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theme/theme2.xml" ContentType="application/vnd.openxmlformats-officedocument.theme+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theme/theme3.xml" ContentType="application/vnd.openxmlformats-officedocument.theme+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theme/theme4.xml" ContentType="application/vnd.openxmlformats-officedocument.theme+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theme/theme5.xml" ContentType="application/vnd.openxmlformats-officedocument.theme+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slideLayouts/slideLayout887.xml" ContentType="application/vnd.openxmlformats-officedocument.presentationml.slideLayout+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slideLayouts/slideLayout910.xml" ContentType="application/vnd.openxmlformats-officedocument.presentationml.slideLayout+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slideLayouts/slideLayout968.xml" ContentType="application/vnd.openxmlformats-officedocument.presentationml.slideLayout+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theme/theme6.xml" ContentType="application/vnd.openxmlformats-officedocument.theme+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slideLayouts/slideLayout1027.xml" ContentType="application/vnd.openxmlformats-officedocument.presentationml.slideLayout+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slideLayouts/slideLayout1077.xml" ContentType="application/vnd.openxmlformats-officedocument.presentationml.slideLayout+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slideLayouts/slideLayout1145.xml" ContentType="application/vnd.openxmlformats-officedocument.presentationml.slideLayout+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slideLayouts/slideLayout1292.xml" ContentType="application/vnd.openxmlformats-officedocument.presentationml.slideLayout+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slideLayouts/slideLayout1411.xml" ContentType="application/vnd.openxmlformats-officedocument.presentationml.slideLayout+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theme/theme7.xml" ContentType="application/vnd.openxmlformats-officedocument.theme+xml"/>
  <Override PartName="/ppt/tags/tag1.xml" ContentType="application/vnd.openxmlformats-officedocument.presentationml.tags+xml"/>
  <Override PartName="/ppt/tags/tag2.xml" ContentType="application/vnd.openxmlformats-officedocument.presentationml.tags+xml"/>
  <Override PartName="/ppt/tags/tag3.xml" ContentType="application/vnd.openxmlformats-officedocument.presentationml.tags+xml"/>
  <Override PartName="/ppt/tags/tag4.xml" ContentType="application/vnd.openxmlformats-officedocument.presentationml.tags+xml"/>
  <Override PartName="/ppt/tags/tag5.xml" ContentType="application/vnd.openxmlformats-officedocument.presentationml.tags+xml"/>
  <Override PartName="/ppt/tags/tag6.xml" ContentType="application/vnd.openxmlformats-officedocument.presentationml.tags+xml"/>
  <Override PartName="/ppt/tags/tag7.xml" ContentType="application/vnd.openxmlformats-officedocument.presentationml.tags+xml"/>
  <Override PartName="/ppt/tags/tag8.xml" ContentType="application/vnd.openxmlformats-officedocument.presentationml.tags+xml"/>
  <Override PartName="/ppt/tags/tag9.xml" ContentType="application/vnd.openxmlformats-officedocument.presentationml.tags+xml"/>
  <Override PartName="/ppt/tags/tag10.xml" ContentType="application/vnd.openxmlformats-officedocument.presentationml.tags+xml"/>
  <Override PartName="/ppt/tags/tag11.xml" ContentType="application/vnd.openxmlformats-officedocument.presentationml.tags+xml"/>
  <Override PartName="/ppt/tags/tag12.xml" ContentType="application/vnd.openxmlformats-officedocument.presentationml.tags+xml"/>
  <Override PartName="/ppt/tags/tag13.xml" ContentType="application/vnd.openxmlformats-officedocument.presentationml.tags+xml"/>
  <Override PartName="/ppt/tags/tag14.xml" ContentType="application/vnd.openxmlformats-officedocument.presentationml.tags+xml"/>
  <Override PartName="/ppt/tags/tag15.xml" ContentType="application/vnd.openxmlformats-officedocument.presentationml.tags+xml"/>
  <Override PartName="/ppt/tags/tag16.xml" ContentType="application/vnd.openxmlformats-officedocument.presentationml.tags+xml"/>
  <Override PartName="/ppt/tags/tag17.xml" ContentType="application/vnd.openxmlformats-officedocument.presentationml.tags+xml"/>
  <Override PartName="/ppt/tags/tag18.xml" ContentType="application/vnd.openxmlformats-officedocument.presentationml.tags+xml"/>
  <Override PartName="/ppt/tags/tag19.xml" ContentType="application/vnd.openxmlformats-officedocument.presentationml.tags+xml"/>
  <Override PartName="/ppt/tags/tag20.xml" ContentType="application/vnd.openxmlformats-officedocument.presentationml.tags+xml"/>
  <Override PartName="/ppt/tags/tag21.xml" ContentType="application/vnd.openxmlformats-officedocument.presentationml.tags+xml"/>
  <Override PartName="/ppt/tags/tag22.xml" ContentType="application/vnd.openxmlformats-officedocument.presentationml.tags+xml"/>
  <Override PartName="/ppt/tags/tag23.xml" ContentType="application/vnd.openxmlformats-officedocument.presentationml.tags+xml"/>
  <Override PartName="/ppt/tags/tag24.xml" ContentType="application/vnd.openxmlformats-officedocument.presentationml.tags+xml"/>
  <Override PartName="/ppt/tags/tag25.xml" ContentType="application/vnd.openxmlformats-officedocument.presentationml.tags+xml"/>
  <Override PartName="/ppt/tags/tag26.xml" ContentType="application/vnd.openxmlformats-officedocument.presentationml.tags+xml"/>
  <Override PartName="/ppt/tags/tag27.xml" ContentType="application/vnd.openxmlformats-officedocument.presentationml.tags+xml"/>
  <Override PartName="/ppt/tags/tag28.xml" ContentType="application/vnd.openxmlformats-officedocument.presentationml.tags+xml"/>
  <Override PartName="/ppt/tags/tag29.xml" ContentType="application/vnd.openxmlformats-officedocument.presentationml.tags+xml"/>
  <Override PartName="/ppt/tags/tag30.xml" ContentType="application/vnd.openxmlformats-officedocument.presentationml.tags+xml"/>
  <Override PartName="/ppt/tags/tag31.xml" ContentType="application/vnd.openxmlformats-officedocument.presentationml.tags+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slideLayouts/slideLayout1813.xml" ContentType="application/vnd.openxmlformats-officedocument.presentationml.slideLayout+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slideLayouts/slideLayout1854.xml" ContentType="application/vnd.openxmlformats-officedocument.presentationml.slideLayout+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slideLayouts/slideLayout1883.xml" ContentType="application/vnd.openxmlformats-officedocument.presentationml.slideLayout+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slideLayouts/slideLayout1932.xml" ContentType="application/vnd.openxmlformats-officedocument.presentationml.slideLayout+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slideLayouts/slideLayout1951.xml" ContentType="application/vnd.openxmlformats-officedocument.presentationml.slideLayout+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slideLayouts/slideLayout1955.xml" ContentType="application/vnd.openxmlformats-officedocument.presentationml.slideLayout+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slideLayouts/slideLayout1973.xml" ContentType="application/vnd.openxmlformats-officedocument.presentationml.slideLayout+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slideLayouts/slideLayout1995.xml" ContentType="application/vnd.openxmlformats-officedocument.presentationml.slideLayout+xml"/>
  <Override PartName="/ppt/slideLayouts/slideLayout1996.xml" ContentType="application/vnd.openxmlformats-officedocument.presentationml.slideLayout+xml"/>
  <Override PartName="/ppt/slideLayouts/slideLayout1997.xml" ContentType="application/vnd.openxmlformats-officedocument.presentationml.slideLayout+xml"/>
  <Override PartName="/ppt/slideLayouts/slideLayout1998.xml" ContentType="application/vnd.openxmlformats-officedocument.presentationml.slideLayout+xml"/>
  <Override PartName="/ppt/slideLayouts/slideLayout1999.xml" ContentType="application/vnd.openxmlformats-officedocument.presentationml.slideLayout+xml"/>
  <Override PartName="/ppt/slideLayouts/slideLayout2000.xml" ContentType="application/vnd.openxmlformats-officedocument.presentationml.slideLayout+xml"/>
  <Override PartName="/ppt/slideLayouts/slideLayout2001.xml" ContentType="application/vnd.openxmlformats-officedocument.presentationml.slideLayout+xml"/>
  <Override PartName="/ppt/slideLayouts/slideLayout2002.xml" ContentType="application/vnd.openxmlformats-officedocument.presentationml.slideLayout+xml"/>
  <Override PartName="/ppt/slideLayouts/slideLayout2003.xml" ContentType="application/vnd.openxmlformats-officedocument.presentationml.slideLayout+xml"/>
  <Override PartName="/ppt/slideLayouts/slideLayout2004.xml" ContentType="application/vnd.openxmlformats-officedocument.presentationml.slideLayout+xml"/>
  <Override PartName="/ppt/slideLayouts/slideLayout2005.xml" ContentType="application/vnd.openxmlformats-officedocument.presentationml.slideLayout+xml"/>
  <Override PartName="/ppt/slideLayouts/slideLayout2006.xml" ContentType="application/vnd.openxmlformats-officedocument.presentationml.slideLayout+xml"/>
  <Override PartName="/ppt/slideLayouts/slideLayout2007.xml" ContentType="application/vnd.openxmlformats-officedocument.presentationml.slideLayout+xml"/>
  <Override PartName="/ppt/slideLayouts/slideLayout2008.xml" ContentType="application/vnd.openxmlformats-officedocument.presentationml.slideLayout+xml"/>
  <Override PartName="/ppt/slideLayouts/slideLayout2009.xml" ContentType="application/vnd.openxmlformats-officedocument.presentationml.slideLayout+xml"/>
  <Override PartName="/ppt/slideLayouts/slideLayout2010.xml" ContentType="application/vnd.openxmlformats-officedocument.presentationml.slideLayout+xml"/>
  <Override PartName="/ppt/slideLayouts/slideLayout2011.xml" ContentType="application/vnd.openxmlformats-officedocument.presentationml.slideLayout+xml"/>
  <Override PartName="/ppt/slideLayouts/slideLayout2012.xml" ContentType="application/vnd.openxmlformats-officedocument.presentationml.slideLayout+xml"/>
  <Override PartName="/ppt/slideLayouts/slideLayout2013.xml" ContentType="application/vnd.openxmlformats-officedocument.presentationml.slideLayout+xml"/>
  <Override PartName="/ppt/slideLayouts/slideLayout2014.xml" ContentType="application/vnd.openxmlformats-officedocument.presentationml.slideLayout+xml"/>
  <Override PartName="/ppt/slideLayouts/slideLayout2015.xml" ContentType="application/vnd.openxmlformats-officedocument.presentationml.slideLayout+xml"/>
  <Override PartName="/ppt/slideLayouts/slideLayout2016.xml" ContentType="application/vnd.openxmlformats-officedocument.presentationml.slideLayout+xml"/>
  <Override PartName="/ppt/slideLayouts/slideLayout2017.xml" ContentType="application/vnd.openxmlformats-officedocument.presentationml.slideLayout+xml"/>
  <Override PartName="/ppt/slideLayouts/slideLayout2018.xml" ContentType="application/vnd.openxmlformats-officedocument.presentationml.slideLayout+xml"/>
  <Override PartName="/ppt/slideLayouts/slideLayout2019.xml" ContentType="application/vnd.openxmlformats-officedocument.presentationml.slideLayout+xml"/>
  <Override PartName="/ppt/slideLayouts/slideLayout2020.xml" ContentType="application/vnd.openxmlformats-officedocument.presentationml.slideLayout+xml"/>
  <Override PartName="/ppt/slideLayouts/slideLayout2021.xml" ContentType="application/vnd.openxmlformats-officedocument.presentationml.slideLayout+xml"/>
  <Override PartName="/ppt/slideLayouts/slideLayout2022.xml" ContentType="application/vnd.openxmlformats-officedocument.presentationml.slideLayout+xml"/>
  <Override PartName="/ppt/slideLayouts/slideLayout2023.xml" ContentType="application/vnd.openxmlformats-officedocument.presentationml.slideLayout+xml"/>
  <Override PartName="/ppt/slideLayouts/slideLayout2024.xml" ContentType="application/vnd.openxmlformats-officedocument.presentationml.slideLayout+xml"/>
  <Override PartName="/ppt/slideLayouts/slideLayout2025.xml" ContentType="application/vnd.openxmlformats-officedocument.presentationml.slideLayout+xml"/>
  <Override PartName="/ppt/slideLayouts/slideLayout2026.xml" ContentType="application/vnd.openxmlformats-officedocument.presentationml.slideLayout+xml"/>
  <Override PartName="/ppt/slideLayouts/slideLayout2027.xml" ContentType="application/vnd.openxmlformats-officedocument.presentationml.slideLayout+xml"/>
  <Override PartName="/ppt/slideLayouts/slideLayout2028.xml" ContentType="application/vnd.openxmlformats-officedocument.presentationml.slideLayout+xml"/>
  <Override PartName="/ppt/slideLayouts/slideLayout2029.xml" ContentType="application/vnd.openxmlformats-officedocument.presentationml.slideLayout+xml"/>
  <Override PartName="/ppt/slideLayouts/slideLayout2030.xml" ContentType="application/vnd.openxmlformats-officedocument.presentationml.slideLayout+xml"/>
  <Override PartName="/ppt/slideLayouts/slideLayout2031.xml" ContentType="application/vnd.openxmlformats-officedocument.presentationml.slideLayout+xml"/>
  <Override PartName="/ppt/slideLayouts/slideLayout2032.xml" ContentType="application/vnd.openxmlformats-officedocument.presentationml.slideLayout+xml"/>
  <Override PartName="/ppt/slideLayouts/slideLayout2033.xml" ContentType="application/vnd.openxmlformats-officedocument.presentationml.slideLayout+xml"/>
  <Override PartName="/ppt/slideLayouts/slideLayout2034.xml" ContentType="application/vnd.openxmlformats-officedocument.presentationml.slideLayout+xml"/>
  <Override PartName="/ppt/slideLayouts/slideLayout2035.xml" ContentType="application/vnd.openxmlformats-officedocument.presentationml.slideLayout+xml"/>
  <Override PartName="/ppt/slideLayouts/slideLayout2036.xml" ContentType="application/vnd.openxmlformats-officedocument.presentationml.slideLayout+xml"/>
  <Override PartName="/ppt/slideLayouts/slideLayout2037.xml" ContentType="application/vnd.openxmlformats-officedocument.presentationml.slideLayout+xml"/>
  <Override PartName="/ppt/slideLayouts/slideLayout2038.xml" ContentType="application/vnd.openxmlformats-officedocument.presentationml.slideLayout+xml"/>
  <Override PartName="/ppt/slideLayouts/slideLayout2039.xml" ContentType="application/vnd.openxmlformats-officedocument.presentationml.slideLayout+xml"/>
  <Override PartName="/ppt/slideLayouts/slideLayout2040.xml" ContentType="application/vnd.openxmlformats-officedocument.presentationml.slideLayout+xml"/>
  <Override PartName="/ppt/slideLayouts/slideLayout2041.xml" ContentType="application/vnd.openxmlformats-officedocument.presentationml.slideLayout+xml"/>
  <Override PartName="/ppt/slideLayouts/slideLayout2042.xml" ContentType="application/vnd.openxmlformats-officedocument.presentationml.slideLayout+xml"/>
  <Override PartName="/ppt/slideLayouts/slideLayout2043.xml" ContentType="application/vnd.openxmlformats-officedocument.presentationml.slideLayout+xml"/>
  <Override PartName="/ppt/slideLayouts/slideLayout2044.xml" ContentType="application/vnd.openxmlformats-officedocument.presentationml.slideLayout+xml"/>
  <Override PartName="/ppt/slideLayouts/slideLayout2045.xml" ContentType="application/vnd.openxmlformats-officedocument.presentationml.slideLayout+xml"/>
  <Override PartName="/ppt/slideLayouts/slideLayout2046.xml" ContentType="application/vnd.openxmlformats-officedocument.presentationml.slideLayout+xml"/>
  <Override PartName="/ppt/slideLayouts/slideLayout2047.xml" ContentType="application/vnd.openxmlformats-officedocument.presentationml.slideLayout+xml"/>
  <Override PartName="/ppt/slideLayouts/slideLayout2048.xml" ContentType="application/vnd.openxmlformats-officedocument.presentationml.slideLayout+xml"/>
  <Override PartName="/ppt/slideLayouts/slideLayout2049.xml" ContentType="application/vnd.openxmlformats-officedocument.presentationml.slideLayout+xml"/>
  <Override PartName="/ppt/slideLayouts/slideLayout2050.xml" ContentType="application/vnd.openxmlformats-officedocument.presentationml.slideLayout+xml"/>
  <Override PartName="/ppt/slideLayouts/slideLayout2051.xml" ContentType="application/vnd.openxmlformats-officedocument.presentationml.slideLayout+xml"/>
  <Override PartName="/ppt/slideLayouts/slideLayout2052.xml" ContentType="application/vnd.openxmlformats-officedocument.presentationml.slideLayout+xml"/>
  <Override PartName="/ppt/slideLayouts/slideLayout2053.xml" ContentType="application/vnd.openxmlformats-officedocument.presentationml.slideLayout+xml"/>
  <Override PartName="/ppt/slideLayouts/slideLayout2054.xml" ContentType="application/vnd.openxmlformats-officedocument.presentationml.slideLayout+xml"/>
  <Override PartName="/ppt/slideLayouts/slideLayout2055.xml" ContentType="application/vnd.openxmlformats-officedocument.presentationml.slideLayout+xml"/>
  <Override PartName="/ppt/slideLayouts/slideLayout2056.xml" ContentType="application/vnd.openxmlformats-officedocument.presentationml.slideLayout+xml"/>
  <Override PartName="/ppt/slideLayouts/slideLayout2057.xml" ContentType="application/vnd.openxmlformats-officedocument.presentationml.slideLayout+xml"/>
  <Override PartName="/ppt/slideLayouts/slideLayout2058.xml" ContentType="application/vnd.openxmlformats-officedocument.presentationml.slideLayout+xml"/>
  <Override PartName="/ppt/slideLayouts/slideLayout2059.xml" ContentType="application/vnd.openxmlformats-officedocument.presentationml.slideLayout+xml"/>
  <Override PartName="/ppt/slideLayouts/slideLayout2060.xml" ContentType="application/vnd.openxmlformats-officedocument.presentationml.slideLayout+xml"/>
  <Override PartName="/ppt/slideLayouts/slideLayout2061.xml" ContentType="application/vnd.openxmlformats-officedocument.presentationml.slideLayout+xml"/>
  <Override PartName="/ppt/slideLayouts/slideLayout2062.xml" ContentType="application/vnd.openxmlformats-officedocument.presentationml.slideLayout+xml"/>
  <Override PartName="/ppt/slideLayouts/slideLayout2063.xml" ContentType="application/vnd.openxmlformats-officedocument.presentationml.slideLayout+xml"/>
  <Override PartName="/ppt/slideLayouts/slideLayout2064.xml" ContentType="application/vnd.openxmlformats-officedocument.presentationml.slideLayout+xml"/>
  <Override PartName="/ppt/slideLayouts/slideLayout2065.xml" ContentType="application/vnd.openxmlformats-officedocument.presentationml.slideLayout+xml"/>
  <Override PartName="/ppt/slideLayouts/slideLayout2066.xml" ContentType="application/vnd.openxmlformats-officedocument.presentationml.slideLayout+xml"/>
  <Override PartName="/ppt/slideLayouts/slideLayout2067.xml" ContentType="application/vnd.openxmlformats-officedocument.presentationml.slideLayout+xml"/>
  <Override PartName="/ppt/slideLayouts/slideLayout2068.xml" ContentType="application/vnd.openxmlformats-officedocument.presentationml.slideLayout+xml"/>
  <Override PartName="/ppt/slideLayouts/slideLayout2069.xml" ContentType="application/vnd.openxmlformats-officedocument.presentationml.slideLayout+xml"/>
  <Override PartName="/ppt/slideLayouts/slideLayout2070.xml" ContentType="application/vnd.openxmlformats-officedocument.presentationml.slideLayout+xml"/>
  <Override PartName="/ppt/slideLayouts/slideLayout2071.xml" ContentType="application/vnd.openxmlformats-officedocument.presentationml.slideLayout+xml"/>
  <Override PartName="/ppt/slideLayouts/slideLayout2072.xml" ContentType="application/vnd.openxmlformats-officedocument.presentationml.slideLayout+xml"/>
  <Override PartName="/ppt/slideLayouts/slideLayout2073.xml" ContentType="application/vnd.openxmlformats-officedocument.presentationml.slideLayout+xml"/>
  <Override PartName="/ppt/slideLayouts/slideLayout2074.xml" ContentType="application/vnd.openxmlformats-officedocument.presentationml.slideLayout+xml"/>
  <Override PartName="/ppt/slideLayouts/slideLayout2075.xml" ContentType="application/vnd.openxmlformats-officedocument.presentationml.slideLayout+xml"/>
  <Override PartName="/ppt/slideLayouts/slideLayout2076.xml" ContentType="application/vnd.openxmlformats-officedocument.presentationml.slideLayout+xml"/>
  <Override PartName="/ppt/slideLayouts/slideLayout2077.xml" ContentType="application/vnd.openxmlformats-officedocument.presentationml.slideLayout+xml"/>
  <Override PartName="/ppt/slideLayouts/slideLayout2078.xml" ContentType="application/vnd.openxmlformats-officedocument.presentationml.slideLayout+xml"/>
  <Override PartName="/ppt/slideLayouts/slideLayout2079.xml" ContentType="application/vnd.openxmlformats-officedocument.presentationml.slideLayout+xml"/>
  <Override PartName="/ppt/slideLayouts/slideLayout2080.xml" ContentType="application/vnd.openxmlformats-officedocument.presentationml.slideLayout+xml"/>
  <Override PartName="/ppt/slideLayouts/slideLayout2081.xml" ContentType="application/vnd.openxmlformats-officedocument.presentationml.slideLayout+xml"/>
  <Override PartName="/ppt/slideLayouts/slideLayout2082.xml" ContentType="application/vnd.openxmlformats-officedocument.presentationml.slideLayout+xml"/>
  <Override PartName="/ppt/slideLayouts/slideLayout2083.xml" ContentType="application/vnd.openxmlformats-officedocument.presentationml.slideLayout+xml"/>
  <Override PartName="/ppt/slideLayouts/slideLayout2084.xml" ContentType="application/vnd.openxmlformats-officedocument.presentationml.slideLayout+xml"/>
  <Override PartName="/ppt/slideLayouts/slideLayout2085.xml" ContentType="application/vnd.openxmlformats-officedocument.presentationml.slideLayout+xml"/>
  <Override PartName="/ppt/slideLayouts/slideLayout2086.xml" ContentType="application/vnd.openxmlformats-officedocument.presentationml.slideLayout+xml"/>
  <Override PartName="/ppt/slideLayouts/slideLayout2087.xml" ContentType="application/vnd.openxmlformats-officedocument.presentationml.slideLayout+xml"/>
  <Override PartName="/ppt/slideLayouts/slideLayout2088.xml" ContentType="application/vnd.openxmlformats-officedocument.presentationml.slideLayout+xml"/>
  <Override PartName="/ppt/slideLayouts/slideLayout2089.xml" ContentType="application/vnd.openxmlformats-officedocument.presentationml.slideLayout+xml"/>
  <Override PartName="/ppt/slideLayouts/slideLayout2090.xml" ContentType="application/vnd.openxmlformats-officedocument.presentationml.slideLayout+xml"/>
  <Override PartName="/ppt/slideLayouts/slideLayout2091.xml" ContentType="application/vnd.openxmlformats-officedocument.presentationml.slideLayout+xml"/>
  <Override PartName="/ppt/slideLayouts/slideLayout2092.xml" ContentType="application/vnd.openxmlformats-officedocument.presentationml.slideLayout+xml"/>
  <Override PartName="/ppt/slideLayouts/slideLayout2093.xml" ContentType="application/vnd.openxmlformats-officedocument.presentationml.slideLayout+xml"/>
  <Override PartName="/ppt/slideLayouts/slideLayout2094.xml" ContentType="application/vnd.openxmlformats-officedocument.presentationml.slideLayout+xml"/>
  <Override PartName="/ppt/slideLayouts/slideLayout2095.xml" ContentType="application/vnd.openxmlformats-officedocument.presentationml.slideLayout+xml"/>
  <Override PartName="/ppt/slideLayouts/slideLayout2096.xml" ContentType="application/vnd.openxmlformats-officedocument.presentationml.slideLayout+xml"/>
  <Override PartName="/ppt/slideLayouts/slideLayout2097.xml" ContentType="application/vnd.openxmlformats-officedocument.presentationml.slideLayout+xml"/>
  <Override PartName="/ppt/slideLayouts/slideLayout2098.xml" ContentType="application/vnd.openxmlformats-officedocument.presentationml.slideLayout+xml"/>
  <Override PartName="/ppt/slideLayouts/slideLayout2099.xml" ContentType="application/vnd.openxmlformats-officedocument.presentationml.slideLayout+xml"/>
  <Override PartName="/ppt/slideLayouts/slideLayout2100.xml" ContentType="application/vnd.openxmlformats-officedocument.presentationml.slideLayout+xml"/>
  <Override PartName="/ppt/slideLayouts/slideLayout2101.xml" ContentType="application/vnd.openxmlformats-officedocument.presentationml.slideLayout+xml"/>
  <Override PartName="/ppt/slideLayouts/slideLayout2102.xml" ContentType="application/vnd.openxmlformats-officedocument.presentationml.slideLayout+xml"/>
  <Override PartName="/ppt/slideLayouts/slideLayout2103.xml" ContentType="application/vnd.openxmlformats-officedocument.presentationml.slideLayout+xml"/>
  <Override PartName="/ppt/slideLayouts/slideLayout2104.xml" ContentType="application/vnd.openxmlformats-officedocument.presentationml.slideLayout+xml"/>
  <Override PartName="/ppt/slideLayouts/slideLayout2105.xml" ContentType="application/vnd.openxmlformats-officedocument.presentationml.slideLayout+xml"/>
  <Override PartName="/ppt/slideLayouts/slideLayout2106.xml" ContentType="application/vnd.openxmlformats-officedocument.presentationml.slideLayout+xml"/>
  <Override PartName="/ppt/slideLayouts/slideLayout2107.xml" ContentType="application/vnd.openxmlformats-officedocument.presentationml.slideLayout+xml"/>
  <Override PartName="/ppt/slideLayouts/slideLayout2108.xml" ContentType="application/vnd.openxmlformats-officedocument.presentationml.slideLayout+xml"/>
  <Override PartName="/ppt/slideLayouts/slideLayout2109.xml" ContentType="application/vnd.openxmlformats-officedocument.presentationml.slideLayout+xml"/>
  <Override PartName="/ppt/slideLayouts/slideLayout2110.xml" ContentType="application/vnd.openxmlformats-officedocument.presentationml.slideLayout+xml"/>
  <Override PartName="/ppt/slideLayouts/slideLayout2111.xml" ContentType="application/vnd.openxmlformats-officedocument.presentationml.slideLayout+xml"/>
  <Override PartName="/ppt/slideLayouts/slideLayout2112.xml" ContentType="application/vnd.openxmlformats-officedocument.presentationml.slideLayout+xml"/>
  <Override PartName="/ppt/slideLayouts/slideLayout2113.xml" ContentType="application/vnd.openxmlformats-officedocument.presentationml.slideLayout+xml"/>
  <Override PartName="/ppt/slideLayouts/slideLayout2114.xml" ContentType="application/vnd.openxmlformats-officedocument.presentationml.slideLayout+xml"/>
  <Override PartName="/ppt/slideLayouts/slideLayout2115.xml" ContentType="application/vnd.openxmlformats-officedocument.presentationml.slideLayout+xml"/>
  <Override PartName="/ppt/slideLayouts/slideLayout2116.xml" ContentType="application/vnd.openxmlformats-officedocument.presentationml.slideLayout+xml"/>
  <Override PartName="/ppt/slideLayouts/slideLayout2117.xml" ContentType="application/vnd.openxmlformats-officedocument.presentationml.slideLayout+xml"/>
  <Override PartName="/ppt/slideLayouts/slideLayout2118.xml" ContentType="application/vnd.openxmlformats-officedocument.presentationml.slideLayout+xml"/>
  <Override PartName="/ppt/slideLayouts/slideLayout2119.xml" ContentType="application/vnd.openxmlformats-officedocument.presentationml.slideLayout+xml"/>
  <Override PartName="/ppt/slideLayouts/slideLayout2120.xml" ContentType="application/vnd.openxmlformats-officedocument.presentationml.slideLayout+xml"/>
  <Override PartName="/ppt/slideLayouts/slideLayout2121.xml" ContentType="application/vnd.openxmlformats-officedocument.presentationml.slideLayout+xml"/>
  <Override PartName="/ppt/slideLayouts/slideLayout2122.xml" ContentType="application/vnd.openxmlformats-officedocument.presentationml.slideLayout+xml"/>
  <Override PartName="/ppt/slideLayouts/slideLayout2123.xml" ContentType="application/vnd.openxmlformats-officedocument.presentationml.slideLayout+xml"/>
  <Override PartName="/ppt/slideLayouts/slideLayout2124.xml" ContentType="application/vnd.openxmlformats-officedocument.presentationml.slideLayout+xml"/>
  <Override PartName="/ppt/slideLayouts/slideLayout2125.xml" ContentType="application/vnd.openxmlformats-officedocument.presentationml.slideLayout+xml"/>
  <Override PartName="/ppt/slideLayouts/slideLayout2126.xml" ContentType="application/vnd.openxmlformats-officedocument.presentationml.slideLayout+xml"/>
  <Override PartName="/ppt/slideLayouts/slideLayout2127.xml" ContentType="application/vnd.openxmlformats-officedocument.presentationml.slideLayout+xml"/>
  <Override PartName="/ppt/slideLayouts/slideLayout2128.xml" ContentType="application/vnd.openxmlformats-officedocument.presentationml.slideLayout+xml"/>
  <Override PartName="/ppt/slideLayouts/slideLayout2129.xml" ContentType="application/vnd.openxmlformats-officedocument.presentationml.slideLayout+xml"/>
  <Override PartName="/ppt/slideLayouts/slideLayout2130.xml" ContentType="application/vnd.openxmlformats-officedocument.presentationml.slideLayout+xml"/>
  <Override PartName="/ppt/slideLayouts/slideLayout2131.xml" ContentType="application/vnd.openxmlformats-officedocument.presentationml.slideLayout+xml"/>
  <Override PartName="/ppt/slideLayouts/slideLayout2132.xml" ContentType="application/vnd.openxmlformats-officedocument.presentationml.slideLayout+xml"/>
  <Override PartName="/ppt/slideLayouts/slideLayout2133.xml" ContentType="application/vnd.openxmlformats-officedocument.presentationml.slideLayout+xml"/>
  <Override PartName="/ppt/slideLayouts/slideLayout2134.xml" ContentType="application/vnd.openxmlformats-officedocument.presentationml.slideLayout+xml"/>
  <Override PartName="/ppt/slideLayouts/slideLayout2135.xml" ContentType="application/vnd.openxmlformats-officedocument.presentationml.slideLayout+xml"/>
  <Override PartName="/ppt/slideLayouts/slideLayout2136.xml" ContentType="application/vnd.openxmlformats-officedocument.presentationml.slideLayout+xml"/>
  <Override PartName="/ppt/slideLayouts/slideLayout2137.xml" ContentType="application/vnd.openxmlformats-officedocument.presentationml.slideLayout+xml"/>
  <Override PartName="/ppt/slideLayouts/slideLayout2138.xml" ContentType="application/vnd.openxmlformats-officedocument.presentationml.slideLayout+xml"/>
  <Override PartName="/ppt/slideLayouts/slideLayout2139.xml" ContentType="application/vnd.openxmlformats-officedocument.presentationml.slideLayout+xml"/>
  <Override PartName="/ppt/slideLayouts/slideLayout2140.xml" ContentType="application/vnd.openxmlformats-officedocument.presentationml.slideLayout+xml"/>
  <Override PartName="/ppt/slideLayouts/slideLayout2141.xml" ContentType="application/vnd.openxmlformats-officedocument.presentationml.slideLayout+xml"/>
  <Override PartName="/ppt/slideLayouts/slideLayout2142.xml" ContentType="application/vnd.openxmlformats-officedocument.presentationml.slideLayout+xml"/>
  <Override PartName="/ppt/slideLayouts/slideLayout2143.xml" ContentType="application/vnd.openxmlformats-officedocument.presentationml.slideLayout+xml"/>
  <Override PartName="/ppt/slideLayouts/slideLayout2144.xml" ContentType="application/vnd.openxmlformats-officedocument.presentationml.slideLayout+xml"/>
  <Override PartName="/ppt/slideLayouts/slideLayout2145.xml" ContentType="application/vnd.openxmlformats-officedocument.presentationml.slideLayout+xml"/>
  <Override PartName="/ppt/slideLayouts/slideLayout2146.xml" ContentType="application/vnd.openxmlformats-officedocument.presentationml.slideLayout+xml"/>
  <Override PartName="/ppt/slideLayouts/slideLayout2147.xml" ContentType="application/vnd.openxmlformats-officedocument.presentationml.slideLayout+xml"/>
  <Override PartName="/ppt/slideLayouts/slideLayout2148.xml" ContentType="application/vnd.openxmlformats-officedocument.presentationml.slideLayout+xml"/>
  <Override PartName="/ppt/slideLayouts/slideLayout2149.xml" ContentType="application/vnd.openxmlformats-officedocument.presentationml.slideLayout+xml"/>
  <Override PartName="/ppt/slideLayouts/slideLayout2150.xml" ContentType="application/vnd.openxmlformats-officedocument.presentationml.slideLayout+xml"/>
  <Override PartName="/ppt/slideLayouts/slideLayout2151.xml" ContentType="application/vnd.openxmlformats-officedocument.presentationml.slideLayout+xml"/>
  <Override PartName="/ppt/slideLayouts/slideLayout2152.xml" ContentType="application/vnd.openxmlformats-officedocument.presentationml.slideLayout+xml"/>
  <Override PartName="/ppt/slideLayouts/slideLayout2153.xml" ContentType="application/vnd.openxmlformats-officedocument.presentationml.slideLayout+xml"/>
  <Override PartName="/ppt/slideLayouts/slideLayout2154.xml" ContentType="application/vnd.openxmlformats-officedocument.presentationml.slideLayout+xml"/>
  <Override PartName="/ppt/slideLayouts/slideLayout2155.xml" ContentType="application/vnd.openxmlformats-officedocument.presentationml.slideLayout+xml"/>
  <Override PartName="/ppt/slideLayouts/slideLayout2156.xml" ContentType="application/vnd.openxmlformats-officedocument.presentationml.slideLayout+xml"/>
  <Override PartName="/ppt/slideLayouts/slideLayout2157.xml" ContentType="application/vnd.openxmlformats-officedocument.presentationml.slideLayout+xml"/>
  <Override PartName="/ppt/slideLayouts/slideLayout2158.xml" ContentType="application/vnd.openxmlformats-officedocument.presentationml.slideLayout+xml"/>
  <Override PartName="/ppt/slideLayouts/slideLayout2159.xml" ContentType="application/vnd.openxmlformats-officedocument.presentationml.slideLayout+xml"/>
  <Override PartName="/ppt/slideLayouts/slideLayout2160.xml" ContentType="application/vnd.openxmlformats-officedocument.presentationml.slideLayout+xml"/>
  <Override PartName="/ppt/slideLayouts/slideLayout2161.xml" ContentType="application/vnd.openxmlformats-officedocument.presentationml.slideLayout+xml"/>
  <Override PartName="/ppt/slideLayouts/slideLayout2162.xml" ContentType="application/vnd.openxmlformats-officedocument.presentationml.slideLayout+xml"/>
  <Override PartName="/ppt/slideLayouts/slideLayout2163.xml" ContentType="application/vnd.openxmlformats-officedocument.presentationml.slideLayout+xml"/>
  <Override PartName="/ppt/slideLayouts/slideLayout2164.xml" ContentType="application/vnd.openxmlformats-officedocument.presentationml.slideLayout+xml"/>
  <Override PartName="/ppt/slideLayouts/slideLayout2165.xml" ContentType="application/vnd.openxmlformats-officedocument.presentationml.slideLayout+xml"/>
  <Override PartName="/ppt/slideLayouts/slideLayout2166.xml" ContentType="application/vnd.openxmlformats-officedocument.presentationml.slideLayout+xml"/>
  <Override PartName="/ppt/slideLayouts/slideLayout2167.xml" ContentType="application/vnd.openxmlformats-officedocument.presentationml.slideLayout+xml"/>
  <Override PartName="/ppt/slideLayouts/slideLayout2168.xml" ContentType="application/vnd.openxmlformats-officedocument.presentationml.slideLayout+xml"/>
  <Override PartName="/ppt/slideLayouts/slideLayout2169.xml" ContentType="application/vnd.openxmlformats-officedocument.presentationml.slideLayout+xml"/>
  <Override PartName="/ppt/slideLayouts/slideLayout2170.xml" ContentType="application/vnd.openxmlformats-officedocument.presentationml.slideLayout+xml"/>
  <Override PartName="/ppt/slideLayouts/slideLayout2171.xml" ContentType="application/vnd.openxmlformats-officedocument.presentationml.slideLayout+xml"/>
  <Override PartName="/ppt/slideLayouts/slideLayout2172.xml" ContentType="application/vnd.openxmlformats-officedocument.presentationml.slideLayout+xml"/>
  <Override PartName="/ppt/slideLayouts/slideLayout2173.xml" ContentType="application/vnd.openxmlformats-officedocument.presentationml.slideLayout+xml"/>
  <Override PartName="/ppt/slideLayouts/slideLayout2174.xml" ContentType="application/vnd.openxmlformats-officedocument.presentationml.slideLayout+xml"/>
  <Override PartName="/ppt/slideLayouts/slideLayout2175.xml" ContentType="application/vnd.openxmlformats-officedocument.presentationml.slideLayout+xml"/>
  <Override PartName="/ppt/slideLayouts/slideLayout2176.xml" ContentType="application/vnd.openxmlformats-officedocument.presentationml.slideLayout+xml"/>
  <Override PartName="/ppt/slideLayouts/slideLayout2177.xml" ContentType="application/vnd.openxmlformats-officedocument.presentationml.slideLayout+xml"/>
  <Override PartName="/ppt/slideLayouts/slideLayout2178.xml" ContentType="application/vnd.openxmlformats-officedocument.presentationml.slideLayout+xml"/>
  <Override PartName="/ppt/slideLayouts/slideLayout2179.xml" ContentType="application/vnd.openxmlformats-officedocument.presentationml.slideLayout+xml"/>
  <Override PartName="/ppt/slideLayouts/slideLayout2180.xml" ContentType="application/vnd.openxmlformats-officedocument.presentationml.slideLayout+xml"/>
  <Override PartName="/ppt/slideLayouts/slideLayout2181.xml" ContentType="application/vnd.openxmlformats-officedocument.presentationml.slideLayout+xml"/>
  <Override PartName="/ppt/slideLayouts/slideLayout2182.xml" ContentType="application/vnd.openxmlformats-officedocument.presentationml.slideLayout+xml"/>
  <Override PartName="/ppt/slideLayouts/slideLayout2183.xml" ContentType="application/vnd.openxmlformats-officedocument.presentationml.slideLayout+xml"/>
  <Override PartName="/ppt/slideLayouts/slideLayout2184.xml" ContentType="application/vnd.openxmlformats-officedocument.presentationml.slideLayout+xml"/>
  <Override PartName="/ppt/slideLayouts/slideLayout2185.xml" ContentType="application/vnd.openxmlformats-officedocument.presentationml.slideLayout+xml"/>
  <Override PartName="/ppt/slideLayouts/slideLayout2186.xml" ContentType="application/vnd.openxmlformats-officedocument.presentationml.slideLayout+xml"/>
  <Override PartName="/ppt/slideLayouts/slideLayout2187.xml" ContentType="application/vnd.openxmlformats-officedocument.presentationml.slideLayout+xml"/>
  <Override PartName="/ppt/slideLayouts/slideLayout2188.xml" ContentType="application/vnd.openxmlformats-officedocument.presentationml.slideLayout+xml"/>
  <Override PartName="/ppt/slideLayouts/slideLayout2189.xml" ContentType="application/vnd.openxmlformats-officedocument.presentationml.slideLayout+xml"/>
  <Override PartName="/ppt/slideLayouts/slideLayout2190.xml" ContentType="application/vnd.openxmlformats-officedocument.presentationml.slideLayout+xml"/>
  <Override PartName="/ppt/slideLayouts/slideLayout2191.xml" ContentType="application/vnd.openxmlformats-officedocument.presentationml.slideLayout+xml"/>
  <Override PartName="/ppt/slideLayouts/slideLayout2192.xml" ContentType="application/vnd.openxmlformats-officedocument.presentationml.slideLayout+xml"/>
  <Override PartName="/ppt/slideLayouts/slideLayout2193.xml" ContentType="application/vnd.openxmlformats-officedocument.presentationml.slideLayout+xml"/>
  <Override PartName="/ppt/slideLayouts/slideLayout2194.xml" ContentType="application/vnd.openxmlformats-officedocument.presentationml.slideLayout+xml"/>
  <Override PartName="/ppt/slideLayouts/slideLayout2195.xml" ContentType="application/vnd.openxmlformats-officedocument.presentationml.slideLayout+xml"/>
  <Override PartName="/ppt/slideLayouts/slideLayout2196.xml" ContentType="application/vnd.openxmlformats-officedocument.presentationml.slideLayout+xml"/>
  <Override PartName="/ppt/slideLayouts/slideLayout2197.xml" ContentType="application/vnd.openxmlformats-officedocument.presentationml.slideLayout+xml"/>
  <Override PartName="/ppt/slideLayouts/slideLayout2198.xml" ContentType="application/vnd.openxmlformats-officedocument.presentationml.slideLayout+xml"/>
  <Override PartName="/ppt/slideLayouts/slideLayout2199.xml" ContentType="application/vnd.openxmlformats-officedocument.presentationml.slideLayout+xml"/>
  <Override PartName="/ppt/slideLayouts/slideLayout2200.xml" ContentType="application/vnd.openxmlformats-officedocument.presentationml.slideLayout+xml"/>
  <Override PartName="/ppt/slideLayouts/slideLayout2201.xml" ContentType="application/vnd.openxmlformats-officedocument.presentationml.slideLayout+xml"/>
  <Override PartName="/ppt/slideLayouts/slideLayout2202.xml" ContentType="application/vnd.openxmlformats-officedocument.presentationml.slideLayout+xml"/>
  <Override PartName="/ppt/slideLayouts/slideLayout2203.xml" ContentType="application/vnd.openxmlformats-officedocument.presentationml.slideLayout+xml"/>
  <Override PartName="/ppt/slideLayouts/slideLayout2204.xml" ContentType="application/vnd.openxmlformats-officedocument.presentationml.slideLayout+xml"/>
  <Override PartName="/ppt/slideLayouts/slideLayout2205.xml" ContentType="application/vnd.openxmlformats-officedocument.presentationml.slideLayout+xml"/>
  <Override PartName="/ppt/slideLayouts/slideLayout2206.xml" ContentType="application/vnd.openxmlformats-officedocument.presentationml.slideLayout+xml"/>
  <Override PartName="/ppt/slideLayouts/slideLayout2207.xml" ContentType="application/vnd.openxmlformats-officedocument.presentationml.slideLayout+xml"/>
  <Override PartName="/ppt/slideLayouts/slideLayout2208.xml" ContentType="application/vnd.openxmlformats-officedocument.presentationml.slideLayout+xml"/>
  <Override PartName="/ppt/slideLayouts/slideLayout2209.xml" ContentType="application/vnd.openxmlformats-officedocument.presentationml.slideLayout+xml"/>
  <Override PartName="/ppt/slideLayouts/slideLayout2210.xml" ContentType="application/vnd.openxmlformats-officedocument.presentationml.slideLayout+xml"/>
  <Override PartName="/ppt/slideLayouts/slideLayout2211.xml" ContentType="application/vnd.openxmlformats-officedocument.presentationml.slideLayout+xml"/>
  <Override PartName="/ppt/slideLayouts/slideLayout2212.xml" ContentType="application/vnd.openxmlformats-officedocument.presentationml.slideLayout+xml"/>
  <Override PartName="/ppt/slideLayouts/slideLayout2213.xml" ContentType="application/vnd.openxmlformats-officedocument.presentationml.slideLayout+xml"/>
  <Override PartName="/ppt/slideLayouts/slideLayout2214.xml" ContentType="application/vnd.openxmlformats-officedocument.presentationml.slideLayout+xml"/>
  <Override PartName="/ppt/slideLayouts/slideLayout2215.xml" ContentType="application/vnd.openxmlformats-officedocument.presentationml.slideLayout+xml"/>
  <Override PartName="/ppt/slideLayouts/slideLayout2216.xml" ContentType="application/vnd.openxmlformats-officedocument.presentationml.slideLayout+xml"/>
  <Override PartName="/ppt/slideLayouts/slideLayout2217.xml" ContentType="application/vnd.openxmlformats-officedocument.presentationml.slideLayout+xml"/>
  <Override PartName="/ppt/slideLayouts/slideLayout2218.xml" ContentType="application/vnd.openxmlformats-officedocument.presentationml.slideLayout+xml"/>
  <Override PartName="/ppt/slideLayouts/slideLayout2219.xml" ContentType="application/vnd.openxmlformats-officedocument.presentationml.slideLayout+xml"/>
  <Override PartName="/ppt/slideLayouts/slideLayout2220.xml" ContentType="application/vnd.openxmlformats-officedocument.presentationml.slideLayout+xml"/>
  <Override PartName="/ppt/slideLayouts/slideLayout2221.xml" ContentType="application/vnd.openxmlformats-officedocument.presentationml.slideLayout+xml"/>
  <Override PartName="/ppt/slideLayouts/slideLayout2222.xml" ContentType="application/vnd.openxmlformats-officedocument.presentationml.slideLayout+xml"/>
  <Override PartName="/ppt/slideLayouts/slideLayout2223.xml" ContentType="application/vnd.openxmlformats-officedocument.presentationml.slideLayout+xml"/>
  <Override PartName="/ppt/slideLayouts/slideLayout2224.xml" ContentType="application/vnd.openxmlformats-officedocument.presentationml.slideLayout+xml"/>
  <Override PartName="/ppt/slideLayouts/slideLayout2225.xml" ContentType="application/vnd.openxmlformats-officedocument.presentationml.slideLayout+xml"/>
  <Override PartName="/ppt/slideLayouts/slideLayout2226.xml" ContentType="application/vnd.openxmlformats-officedocument.presentationml.slideLayout+xml"/>
  <Override PartName="/ppt/slideLayouts/slideLayout2227.xml" ContentType="application/vnd.openxmlformats-officedocument.presentationml.slideLayout+xml"/>
  <Override PartName="/ppt/slideLayouts/slideLayout2228.xml" ContentType="application/vnd.openxmlformats-officedocument.presentationml.slideLayout+xml"/>
  <Override PartName="/ppt/slideLayouts/slideLayout2229.xml" ContentType="application/vnd.openxmlformats-officedocument.presentationml.slideLayout+xml"/>
  <Override PartName="/ppt/slideLayouts/slideLayout2230.xml" ContentType="application/vnd.openxmlformats-officedocument.presentationml.slideLayout+xml"/>
  <Override PartName="/ppt/slideLayouts/slideLayout2231.xml" ContentType="application/vnd.openxmlformats-officedocument.presentationml.slideLayout+xml"/>
  <Override PartName="/ppt/slideLayouts/slideLayout2232.xml" ContentType="application/vnd.openxmlformats-officedocument.presentationml.slideLayout+xml"/>
  <Override PartName="/ppt/slideLayouts/slideLayout2233.xml" ContentType="application/vnd.openxmlformats-officedocument.presentationml.slideLayout+xml"/>
  <Override PartName="/ppt/slideLayouts/slideLayout2234.xml" ContentType="application/vnd.openxmlformats-officedocument.presentationml.slideLayout+xml"/>
  <Override PartName="/ppt/slideLayouts/slideLayout2235.xml" ContentType="application/vnd.openxmlformats-officedocument.presentationml.slideLayout+xml"/>
  <Override PartName="/ppt/slideLayouts/slideLayout2236.xml" ContentType="application/vnd.openxmlformats-officedocument.presentationml.slideLayout+xml"/>
  <Override PartName="/ppt/slideLayouts/slideLayout2237.xml" ContentType="application/vnd.openxmlformats-officedocument.presentationml.slideLayout+xml"/>
  <Override PartName="/ppt/slideLayouts/slideLayout2238.xml" ContentType="application/vnd.openxmlformats-officedocument.presentationml.slideLayout+xml"/>
  <Override PartName="/ppt/slideLayouts/slideLayout2239.xml" ContentType="application/vnd.openxmlformats-officedocument.presentationml.slideLayout+xml"/>
  <Override PartName="/ppt/slideLayouts/slideLayout2240.xml" ContentType="application/vnd.openxmlformats-officedocument.presentationml.slideLayout+xml"/>
  <Override PartName="/ppt/slideLayouts/slideLayout2241.xml" ContentType="application/vnd.openxmlformats-officedocument.presentationml.slideLayout+xml"/>
  <Override PartName="/ppt/slideLayouts/slideLayout2242.xml" ContentType="application/vnd.openxmlformats-officedocument.presentationml.slideLayout+xml"/>
  <Override PartName="/ppt/slideLayouts/slideLayout2243.xml" ContentType="application/vnd.openxmlformats-officedocument.presentationml.slideLayout+xml"/>
  <Override PartName="/ppt/slideLayouts/slideLayout2244.xml" ContentType="application/vnd.openxmlformats-officedocument.presentationml.slideLayout+xml"/>
  <Override PartName="/ppt/slideLayouts/slideLayout2245.xml" ContentType="application/vnd.openxmlformats-officedocument.presentationml.slideLayout+xml"/>
  <Override PartName="/ppt/slideLayouts/slideLayout2246.xml" ContentType="application/vnd.openxmlformats-officedocument.presentationml.slideLayout+xml"/>
  <Override PartName="/ppt/slideLayouts/slideLayout2247.xml" ContentType="application/vnd.openxmlformats-officedocument.presentationml.slideLayout+xml"/>
  <Override PartName="/ppt/slideLayouts/slideLayout2248.xml" ContentType="application/vnd.openxmlformats-officedocument.presentationml.slideLayout+xml"/>
  <Override PartName="/ppt/slideLayouts/slideLayout2249.xml" ContentType="application/vnd.openxmlformats-officedocument.presentationml.slideLayout+xml"/>
  <Override PartName="/ppt/slideLayouts/slideLayout2250.xml" ContentType="application/vnd.openxmlformats-officedocument.presentationml.slideLayout+xml"/>
  <Override PartName="/ppt/slideLayouts/slideLayout2251.xml" ContentType="application/vnd.openxmlformats-officedocument.presentationml.slideLayout+xml"/>
  <Override PartName="/ppt/slideLayouts/slideLayout2252.xml" ContentType="application/vnd.openxmlformats-officedocument.presentationml.slideLayout+xml"/>
  <Override PartName="/ppt/slideLayouts/slideLayout2253.xml" ContentType="application/vnd.openxmlformats-officedocument.presentationml.slideLayout+xml"/>
  <Override PartName="/ppt/slideLayouts/slideLayout2254.xml" ContentType="application/vnd.openxmlformats-officedocument.presentationml.slideLayout+xml"/>
  <Override PartName="/ppt/slideLayouts/slideLayout2255.xml" ContentType="application/vnd.openxmlformats-officedocument.presentationml.slideLayout+xml"/>
  <Override PartName="/ppt/slideLayouts/slideLayout2256.xml" ContentType="application/vnd.openxmlformats-officedocument.presentationml.slideLayout+xml"/>
  <Override PartName="/ppt/slideLayouts/slideLayout2257.xml" ContentType="application/vnd.openxmlformats-officedocument.presentationml.slideLayout+xml"/>
  <Override PartName="/ppt/slideLayouts/slideLayout2258.xml" ContentType="application/vnd.openxmlformats-officedocument.presentationml.slideLayout+xml"/>
  <Override PartName="/ppt/slideLayouts/slideLayout2259.xml" ContentType="application/vnd.openxmlformats-officedocument.presentationml.slideLayout+xml"/>
  <Override PartName="/ppt/slideLayouts/slideLayout2260.xml" ContentType="application/vnd.openxmlformats-officedocument.presentationml.slideLayout+xml"/>
  <Override PartName="/ppt/slideLayouts/slideLayout2261.xml" ContentType="application/vnd.openxmlformats-officedocument.presentationml.slideLayout+xml"/>
  <Override PartName="/ppt/slideLayouts/slideLayout2262.xml" ContentType="application/vnd.openxmlformats-officedocument.presentationml.slideLayout+xml"/>
  <Override PartName="/ppt/slideLayouts/slideLayout2263.xml" ContentType="application/vnd.openxmlformats-officedocument.presentationml.slideLayout+xml"/>
  <Override PartName="/ppt/slideLayouts/slideLayout2264.xml" ContentType="application/vnd.openxmlformats-officedocument.presentationml.slideLayout+xml"/>
  <Override PartName="/ppt/slideLayouts/slideLayout2265.xml" ContentType="application/vnd.openxmlformats-officedocument.presentationml.slideLayout+xml"/>
  <Override PartName="/ppt/slideLayouts/slideLayout2266.xml" ContentType="application/vnd.openxmlformats-officedocument.presentationml.slideLayout+xml"/>
  <Override PartName="/ppt/slideLayouts/slideLayout2267.xml" ContentType="application/vnd.openxmlformats-officedocument.presentationml.slideLayout+xml"/>
  <Override PartName="/ppt/slideLayouts/slideLayout2268.xml" ContentType="application/vnd.openxmlformats-officedocument.presentationml.slideLayout+xml"/>
  <Override PartName="/ppt/slideLayouts/slideLayout2269.xml" ContentType="application/vnd.openxmlformats-officedocument.presentationml.slideLayout+xml"/>
  <Override PartName="/ppt/slideLayouts/slideLayout2270.xml" ContentType="application/vnd.openxmlformats-officedocument.presentationml.slideLayout+xml"/>
  <Override PartName="/ppt/slideLayouts/slideLayout2271.xml" ContentType="application/vnd.openxmlformats-officedocument.presentationml.slideLayout+xml"/>
  <Override PartName="/ppt/slideLayouts/slideLayout2272.xml" ContentType="application/vnd.openxmlformats-officedocument.presentationml.slideLayout+xml"/>
  <Override PartName="/ppt/slideLayouts/slideLayout2273.xml" ContentType="application/vnd.openxmlformats-officedocument.presentationml.slideLayout+xml"/>
  <Override PartName="/ppt/slideLayouts/slideLayout2274.xml" ContentType="application/vnd.openxmlformats-officedocument.presentationml.slideLayout+xml"/>
  <Override PartName="/ppt/slideLayouts/slideLayout2275.xml" ContentType="application/vnd.openxmlformats-officedocument.presentationml.slideLayout+xml"/>
  <Override PartName="/ppt/slideLayouts/slideLayout2276.xml" ContentType="application/vnd.openxmlformats-officedocument.presentationml.slideLayout+xml"/>
  <Override PartName="/ppt/slideLayouts/slideLayout2277.xml" ContentType="application/vnd.openxmlformats-officedocument.presentationml.slideLayout+xml"/>
  <Override PartName="/ppt/slideLayouts/slideLayout2278.xml" ContentType="application/vnd.openxmlformats-officedocument.presentationml.slideLayout+xml"/>
  <Override PartName="/ppt/slideLayouts/slideLayout2279.xml" ContentType="application/vnd.openxmlformats-officedocument.presentationml.slideLayout+xml"/>
  <Override PartName="/ppt/slideLayouts/slideLayout2280.xml" ContentType="application/vnd.openxmlformats-officedocument.presentationml.slideLayout+xml"/>
  <Override PartName="/ppt/slideLayouts/slideLayout2281.xml" ContentType="application/vnd.openxmlformats-officedocument.presentationml.slideLayout+xml"/>
  <Override PartName="/ppt/slideLayouts/slideLayout2282.xml" ContentType="application/vnd.openxmlformats-officedocument.presentationml.slideLayout+xml"/>
  <Override PartName="/ppt/slideLayouts/slideLayout2283.xml" ContentType="application/vnd.openxmlformats-officedocument.presentationml.slideLayout+xml"/>
  <Override PartName="/ppt/slideLayouts/slideLayout2284.xml" ContentType="application/vnd.openxmlformats-officedocument.presentationml.slideLayout+xml"/>
  <Override PartName="/ppt/slideLayouts/slideLayout2285.xml" ContentType="application/vnd.openxmlformats-officedocument.presentationml.slideLayout+xml"/>
  <Override PartName="/ppt/slideLayouts/slideLayout2286.xml" ContentType="application/vnd.openxmlformats-officedocument.presentationml.slideLayout+xml"/>
  <Override PartName="/ppt/slideLayouts/slideLayout2287.xml" ContentType="application/vnd.openxmlformats-officedocument.presentationml.slideLayout+xml"/>
  <Override PartName="/ppt/slideLayouts/slideLayout2288.xml" ContentType="application/vnd.openxmlformats-officedocument.presentationml.slideLayout+xml"/>
  <Override PartName="/ppt/slideLayouts/slideLayout2289.xml" ContentType="application/vnd.openxmlformats-officedocument.presentationml.slideLayout+xml"/>
  <Override PartName="/ppt/slideLayouts/slideLayout2290.xml" ContentType="application/vnd.openxmlformats-officedocument.presentationml.slideLayout+xml"/>
  <Override PartName="/ppt/slideLayouts/slideLayout2291.xml" ContentType="application/vnd.openxmlformats-officedocument.presentationml.slideLayout+xml"/>
  <Override PartName="/ppt/slideLayouts/slideLayout2292.xml" ContentType="application/vnd.openxmlformats-officedocument.presentationml.slideLayout+xml"/>
  <Override PartName="/ppt/slideLayouts/slideLayout2293.xml" ContentType="application/vnd.openxmlformats-officedocument.presentationml.slideLayout+xml"/>
  <Override PartName="/ppt/slideLayouts/slideLayout2294.xml" ContentType="application/vnd.openxmlformats-officedocument.presentationml.slideLayout+xml"/>
  <Override PartName="/ppt/slideLayouts/slideLayout2295.xml" ContentType="application/vnd.openxmlformats-officedocument.presentationml.slideLayout+xml"/>
  <Override PartName="/ppt/slideLayouts/slideLayout2296.xml" ContentType="application/vnd.openxmlformats-officedocument.presentationml.slideLayout+xml"/>
  <Override PartName="/ppt/slideLayouts/slideLayout2297.xml" ContentType="application/vnd.openxmlformats-officedocument.presentationml.slideLayout+xml"/>
  <Override PartName="/ppt/slideLayouts/slideLayout2298.xml" ContentType="application/vnd.openxmlformats-officedocument.presentationml.slideLayout+xml"/>
  <Override PartName="/ppt/slideLayouts/slideLayout2299.xml" ContentType="application/vnd.openxmlformats-officedocument.presentationml.slideLayout+xml"/>
  <Override PartName="/ppt/slideLayouts/slideLayout2300.xml" ContentType="application/vnd.openxmlformats-officedocument.presentationml.slideLayout+xml"/>
  <Override PartName="/ppt/slideLayouts/slideLayout2301.xml" ContentType="application/vnd.openxmlformats-officedocument.presentationml.slideLayout+xml"/>
  <Override PartName="/ppt/slideLayouts/slideLayout2302.xml" ContentType="application/vnd.openxmlformats-officedocument.presentationml.slideLayout+xml"/>
  <Override PartName="/ppt/slideLayouts/slideLayout2303.xml" ContentType="application/vnd.openxmlformats-officedocument.presentationml.slideLayout+xml"/>
  <Override PartName="/ppt/slideLayouts/slideLayout2304.xml" ContentType="application/vnd.openxmlformats-officedocument.presentationml.slideLayout+xml"/>
  <Override PartName="/ppt/slideLayouts/slideLayout2305.xml" ContentType="application/vnd.openxmlformats-officedocument.presentationml.slideLayout+xml"/>
  <Override PartName="/ppt/slideLayouts/slideLayout2306.xml" ContentType="application/vnd.openxmlformats-officedocument.presentationml.slideLayout+xml"/>
  <Override PartName="/ppt/slideLayouts/slideLayout2307.xml" ContentType="application/vnd.openxmlformats-officedocument.presentationml.slideLayout+xml"/>
  <Override PartName="/ppt/slideLayouts/slideLayout2308.xml" ContentType="application/vnd.openxmlformats-officedocument.presentationml.slideLayout+xml"/>
  <Override PartName="/ppt/slideLayouts/slideLayout2309.xml" ContentType="application/vnd.openxmlformats-officedocument.presentationml.slideLayout+xml"/>
  <Override PartName="/ppt/slideLayouts/slideLayout2310.xml" ContentType="application/vnd.openxmlformats-officedocument.presentationml.slideLayout+xml"/>
  <Override PartName="/ppt/slideLayouts/slideLayout2311.xml" ContentType="application/vnd.openxmlformats-officedocument.presentationml.slideLayout+xml"/>
  <Override PartName="/ppt/slideLayouts/slideLayout2312.xml" ContentType="application/vnd.openxmlformats-officedocument.presentationml.slideLayout+xml"/>
  <Override PartName="/ppt/slideLayouts/slideLayout2313.xml" ContentType="application/vnd.openxmlformats-officedocument.presentationml.slideLayout+xml"/>
  <Override PartName="/ppt/slideLayouts/slideLayout2314.xml" ContentType="application/vnd.openxmlformats-officedocument.presentationml.slideLayout+xml"/>
  <Override PartName="/ppt/slideLayouts/slideLayout2315.xml" ContentType="application/vnd.openxmlformats-officedocument.presentationml.slideLayout+xml"/>
  <Override PartName="/ppt/slideLayouts/slideLayout2316.xml" ContentType="application/vnd.openxmlformats-officedocument.presentationml.slideLayout+xml"/>
  <Override PartName="/ppt/slideLayouts/slideLayout2317.xml" ContentType="application/vnd.openxmlformats-officedocument.presentationml.slideLayout+xml"/>
  <Override PartName="/ppt/slideLayouts/slideLayout2318.xml" ContentType="application/vnd.openxmlformats-officedocument.presentationml.slideLayout+xml"/>
  <Override PartName="/ppt/slideLayouts/slideLayout2319.xml" ContentType="application/vnd.openxmlformats-officedocument.presentationml.slideLayout+xml"/>
  <Override PartName="/ppt/slideLayouts/slideLayout2320.xml" ContentType="application/vnd.openxmlformats-officedocument.presentationml.slideLayout+xml"/>
  <Override PartName="/ppt/slideLayouts/slideLayout2321.xml" ContentType="application/vnd.openxmlformats-officedocument.presentationml.slideLayout+xml"/>
  <Override PartName="/ppt/slideLayouts/slideLayout2322.xml" ContentType="application/vnd.openxmlformats-officedocument.presentationml.slideLayout+xml"/>
  <Override PartName="/ppt/slideLayouts/slideLayout2323.xml" ContentType="application/vnd.openxmlformats-officedocument.presentationml.slideLayout+xml"/>
  <Override PartName="/ppt/slideLayouts/slideLayout2324.xml" ContentType="application/vnd.openxmlformats-officedocument.presentationml.slideLayout+xml"/>
  <Override PartName="/ppt/slideLayouts/slideLayout2325.xml" ContentType="application/vnd.openxmlformats-officedocument.presentationml.slideLayout+xml"/>
  <Override PartName="/ppt/slideLayouts/slideLayout2326.xml" ContentType="application/vnd.openxmlformats-officedocument.presentationml.slideLayout+xml"/>
  <Override PartName="/ppt/slideLayouts/slideLayout2327.xml" ContentType="application/vnd.openxmlformats-officedocument.presentationml.slideLayout+xml"/>
  <Override PartName="/ppt/slideLayouts/slideLayout2328.xml" ContentType="application/vnd.openxmlformats-officedocument.presentationml.slideLayout+xml"/>
  <Override PartName="/ppt/slideLayouts/slideLayout2329.xml" ContentType="application/vnd.openxmlformats-officedocument.presentationml.slideLayout+xml"/>
  <Override PartName="/ppt/slideLayouts/slideLayout2330.xml" ContentType="application/vnd.openxmlformats-officedocument.presentationml.slideLayout+xml"/>
  <Override PartName="/ppt/slideLayouts/slideLayout2331.xml" ContentType="application/vnd.openxmlformats-officedocument.presentationml.slideLayout+xml"/>
  <Override PartName="/ppt/slideLayouts/slideLayout2332.xml" ContentType="application/vnd.openxmlformats-officedocument.presentationml.slideLayout+xml"/>
  <Override PartName="/ppt/slideLayouts/slideLayout2333.xml" ContentType="application/vnd.openxmlformats-officedocument.presentationml.slideLayout+xml"/>
  <Override PartName="/ppt/slideLayouts/slideLayout2334.xml" ContentType="application/vnd.openxmlformats-officedocument.presentationml.slideLayout+xml"/>
  <Override PartName="/ppt/slideLayouts/slideLayout2335.xml" ContentType="application/vnd.openxmlformats-officedocument.presentationml.slideLayout+xml"/>
  <Override PartName="/ppt/slideLayouts/slideLayout2336.xml" ContentType="application/vnd.openxmlformats-officedocument.presentationml.slideLayout+xml"/>
  <Override PartName="/ppt/slideLayouts/slideLayout2337.xml" ContentType="application/vnd.openxmlformats-officedocument.presentationml.slideLayout+xml"/>
  <Override PartName="/ppt/slideLayouts/slideLayout2338.xml" ContentType="application/vnd.openxmlformats-officedocument.presentationml.slideLayout+xml"/>
  <Override PartName="/ppt/slideLayouts/slideLayout2339.xml" ContentType="application/vnd.openxmlformats-officedocument.presentationml.slideLayout+xml"/>
  <Override PartName="/ppt/slideLayouts/slideLayout2340.xml" ContentType="application/vnd.openxmlformats-officedocument.presentationml.slideLayout+xml"/>
  <Override PartName="/ppt/slideLayouts/slideLayout2341.xml" ContentType="application/vnd.openxmlformats-officedocument.presentationml.slideLayout+xml"/>
  <Override PartName="/ppt/slideLayouts/slideLayout2342.xml" ContentType="application/vnd.openxmlformats-officedocument.presentationml.slideLayout+xml"/>
  <Override PartName="/ppt/slideLayouts/slideLayout2343.xml" ContentType="application/vnd.openxmlformats-officedocument.presentationml.slideLayout+xml"/>
  <Override PartName="/ppt/slideLayouts/slideLayout2344.xml" ContentType="application/vnd.openxmlformats-officedocument.presentationml.slideLayout+xml"/>
  <Override PartName="/ppt/slideLayouts/slideLayout2345.xml" ContentType="application/vnd.openxmlformats-officedocument.presentationml.slideLayout+xml"/>
  <Override PartName="/ppt/slideLayouts/slideLayout2346.xml" ContentType="application/vnd.openxmlformats-officedocument.presentationml.slideLayout+xml"/>
  <Override PartName="/ppt/slideLayouts/slideLayout2347.xml" ContentType="application/vnd.openxmlformats-officedocument.presentationml.slideLayout+xml"/>
  <Override PartName="/ppt/slideLayouts/slideLayout2348.xml" ContentType="application/vnd.openxmlformats-officedocument.presentationml.slideLayout+xml"/>
  <Override PartName="/ppt/slideLayouts/slideLayout2349.xml" ContentType="application/vnd.openxmlformats-officedocument.presentationml.slideLayout+xml"/>
  <Override PartName="/ppt/slideLayouts/slideLayout2350.xml" ContentType="application/vnd.openxmlformats-officedocument.presentationml.slideLayout+xml"/>
  <Override PartName="/ppt/slideLayouts/slideLayout2351.xml" ContentType="application/vnd.openxmlformats-officedocument.presentationml.slideLayout+xml"/>
  <Override PartName="/ppt/slideLayouts/slideLayout2352.xml" ContentType="application/vnd.openxmlformats-officedocument.presentationml.slideLayout+xml"/>
  <Override PartName="/ppt/slideLayouts/slideLayout2353.xml" ContentType="application/vnd.openxmlformats-officedocument.presentationml.slideLayout+xml"/>
  <Override PartName="/ppt/slideLayouts/slideLayout2354.xml" ContentType="application/vnd.openxmlformats-officedocument.presentationml.slideLayout+xml"/>
  <Override PartName="/ppt/slideLayouts/slideLayout2355.xml" ContentType="application/vnd.openxmlformats-officedocument.presentationml.slideLayout+xml"/>
  <Override PartName="/ppt/slideLayouts/slideLayout2356.xml" ContentType="application/vnd.openxmlformats-officedocument.presentationml.slideLayout+xml"/>
  <Override PartName="/ppt/slideLayouts/slideLayout2357.xml" ContentType="application/vnd.openxmlformats-officedocument.presentationml.slideLayout+xml"/>
  <Override PartName="/ppt/slideLayouts/slideLayout2358.xml" ContentType="application/vnd.openxmlformats-officedocument.presentationml.slideLayout+xml"/>
  <Override PartName="/ppt/slideLayouts/slideLayout2359.xml" ContentType="application/vnd.openxmlformats-officedocument.presentationml.slideLayout+xml"/>
  <Override PartName="/ppt/slideLayouts/slideLayout2360.xml" ContentType="application/vnd.openxmlformats-officedocument.presentationml.slideLayout+xml"/>
  <Override PartName="/ppt/slideLayouts/slideLayout2361.xml" ContentType="application/vnd.openxmlformats-officedocument.presentationml.slideLayout+xml"/>
  <Override PartName="/ppt/slideLayouts/slideLayout2362.xml" ContentType="application/vnd.openxmlformats-officedocument.presentationml.slideLayout+xml"/>
  <Override PartName="/ppt/slideLayouts/slideLayout2363.xml" ContentType="application/vnd.openxmlformats-officedocument.presentationml.slideLayout+xml"/>
  <Override PartName="/ppt/slideLayouts/slideLayout2364.xml" ContentType="application/vnd.openxmlformats-officedocument.presentationml.slideLayout+xml"/>
  <Override PartName="/ppt/slideLayouts/slideLayout2365.xml" ContentType="application/vnd.openxmlformats-officedocument.presentationml.slideLayout+xml"/>
  <Override PartName="/ppt/slideLayouts/slideLayout2366.xml" ContentType="application/vnd.openxmlformats-officedocument.presentationml.slideLayout+xml"/>
  <Override PartName="/ppt/slideLayouts/slideLayout2367.xml" ContentType="application/vnd.openxmlformats-officedocument.presentationml.slideLayout+xml"/>
  <Override PartName="/ppt/slideLayouts/slideLayout2368.xml" ContentType="application/vnd.openxmlformats-officedocument.presentationml.slideLayout+xml"/>
  <Override PartName="/ppt/slideLayouts/slideLayout2369.xml" ContentType="application/vnd.openxmlformats-officedocument.presentationml.slideLayout+xml"/>
  <Override PartName="/ppt/slideLayouts/slideLayout2370.xml" ContentType="application/vnd.openxmlformats-officedocument.presentationml.slideLayout+xml"/>
  <Override PartName="/ppt/slideLayouts/slideLayout2371.xml" ContentType="application/vnd.openxmlformats-officedocument.presentationml.slideLayout+xml"/>
  <Override PartName="/ppt/slideLayouts/slideLayout2372.xml" ContentType="application/vnd.openxmlformats-officedocument.presentationml.slideLayout+xml"/>
  <Override PartName="/ppt/slideLayouts/slideLayout2373.xml" ContentType="application/vnd.openxmlformats-officedocument.presentationml.slideLayout+xml"/>
  <Override PartName="/ppt/slideLayouts/slideLayout2374.xml" ContentType="application/vnd.openxmlformats-officedocument.presentationml.slideLayout+xml"/>
  <Override PartName="/ppt/slideLayouts/slideLayout2375.xml" ContentType="application/vnd.openxmlformats-officedocument.presentationml.slideLayout+xml"/>
  <Override PartName="/ppt/slideLayouts/slideLayout2376.xml" ContentType="application/vnd.openxmlformats-officedocument.presentationml.slideLayout+xml"/>
  <Override PartName="/ppt/slideLayouts/slideLayout2377.xml" ContentType="application/vnd.openxmlformats-officedocument.presentationml.slideLayout+xml"/>
  <Override PartName="/ppt/slideLayouts/slideLayout2378.xml" ContentType="application/vnd.openxmlformats-officedocument.presentationml.slideLayout+xml"/>
  <Override PartName="/ppt/slideLayouts/slideLayout2379.xml" ContentType="application/vnd.openxmlformats-officedocument.presentationml.slideLayout+xml"/>
  <Override PartName="/ppt/slideLayouts/slideLayout2380.xml" ContentType="application/vnd.openxmlformats-officedocument.presentationml.slideLayout+xml"/>
  <Override PartName="/ppt/slideLayouts/slideLayout2381.xml" ContentType="application/vnd.openxmlformats-officedocument.presentationml.slideLayout+xml"/>
  <Override PartName="/ppt/slideLayouts/slideLayout2382.xml" ContentType="application/vnd.openxmlformats-officedocument.presentationml.slideLayout+xml"/>
  <Override PartName="/ppt/slideLayouts/slideLayout2383.xml" ContentType="application/vnd.openxmlformats-officedocument.presentationml.slideLayout+xml"/>
  <Override PartName="/ppt/slideLayouts/slideLayout2384.xml" ContentType="application/vnd.openxmlformats-officedocument.presentationml.slideLayout+xml"/>
  <Override PartName="/ppt/slideLayouts/slideLayout2385.xml" ContentType="application/vnd.openxmlformats-officedocument.presentationml.slideLayout+xml"/>
  <Override PartName="/ppt/slideLayouts/slideLayout2386.xml" ContentType="application/vnd.openxmlformats-officedocument.presentationml.slideLayout+xml"/>
  <Override PartName="/ppt/slideLayouts/slideLayout2387.xml" ContentType="application/vnd.openxmlformats-officedocument.presentationml.slideLayout+xml"/>
  <Override PartName="/ppt/slideLayouts/slideLayout2388.xml" ContentType="application/vnd.openxmlformats-officedocument.presentationml.slideLayout+xml"/>
  <Override PartName="/ppt/slideLayouts/slideLayout2389.xml" ContentType="application/vnd.openxmlformats-officedocument.presentationml.slideLayout+xml"/>
  <Override PartName="/ppt/slideLayouts/slideLayout2390.xml" ContentType="application/vnd.openxmlformats-officedocument.presentationml.slideLayout+xml"/>
  <Override PartName="/ppt/slideLayouts/slideLayout2391.xml" ContentType="application/vnd.openxmlformats-officedocument.presentationml.slideLayout+xml"/>
  <Override PartName="/ppt/slideLayouts/slideLayout2392.xml" ContentType="application/vnd.openxmlformats-officedocument.presentationml.slideLayout+xml"/>
  <Override PartName="/ppt/slideLayouts/slideLayout2393.xml" ContentType="application/vnd.openxmlformats-officedocument.presentationml.slideLayout+xml"/>
  <Override PartName="/ppt/slideLayouts/slideLayout2394.xml" ContentType="application/vnd.openxmlformats-officedocument.presentationml.slideLayout+xml"/>
  <Override PartName="/ppt/slideLayouts/slideLayout2395.xml" ContentType="application/vnd.openxmlformats-officedocument.presentationml.slideLayout+xml"/>
  <Override PartName="/ppt/slideLayouts/slideLayout2396.xml" ContentType="application/vnd.openxmlformats-officedocument.presentationml.slideLayout+xml"/>
  <Override PartName="/ppt/slideLayouts/slideLayout2397.xml" ContentType="application/vnd.openxmlformats-officedocument.presentationml.slideLayout+xml"/>
  <Override PartName="/ppt/slideLayouts/slideLayout2398.xml" ContentType="application/vnd.openxmlformats-officedocument.presentationml.slideLayout+xml"/>
  <Override PartName="/ppt/slideLayouts/slideLayout2399.xml" ContentType="application/vnd.openxmlformats-officedocument.presentationml.slideLayout+xml"/>
  <Override PartName="/ppt/slideLayouts/slideLayout2400.xml" ContentType="application/vnd.openxmlformats-officedocument.presentationml.slideLayout+xml"/>
  <Override PartName="/ppt/slideLayouts/slideLayout2401.xml" ContentType="application/vnd.openxmlformats-officedocument.presentationml.slideLayout+xml"/>
  <Override PartName="/ppt/slideLayouts/slideLayout2402.xml" ContentType="application/vnd.openxmlformats-officedocument.presentationml.slideLayout+xml"/>
  <Override PartName="/ppt/slideLayouts/slideLayout2403.xml" ContentType="application/vnd.openxmlformats-officedocument.presentationml.slideLayout+xml"/>
  <Override PartName="/ppt/slideLayouts/slideLayout2404.xml" ContentType="application/vnd.openxmlformats-officedocument.presentationml.slideLayout+xml"/>
  <Override PartName="/ppt/slideLayouts/slideLayout2405.xml" ContentType="application/vnd.openxmlformats-officedocument.presentationml.slideLayout+xml"/>
  <Override PartName="/ppt/slideLayouts/slideLayout2406.xml" ContentType="application/vnd.openxmlformats-officedocument.presentationml.slideLayout+xml"/>
  <Override PartName="/ppt/slideLayouts/slideLayout2407.xml" ContentType="application/vnd.openxmlformats-officedocument.presentationml.slideLayout+xml"/>
  <Override PartName="/ppt/slideLayouts/slideLayout2408.xml" ContentType="application/vnd.openxmlformats-officedocument.presentationml.slideLayout+xml"/>
  <Override PartName="/ppt/slideLayouts/slideLayout2409.xml" ContentType="application/vnd.openxmlformats-officedocument.presentationml.slideLayout+xml"/>
  <Override PartName="/ppt/slideLayouts/slideLayout2410.xml" ContentType="application/vnd.openxmlformats-officedocument.presentationml.slideLayout+xml"/>
  <Override PartName="/ppt/slideLayouts/slideLayout2411.xml" ContentType="application/vnd.openxmlformats-officedocument.presentationml.slideLayout+xml"/>
  <Override PartName="/ppt/slideLayouts/slideLayout2412.xml" ContentType="application/vnd.openxmlformats-officedocument.presentationml.slideLayout+xml"/>
  <Override PartName="/ppt/slideLayouts/slideLayout2413.xml" ContentType="application/vnd.openxmlformats-officedocument.presentationml.slideLayout+xml"/>
  <Override PartName="/ppt/slideLayouts/slideLayout2414.xml" ContentType="application/vnd.openxmlformats-officedocument.presentationml.slideLayout+xml"/>
  <Override PartName="/ppt/slideLayouts/slideLayout2415.xml" ContentType="application/vnd.openxmlformats-officedocument.presentationml.slideLayout+xml"/>
  <Override PartName="/ppt/slideLayouts/slideLayout2416.xml" ContentType="application/vnd.openxmlformats-officedocument.presentationml.slideLayout+xml"/>
  <Override PartName="/ppt/slideLayouts/slideLayout2417.xml" ContentType="application/vnd.openxmlformats-officedocument.presentationml.slideLayout+xml"/>
  <Override PartName="/ppt/slideLayouts/slideLayout2418.xml" ContentType="application/vnd.openxmlformats-officedocument.presentationml.slideLayout+xml"/>
  <Override PartName="/ppt/slideLayouts/slideLayout2419.xml" ContentType="application/vnd.openxmlformats-officedocument.presentationml.slideLayout+xml"/>
  <Override PartName="/ppt/slideLayouts/slideLayout2420.xml" ContentType="application/vnd.openxmlformats-officedocument.presentationml.slideLayout+xml"/>
  <Override PartName="/ppt/slideLayouts/slideLayout2421.xml" ContentType="application/vnd.openxmlformats-officedocument.presentationml.slideLayout+xml"/>
  <Override PartName="/ppt/slideLayouts/slideLayout2422.xml" ContentType="application/vnd.openxmlformats-officedocument.presentationml.slideLayout+xml"/>
  <Override PartName="/ppt/slideLayouts/slideLayout2423.xml" ContentType="application/vnd.openxmlformats-officedocument.presentationml.slideLayout+xml"/>
  <Override PartName="/ppt/slideLayouts/slideLayout2424.xml" ContentType="application/vnd.openxmlformats-officedocument.presentationml.slideLayout+xml"/>
  <Override PartName="/ppt/slideLayouts/slideLayout2425.xml" ContentType="application/vnd.openxmlformats-officedocument.presentationml.slideLayout+xml"/>
  <Override PartName="/ppt/slideLayouts/slideLayout2426.xml" ContentType="application/vnd.openxmlformats-officedocument.presentationml.slideLayout+xml"/>
  <Override PartName="/ppt/slideLayouts/slideLayout2427.xml" ContentType="application/vnd.openxmlformats-officedocument.presentationml.slideLayout+xml"/>
  <Override PartName="/ppt/slideLayouts/slideLayout2428.xml" ContentType="application/vnd.openxmlformats-officedocument.presentationml.slideLayout+xml"/>
  <Override PartName="/ppt/slideLayouts/slideLayout2429.xml" ContentType="application/vnd.openxmlformats-officedocument.presentationml.slideLayout+xml"/>
  <Override PartName="/ppt/slideLayouts/slideLayout2430.xml" ContentType="application/vnd.openxmlformats-officedocument.presentationml.slideLayout+xml"/>
  <Override PartName="/ppt/slideLayouts/slideLayout2431.xml" ContentType="application/vnd.openxmlformats-officedocument.presentationml.slideLayout+xml"/>
  <Override PartName="/ppt/slideLayouts/slideLayout2432.xml" ContentType="application/vnd.openxmlformats-officedocument.presentationml.slideLayout+xml"/>
  <Override PartName="/ppt/slideLayouts/slideLayout2433.xml" ContentType="application/vnd.openxmlformats-officedocument.presentationml.slideLayout+xml"/>
  <Override PartName="/ppt/slideLayouts/slideLayout2434.xml" ContentType="application/vnd.openxmlformats-officedocument.presentationml.slideLayout+xml"/>
  <Override PartName="/ppt/slideLayouts/slideLayout2435.xml" ContentType="application/vnd.openxmlformats-officedocument.presentationml.slideLayout+xml"/>
  <Override PartName="/ppt/slideLayouts/slideLayout2436.xml" ContentType="application/vnd.openxmlformats-officedocument.presentationml.slideLayout+xml"/>
  <Override PartName="/ppt/slideLayouts/slideLayout2437.xml" ContentType="application/vnd.openxmlformats-officedocument.presentationml.slideLayout+xml"/>
  <Override PartName="/ppt/slideLayouts/slideLayout2438.xml" ContentType="application/vnd.openxmlformats-officedocument.presentationml.slideLayout+xml"/>
  <Override PartName="/ppt/slideLayouts/slideLayout2439.xml" ContentType="application/vnd.openxmlformats-officedocument.presentationml.slideLayout+xml"/>
  <Override PartName="/ppt/slideLayouts/slideLayout2440.xml" ContentType="application/vnd.openxmlformats-officedocument.presentationml.slideLayout+xml"/>
  <Override PartName="/ppt/slideLayouts/slideLayout2441.xml" ContentType="application/vnd.openxmlformats-officedocument.presentationml.slideLayout+xml"/>
  <Override PartName="/ppt/slideLayouts/slideLayout2442.xml" ContentType="application/vnd.openxmlformats-officedocument.presentationml.slideLayout+xml"/>
  <Override PartName="/ppt/slideLayouts/slideLayout2443.xml" ContentType="application/vnd.openxmlformats-officedocument.presentationml.slideLayout+xml"/>
  <Override PartName="/ppt/slideLayouts/slideLayout2444.xml" ContentType="application/vnd.openxmlformats-officedocument.presentationml.slideLayout+xml"/>
  <Override PartName="/ppt/slideLayouts/slideLayout2445.xml" ContentType="application/vnd.openxmlformats-officedocument.presentationml.slideLayout+xml"/>
  <Override PartName="/ppt/slideLayouts/slideLayout2446.xml" ContentType="application/vnd.openxmlformats-officedocument.presentationml.slideLayout+xml"/>
  <Override PartName="/ppt/slideLayouts/slideLayout2447.xml" ContentType="application/vnd.openxmlformats-officedocument.presentationml.slideLayout+xml"/>
  <Override PartName="/ppt/slideLayouts/slideLayout2448.xml" ContentType="application/vnd.openxmlformats-officedocument.presentationml.slideLayout+xml"/>
  <Override PartName="/ppt/slideLayouts/slideLayout2449.xml" ContentType="application/vnd.openxmlformats-officedocument.presentationml.slideLayout+xml"/>
  <Override PartName="/ppt/slideLayouts/slideLayout2450.xml" ContentType="application/vnd.openxmlformats-officedocument.presentationml.slideLayout+xml"/>
  <Override PartName="/ppt/slideLayouts/slideLayout2451.xml" ContentType="application/vnd.openxmlformats-officedocument.presentationml.slideLayout+xml"/>
  <Override PartName="/ppt/slideLayouts/slideLayout2452.xml" ContentType="application/vnd.openxmlformats-officedocument.presentationml.slideLayout+xml"/>
  <Override PartName="/ppt/slideLayouts/slideLayout2453.xml" ContentType="application/vnd.openxmlformats-officedocument.presentationml.slideLayout+xml"/>
  <Override PartName="/ppt/slideLayouts/slideLayout2454.xml" ContentType="application/vnd.openxmlformats-officedocument.presentationml.slideLayout+xml"/>
  <Override PartName="/ppt/slideLayouts/slideLayout2455.xml" ContentType="application/vnd.openxmlformats-officedocument.presentationml.slideLayout+xml"/>
  <Override PartName="/ppt/slideLayouts/slideLayout2456.xml" ContentType="application/vnd.openxmlformats-officedocument.presentationml.slideLayout+xml"/>
  <Override PartName="/ppt/slideLayouts/slideLayout2457.xml" ContentType="application/vnd.openxmlformats-officedocument.presentationml.slideLayout+xml"/>
  <Override PartName="/ppt/slideLayouts/slideLayout2458.xml" ContentType="application/vnd.openxmlformats-officedocument.presentationml.slideLayout+xml"/>
  <Override PartName="/ppt/slideLayouts/slideLayout2459.xml" ContentType="application/vnd.openxmlformats-officedocument.presentationml.slideLayout+xml"/>
  <Override PartName="/ppt/slideLayouts/slideLayout2460.xml" ContentType="application/vnd.openxmlformats-officedocument.presentationml.slideLayout+xml"/>
  <Override PartName="/ppt/slideLayouts/slideLayout2461.xml" ContentType="application/vnd.openxmlformats-officedocument.presentationml.slideLayout+xml"/>
  <Override PartName="/ppt/slideLayouts/slideLayout2462.xml" ContentType="application/vnd.openxmlformats-officedocument.presentationml.slideLayout+xml"/>
  <Override PartName="/ppt/slideLayouts/slideLayout2463.xml" ContentType="application/vnd.openxmlformats-officedocument.presentationml.slideLayout+xml"/>
  <Override PartName="/ppt/slideLayouts/slideLayout2464.xml" ContentType="application/vnd.openxmlformats-officedocument.presentationml.slideLayout+xml"/>
  <Override PartName="/ppt/slideLayouts/slideLayout2465.xml" ContentType="application/vnd.openxmlformats-officedocument.presentationml.slideLayout+xml"/>
  <Override PartName="/ppt/slideLayouts/slideLayout2466.xml" ContentType="application/vnd.openxmlformats-officedocument.presentationml.slideLayout+xml"/>
  <Override PartName="/ppt/slideLayouts/slideLayout2467.xml" ContentType="application/vnd.openxmlformats-officedocument.presentationml.slideLayout+xml"/>
  <Override PartName="/ppt/slideLayouts/slideLayout2468.xml" ContentType="application/vnd.openxmlformats-officedocument.presentationml.slideLayout+xml"/>
  <Override PartName="/ppt/slideLayouts/slideLayout2469.xml" ContentType="application/vnd.openxmlformats-officedocument.presentationml.slideLayout+xml"/>
  <Override PartName="/ppt/slideLayouts/slideLayout2470.xml" ContentType="application/vnd.openxmlformats-officedocument.presentationml.slideLayout+xml"/>
  <Override PartName="/ppt/slideLayouts/slideLayout2471.xml" ContentType="application/vnd.openxmlformats-officedocument.presentationml.slideLayout+xml"/>
  <Override PartName="/ppt/slideLayouts/slideLayout2472.xml" ContentType="application/vnd.openxmlformats-officedocument.presentationml.slideLayout+xml"/>
  <Override PartName="/ppt/slideLayouts/slideLayout2473.xml" ContentType="application/vnd.openxmlformats-officedocument.presentationml.slideLayout+xml"/>
  <Override PartName="/ppt/slideLayouts/slideLayout2474.xml" ContentType="application/vnd.openxmlformats-officedocument.presentationml.slideLayout+xml"/>
  <Override PartName="/ppt/slideLayouts/slideLayout2475.xml" ContentType="application/vnd.openxmlformats-officedocument.presentationml.slideLayout+xml"/>
  <Override PartName="/ppt/slideLayouts/slideLayout2476.xml" ContentType="application/vnd.openxmlformats-officedocument.presentationml.slideLayout+xml"/>
  <Override PartName="/ppt/slideLayouts/slideLayout2477.xml" ContentType="application/vnd.openxmlformats-officedocument.presentationml.slideLayout+xml"/>
  <Override PartName="/ppt/slideLayouts/slideLayout2478.xml" ContentType="application/vnd.openxmlformats-officedocument.presentationml.slideLayout+xml"/>
  <Override PartName="/ppt/slideLayouts/slideLayout2479.xml" ContentType="application/vnd.openxmlformats-officedocument.presentationml.slideLayout+xml"/>
  <Override PartName="/ppt/slideLayouts/slideLayout2480.xml" ContentType="application/vnd.openxmlformats-officedocument.presentationml.slideLayout+xml"/>
  <Override PartName="/ppt/slideLayouts/slideLayout2481.xml" ContentType="application/vnd.openxmlformats-officedocument.presentationml.slideLayout+xml"/>
  <Override PartName="/ppt/slideLayouts/slideLayout2482.xml" ContentType="application/vnd.openxmlformats-officedocument.presentationml.slideLayout+xml"/>
  <Override PartName="/ppt/slideLayouts/slideLayout2483.xml" ContentType="application/vnd.openxmlformats-officedocument.presentationml.slideLayout+xml"/>
  <Override PartName="/ppt/slideLayouts/slideLayout2484.xml" ContentType="application/vnd.openxmlformats-officedocument.presentationml.slideLayout+xml"/>
  <Override PartName="/ppt/slideLayouts/slideLayout2485.xml" ContentType="application/vnd.openxmlformats-officedocument.presentationml.slideLayout+xml"/>
  <Override PartName="/ppt/slideLayouts/slideLayout2486.xml" ContentType="application/vnd.openxmlformats-officedocument.presentationml.slideLayout+xml"/>
  <Override PartName="/ppt/slideLayouts/slideLayout2487.xml" ContentType="application/vnd.openxmlformats-officedocument.presentationml.slideLayout+xml"/>
  <Override PartName="/ppt/slideLayouts/slideLayout2488.xml" ContentType="application/vnd.openxmlformats-officedocument.presentationml.slideLayout+xml"/>
  <Override PartName="/ppt/slideLayouts/slideLayout2489.xml" ContentType="application/vnd.openxmlformats-officedocument.presentationml.slideLayout+xml"/>
  <Override PartName="/ppt/slideLayouts/slideLayout2490.xml" ContentType="application/vnd.openxmlformats-officedocument.presentationml.slideLayout+xml"/>
  <Override PartName="/ppt/slideLayouts/slideLayout2491.xml" ContentType="application/vnd.openxmlformats-officedocument.presentationml.slideLayout+xml"/>
  <Override PartName="/ppt/slideLayouts/slideLayout2492.xml" ContentType="application/vnd.openxmlformats-officedocument.presentationml.slideLayout+xml"/>
  <Override PartName="/ppt/slideLayouts/slideLayout2493.xml" ContentType="application/vnd.openxmlformats-officedocument.presentationml.slideLayout+xml"/>
  <Override PartName="/ppt/slideLayouts/slideLayout2494.xml" ContentType="application/vnd.openxmlformats-officedocument.presentationml.slideLayout+xml"/>
  <Override PartName="/ppt/slideLayouts/slideLayout2495.xml" ContentType="application/vnd.openxmlformats-officedocument.presentationml.slideLayout+xml"/>
  <Override PartName="/ppt/slideLayouts/slideLayout2496.xml" ContentType="application/vnd.openxmlformats-officedocument.presentationml.slideLayout+xml"/>
  <Override PartName="/ppt/slideLayouts/slideLayout2497.xml" ContentType="application/vnd.openxmlformats-officedocument.presentationml.slideLayout+xml"/>
  <Override PartName="/ppt/slideLayouts/slideLayout2498.xml" ContentType="application/vnd.openxmlformats-officedocument.presentationml.slideLayout+xml"/>
  <Override PartName="/ppt/slideLayouts/slideLayout2499.xml" ContentType="application/vnd.openxmlformats-officedocument.presentationml.slideLayout+xml"/>
  <Override PartName="/ppt/slideLayouts/slideLayout2500.xml" ContentType="application/vnd.openxmlformats-officedocument.presentationml.slideLayout+xml"/>
  <Override PartName="/ppt/slideLayouts/slideLayout2501.xml" ContentType="application/vnd.openxmlformats-officedocument.presentationml.slideLayout+xml"/>
  <Override PartName="/ppt/slideLayouts/slideLayout2502.xml" ContentType="application/vnd.openxmlformats-officedocument.presentationml.slideLayout+xml"/>
  <Override PartName="/ppt/slideLayouts/slideLayout2503.xml" ContentType="application/vnd.openxmlformats-officedocument.presentationml.slideLayout+xml"/>
  <Override PartName="/ppt/slideLayouts/slideLayout2504.xml" ContentType="application/vnd.openxmlformats-officedocument.presentationml.slideLayout+xml"/>
  <Override PartName="/ppt/slideLayouts/slideLayout2505.xml" ContentType="application/vnd.openxmlformats-officedocument.presentationml.slideLayout+xml"/>
  <Override PartName="/ppt/slideLayouts/slideLayout2506.xml" ContentType="application/vnd.openxmlformats-officedocument.presentationml.slideLayout+xml"/>
  <Override PartName="/ppt/slideLayouts/slideLayout2507.xml" ContentType="application/vnd.openxmlformats-officedocument.presentationml.slideLayout+xml"/>
  <Override PartName="/ppt/slideLayouts/slideLayout2508.xml" ContentType="application/vnd.openxmlformats-officedocument.presentationml.slideLayout+xml"/>
  <Override PartName="/ppt/slideLayouts/slideLayout2509.xml" ContentType="application/vnd.openxmlformats-officedocument.presentationml.slideLayout+xml"/>
  <Override PartName="/ppt/slideLayouts/slideLayout2510.xml" ContentType="application/vnd.openxmlformats-officedocument.presentationml.slideLayout+xml"/>
  <Override PartName="/ppt/slideLayouts/slideLayout2511.xml" ContentType="application/vnd.openxmlformats-officedocument.presentationml.slideLayout+xml"/>
  <Override PartName="/ppt/slideLayouts/slideLayout2512.xml" ContentType="application/vnd.openxmlformats-officedocument.presentationml.slideLayout+xml"/>
  <Override PartName="/ppt/slideLayouts/slideLayout2513.xml" ContentType="application/vnd.openxmlformats-officedocument.presentationml.slideLayout+xml"/>
  <Override PartName="/ppt/slideLayouts/slideLayout2514.xml" ContentType="application/vnd.openxmlformats-officedocument.presentationml.slideLayout+xml"/>
  <Override PartName="/ppt/slideLayouts/slideLayout2515.xml" ContentType="application/vnd.openxmlformats-officedocument.presentationml.slideLayout+xml"/>
  <Override PartName="/ppt/slideLayouts/slideLayout2516.xml" ContentType="application/vnd.openxmlformats-officedocument.presentationml.slideLayout+xml"/>
  <Override PartName="/ppt/slideLayouts/slideLayout2517.xml" ContentType="application/vnd.openxmlformats-officedocument.presentationml.slideLayout+xml"/>
  <Override PartName="/ppt/slideLayouts/slideLayout2518.xml" ContentType="application/vnd.openxmlformats-officedocument.presentationml.slideLayout+xml"/>
  <Override PartName="/ppt/slideLayouts/slideLayout2519.xml" ContentType="application/vnd.openxmlformats-officedocument.presentationml.slideLayout+xml"/>
  <Override PartName="/ppt/slideLayouts/slideLayout2520.xml" ContentType="application/vnd.openxmlformats-officedocument.presentationml.slideLayout+xml"/>
  <Override PartName="/ppt/slideLayouts/slideLayout2521.xml" ContentType="application/vnd.openxmlformats-officedocument.presentationml.slideLayout+xml"/>
  <Override PartName="/ppt/slideLayouts/slideLayout2522.xml" ContentType="application/vnd.openxmlformats-officedocument.presentationml.slideLayout+xml"/>
  <Override PartName="/ppt/slideLayouts/slideLayout2523.xml" ContentType="application/vnd.openxmlformats-officedocument.presentationml.slideLayout+xml"/>
  <Override PartName="/ppt/slideLayouts/slideLayout2524.xml" ContentType="application/vnd.openxmlformats-officedocument.presentationml.slideLayout+xml"/>
  <Override PartName="/ppt/slideLayouts/slideLayout2525.xml" ContentType="application/vnd.openxmlformats-officedocument.presentationml.slideLayout+xml"/>
  <Override PartName="/ppt/slideLayouts/slideLayout2526.xml" ContentType="application/vnd.openxmlformats-officedocument.presentationml.slideLayout+xml"/>
  <Override PartName="/ppt/slideLayouts/slideLayout2527.xml" ContentType="application/vnd.openxmlformats-officedocument.presentationml.slideLayout+xml"/>
  <Override PartName="/ppt/slideLayouts/slideLayout2528.xml" ContentType="application/vnd.openxmlformats-officedocument.presentationml.slideLayout+xml"/>
  <Override PartName="/ppt/slideLayouts/slideLayout2529.xml" ContentType="application/vnd.openxmlformats-officedocument.presentationml.slideLayout+xml"/>
  <Override PartName="/ppt/slideLayouts/slideLayout2530.xml" ContentType="application/vnd.openxmlformats-officedocument.presentationml.slideLayout+xml"/>
  <Override PartName="/ppt/slideLayouts/slideLayout2531.xml" ContentType="application/vnd.openxmlformats-officedocument.presentationml.slideLayout+xml"/>
  <Override PartName="/ppt/slideLayouts/slideLayout2532.xml" ContentType="application/vnd.openxmlformats-officedocument.presentationml.slideLayout+xml"/>
  <Override PartName="/ppt/slideLayouts/slideLayout2533.xml" ContentType="application/vnd.openxmlformats-officedocument.presentationml.slideLayout+xml"/>
  <Override PartName="/ppt/slideLayouts/slideLayout2534.xml" ContentType="application/vnd.openxmlformats-officedocument.presentationml.slideLayout+xml"/>
  <Override PartName="/ppt/slideLayouts/slideLayout2535.xml" ContentType="application/vnd.openxmlformats-officedocument.presentationml.slideLayout+xml"/>
  <Override PartName="/ppt/slideLayouts/slideLayout2536.xml" ContentType="application/vnd.openxmlformats-officedocument.presentationml.slideLayout+xml"/>
  <Override PartName="/ppt/slideLayouts/slideLayout2537.xml" ContentType="application/vnd.openxmlformats-officedocument.presentationml.slideLayout+xml"/>
  <Override PartName="/ppt/slideLayouts/slideLayout2538.xml" ContentType="application/vnd.openxmlformats-officedocument.presentationml.slideLayout+xml"/>
  <Override PartName="/ppt/slideLayouts/slideLayout2539.xml" ContentType="application/vnd.openxmlformats-officedocument.presentationml.slideLayout+xml"/>
  <Override PartName="/ppt/slideLayouts/slideLayout2540.xml" ContentType="application/vnd.openxmlformats-officedocument.presentationml.slideLayout+xml"/>
  <Override PartName="/ppt/slideLayouts/slideLayout2541.xml" ContentType="application/vnd.openxmlformats-officedocument.presentationml.slideLayout+xml"/>
  <Override PartName="/ppt/slideLayouts/slideLayout2542.xml" ContentType="application/vnd.openxmlformats-officedocument.presentationml.slideLayout+xml"/>
  <Override PartName="/ppt/slideLayouts/slideLayout2543.xml" ContentType="application/vnd.openxmlformats-officedocument.presentationml.slideLayout+xml"/>
  <Override PartName="/ppt/slideLayouts/slideLayout2544.xml" ContentType="application/vnd.openxmlformats-officedocument.presentationml.slideLayout+xml"/>
  <Override PartName="/ppt/slideLayouts/slideLayout2545.xml" ContentType="application/vnd.openxmlformats-officedocument.presentationml.slideLayout+xml"/>
  <Override PartName="/ppt/slideLayouts/slideLayout2546.xml" ContentType="application/vnd.openxmlformats-officedocument.presentationml.slideLayout+xml"/>
  <Override PartName="/ppt/slideLayouts/slideLayout2547.xml" ContentType="application/vnd.openxmlformats-officedocument.presentationml.slideLayout+xml"/>
  <Override PartName="/ppt/slideLayouts/slideLayout2548.xml" ContentType="application/vnd.openxmlformats-officedocument.presentationml.slideLayout+xml"/>
  <Override PartName="/ppt/slideLayouts/slideLayout2549.xml" ContentType="application/vnd.openxmlformats-officedocument.presentationml.slideLayout+xml"/>
  <Override PartName="/ppt/slideLayouts/slideLayout2550.xml" ContentType="application/vnd.openxmlformats-officedocument.presentationml.slideLayout+xml"/>
  <Override PartName="/ppt/slideLayouts/slideLayout2551.xml" ContentType="application/vnd.openxmlformats-officedocument.presentationml.slideLayout+xml"/>
  <Override PartName="/ppt/slideLayouts/slideLayout2552.xml" ContentType="application/vnd.openxmlformats-officedocument.presentationml.slideLayout+xml"/>
  <Override PartName="/ppt/slideLayouts/slideLayout2553.xml" ContentType="application/vnd.openxmlformats-officedocument.presentationml.slideLayout+xml"/>
  <Override PartName="/ppt/slideLayouts/slideLayout2554.xml" ContentType="application/vnd.openxmlformats-officedocument.presentationml.slideLayout+xml"/>
  <Override PartName="/ppt/slideLayouts/slideLayout2555.xml" ContentType="application/vnd.openxmlformats-officedocument.presentationml.slideLayout+xml"/>
  <Override PartName="/ppt/slideLayouts/slideLayout2556.xml" ContentType="application/vnd.openxmlformats-officedocument.presentationml.slideLayout+xml"/>
  <Override PartName="/ppt/slideLayouts/slideLayout2557.xml" ContentType="application/vnd.openxmlformats-officedocument.presentationml.slideLayout+xml"/>
  <Override PartName="/ppt/slideLayouts/slideLayout2558.xml" ContentType="application/vnd.openxmlformats-officedocument.presentationml.slideLayout+xml"/>
  <Override PartName="/ppt/slideLayouts/slideLayout2559.xml" ContentType="application/vnd.openxmlformats-officedocument.presentationml.slideLayout+xml"/>
  <Override PartName="/ppt/slideLayouts/slideLayout2560.xml" ContentType="application/vnd.openxmlformats-officedocument.presentationml.slideLayout+xml"/>
  <Override PartName="/ppt/slideLayouts/slideLayout2561.xml" ContentType="application/vnd.openxmlformats-officedocument.presentationml.slideLayout+xml"/>
  <Override PartName="/ppt/slideLayouts/slideLayout2562.xml" ContentType="application/vnd.openxmlformats-officedocument.presentationml.slideLayout+xml"/>
  <Override PartName="/ppt/slideLayouts/slideLayout2563.xml" ContentType="application/vnd.openxmlformats-officedocument.presentationml.slideLayout+xml"/>
  <Override PartName="/ppt/slideLayouts/slideLayout2564.xml" ContentType="application/vnd.openxmlformats-officedocument.presentationml.slideLayout+xml"/>
  <Override PartName="/ppt/slideLayouts/slideLayout2565.xml" ContentType="application/vnd.openxmlformats-officedocument.presentationml.slideLayout+xml"/>
  <Override PartName="/ppt/slideLayouts/slideLayout2566.xml" ContentType="application/vnd.openxmlformats-officedocument.presentationml.slideLayout+xml"/>
  <Override PartName="/ppt/slideLayouts/slideLayout2567.xml" ContentType="application/vnd.openxmlformats-officedocument.presentationml.slideLayout+xml"/>
  <Override PartName="/ppt/slideLayouts/slideLayout2568.xml" ContentType="application/vnd.openxmlformats-officedocument.presentationml.slideLayout+xml"/>
  <Override PartName="/ppt/slideLayouts/slideLayout2569.xml" ContentType="application/vnd.openxmlformats-officedocument.presentationml.slideLayout+xml"/>
  <Override PartName="/ppt/slideLayouts/slideLayout2570.xml" ContentType="application/vnd.openxmlformats-officedocument.presentationml.slideLayout+xml"/>
  <Override PartName="/ppt/slideLayouts/slideLayout2571.xml" ContentType="application/vnd.openxmlformats-officedocument.presentationml.slideLayout+xml"/>
  <Override PartName="/ppt/slideLayouts/slideLayout2572.xml" ContentType="application/vnd.openxmlformats-officedocument.presentationml.slideLayout+xml"/>
  <Override PartName="/ppt/slideLayouts/slideLayout2573.xml" ContentType="application/vnd.openxmlformats-officedocument.presentationml.slideLayout+xml"/>
  <Override PartName="/ppt/slideLayouts/slideLayout2574.xml" ContentType="application/vnd.openxmlformats-officedocument.presentationml.slideLayout+xml"/>
  <Override PartName="/ppt/slideLayouts/slideLayout2575.xml" ContentType="application/vnd.openxmlformats-officedocument.presentationml.slideLayout+xml"/>
  <Override PartName="/ppt/slideLayouts/slideLayout2576.xml" ContentType="application/vnd.openxmlformats-officedocument.presentationml.slideLayout+xml"/>
  <Override PartName="/ppt/slideLayouts/slideLayout2577.xml" ContentType="application/vnd.openxmlformats-officedocument.presentationml.slideLayout+xml"/>
  <Override PartName="/ppt/slideLayouts/slideLayout2578.xml" ContentType="application/vnd.openxmlformats-officedocument.presentationml.slideLayout+xml"/>
  <Override PartName="/ppt/slideLayouts/slideLayout2579.xml" ContentType="application/vnd.openxmlformats-officedocument.presentationml.slideLayout+xml"/>
  <Override PartName="/ppt/slideLayouts/slideLayout2580.xml" ContentType="application/vnd.openxmlformats-officedocument.presentationml.slideLayout+xml"/>
  <Override PartName="/ppt/slideLayouts/slideLayout2581.xml" ContentType="application/vnd.openxmlformats-officedocument.presentationml.slideLayout+xml"/>
  <Override PartName="/ppt/slideLayouts/slideLayout2582.xml" ContentType="application/vnd.openxmlformats-officedocument.presentationml.slideLayout+xml"/>
  <Override PartName="/ppt/slideLayouts/slideLayout2583.xml" ContentType="application/vnd.openxmlformats-officedocument.presentationml.slideLayout+xml"/>
  <Override PartName="/ppt/slideLayouts/slideLayout2584.xml" ContentType="application/vnd.openxmlformats-officedocument.presentationml.slideLayout+xml"/>
  <Override PartName="/ppt/slideLayouts/slideLayout2585.xml" ContentType="application/vnd.openxmlformats-officedocument.presentationml.slideLayout+xml"/>
  <Override PartName="/ppt/slideLayouts/slideLayout2586.xml" ContentType="application/vnd.openxmlformats-officedocument.presentationml.slideLayout+xml"/>
  <Override PartName="/ppt/slideLayouts/slideLayout2587.xml" ContentType="application/vnd.openxmlformats-officedocument.presentationml.slideLayout+xml"/>
  <Override PartName="/ppt/slideLayouts/slideLayout2588.xml" ContentType="application/vnd.openxmlformats-officedocument.presentationml.slideLayout+xml"/>
  <Override PartName="/ppt/slideLayouts/slideLayout2589.xml" ContentType="application/vnd.openxmlformats-officedocument.presentationml.slideLayout+xml"/>
  <Override PartName="/ppt/slideLayouts/slideLayout2590.xml" ContentType="application/vnd.openxmlformats-officedocument.presentationml.slideLayout+xml"/>
  <Override PartName="/ppt/slideLayouts/slideLayout2591.xml" ContentType="application/vnd.openxmlformats-officedocument.presentationml.slideLayout+xml"/>
  <Override PartName="/ppt/slideLayouts/slideLayout2592.xml" ContentType="application/vnd.openxmlformats-officedocument.presentationml.slideLayout+xml"/>
  <Override PartName="/ppt/slideLayouts/slideLayout2593.xml" ContentType="application/vnd.openxmlformats-officedocument.presentationml.slideLayout+xml"/>
  <Override PartName="/ppt/slideLayouts/slideLayout2594.xml" ContentType="application/vnd.openxmlformats-officedocument.presentationml.slideLayout+xml"/>
  <Override PartName="/ppt/slideLayouts/slideLayout2595.xml" ContentType="application/vnd.openxmlformats-officedocument.presentationml.slideLayout+xml"/>
  <Override PartName="/ppt/slideLayouts/slideLayout2596.xml" ContentType="application/vnd.openxmlformats-officedocument.presentationml.slideLayout+xml"/>
  <Override PartName="/ppt/slideLayouts/slideLayout2597.xml" ContentType="application/vnd.openxmlformats-officedocument.presentationml.slideLayout+xml"/>
  <Override PartName="/ppt/slideLayouts/slideLayout2598.xml" ContentType="application/vnd.openxmlformats-officedocument.presentationml.slideLayout+xml"/>
  <Override PartName="/ppt/slideLayouts/slideLayout2599.xml" ContentType="application/vnd.openxmlformats-officedocument.presentationml.slideLayout+xml"/>
  <Override PartName="/ppt/slideLayouts/slideLayout2600.xml" ContentType="application/vnd.openxmlformats-officedocument.presentationml.slideLayout+xml"/>
  <Override PartName="/ppt/slideLayouts/slideLayout2601.xml" ContentType="application/vnd.openxmlformats-officedocument.presentationml.slideLayout+xml"/>
  <Override PartName="/ppt/slideLayouts/slideLayout2602.xml" ContentType="application/vnd.openxmlformats-officedocument.presentationml.slideLayout+xml"/>
  <Override PartName="/ppt/slideLayouts/slideLayout2603.xml" ContentType="application/vnd.openxmlformats-officedocument.presentationml.slideLayout+xml"/>
  <Override PartName="/ppt/slideLayouts/slideLayout2604.xml" ContentType="application/vnd.openxmlformats-officedocument.presentationml.slideLayout+xml"/>
  <Override PartName="/ppt/slideLayouts/slideLayout2605.xml" ContentType="application/vnd.openxmlformats-officedocument.presentationml.slideLayout+xml"/>
  <Override PartName="/ppt/slideLayouts/slideLayout2606.xml" ContentType="application/vnd.openxmlformats-officedocument.presentationml.slideLayout+xml"/>
  <Override PartName="/ppt/slideLayouts/slideLayout2607.xml" ContentType="application/vnd.openxmlformats-officedocument.presentationml.slideLayout+xml"/>
  <Override PartName="/ppt/slideLayouts/slideLayout2608.xml" ContentType="application/vnd.openxmlformats-officedocument.presentationml.slideLayout+xml"/>
  <Override PartName="/ppt/slideLayouts/slideLayout2609.xml" ContentType="application/vnd.openxmlformats-officedocument.presentationml.slideLayout+xml"/>
  <Override PartName="/ppt/slideLayouts/slideLayout2610.xml" ContentType="application/vnd.openxmlformats-officedocument.presentationml.slideLayout+xml"/>
  <Override PartName="/ppt/slideLayouts/slideLayout2611.xml" ContentType="application/vnd.openxmlformats-officedocument.presentationml.slideLayout+xml"/>
  <Override PartName="/ppt/slideLayouts/slideLayout2612.xml" ContentType="application/vnd.openxmlformats-officedocument.presentationml.slideLayout+xml"/>
  <Override PartName="/ppt/slideLayouts/slideLayout2613.xml" ContentType="application/vnd.openxmlformats-officedocument.presentationml.slideLayout+xml"/>
  <Override PartName="/ppt/slideLayouts/slideLayout2614.xml" ContentType="application/vnd.openxmlformats-officedocument.presentationml.slideLayout+xml"/>
  <Override PartName="/ppt/slideLayouts/slideLayout2615.xml" ContentType="application/vnd.openxmlformats-officedocument.presentationml.slideLayout+xml"/>
  <Override PartName="/ppt/slideLayouts/slideLayout2616.xml" ContentType="application/vnd.openxmlformats-officedocument.presentationml.slideLayout+xml"/>
  <Override PartName="/ppt/slideLayouts/slideLayout2617.xml" ContentType="application/vnd.openxmlformats-officedocument.presentationml.slideLayout+xml"/>
  <Override PartName="/ppt/slideLayouts/slideLayout2618.xml" ContentType="application/vnd.openxmlformats-officedocument.presentationml.slideLayout+xml"/>
  <Override PartName="/ppt/slideLayouts/slideLayout2619.xml" ContentType="application/vnd.openxmlformats-officedocument.presentationml.slideLayout+xml"/>
  <Override PartName="/ppt/theme/theme8.xml" ContentType="application/vnd.openxmlformats-officedocument.theme+xml"/>
  <Override PartName="/ppt/slideLayouts/slideLayout2620.xml" ContentType="application/vnd.openxmlformats-officedocument.presentationml.slideLayout+xml"/>
  <Override PartName="/ppt/slideLayouts/slideLayout2621.xml" ContentType="application/vnd.openxmlformats-officedocument.presentationml.slideLayout+xml"/>
  <Override PartName="/ppt/slideLayouts/slideLayout2622.xml" ContentType="application/vnd.openxmlformats-officedocument.presentationml.slideLayout+xml"/>
  <Override PartName="/ppt/slideLayouts/slideLayout2623.xml" ContentType="application/vnd.openxmlformats-officedocument.presentationml.slideLayout+xml"/>
  <Override PartName="/ppt/slideLayouts/slideLayout2624.xml" ContentType="application/vnd.openxmlformats-officedocument.presentationml.slideLayout+xml"/>
  <Override PartName="/ppt/slideLayouts/slideLayout2625.xml" ContentType="application/vnd.openxmlformats-officedocument.presentationml.slideLayout+xml"/>
  <Override PartName="/ppt/slideLayouts/slideLayout2626.xml" ContentType="application/vnd.openxmlformats-officedocument.presentationml.slideLayout+xml"/>
  <Override PartName="/ppt/slideLayouts/slideLayout2627.xml" ContentType="application/vnd.openxmlformats-officedocument.presentationml.slideLayout+xml"/>
  <Override PartName="/ppt/slideLayouts/slideLayout2628.xml" ContentType="application/vnd.openxmlformats-officedocument.presentationml.slideLayout+xml"/>
  <Override PartName="/ppt/slideLayouts/slideLayout2629.xml" ContentType="application/vnd.openxmlformats-officedocument.presentationml.slideLayout+xml"/>
  <Override PartName="/ppt/slideLayouts/slideLayout2630.xml" ContentType="application/vnd.openxmlformats-officedocument.presentationml.slideLayout+xml"/>
  <Override PartName="/ppt/slideLayouts/slideLayout2631.xml" ContentType="application/vnd.openxmlformats-officedocument.presentationml.slideLayout+xml"/>
  <Override PartName="/ppt/theme/theme9.xml" ContentType="application/vnd.openxmlformats-officedocument.theme+xml"/>
  <Override PartName="/ppt/slideLayouts/slideLayout2632.xml" ContentType="application/vnd.openxmlformats-officedocument.presentationml.slideLayout+xml"/>
  <Override PartName="/ppt/slideLayouts/slideLayout2633.xml" ContentType="application/vnd.openxmlformats-officedocument.presentationml.slideLayout+xml"/>
  <Override PartName="/ppt/slideLayouts/slideLayout2634.xml" ContentType="application/vnd.openxmlformats-officedocument.presentationml.slideLayout+xml"/>
  <Override PartName="/ppt/slideLayouts/slideLayout2635.xml" ContentType="application/vnd.openxmlformats-officedocument.presentationml.slideLayout+xml"/>
  <Override PartName="/ppt/slideLayouts/slideLayout2636.xml" ContentType="application/vnd.openxmlformats-officedocument.presentationml.slideLayout+xml"/>
  <Override PartName="/ppt/slideLayouts/slideLayout2637.xml" ContentType="application/vnd.openxmlformats-officedocument.presentationml.slideLayout+xml"/>
  <Override PartName="/ppt/slideLayouts/slideLayout2638.xml" ContentType="application/vnd.openxmlformats-officedocument.presentationml.slideLayout+xml"/>
  <Override PartName="/ppt/slideLayouts/slideLayout2639.xml" ContentType="application/vnd.openxmlformats-officedocument.presentationml.slideLayout+xml"/>
  <Override PartName="/ppt/slideLayouts/slideLayout2640.xml" ContentType="application/vnd.openxmlformats-officedocument.presentationml.slideLayout+xml"/>
  <Override PartName="/ppt/slideLayouts/slideLayout2641.xml" ContentType="application/vnd.openxmlformats-officedocument.presentationml.slideLayout+xml"/>
  <Override PartName="/ppt/slideLayouts/slideLayout2642.xml" ContentType="application/vnd.openxmlformats-officedocument.presentationml.slideLayout+xml"/>
  <Override PartName="/ppt/slideLayouts/slideLayout2643.xml" ContentType="application/vnd.openxmlformats-officedocument.presentationml.slideLayout+xml"/>
  <Override PartName="/ppt/theme/theme10.xml" ContentType="application/vnd.openxmlformats-officedocument.theme+xml"/>
  <Override PartName="/ppt/theme/theme1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comments/modernComment_3B4_B169D2BD.xml" ContentType="application/vnd.ms-powerpoint.comments+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omments/modernComment_3BA_A0A17A26.xml" ContentType="application/vnd.ms-powerpoint.comments+xml"/>
  <Override PartName="/ppt/notesSlides/notesSlide7.xml" ContentType="application/vnd.openxmlformats-officedocument.presentationml.notesSlide+xml"/>
  <Override PartName="/ppt/notesSlides/notesSlide8.xml" ContentType="application/vnd.openxmlformats-officedocument.presentationml.notesSlide+xml"/>
  <Override PartName="/ppt/comments/modernComment_3CC_C3F75EA2.xml" ContentType="application/vnd.ms-powerpoint.comments+xml"/>
  <Override PartName="/ppt/comments/modernComment_404_D45CE6A8.xml" ContentType="application/vnd.ms-powerpoint.comments+xml"/>
  <Override PartName="/ppt/comments/modernComment_403_1C95130D.xml" ContentType="application/vnd.ms-powerpoint.comments+xml"/>
  <Override PartName="/ppt/comments/modernComment_405_866B970F.xml" ContentType="application/vnd.ms-powerpoint.comments+xml"/>
  <Override PartName="/ppt/notesSlides/notesSlide9.xml" ContentType="application/vnd.openxmlformats-officedocument.presentationml.notesSlide+xml"/>
  <Override PartName="/ppt/notesSlides/notesSlide10.xml" ContentType="application/vnd.openxmlformats-officedocument.presentationml.notesSlide+xml"/>
  <Override PartName="/ppt/comments/modernComment_3E3_75D9BE15.xml" ContentType="application/vnd.ms-powerpoint.comments+xml"/>
  <Override PartName="/ppt/notesSlides/notesSlide11.xml" ContentType="application/vnd.openxmlformats-officedocument.presentationml.notesSlide+xml"/>
  <Override PartName="/ppt/comments/modernComment_3E4_B38BA95F.xml" ContentType="application/vnd.ms-powerpoint.comments+xml"/>
  <Override PartName="/ppt/comments/modernComment_401_5C26C6FC.xml" ContentType="application/vnd.ms-powerpoint.comments+xml"/>
  <Override PartName="/ppt/comments/modernComment_402_F86F4F56.xml" ContentType="application/vnd.ms-powerpoint.comments+xml"/>
  <Override PartName="/ppt/comments/modernComment_3D0_5D4AF104.xml" ContentType="application/vnd.ms-powerpoint.comments+xml"/>
  <Override PartName="/ppt/notesSlides/notesSlide12.xml" ContentType="application/vnd.openxmlformats-officedocument.presentationml.notesSlide+xml"/>
  <Override PartName="/ppt/comments/modernComment_3D5_5633E24E.xml" ContentType="application/vnd.ms-powerpoint.comments+xml"/>
  <Override PartName="/ppt/comments/modernComment_3CF_D7FC017A.xml" ContentType="application/vnd.ms-powerpoint.comments+xml"/>
  <Override PartName="/ppt/notesSlides/notesSlide13.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14.xml" ContentType="application/vnd.openxmlformats-officedocument.presentationml.notesSlide+xml"/>
  <Override PartName="/ppt/comments/modernComment_3CB_A6D75E6F.xml" ContentType="application/vnd.ms-powerpoint.comments+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comments/modernComment_3BB_70AEA7A8.xml" ContentType="application/vnd.ms-powerpoint.comments+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omments/modernComment_3B9_BF59DC4.xml" ContentType="application/vnd.ms-powerpoint.comments+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91905" r:id="rId1"/>
    <p:sldMasterId id="2147484583" r:id="rId2"/>
    <p:sldMasterId id="2147485283" r:id="rId3"/>
    <p:sldMasterId id="2147484135" r:id="rId4"/>
    <p:sldMasterId id="2147485483" r:id="rId5"/>
    <p:sldMasterId id="2147485502" r:id="rId6"/>
    <p:sldMasterId id="2147486685" r:id="rId7"/>
    <p:sldMasterId id="2147486089" r:id="rId8"/>
    <p:sldMasterId id="2147488422" r:id="rId9"/>
    <p:sldMasterId id="2147483648" r:id="rId10"/>
  </p:sldMasterIdLst>
  <p:notesMasterIdLst>
    <p:notesMasterId r:id="rId54"/>
  </p:notesMasterIdLst>
  <p:sldIdLst>
    <p:sldId id="979" r:id="rId11"/>
    <p:sldId id="948" r:id="rId12"/>
    <p:sldId id="978" r:id="rId13"/>
    <p:sldId id="950" r:id="rId14"/>
    <p:sldId id="951" r:id="rId15"/>
    <p:sldId id="954" r:id="rId16"/>
    <p:sldId id="984" r:id="rId17"/>
    <p:sldId id="993" r:id="rId18"/>
    <p:sldId id="972" r:id="rId19"/>
    <p:sldId id="1005" r:id="rId20"/>
    <p:sldId id="1004" r:id="rId21"/>
    <p:sldId id="1028" r:id="rId22"/>
    <p:sldId id="1027" r:id="rId23"/>
    <p:sldId id="1029" r:id="rId24"/>
    <p:sldId id="994" r:id="rId25"/>
    <p:sldId id="995" r:id="rId26"/>
    <p:sldId id="996" r:id="rId27"/>
    <p:sldId id="1025" r:id="rId28"/>
    <p:sldId id="1026" r:id="rId29"/>
    <p:sldId id="976" r:id="rId30"/>
    <p:sldId id="1012" r:id="rId31"/>
    <p:sldId id="981" r:id="rId32"/>
    <p:sldId id="975" r:id="rId33"/>
    <p:sldId id="276" r:id="rId34"/>
    <p:sldId id="1116" r:id="rId35"/>
    <p:sldId id="879" r:id="rId36"/>
    <p:sldId id="1117" r:id="rId37"/>
    <p:sldId id="1118" r:id="rId38"/>
    <p:sldId id="1030" r:id="rId39"/>
    <p:sldId id="971" r:id="rId40"/>
    <p:sldId id="1009" r:id="rId41"/>
    <p:sldId id="1120" r:id="rId42"/>
    <p:sldId id="955" r:id="rId43"/>
    <p:sldId id="968" r:id="rId44"/>
    <p:sldId id="953" r:id="rId45"/>
    <p:sldId id="266" r:id="rId46"/>
    <p:sldId id="1123" r:id="rId47"/>
    <p:sldId id="1124" r:id="rId48"/>
    <p:sldId id="1125" r:id="rId49"/>
    <p:sldId id="1126" r:id="rId50"/>
    <p:sldId id="257" r:id="rId51"/>
    <p:sldId id="403" r:id="rId52"/>
    <p:sldId id="282" r:id="rId53"/>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E6CBB56D-3F63-4410-A996-5257562B7C7E}">
          <p14:sldIdLst>
            <p14:sldId id="979"/>
            <p14:sldId id="948"/>
            <p14:sldId id="978"/>
            <p14:sldId id="950"/>
            <p14:sldId id="951"/>
            <p14:sldId id="954"/>
            <p14:sldId id="984"/>
            <p14:sldId id="993"/>
            <p14:sldId id="972"/>
            <p14:sldId id="1005"/>
            <p14:sldId id="1004"/>
            <p14:sldId id="1028"/>
            <p14:sldId id="1027"/>
            <p14:sldId id="1029"/>
            <p14:sldId id="994"/>
            <p14:sldId id="995"/>
            <p14:sldId id="996"/>
            <p14:sldId id="1025"/>
            <p14:sldId id="1026"/>
            <p14:sldId id="976"/>
            <p14:sldId id="1012"/>
            <p14:sldId id="981"/>
            <p14:sldId id="975"/>
            <p14:sldId id="276"/>
            <p14:sldId id="1116"/>
            <p14:sldId id="879"/>
            <p14:sldId id="1117"/>
            <p14:sldId id="1118"/>
            <p14:sldId id="1030"/>
            <p14:sldId id="971"/>
            <p14:sldId id="1009"/>
            <p14:sldId id="1120"/>
            <p14:sldId id="955"/>
            <p14:sldId id="968"/>
            <p14:sldId id="953"/>
            <p14:sldId id="266"/>
          </p14:sldIdLst>
        </p14:section>
        <p14:section name="Mental Health Introduction Section" id="{81DBD558-DA9A-4223-95F3-1531C94FF945}">
          <p14:sldIdLst>
            <p14:sldId id="1123"/>
            <p14:sldId id="1124"/>
            <p14:sldId id="1125"/>
            <p14:sldId id="1126"/>
            <p14:sldId id="257"/>
            <p14:sldId id="403"/>
            <p14:sldId id="282"/>
          </p14:sldIdLst>
        </p14:section>
      </p14:sectionLst>
    </p:ex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7B16CD26-65E9-C2D0-71F6-5A0F6538804D}" name="Moreno, Kiela" initials="MK" userId="S::kiela.moreno_endeavorhealth.org#ext#@nuwildcat.onmicrosoft.com::a8297608-ac9d-413a-852e-df0a20fee676" providerId="AD"/>
  <p188:author id="{0AA26C30-5BA0-3FB5-6605-9FE2380C5A6F}" name="O'Kelley, Linda" initials="OL" userId="S::linda.okelley_endeavorhealth.org#ext#@nuwildcat.onmicrosoft.com::abf4522a-b102-4c98-a87a-0e770f313a7e" providerId="AD"/>
  <p188:author id="{D1376E98-5B67-08B4-290C-69B0B32B21F0}" name="Rebecca Hannah Ainis" initials="RA" userId="S::ran323@ads.northwestern.edu::116137a0-2af5-436b-85e1-74d9d3b30f2f" providerId="AD"/>
  <p188:author id="{9C51FFC5-8415-2629-BD7C-2D6E013F141E}" name="Akujieze, Tochukwu" initials="AT" userId="S::tochukwu.akujieze_endeavorhealth.org#ext#@nuwildcat.onmicrosoft.com::27165aaa-b6d6-4f71-93a8-8659dc914c21" providerId="AD"/>
</p188:authorLst>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6B021CF8-3869-ACCC-7296-DA731BF90899}" v="31" dt="2026-05-21T02:10:46.837"/>
    <p1510:client id="{EAAA4512-4BC1-E934-CD2C-EDC5810D3384}" v="12" dt="2026-05-20T03:57:55.415"/>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F5AB1C69-6EDB-4FF4-983F-18BD219EF322}" styleName="Medium Style 2 - Accent 3">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3">
              <a:tint val="20000"/>
            </a:schemeClr>
          </a:solidFill>
        </a:fill>
      </a:tcStyle>
    </a:wholeTbl>
    <a:band1H>
      <a:tcStyle>
        <a:tcBdr/>
        <a:fill>
          <a:solidFill>
            <a:schemeClr val="accent3">
              <a:tint val="40000"/>
            </a:schemeClr>
          </a:solidFill>
        </a:fill>
      </a:tcStyle>
    </a:band1H>
    <a:band2H>
      <a:tcStyle>
        <a:tcBdr/>
      </a:tcStyle>
    </a:band2H>
    <a:band1V>
      <a:tcStyle>
        <a:tcBdr/>
        <a:fill>
          <a:solidFill>
            <a:schemeClr val="accent3">
              <a:tint val="40000"/>
            </a:schemeClr>
          </a:solidFill>
        </a:fill>
      </a:tcStyle>
    </a:band1V>
    <a:band2V>
      <a:tcStyle>
        <a:tcBdr/>
      </a:tcStyle>
    </a:band2V>
    <a:lastCol>
      <a:tcTxStyle b="on">
        <a:fontRef idx="minor">
          <a:prstClr val="black"/>
        </a:fontRef>
        <a:schemeClr val="lt1"/>
      </a:tcTxStyle>
      <a:tcStyle>
        <a:tcBdr/>
        <a:fill>
          <a:solidFill>
            <a:schemeClr val="accent3"/>
          </a:solidFill>
        </a:fill>
      </a:tcStyle>
    </a:lastCol>
    <a:firstCol>
      <a:tcTxStyle b="on">
        <a:fontRef idx="minor">
          <a:prstClr val="black"/>
        </a:fontRef>
        <a:schemeClr val="lt1"/>
      </a:tcTxStyle>
      <a:tcStyle>
        <a:tcBdr/>
        <a:fill>
          <a:solidFill>
            <a:schemeClr val="accent3"/>
          </a:solidFill>
        </a:fill>
      </a:tcStyle>
    </a:firstCol>
    <a:lastRow>
      <a:tcTxStyle b="on">
        <a:fontRef idx="minor">
          <a:prstClr val="black"/>
        </a:fontRef>
        <a:schemeClr val="lt1"/>
      </a:tcTxStyle>
      <a:tcStyle>
        <a:tcBdr>
          <a:top>
            <a:ln w="38100" cmpd="sng">
              <a:solidFill>
                <a:schemeClr val="lt1"/>
              </a:solidFill>
            </a:ln>
          </a:top>
        </a:tcBdr>
        <a:fill>
          <a:solidFill>
            <a:schemeClr val="accent3"/>
          </a:solidFill>
        </a:fill>
      </a:tcStyle>
    </a:lastRow>
    <a:firstRow>
      <a:tcTxStyle b="on">
        <a:fontRef idx="minor">
          <a:prstClr val="black"/>
        </a:fontRef>
        <a:schemeClr val="lt1"/>
      </a:tcTxStyle>
      <a:tcStyle>
        <a:tcBdr>
          <a:bottom>
            <a:ln w="38100" cmpd="sng">
              <a:solidFill>
                <a:schemeClr val="lt1"/>
              </a:solidFill>
            </a:ln>
          </a:bottom>
        </a:tcBdr>
        <a:fill>
          <a:solidFill>
            <a:schemeClr val="accent3"/>
          </a:solidFill>
        </a:fill>
      </a:tcStyle>
    </a:firstRow>
  </a:tblStyle>
  <a:tblStyle styleId="{8799B23B-EC83-4686-B30A-512413B5E67A}" styleName="Light Style 3 - Accent 3">
    <a:wholeTbl>
      <a:tcTxStyle>
        <a:fontRef idx="minor">
          <a:scrgbClr r="0" g="0" b="0"/>
        </a:fontRef>
        <a:schemeClr val="tx1"/>
      </a:tcTxStyle>
      <a:tcStyle>
        <a:tcBdr>
          <a:left>
            <a:ln w="12700" cmpd="sng">
              <a:solidFill>
                <a:schemeClr val="accent3"/>
              </a:solidFill>
            </a:ln>
          </a:left>
          <a:right>
            <a:ln w="12700" cmpd="sng">
              <a:solidFill>
                <a:schemeClr val="accent3"/>
              </a:solidFill>
            </a:ln>
          </a:right>
          <a:top>
            <a:ln w="12700" cmpd="sng">
              <a:solidFill>
                <a:schemeClr val="accent3"/>
              </a:solidFill>
            </a:ln>
          </a:top>
          <a:bottom>
            <a:ln w="12700" cmpd="sng">
              <a:solidFill>
                <a:schemeClr val="accent3"/>
              </a:solidFill>
            </a:ln>
          </a:bottom>
          <a:insideH>
            <a:ln w="12700" cmpd="sng">
              <a:solidFill>
                <a:schemeClr val="accent3"/>
              </a:solidFill>
            </a:ln>
          </a:insideH>
          <a:insideV>
            <a:ln w="12700" cmpd="sng">
              <a:solidFill>
                <a:schemeClr val="accent3"/>
              </a:solidFill>
            </a:ln>
          </a:insideV>
        </a:tcBdr>
        <a:fill>
          <a:noFill/>
        </a:fill>
      </a:tcStyle>
    </a:wholeTbl>
    <a:band1H>
      <a:tcStyle>
        <a:tcBdr/>
        <a:fill>
          <a:solidFill>
            <a:schemeClr val="accent3">
              <a:alpha val="20000"/>
            </a:schemeClr>
          </a:solidFill>
        </a:fill>
      </a:tcStyle>
    </a:band1H>
    <a:band1V>
      <a:tcStyle>
        <a:tcBdr/>
        <a:fill>
          <a:solidFill>
            <a:schemeClr val="accent3">
              <a:alpha val="20000"/>
            </a:schemeClr>
          </a:solidFill>
        </a:fill>
      </a:tcStyle>
    </a:band1V>
    <a:lastCol>
      <a:tcTxStyle b="on"/>
      <a:tcStyle>
        <a:tcBdr/>
      </a:tcStyle>
    </a:lastCol>
    <a:firstCol>
      <a:tcTxStyle b="on"/>
      <a:tcStyle>
        <a:tcBdr/>
      </a:tcStyle>
    </a:firstCol>
    <a:lastRow>
      <a:tcTxStyle b="on"/>
      <a:tcStyle>
        <a:tcBdr>
          <a:top>
            <a:ln w="50800" cmpd="dbl">
              <a:solidFill>
                <a:schemeClr val="accent3"/>
              </a:solidFill>
            </a:ln>
          </a:top>
        </a:tcBdr>
        <a:fill>
          <a:noFill/>
        </a:fill>
      </a:tcStyle>
    </a:lastRow>
    <a:firstRow>
      <a:tcTxStyle b="on"/>
      <a:tcStyle>
        <a:tcBdr>
          <a:bottom>
            <a:ln w="25400" cmpd="sng">
              <a:solidFill>
                <a:schemeClr val="accent3"/>
              </a:solidFill>
            </a:ln>
          </a:bottom>
        </a:tcBdr>
        <a:fill>
          <a:noFill/>
        </a:fill>
      </a:tcStyle>
    </a:firstRow>
  </a:tblStyle>
  <a:tblStyle styleId="{F2DE63D5-997A-4646-A377-4702673A728D}" styleName="Light Style 2 - Accent 3">
    <a:wholeTbl>
      <a:tcTxStyle>
        <a:fontRef idx="minor">
          <a:scrgbClr r="0" g="0" b="0"/>
        </a:fontRef>
        <a:schemeClr val="tx1"/>
      </a:tcTxStyle>
      <a:tcStyle>
        <a:tcBdr>
          <a:left>
            <a:lnRef idx="1">
              <a:schemeClr val="accent3"/>
            </a:lnRef>
          </a:left>
          <a:right>
            <a:lnRef idx="1">
              <a:schemeClr val="accent3"/>
            </a:lnRef>
          </a:right>
          <a:top>
            <a:lnRef idx="1">
              <a:schemeClr val="accent3"/>
            </a:lnRef>
          </a:top>
          <a:bottom>
            <a:lnRef idx="1">
              <a:schemeClr val="accent3"/>
            </a:lnRef>
          </a:bottom>
          <a:insideH>
            <a:ln>
              <a:noFill/>
            </a:ln>
          </a:insideH>
          <a:insideV>
            <a:ln>
              <a:noFill/>
            </a:ln>
          </a:insideV>
        </a:tcBdr>
        <a:fill>
          <a:noFill/>
        </a:fill>
      </a:tcStyle>
    </a:wholeTbl>
    <a:band1H>
      <a:tcStyle>
        <a:tcBdr>
          <a:top>
            <a:lnRef idx="1">
              <a:schemeClr val="accent3"/>
            </a:lnRef>
          </a:top>
          <a:bottom>
            <a:lnRef idx="1">
              <a:schemeClr val="accent3"/>
            </a:lnRef>
          </a:bottom>
        </a:tcBdr>
      </a:tcStyle>
    </a:band1H>
    <a:band1V>
      <a:tcStyle>
        <a:tcBdr>
          <a:left>
            <a:lnRef idx="1">
              <a:schemeClr val="accent3"/>
            </a:lnRef>
          </a:left>
          <a:right>
            <a:lnRef idx="1">
              <a:schemeClr val="accent3"/>
            </a:lnRef>
          </a:right>
        </a:tcBdr>
      </a:tcStyle>
    </a:band1V>
    <a:band2V>
      <a:tcStyle>
        <a:tcBdr>
          <a:left>
            <a:lnRef idx="1">
              <a:schemeClr val="accent3"/>
            </a:lnRef>
          </a:left>
          <a:right>
            <a:lnRef idx="1">
              <a:schemeClr val="accent3"/>
            </a:lnRef>
          </a:right>
        </a:tcBdr>
      </a:tcStyle>
    </a:band2V>
    <a:lastCol>
      <a:tcTxStyle b="on"/>
      <a:tcStyle>
        <a:tcBdr/>
      </a:tcStyle>
    </a:lastCol>
    <a:firstCol>
      <a:tcTxStyle b="on"/>
      <a:tcStyle>
        <a:tcBdr/>
      </a:tcStyle>
    </a:firstCol>
    <a:lastRow>
      <a:tcTxStyle b="on"/>
      <a:tcStyle>
        <a:tcBdr>
          <a:top>
            <a:ln w="50800" cmpd="dbl">
              <a:solidFill>
                <a:schemeClr val="accent3"/>
              </a:solidFill>
            </a:ln>
          </a:top>
        </a:tcBdr>
      </a:tcStyle>
    </a:lastRow>
    <a:firstRow>
      <a:tcTxStyle b="on">
        <a:fontRef idx="minor">
          <a:scrgbClr r="0" g="0" b="0"/>
        </a:fontRef>
        <a:schemeClr val="bg1"/>
      </a:tcTxStyle>
      <a:tcStyle>
        <a:tcBdr/>
        <a:fillRef idx="1">
          <a:schemeClr val="accent3"/>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008"/>
    <p:restoredTop sz="77187"/>
  </p:normalViewPr>
  <p:slideViewPr>
    <p:cSldViewPr snapToGrid="0">
      <p:cViewPr>
        <p:scale>
          <a:sx n="82" d="100"/>
          <a:sy n="82" d="100"/>
        </p:scale>
        <p:origin x="512" y="34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3.xml"/><Relationship Id="rId18" Type="http://schemas.openxmlformats.org/officeDocument/2006/relationships/slide" Target="slides/slide8.xml"/><Relationship Id="rId26" Type="http://schemas.openxmlformats.org/officeDocument/2006/relationships/slide" Target="slides/slide16.xml"/><Relationship Id="rId39" Type="http://schemas.openxmlformats.org/officeDocument/2006/relationships/slide" Target="slides/slide29.xml"/><Relationship Id="rId21" Type="http://schemas.openxmlformats.org/officeDocument/2006/relationships/slide" Target="slides/slide11.xml"/><Relationship Id="rId34" Type="http://schemas.openxmlformats.org/officeDocument/2006/relationships/slide" Target="slides/slide24.xml"/><Relationship Id="rId42" Type="http://schemas.openxmlformats.org/officeDocument/2006/relationships/slide" Target="slides/slide32.xml"/><Relationship Id="rId47" Type="http://schemas.openxmlformats.org/officeDocument/2006/relationships/slide" Target="slides/slide37.xml"/><Relationship Id="rId50" Type="http://schemas.openxmlformats.org/officeDocument/2006/relationships/slide" Target="slides/slide40.xml"/><Relationship Id="rId55" Type="http://schemas.openxmlformats.org/officeDocument/2006/relationships/presProps" Target="presProps.xml"/><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 Target="slides/slide6.xml"/><Relationship Id="rId29" Type="http://schemas.openxmlformats.org/officeDocument/2006/relationships/slide" Target="slides/slide19.xml"/><Relationship Id="rId11" Type="http://schemas.openxmlformats.org/officeDocument/2006/relationships/slide" Target="slides/slide1.xml"/><Relationship Id="rId24" Type="http://schemas.openxmlformats.org/officeDocument/2006/relationships/slide" Target="slides/slide14.xml"/><Relationship Id="rId32" Type="http://schemas.openxmlformats.org/officeDocument/2006/relationships/slide" Target="slides/slide22.xml"/><Relationship Id="rId37" Type="http://schemas.openxmlformats.org/officeDocument/2006/relationships/slide" Target="slides/slide27.xml"/><Relationship Id="rId40" Type="http://schemas.openxmlformats.org/officeDocument/2006/relationships/slide" Target="slides/slide30.xml"/><Relationship Id="rId45" Type="http://schemas.openxmlformats.org/officeDocument/2006/relationships/slide" Target="slides/slide35.xml"/><Relationship Id="rId53" Type="http://schemas.openxmlformats.org/officeDocument/2006/relationships/slide" Target="slides/slide43.xml"/><Relationship Id="rId58" Type="http://schemas.openxmlformats.org/officeDocument/2006/relationships/tableStyles" Target="tableStyles.xml"/><Relationship Id="rId5" Type="http://schemas.openxmlformats.org/officeDocument/2006/relationships/slideMaster" Target="slideMasters/slideMaster5.xml"/><Relationship Id="rId61" Type="http://schemas.microsoft.com/office/2018/10/relationships/authors" Target="authors.xml"/><Relationship Id="rId19" Type="http://schemas.openxmlformats.org/officeDocument/2006/relationships/slide" Target="slides/slide9.xml"/><Relationship Id="rId14" Type="http://schemas.openxmlformats.org/officeDocument/2006/relationships/slide" Target="slides/slide4.xml"/><Relationship Id="rId22" Type="http://schemas.openxmlformats.org/officeDocument/2006/relationships/slide" Target="slides/slide12.xml"/><Relationship Id="rId27" Type="http://schemas.openxmlformats.org/officeDocument/2006/relationships/slide" Target="slides/slide17.xml"/><Relationship Id="rId30" Type="http://schemas.openxmlformats.org/officeDocument/2006/relationships/slide" Target="slides/slide20.xml"/><Relationship Id="rId35" Type="http://schemas.openxmlformats.org/officeDocument/2006/relationships/slide" Target="slides/slide25.xml"/><Relationship Id="rId43" Type="http://schemas.openxmlformats.org/officeDocument/2006/relationships/slide" Target="slides/slide33.xml"/><Relationship Id="rId48" Type="http://schemas.openxmlformats.org/officeDocument/2006/relationships/slide" Target="slides/slide38.xml"/><Relationship Id="rId56" Type="http://schemas.openxmlformats.org/officeDocument/2006/relationships/viewProps" Target="viewProps.xml"/><Relationship Id="rId8" Type="http://schemas.openxmlformats.org/officeDocument/2006/relationships/slideMaster" Target="slideMasters/slideMaster8.xml"/><Relationship Id="rId51" Type="http://schemas.openxmlformats.org/officeDocument/2006/relationships/slide" Target="slides/slide41.xml"/><Relationship Id="rId3" Type="http://schemas.openxmlformats.org/officeDocument/2006/relationships/slideMaster" Target="slideMasters/slideMaster3.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slide" Target="slides/slide15.xml"/><Relationship Id="rId33" Type="http://schemas.openxmlformats.org/officeDocument/2006/relationships/slide" Target="slides/slide23.xml"/><Relationship Id="rId38" Type="http://schemas.openxmlformats.org/officeDocument/2006/relationships/slide" Target="slides/slide28.xml"/><Relationship Id="rId46" Type="http://schemas.openxmlformats.org/officeDocument/2006/relationships/slide" Target="slides/slide36.xml"/><Relationship Id="rId59" Type="http://schemas.microsoft.com/office/2016/11/relationships/changesInfo" Target="changesInfos/changesInfo1.xml"/><Relationship Id="rId20" Type="http://schemas.openxmlformats.org/officeDocument/2006/relationships/slide" Target="slides/slide10.xml"/><Relationship Id="rId41" Type="http://schemas.openxmlformats.org/officeDocument/2006/relationships/slide" Target="slides/slide31.xml"/><Relationship Id="rId54"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slide" Target="slides/slide18.xml"/><Relationship Id="rId36" Type="http://schemas.openxmlformats.org/officeDocument/2006/relationships/slide" Target="slides/slide26.xml"/><Relationship Id="rId49" Type="http://schemas.openxmlformats.org/officeDocument/2006/relationships/slide" Target="slides/slide39.xml"/><Relationship Id="rId57" Type="http://schemas.openxmlformats.org/officeDocument/2006/relationships/theme" Target="theme/theme1.xml"/><Relationship Id="rId10" Type="http://schemas.openxmlformats.org/officeDocument/2006/relationships/slideMaster" Target="slideMasters/slideMaster10.xml"/><Relationship Id="rId31" Type="http://schemas.openxmlformats.org/officeDocument/2006/relationships/slide" Target="slides/slide21.xml"/><Relationship Id="rId44" Type="http://schemas.openxmlformats.org/officeDocument/2006/relationships/slide" Target="slides/slide34.xml"/><Relationship Id="rId52" Type="http://schemas.openxmlformats.org/officeDocument/2006/relationships/slide" Target="slides/slide42.xml"/><Relationship Id="rId60" Type="http://schemas.microsoft.com/office/2015/10/relationships/revisionInfo" Target="revisionInfo.xml"/><Relationship Id="rId4" Type="http://schemas.openxmlformats.org/officeDocument/2006/relationships/slideMaster" Target="slideMasters/slideMaster4.xml"/><Relationship Id="rId9" Type="http://schemas.openxmlformats.org/officeDocument/2006/relationships/slideMaster" Target="slideMasters/slideMaster9.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Akujieze, Tochukwu" userId="S::tochukwu.akujieze_endeavorhealth.org#ext#@nuwildcat.onmicrosoft.com::27165aaa-b6d6-4f71-93a8-8659dc914c21" providerId="AD" clId="Web-{EAAA4512-4BC1-E934-CD2C-EDC5810D3384}"/>
    <pc:docChg chg="modSld">
      <pc:chgData name="Akujieze, Tochukwu" userId="S::tochukwu.akujieze_endeavorhealth.org#ext#@nuwildcat.onmicrosoft.com::27165aaa-b6d6-4f71-93a8-8659dc914c21" providerId="AD" clId="Web-{EAAA4512-4BC1-E934-CD2C-EDC5810D3384}" dt="2026-05-20T03:57:55.415" v="11"/>
      <pc:docMkLst>
        <pc:docMk/>
      </pc:docMkLst>
      <pc:sldChg chg="addSp modSp">
        <pc:chgData name="Akujieze, Tochukwu" userId="S::tochukwu.akujieze_endeavorhealth.org#ext#@nuwildcat.onmicrosoft.com::27165aaa-b6d6-4f71-93a8-8659dc914c21" providerId="AD" clId="Web-{EAAA4512-4BC1-E934-CD2C-EDC5810D3384}" dt="2026-05-20T03:57:55.415" v="11"/>
        <pc:sldMkLst>
          <pc:docMk/>
          <pc:sldMk cId="3562858152" sldId="1028"/>
        </pc:sldMkLst>
        <pc:spChg chg="add ord">
          <ac:chgData name="Akujieze, Tochukwu" userId="S::tochukwu.akujieze_endeavorhealth.org#ext#@nuwildcat.onmicrosoft.com::27165aaa-b6d6-4f71-93a8-8659dc914c21" providerId="AD" clId="Web-{EAAA4512-4BC1-E934-CD2C-EDC5810D3384}" dt="2026-05-20T03:57:55.415" v="11"/>
          <ac:spMkLst>
            <pc:docMk/>
            <pc:sldMk cId="3562858152" sldId="1028"/>
            <ac:spMk id="6" creationId="{D25CB39B-0F0C-0B0C-4A5E-82C63B86DA19}"/>
          </ac:spMkLst>
        </pc:spChg>
      </pc:sldChg>
      <pc:sldChg chg="addSp modSp">
        <pc:chgData name="Akujieze, Tochukwu" userId="S::tochukwu.akujieze_endeavorhealth.org#ext#@nuwildcat.onmicrosoft.com::27165aaa-b6d6-4f71-93a8-8659dc914c21" providerId="AD" clId="Web-{EAAA4512-4BC1-E934-CD2C-EDC5810D3384}" dt="2026-05-20T03:57:43.024" v="9" actId="1076"/>
        <pc:sldMkLst>
          <pc:docMk/>
          <pc:sldMk cId="2255197967" sldId="1029"/>
        </pc:sldMkLst>
        <pc:spChg chg="add mod ord">
          <ac:chgData name="Akujieze, Tochukwu" userId="S::tochukwu.akujieze_endeavorhealth.org#ext#@nuwildcat.onmicrosoft.com::27165aaa-b6d6-4f71-93a8-8659dc914c21" providerId="AD" clId="Web-{EAAA4512-4BC1-E934-CD2C-EDC5810D3384}" dt="2026-05-20T03:57:43.024" v="9" actId="1076"/>
          <ac:spMkLst>
            <pc:docMk/>
            <pc:sldMk cId="2255197967" sldId="1029"/>
            <ac:spMk id="4" creationId="{3EFF89AA-3D5C-6BD3-A708-F445CBE5A0B0}"/>
          </ac:spMkLst>
        </pc:spChg>
      </pc:sldChg>
    </pc:docChg>
  </pc:docChgLst>
  <pc:docChgLst>
    <pc:chgData name="Akujieze, Tochukwu" userId="S::tochukwu.akujieze_endeavorhealth.org#ext#@nuwildcat.onmicrosoft.com::27165aaa-b6d6-4f71-93a8-8659dc914c21" providerId="AD" clId="Web-{6B021CF8-3869-ACCC-7296-DA731BF90899}"/>
    <pc:docChg chg="modSld">
      <pc:chgData name="Akujieze, Tochukwu" userId="S::tochukwu.akujieze_endeavorhealth.org#ext#@nuwildcat.onmicrosoft.com::27165aaa-b6d6-4f71-93a8-8659dc914c21" providerId="AD" clId="Web-{6B021CF8-3869-ACCC-7296-DA731BF90899}" dt="2026-05-21T02:10:46.837" v="30" actId="14100"/>
      <pc:docMkLst>
        <pc:docMk/>
      </pc:docMkLst>
      <pc:sldChg chg="addSp modSp">
        <pc:chgData name="Akujieze, Tochukwu" userId="S::tochukwu.akujieze_endeavorhealth.org#ext#@nuwildcat.onmicrosoft.com::27165aaa-b6d6-4f71-93a8-8659dc914c21" providerId="AD" clId="Web-{6B021CF8-3869-ACCC-7296-DA731BF90899}" dt="2026-05-21T02:10:06.338" v="11" actId="1076"/>
        <pc:sldMkLst>
          <pc:docMk/>
          <pc:sldMk cId="2684323225" sldId="994"/>
        </pc:sldMkLst>
        <pc:picChg chg="add mod">
          <ac:chgData name="Akujieze, Tochukwu" userId="S::tochukwu.akujieze_endeavorhealth.org#ext#@nuwildcat.onmicrosoft.com::27165aaa-b6d6-4f71-93a8-8659dc914c21" providerId="AD" clId="Web-{6B021CF8-3869-ACCC-7296-DA731BF90899}" dt="2026-05-21T02:09:36.447" v="3" actId="14100"/>
          <ac:picMkLst>
            <pc:docMk/>
            <pc:sldMk cId="2684323225" sldId="994"/>
            <ac:picMk id="5" creationId="{FF880AD4-AACB-4955-4B2C-19C0598B9584}"/>
          </ac:picMkLst>
        </pc:picChg>
        <pc:picChg chg="add mod">
          <ac:chgData name="Akujieze, Tochukwu" userId="S::tochukwu.akujieze_endeavorhealth.org#ext#@nuwildcat.onmicrosoft.com::27165aaa-b6d6-4f71-93a8-8659dc914c21" providerId="AD" clId="Web-{6B021CF8-3869-ACCC-7296-DA731BF90899}" dt="2026-05-21T02:10:06.322" v="8" actId="1076"/>
          <ac:picMkLst>
            <pc:docMk/>
            <pc:sldMk cId="2684323225" sldId="994"/>
            <ac:picMk id="7" creationId="{0E6F3697-7163-8F0E-51EE-781BB295F233}"/>
          </ac:picMkLst>
        </pc:picChg>
        <pc:picChg chg="add mod">
          <ac:chgData name="Akujieze, Tochukwu" userId="S::tochukwu.akujieze_endeavorhealth.org#ext#@nuwildcat.onmicrosoft.com::27165aaa-b6d6-4f71-93a8-8659dc914c21" providerId="AD" clId="Web-{6B021CF8-3869-ACCC-7296-DA731BF90899}" dt="2026-05-21T02:10:06.338" v="9" actId="1076"/>
          <ac:picMkLst>
            <pc:docMk/>
            <pc:sldMk cId="2684323225" sldId="994"/>
            <ac:picMk id="9" creationId="{B3A856E2-5128-F65D-4CCA-91379C14E1DF}"/>
          </ac:picMkLst>
        </pc:picChg>
        <pc:picChg chg="add mod">
          <ac:chgData name="Akujieze, Tochukwu" userId="S::tochukwu.akujieze_endeavorhealth.org#ext#@nuwildcat.onmicrosoft.com::27165aaa-b6d6-4f71-93a8-8659dc914c21" providerId="AD" clId="Web-{6B021CF8-3869-ACCC-7296-DA731BF90899}" dt="2026-05-21T02:10:06.338" v="10" actId="1076"/>
          <ac:picMkLst>
            <pc:docMk/>
            <pc:sldMk cId="2684323225" sldId="994"/>
            <ac:picMk id="11" creationId="{2638A7D8-6114-2E42-EF9C-590616EEAE9A}"/>
          </ac:picMkLst>
        </pc:picChg>
        <pc:picChg chg="add mod">
          <ac:chgData name="Akujieze, Tochukwu" userId="S::tochukwu.akujieze_endeavorhealth.org#ext#@nuwildcat.onmicrosoft.com::27165aaa-b6d6-4f71-93a8-8659dc914c21" providerId="AD" clId="Web-{6B021CF8-3869-ACCC-7296-DA731BF90899}" dt="2026-05-21T02:10:06.338" v="11" actId="1076"/>
          <ac:picMkLst>
            <pc:docMk/>
            <pc:sldMk cId="2684323225" sldId="994"/>
            <ac:picMk id="13" creationId="{4EF6A938-4C72-2CFF-D5B7-FBEC90DB3CB6}"/>
          </ac:picMkLst>
        </pc:picChg>
      </pc:sldChg>
      <pc:sldChg chg="addSp modSp">
        <pc:chgData name="Akujieze, Tochukwu" userId="S::tochukwu.akujieze_endeavorhealth.org#ext#@nuwildcat.onmicrosoft.com::27165aaa-b6d6-4f71-93a8-8659dc914c21" providerId="AD" clId="Web-{6B021CF8-3869-ACCC-7296-DA731BF90899}" dt="2026-05-21T02:10:24.509" v="20" actId="1076"/>
        <pc:sldMkLst>
          <pc:docMk/>
          <pc:sldMk cId="1977204245" sldId="995"/>
        </pc:sldMkLst>
        <pc:picChg chg="mod">
          <ac:chgData name="Akujieze, Tochukwu" userId="S::tochukwu.akujieze_endeavorhealth.org#ext#@nuwildcat.onmicrosoft.com::27165aaa-b6d6-4f71-93a8-8659dc914c21" providerId="AD" clId="Web-{6B021CF8-3869-ACCC-7296-DA731BF90899}" dt="2026-05-21T02:10:24.509" v="20" actId="1076"/>
          <ac:picMkLst>
            <pc:docMk/>
            <pc:sldMk cId="1977204245" sldId="995"/>
            <ac:picMk id="5" creationId="{524BC7D1-B7EA-E570-CC2D-E7F548775817}"/>
          </ac:picMkLst>
        </pc:picChg>
        <pc:picChg chg="add mod">
          <ac:chgData name="Akujieze, Tochukwu" userId="S::tochukwu.akujieze_endeavorhealth.org#ext#@nuwildcat.onmicrosoft.com::27165aaa-b6d6-4f71-93a8-8659dc914c21" providerId="AD" clId="Web-{6B021CF8-3869-ACCC-7296-DA731BF90899}" dt="2026-05-21T02:08:51.010" v="1" actId="14100"/>
          <ac:picMkLst>
            <pc:docMk/>
            <pc:sldMk cId="1977204245" sldId="995"/>
            <ac:picMk id="6" creationId="{3AB77AA3-112B-8E74-88A3-130247D371F9}"/>
          </ac:picMkLst>
        </pc:picChg>
        <pc:picChg chg="add mod">
          <ac:chgData name="Akujieze, Tochukwu" userId="S::tochukwu.akujieze_endeavorhealth.org#ext#@nuwildcat.onmicrosoft.com::27165aaa-b6d6-4f71-93a8-8659dc914c21" providerId="AD" clId="Web-{6B021CF8-3869-ACCC-7296-DA731BF90899}" dt="2026-05-21T02:10:20.025" v="16" actId="1076"/>
          <ac:picMkLst>
            <pc:docMk/>
            <pc:sldMk cId="1977204245" sldId="995"/>
            <ac:picMk id="8" creationId="{792A25C5-8187-7D66-4874-739B7843A7C4}"/>
          </ac:picMkLst>
        </pc:picChg>
        <pc:picChg chg="add mod">
          <ac:chgData name="Akujieze, Tochukwu" userId="S::tochukwu.akujieze_endeavorhealth.org#ext#@nuwildcat.onmicrosoft.com::27165aaa-b6d6-4f71-93a8-8659dc914c21" providerId="AD" clId="Web-{6B021CF8-3869-ACCC-7296-DA731BF90899}" dt="2026-05-21T02:10:20.025" v="17" actId="1076"/>
          <ac:picMkLst>
            <pc:docMk/>
            <pc:sldMk cId="1977204245" sldId="995"/>
            <ac:picMk id="10" creationId="{7168970E-6C6C-21AC-FBC7-9FAF9947276D}"/>
          </ac:picMkLst>
        </pc:picChg>
        <pc:picChg chg="add mod">
          <ac:chgData name="Akujieze, Tochukwu" userId="S::tochukwu.akujieze_endeavorhealth.org#ext#@nuwildcat.onmicrosoft.com::27165aaa-b6d6-4f71-93a8-8659dc914c21" providerId="AD" clId="Web-{6B021CF8-3869-ACCC-7296-DA731BF90899}" dt="2026-05-21T02:10:20.025" v="18" actId="1076"/>
          <ac:picMkLst>
            <pc:docMk/>
            <pc:sldMk cId="1977204245" sldId="995"/>
            <ac:picMk id="12" creationId="{79121D6D-694D-FBEA-7FB5-F2258BC9AA78}"/>
          </ac:picMkLst>
        </pc:picChg>
        <pc:picChg chg="add mod">
          <ac:chgData name="Akujieze, Tochukwu" userId="S::tochukwu.akujieze_endeavorhealth.org#ext#@nuwildcat.onmicrosoft.com::27165aaa-b6d6-4f71-93a8-8659dc914c21" providerId="AD" clId="Web-{6B021CF8-3869-ACCC-7296-DA731BF90899}" dt="2026-05-21T02:10:20.025" v="19" actId="1076"/>
          <ac:picMkLst>
            <pc:docMk/>
            <pc:sldMk cId="1977204245" sldId="995"/>
            <ac:picMk id="14" creationId="{17E48DBB-A943-2322-D062-49F59C1372E5}"/>
          </ac:picMkLst>
        </pc:picChg>
      </pc:sldChg>
      <pc:sldChg chg="addSp modSp">
        <pc:chgData name="Akujieze, Tochukwu" userId="S::tochukwu.akujieze_endeavorhealth.org#ext#@nuwildcat.onmicrosoft.com::27165aaa-b6d6-4f71-93a8-8659dc914c21" providerId="AD" clId="Web-{6B021CF8-3869-ACCC-7296-DA731BF90899}" dt="2026-05-21T02:10:46.837" v="30" actId="14100"/>
        <pc:sldMkLst>
          <pc:docMk/>
          <pc:sldMk cId="3012274527" sldId="996"/>
        </pc:sldMkLst>
        <pc:picChg chg="add mod">
          <ac:chgData name="Akujieze, Tochukwu" userId="S::tochukwu.akujieze_endeavorhealth.org#ext#@nuwildcat.onmicrosoft.com::27165aaa-b6d6-4f71-93a8-8659dc914c21" providerId="AD" clId="Web-{6B021CF8-3869-ACCC-7296-DA731BF90899}" dt="2026-05-21T02:10:36.681" v="25" actId="1076"/>
          <ac:picMkLst>
            <pc:docMk/>
            <pc:sldMk cId="3012274527" sldId="996"/>
            <ac:picMk id="6" creationId="{42CB4F51-7660-1574-440C-5F549D0EB0E7}"/>
          </ac:picMkLst>
        </pc:picChg>
        <pc:picChg chg="add mod">
          <ac:chgData name="Akujieze, Tochukwu" userId="S::tochukwu.akujieze_endeavorhealth.org#ext#@nuwildcat.onmicrosoft.com::27165aaa-b6d6-4f71-93a8-8659dc914c21" providerId="AD" clId="Web-{6B021CF8-3869-ACCC-7296-DA731BF90899}" dt="2026-05-21T02:10:36.681" v="26" actId="1076"/>
          <ac:picMkLst>
            <pc:docMk/>
            <pc:sldMk cId="3012274527" sldId="996"/>
            <ac:picMk id="8" creationId="{643748F0-CFD6-7A23-FE12-7D3484AB50F9}"/>
          </ac:picMkLst>
        </pc:picChg>
        <pc:picChg chg="add mod">
          <ac:chgData name="Akujieze, Tochukwu" userId="S::tochukwu.akujieze_endeavorhealth.org#ext#@nuwildcat.onmicrosoft.com::27165aaa-b6d6-4f71-93a8-8659dc914c21" providerId="AD" clId="Web-{6B021CF8-3869-ACCC-7296-DA731BF90899}" dt="2026-05-21T02:10:36.681" v="27" actId="1076"/>
          <ac:picMkLst>
            <pc:docMk/>
            <pc:sldMk cId="3012274527" sldId="996"/>
            <ac:picMk id="10" creationId="{C87432A6-6A8D-1300-D973-B987B7818EFE}"/>
          </ac:picMkLst>
        </pc:picChg>
        <pc:picChg chg="add mod">
          <ac:chgData name="Akujieze, Tochukwu" userId="S::tochukwu.akujieze_endeavorhealth.org#ext#@nuwildcat.onmicrosoft.com::27165aaa-b6d6-4f71-93a8-8659dc914c21" providerId="AD" clId="Web-{6B021CF8-3869-ACCC-7296-DA731BF90899}" dt="2026-05-21T02:10:36.681" v="28" actId="1076"/>
          <ac:picMkLst>
            <pc:docMk/>
            <pc:sldMk cId="3012274527" sldId="996"/>
            <ac:picMk id="12" creationId="{56756AE5-3E38-6367-91A8-9DC56C8E3916}"/>
          </ac:picMkLst>
        </pc:picChg>
        <pc:picChg chg="add mod">
          <ac:chgData name="Akujieze, Tochukwu" userId="S::tochukwu.akujieze_endeavorhealth.org#ext#@nuwildcat.onmicrosoft.com::27165aaa-b6d6-4f71-93a8-8659dc914c21" providerId="AD" clId="Web-{6B021CF8-3869-ACCC-7296-DA731BF90899}" dt="2026-05-21T02:10:46.837" v="30" actId="14100"/>
          <ac:picMkLst>
            <pc:docMk/>
            <pc:sldMk cId="3012274527" sldId="996"/>
            <ac:picMk id="14" creationId="{83A623BB-959C-DABE-9C5F-E47D9626CA09}"/>
          </ac:picMkLst>
        </pc:picChg>
      </pc:sldChg>
    </pc:docChg>
  </pc:docChgLst>
</pc:chgInfo>
</file>

<file path=ppt/comments/modernComment_3B4_B169D2BD.xml><?xml version="1.0" encoding="utf-8"?>
<p188:cmLst xmlns:a="http://schemas.openxmlformats.org/drawingml/2006/main" xmlns:r="http://schemas.openxmlformats.org/officeDocument/2006/relationships" xmlns:p188="http://schemas.microsoft.com/office/powerpoint/2018/8/main">
  <p188:cm id="{EAC30A4E-6DF3-4B11-8539-29ACB547B6B6}" authorId="{9C51FFC5-8415-2629-BD7C-2D6E013F141E}" status="resolved" created="2026-05-01T18:21:47.947" complete="100000">
    <pc:sldMkLst xmlns:pc="http://schemas.microsoft.com/office/powerpoint/2013/main/command">
      <pc:docMk/>
      <pc:sldMk cId="2976502461" sldId="948"/>
    </pc:sldMkLst>
    <p188:replyLst>
      <p188:reply id="{9FD2BF80-C5A5-4395-BAF3-52C11DE4A187}" authorId="{0AA26C30-5BA0-3FB5-6605-9FE2380C5A6F}" created="2026-05-05T14:15:12.058">
        <p188:txBody>
          <a:bodyPr/>
          <a:lstStyle/>
          <a:p>
            <a:r>
              <a:rPr lang="en-US"/>
              <a:t>Check to see if the slide I added is what you were thinking</a:t>
            </a:r>
          </a:p>
        </p188:txBody>
      </p188:reply>
    </p188:replyLst>
    <p188:txBody>
      <a:bodyPr/>
      <a:lstStyle/>
      <a:p>
        <a:r>
          <a:rPr lang="en-US"/>
          <a:t>Add title slide before this one with names</a:t>
        </a:r>
      </a:p>
    </p188:txBody>
  </p188:cm>
</p188:cmLst>
</file>

<file path=ppt/comments/modernComment_3B9_BF59DC4.xml><?xml version="1.0" encoding="utf-8"?>
<p188:cmLst xmlns:a="http://schemas.openxmlformats.org/drawingml/2006/main" xmlns:r="http://schemas.openxmlformats.org/officeDocument/2006/relationships" xmlns:p188="http://schemas.microsoft.com/office/powerpoint/2018/8/main">
  <p188:cm id="{CD3304D3-5AD9-3947-8FE4-D0D2F47A225F}" authorId="{9C51FFC5-8415-2629-BD7C-2D6E013F141E}" status="resolved" created="2026-05-01T18:47:59.654">
    <pc:sldMkLst xmlns:pc="http://schemas.microsoft.com/office/powerpoint/2013/main/command">
      <pc:docMk/>
      <pc:sldMk cId="611881788" sldId="953"/>
    </pc:sldMkLst>
    <p188:replyLst>
      <p188:reply id="{A38061A9-448B-4406-B589-CEA6851668D6}" authorId="{9C51FFC5-8415-2629-BD7C-2D6E013F141E}" created="2026-05-05T18:31:05.246">
        <p188:txBody>
          <a:bodyPr/>
          <a:lstStyle/>
          <a:p>
            <a:r>
              <a:rPr lang="en-US"/>
              <a:t>Include a statement about on the left "Together we do great things" flip mno to be first &amp; bullet the top phrase</a:t>
            </a:r>
          </a:p>
        </p188:txBody>
      </p188:reply>
    </p188:replyLst>
    <p188:txBody>
      <a:bodyPr/>
      <a:lstStyle/>
      <a:p>
        <a:r>
          <a:rPr lang="en-US"/>
          <a:t>slide after this one: key successes/impact as a collaborative (safe sleep modeling, sdoh screening, parent partners, hospitals hosting RCBs)</a:t>
        </a:r>
      </a:p>
    </p188:txBody>
  </p188:cm>
</p188:cmLst>
</file>

<file path=ppt/comments/modernComment_3BA_A0A17A26.xml><?xml version="1.0" encoding="utf-8"?>
<p188:cmLst xmlns:a="http://schemas.openxmlformats.org/drawingml/2006/main" xmlns:r="http://schemas.openxmlformats.org/officeDocument/2006/relationships" xmlns:p188="http://schemas.microsoft.com/office/powerpoint/2018/8/main">
  <p188:cm id="{640265D4-A9BD-4892-9A50-50156CFCE729}" authorId="{7B16CD26-65E9-C2D0-71F6-5A0F6538804D}" status="resolved" created="2026-04-22T00:47:45.119" complete="100000">
    <pc:sldMkLst xmlns:pc="http://schemas.microsoft.com/office/powerpoint/2013/main/command">
      <pc:docMk/>
      <pc:sldMk cId="2694937126" sldId="954"/>
    </pc:sldMkLst>
    <p188:txBody>
      <a:bodyPr/>
      <a:lstStyle/>
      <a:p>
        <a:r>
          <a:rPr lang="en-US"/>
          <a:t>I think it would be nice to include Justin's safe sleep audit graphs here (or somewhere in this slide deck to demonstrate change).</a:t>
        </a:r>
      </a:p>
    </p188:txBody>
  </p188:cm>
</p188:cmLst>
</file>

<file path=ppt/comments/modernComment_3BB_70AEA7A8.xml><?xml version="1.0" encoding="utf-8"?>
<p188:cmLst xmlns:a="http://schemas.openxmlformats.org/drawingml/2006/main" xmlns:r="http://schemas.openxmlformats.org/officeDocument/2006/relationships" xmlns:p188="http://schemas.microsoft.com/office/powerpoint/2018/8/main">
  <p188:cm id="{E9256AFE-77D8-4A3C-8609-BFEA1EE96C28}" authorId="{9C51FFC5-8415-2629-BD7C-2D6E013F141E}" status="resolved" created="2026-05-01T18:58:23.650" complete="100000">
    <ac:deMkLst xmlns:ac="http://schemas.microsoft.com/office/drawing/2013/main/command">
      <pc:docMk xmlns:pc="http://schemas.microsoft.com/office/powerpoint/2013/main/command"/>
      <pc:sldMk xmlns:pc="http://schemas.microsoft.com/office/powerpoint/2013/main/command" cId="1890494376" sldId="955"/>
      <ac:spMk id="5" creationId="{F619122B-FE5D-112A-9EA4-CDF292BFF5B6}"/>
    </ac:deMkLst>
    <p188:txBody>
      <a:bodyPr/>
      <a:lstStyle/>
      <a:p>
        <a:r>
          <a:rPr lang="en-US"/>
          <a:t>Add comment about bringing their folder to the breakout session</a:t>
        </a:r>
      </a:p>
    </p188:txBody>
  </p188:cm>
  <p188:cm id="{810C67D7-79DA-4687-96E1-AC4485560C86}" authorId="{9C51FFC5-8415-2629-BD7C-2D6E013F141E}" status="resolved" created="2026-05-05T18:41:11.318" complete="100000">
    <pc:sldMkLst xmlns:pc="http://schemas.microsoft.com/office/powerpoint/2013/main/command">
      <pc:docMk/>
      <pc:sldMk cId="1890494376" sldId="955"/>
    </pc:sldMkLst>
    <p188:replyLst>
      <p188:reply id="{94778F5F-904B-4EB8-AA65-D89DEBD596EF}" authorId="{9C51FFC5-8415-2629-BD7C-2D6E013F141E}" created="2026-05-05T18:42:14.181">
        <p188:txBody>
          <a:bodyPr/>
          <a:lstStyle/>
          <a:p>
            <a:r>
              <a:rPr lang="en-US"/>
              <a:t>after place the celebrating the other initiatives (Mno &amp; basic)</a:t>
            </a:r>
          </a:p>
        </p188:txBody>
      </p188:reply>
    </p188:replyLst>
    <p188:txBody>
      <a:bodyPr/>
      <a:lstStyle/>
      <a:p>
        <a:r>
          <a:rPr lang="en-US"/>
          <a:t>add a why sustainability slide</a:t>
        </a:r>
      </a:p>
    </p188:txBody>
  </p188:cm>
</p188:cmLst>
</file>

<file path=ppt/comments/modernComment_3CB_A6D75E6F.xml><?xml version="1.0" encoding="utf-8"?>
<p188:cmLst xmlns:a="http://schemas.openxmlformats.org/drawingml/2006/main" xmlns:r="http://schemas.openxmlformats.org/officeDocument/2006/relationships" xmlns:p188="http://schemas.microsoft.com/office/powerpoint/2018/8/main">
  <p188:cm id="{F1B9EC1C-A0CA-4798-B17A-B97ED10AA45B}" authorId="{7B16CD26-65E9-C2D0-71F6-5A0F6538804D}" created="2026-04-22T15:58:51.125">
    <ac:txMkLst xmlns:ac="http://schemas.microsoft.com/office/drawing/2013/main/command">
      <pc:docMk xmlns:pc="http://schemas.microsoft.com/office/powerpoint/2013/main/command"/>
      <pc:sldMk xmlns:pc="http://schemas.microsoft.com/office/powerpoint/2013/main/command" cId="2799132271" sldId="971"/>
      <ac:spMk id="2" creationId="{77B6433A-5EF5-D784-2269-5CBF090E2791}"/>
      <ac:txMk cp="0" len="33">
        <ac:context len="34" hash="3229297570"/>
      </ac:txMk>
    </ac:txMkLst>
    <p188:pos x="7159924" y="690113"/>
    <p188:replyLst>
      <p188:reply id="{8207A5D0-8959-47DE-B567-9C25146015EE}" authorId="{9C51FFC5-8415-2629-BD7C-2D6E013F141E}" created="2026-05-01T18:18:22.569">
        <p188:txBody>
          <a:bodyPr/>
          <a:lstStyle/>
          <a:p>
            <a:r>
              <a:rPr lang="en-US"/>
              <a:t>Include safe sleep packs/posters with different languages</a:t>
            </a:r>
          </a:p>
        </p188:txBody>
      </p188:reply>
      <p188:reply id="{33F4C842-437F-4AB9-943D-5B5B9A0DB0FE}" authorId="{9C51FFC5-8415-2629-BD7C-2D6E013F141E}" created="2026-05-01T18:32:29.681">
        <p188:txBody>
          <a:bodyPr/>
          <a:lstStyle/>
          <a:p>
            <a:r>
              <a:rPr lang="en-US"/>
              <a:t>Maybe not necessary</a:t>
            </a:r>
          </a:p>
        </p188:txBody>
      </p188:reply>
    </p188:replyLst>
    <p188:txBody>
      <a:bodyPr/>
      <a:lstStyle/>
      <a:p>
        <a:r>
          <a:rPr lang="en-US"/>
          <a:t>Brainstorming Idea: Have slide(s) with all translated material we created to emphasize equity ...</a:t>
        </a:r>
      </a:p>
    </p188:txBody>
  </p188:cm>
</p188:cmLst>
</file>

<file path=ppt/comments/modernComment_3CC_C3F75EA2.xml><?xml version="1.0" encoding="utf-8"?>
<p188:cmLst xmlns:a="http://schemas.openxmlformats.org/drawingml/2006/main" xmlns:r="http://schemas.openxmlformats.org/officeDocument/2006/relationships" xmlns:p188="http://schemas.microsoft.com/office/powerpoint/2018/8/main">
  <p188:cm id="{89F7B9D7-34B2-C644-99C4-8DBB880FBF18}" authorId="{9C51FFC5-8415-2629-BD7C-2D6E013F141E}" status="resolved" created="2026-05-01T18:19:54.696">
    <pc:sldMkLst xmlns:pc="http://schemas.microsoft.com/office/powerpoint/2013/main/command">
      <pc:docMk/>
      <pc:sldMk cId="424458268" sldId="972"/>
    </pc:sldMkLst>
    <p188:txBody>
      <a:bodyPr/>
      <a:lstStyle/>
      <a:p>
        <a:r>
          <a:rPr lang="en-US"/>
          <a:t>Include safe sleep packs/posters with different languages</a:t>
        </a:r>
      </a:p>
    </p188:txBody>
  </p188:cm>
</p188:cmLst>
</file>

<file path=ppt/comments/modernComment_3CF_D7FC017A.xml><?xml version="1.0" encoding="utf-8"?>
<p188:cmLst xmlns:a="http://schemas.openxmlformats.org/drawingml/2006/main" xmlns:r="http://schemas.openxmlformats.org/officeDocument/2006/relationships" xmlns:p188="http://schemas.microsoft.com/office/powerpoint/2018/8/main">
  <p188:cm id="{3571E058-2223-A140-9511-847A560C56DD}" authorId="{7B16CD26-65E9-C2D0-71F6-5A0F6538804D}" created="2026-04-22T16:45:38.451">
    <pc:sldMkLst xmlns:pc="http://schemas.microsoft.com/office/powerpoint/2013/main/command">
      <pc:docMk/>
      <pc:sldMk cId="751963940" sldId="975"/>
    </pc:sldMkLst>
    <p188:replyLst>
      <p188:reply id="{34E40ADC-2E32-4B32-92B1-95573B793946}" authorId="{9C51FFC5-8415-2629-BD7C-2D6E013F141E}" created="2026-05-01T18:52:50.755">
        <p188:txBody>
          <a:bodyPr/>
          <a:lstStyle/>
          <a:p>
            <a:r>
              <a:rPr lang="en-US"/>
              <a:t>title should be wordsmithed to include more of permanence "essi is not just an initiative..., </a:t>
            </a:r>
          </a:p>
        </p188:txBody>
      </p188:reply>
    </p188:replyLst>
    <p188:txBody>
      <a:bodyPr/>
      <a:lstStyle/>
      <a:p>
        <a:r>
          <a:rPr lang="en-US"/>
          <a:t>What got embedded? Idea to include screenshots from team talks and submitted, Neonatal storyboards.</a:t>
        </a:r>
      </a:p>
    </p188:txBody>
  </p188:cm>
</p188:cmLst>
</file>

<file path=ppt/comments/modernComment_3D0_5D4AF104.xml><?xml version="1.0" encoding="utf-8"?>
<p188:cmLst xmlns:a="http://schemas.openxmlformats.org/drawingml/2006/main" xmlns:r="http://schemas.openxmlformats.org/officeDocument/2006/relationships" xmlns:p188="http://schemas.microsoft.com/office/powerpoint/2018/8/main">
  <p188:cm id="{4E967912-4D12-D942-99D1-39FFF15B4515}" authorId="{9C51FFC5-8415-2629-BD7C-2D6E013F141E}" status="resolved" created="2026-05-01T18:55:03.022">
    <pc:sldMkLst xmlns:pc="http://schemas.microsoft.com/office/powerpoint/2013/main/command">
      <pc:docMk/>
      <pc:sldMk cId="837258135" sldId="976"/>
    </pc:sldMkLst>
    <p188:replyLst>
      <p188:reply id="{7EFD6F5A-FAD7-4828-807C-5E31178E4566}" authorId="{9C51FFC5-8415-2629-BD7C-2D6E013F141E}" created="2026-05-01T18:56:24.351">
        <p188:txBody>
          <a:bodyPr/>
          <a:lstStyle/>
          <a:p>
            <a:r>
              <a:rPr lang="en-US"/>
              <a:t>Add another slide afterwards, include ESSI in the title (title slide)</a:t>
            </a:r>
          </a:p>
        </p188:txBody>
      </p188:reply>
      <p188:reply id="{7134C282-3552-4338-86F0-37F77AF9133C}" authorId="{9C51FFC5-8415-2629-BD7C-2D6E013F141E}" created="2026-05-05T18:39:21.558">
        <p188:txBody>
          <a:bodyPr/>
          <a:lstStyle/>
          <a:p>
            <a:r>
              <a:rPr lang="en-US"/>
              <a:t>title slide, separate the emr from the prapare in 2 different slides, identify the hospitals who have each tool</a:t>
            </a:r>
          </a:p>
        </p188:txBody>
      </p188:reply>
      <p188:reply id="{3E28115E-730F-47C2-A68E-E3120D538AEC}" authorId="{9C51FFC5-8415-2629-BD7C-2D6E013F141E}" created="2026-05-05T18:40:12.329">
        <p188:txBody>
          <a:bodyPr/>
          <a:lstStyle/>
          <a:p>
            <a:r>
              <a:rPr lang="en-US"/>
              <a:t>yellow is uchicago medicine, bottom right is belville memorial</a:t>
            </a:r>
          </a:p>
        </p188:txBody>
      </p188:reply>
    </p188:replyLst>
    <p188:txBody>
      <a:bodyPr/>
      <a:lstStyle/>
      <a:p>
        <a:r>
          <a:rPr lang="en-US"/>
          <a:t>include a framing slide before this one "hospitals in action: specific and local examples of screening implementation"</a:t>
        </a:r>
      </a:p>
    </p188:txBody>
  </p188:cm>
</p188:cmLst>
</file>

<file path=ppt/comments/modernComment_3D5_5633E24E.xml><?xml version="1.0" encoding="utf-8"?>
<p188:cmLst xmlns:a="http://schemas.openxmlformats.org/drawingml/2006/main" xmlns:r="http://schemas.openxmlformats.org/officeDocument/2006/relationships" xmlns:p188="http://schemas.microsoft.com/office/powerpoint/2018/8/main">
  <p188:cm id="{9165FA9B-CAE0-4DA3-B292-D8FAB4141B52}" authorId="{9C51FFC5-8415-2629-BD7C-2D6E013F141E}" status="resolved" created="2026-05-05T18:22:59.473" complete="100000">
    <pc:sldMkLst xmlns:pc="http://schemas.microsoft.com/office/powerpoint/2013/main/command">
      <pc:docMk/>
      <pc:sldMk cId="1446240846" sldId="981"/>
    </pc:sldMkLst>
    <p188:txBody>
      <a:bodyPr/>
      <a:lstStyle/>
      <a:p>
        <a:r>
          <a:rPr lang="en-US"/>
          <a:t>flip to make sure postpartum unit is on top and nicu is below</a:t>
        </a:r>
      </a:p>
    </p188:txBody>
  </p188:cm>
</p188:cmLst>
</file>

<file path=ppt/comments/modernComment_3E3_75D9BE15.xml><?xml version="1.0" encoding="utf-8"?>
<p188:cmLst xmlns:a="http://schemas.openxmlformats.org/drawingml/2006/main" xmlns:r="http://schemas.openxmlformats.org/officeDocument/2006/relationships" xmlns:p188="http://schemas.microsoft.com/office/powerpoint/2018/8/main">
  <p188:cm id="{EC6FBF78-03EE-4A93-B9BF-4F3FFC2B586A}" authorId="{9C51FFC5-8415-2629-BD7C-2D6E013F141E}" status="resolved" created="2026-05-08T18:49:26.478" complete="100000">
    <pc:sldMkLst xmlns:pc="http://schemas.microsoft.com/office/powerpoint/2013/main/command">
      <pc:docMk/>
      <pc:sldMk cId="1977204245" sldId="995"/>
    </pc:sldMkLst>
    <p188:txBody>
      <a:bodyPr/>
      <a:lstStyle/>
      <a:p>
        <a:r>
          <a:rPr lang="en-US"/>
          <a:t>send this slide to Leslie</a:t>
        </a:r>
      </a:p>
    </p188:txBody>
  </p188:cm>
</p188:cmLst>
</file>

<file path=ppt/comments/modernComment_3E4_B38BA95F.xml><?xml version="1.0" encoding="utf-8"?>
<p188:cmLst xmlns:a="http://schemas.openxmlformats.org/drawingml/2006/main" xmlns:r="http://schemas.openxmlformats.org/officeDocument/2006/relationships" xmlns:p188="http://schemas.microsoft.com/office/powerpoint/2018/8/main">
  <p188:cm id="{6DDA5E0A-D42C-4AE6-BAF9-5DEBA6849342}" authorId="{9C51FFC5-8415-2629-BD7C-2D6E013F141E}" status="resolved" created="2026-05-08T18:50:14.978" complete="100000">
    <pc:sldMkLst xmlns:pc="http://schemas.microsoft.com/office/powerpoint/2013/main/command">
      <pc:docMk/>
      <pc:sldMk cId="3012274527" sldId="996"/>
    </pc:sldMkLst>
    <p188:txBody>
      <a:bodyPr/>
      <a:lstStyle/>
      <a:p>
        <a:r>
          <a:rPr lang="en-US"/>
          <a:t>Send to leslie</a:t>
        </a:r>
      </a:p>
    </p188:txBody>
  </p188:cm>
</p188:cmLst>
</file>

<file path=ppt/comments/modernComment_401_5C26C6FC.xml><?xml version="1.0" encoding="utf-8"?>
<p188:cmLst xmlns:a="http://schemas.openxmlformats.org/drawingml/2006/main" xmlns:r="http://schemas.openxmlformats.org/officeDocument/2006/relationships" xmlns:p188="http://schemas.microsoft.com/office/powerpoint/2018/8/main">
  <p188:cm id="{6688DA55-8E92-4943-AD9A-406AF4513B5D}" authorId="{9C51FFC5-8415-2629-BD7C-2D6E013F141E}" created="2026-05-15T17:17:40.775">
    <pc:sldMkLst xmlns:pc="http://schemas.microsoft.com/office/powerpoint/2013/main/command">
      <pc:docMk/>
      <pc:sldMk cId="1546045180" sldId="1025"/>
    </pc:sldMkLst>
    <p188:txBody>
      <a:bodyPr/>
      <a:lstStyle/>
      <a:p>
        <a:r>
          <a:rPr lang="en-US"/>
          <a:t>Title: Trends in Document Safe Sleep Conversations by Language Group</a:t>
        </a:r>
      </a:p>
    </p188:txBody>
  </p188:cm>
</p188:cmLst>
</file>

<file path=ppt/comments/modernComment_402_F86F4F56.xml><?xml version="1.0" encoding="utf-8"?>
<p188:cmLst xmlns:a="http://schemas.openxmlformats.org/drawingml/2006/main" xmlns:r="http://schemas.openxmlformats.org/officeDocument/2006/relationships" xmlns:p188="http://schemas.microsoft.com/office/powerpoint/2018/8/main">
  <p188:cm id="{F0F4BD2B-0F8B-461B-88D0-55CE4D2ED9E1}" authorId="{9C51FFC5-8415-2629-BD7C-2D6E013F141E}" created="2026-05-18T16:58:43.113">
    <pc:sldMkLst xmlns:pc="http://schemas.microsoft.com/office/powerpoint/2013/main/command">
      <pc:docMk/>
      <pc:sldMk cId="4168044374" sldId="1026"/>
    </pc:sldMkLst>
    <p188:txBody>
      <a:bodyPr/>
      <a:lstStyle/>
      <a:p>
        <a:r>
          <a:rPr lang="en-US"/>
          <a:t>Title: Equity in ESSI Bundle Performance by Insurance Type</a:t>
        </a:r>
      </a:p>
    </p188:txBody>
  </p188:cm>
</p188:cmLst>
</file>

<file path=ppt/comments/modernComment_403_1C95130D.xml><?xml version="1.0" encoding="utf-8"?>
<p188:cmLst xmlns:a="http://schemas.openxmlformats.org/drawingml/2006/main" xmlns:r="http://schemas.openxmlformats.org/officeDocument/2006/relationships" xmlns:p188="http://schemas.microsoft.com/office/powerpoint/2018/8/main">
  <p188:cm id="{E8E8663E-CFD8-4F49-97AF-5268BC206B8F}" authorId="{9C51FFC5-8415-2629-BD7C-2D6E013F141E}" created="2026-05-18T16:25:57.888">
    <pc:sldMkLst xmlns:pc="http://schemas.microsoft.com/office/powerpoint/2013/main/command">
      <pc:docMk/>
      <pc:sldMk cId="3710800278" sldId="1027"/>
    </pc:sldMkLst>
    <p188:txBody>
      <a:bodyPr/>
      <a:lstStyle/>
      <a:p>
        <a:r>
          <a:rPr lang="en-US"/>
          <a:t>Title: SDOH Screening and Linkage (Readiness)</a:t>
        </a:r>
      </a:p>
    </p188:txBody>
  </p188:cm>
</p188:cmLst>
</file>

<file path=ppt/comments/modernComment_404_D45CE6A8.xml><?xml version="1.0" encoding="utf-8"?>
<p188:cmLst xmlns:a="http://schemas.openxmlformats.org/drawingml/2006/main" xmlns:r="http://schemas.openxmlformats.org/officeDocument/2006/relationships" xmlns:p188="http://schemas.microsoft.com/office/powerpoint/2018/8/main">
  <p188:cm id="{ADF9FD46-E475-9143-A34B-3D16DFB8A5BA}" authorId="{9C51FFC5-8415-2629-BD7C-2D6E013F141E}" created="2026-05-18T16:29:59.496">
    <pc:sldMkLst xmlns:pc="http://schemas.microsoft.com/office/powerpoint/2013/main/command">
      <pc:docMk/>
      <pc:sldMk cId="492632503" sldId="1028"/>
    </pc:sldMkLst>
    <p188:txBody>
      <a:bodyPr/>
      <a:lstStyle/>
      <a:p>
        <a:r>
          <a:rPr lang="en-US"/>
          <a:t>Title: Understanding Safe Sleep Awareness</a:t>
        </a:r>
      </a:p>
    </p188:txBody>
  </p188:cm>
</p188:cmLst>
</file>

<file path=ppt/comments/modernComment_405_866B970F.xml><?xml version="1.0" encoding="utf-8"?>
<p188:cmLst xmlns:a="http://schemas.openxmlformats.org/drawingml/2006/main" xmlns:r="http://schemas.openxmlformats.org/officeDocument/2006/relationships" xmlns:p188="http://schemas.microsoft.com/office/powerpoint/2018/8/main">
  <p188:cm id="{662149B2-E8A4-9949-BEB9-A083E074D281}" authorId="{9C51FFC5-8415-2629-BD7C-2D6E013F141E}" created="2026-05-18T16:47:26.679">
    <pc:sldMkLst xmlns:pc="http://schemas.microsoft.com/office/powerpoint/2013/main/command">
      <pc:docMk/>
      <pc:sldMk cId="3904975877" sldId="1029"/>
    </pc:sldMkLst>
    <p188:txBody>
      <a:bodyPr/>
      <a:lstStyle/>
      <a:p>
        <a:r>
          <a:rPr lang="en-US"/>
          <a:t>Title: ESSI Bundle Documented in Discharge Summary (Transfer of Care)</a:t>
        </a:r>
      </a:p>
    </p188:txBody>
  </p188:cm>
</p188:cmLst>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FF36647C-5324-4D08-BDB9-3E9B48F20DD1}" type="doc">
      <dgm:prSet loTypeId="urn:microsoft.com/office/officeart/2017/3/layout/DropPinTimeline" loCatId="process" qsTypeId="urn:microsoft.com/office/officeart/2005/8/quickstyle/simple1" qsCatId="simple" csTypeId="urn:microsoft.com/office/officeart/2005/8/colors/colorful1" csCatId="colorful" phldr="1"/>
      <dgm:spPr/>
      <dgm:t>
        <a:bodyPr/>
        <a:lstStyle/>
        <a:p>
          <a:endParaRPr lang="en-US"/>
        </a:p>
      </dgm:t>
    </dgm:pt>
    <dgm:pt modelId="{888DC0D2-4444-40D9-B858-BFDAA4CDF353}">
      <dgm:prSet/>
      <dgm:spPr/>
      <dgm:t>
        <a:bodyPr/>
        <a:lstStyle/>
        <a:p>
          <a:pPr>
            <a:defRPr b="1"/>
          </a:pPr>
          <a:r>
            <a:rPr lang="en-US"/>
            <a:t>January</a:t>
          </a:r>
        </a:p>
      </dgm:t>
    </dgm:pt>
    <dgm:pt modelId="{60EC43F8-DA40-49EB-BE0E-26C4F395A32F}" type="parTrans" cxnId="{3F45C7ED-0090-4AEE-94EB-07E2C9AD936C}">
      <dgm:prSet/>
      <dgm:spPr/>
      <dgm:t>
        <a:bodyPr/>
        <a:lstStyle/>
        <a:p>
          <a:endParaRPr lang="en-US"/>
        </a:p>
      </dgm:t>
    </dgm:pt>
    <dgm:pt modelId="{4EEDA2CB-0EF6-42B3-B5C1-B63D1AE6F3BD}" type="sibTrans" cxnId="{3F45C7ED-0090-4AEE-94EB-07E2C9AD936C}">
      <dgm:prSet/>
      <dgm:spPr/>
      <dgm:t>
        <a:bodyPr/>
        <a:lstStyle/>
        <a:p>
          <a:endParaRPr lang="en-US"/>
        </a:p>
      </dgm:t>
    </dgm:pt>
    <dgm:pt modelId="{35F31090-FA02-4466-AFB5-87B6DF07BCD7}">
      <dgm:prSet/>
      <dgm:spPr/>
      <dgm:t>
        <a:bodyPr/>
        <a:lstStyle/>
        <a:p>
          <a:r>
            <a:rPr lang="en-US"/>
            <a:t>Equitable and Respectful Care Education and Implementation</a:t>
          </a:r>
        </a:p>
      </dgm:t>
    </dgm:pt>
    <dgm:pt modelId="{02A6F90A-4E5E-47CC-991A-2BAB3C5B6268}" type="parTrans" cxnId="{EFA22CE1-2C52-470A-9938-CD484B2EA0F6}">
      <dgm:prSet/>
      <dgm:spPr/>
      <dgm:t>
        <a:bodyPr/>
        <a:lstStyle/>
        <a:p>
          <a:endParaRPr lang="en-US"/>
        </a:p>
      </dgm:t>
    </dgm:pt>
    <dgm:pt modelId="{F084EB43-00FB-414A-AD2A-3F7880D78FB6}" type="sibTrans" cxnId="{EFA22CE1-2C52-470A-9938-CD484B2EA0F6}">
      <dgm:prSet/>
      <dgm:spPr/>
      <dgm:t>
        <a:bodyPr/>
        <a:lstStyle/>
        <a:p>
          <a:endParaRPr lang="en-US"/>
        </a:p>
      </dgm:t>
    </dgm:pt>
    <dgm:pt modelId="{71889293-8C1F-4AD7-B68C-3FE0C7D16B13}">
      <dgm:prSet/>
      <dgm:spPr/>
      <dgm:t>
        <a:bodyPr/>
        <a:lstStyle/>
        <a:p>
          <a:pPr>
            <a:defRPr b="1"/>
          </a:pPr>
          <a:r>
            <a:rPr lang="en-US"/>
            <a:t>February</a:t>
          </a:r>
        </a:p>
      </dgm:t>
    </dgm:pt>
    <dgm:pt modelId="{FDAA98F7-80E5-459E-B1FE-A3F0CB591E6B}" type="parTrans" cxnId="{D1029826-F304-40AB-8A45-E110812DD908}">
      <dgm:prSet/>
      <dgm:spPr/>
      <dgm:t>
        <a:bodyPr/>
        <a:lstStyle/>
        <a:p>
          <a:endParaRPr lang="en-US"/>
        </a:p>
      </dgm:t>
    </dgm:pt>
    <dgm:pt modelId="{704D613E-FC16-44F7-BE3D-38E429095BE1}" type="sibTrans" cxnId="{D1029826-F304-40AB-8A45-E110812DD908}">
      <dgm:prSet/>
      <dgm:spPr/>
      <dgm:t>
        <a:bodyPr/>
        <a:lstStyle/>
        <a:p>
          <a:endParaRPr lang="en-US"/>
        </a:p>
      </dgm:t>
    </dgm:pt>
    <dgm:pt modelId="{CD7881FF-A15F-410F-B09D-1E890C99EC42}">
      <dgm:prSet/>
      <dgm:spPr/>
      <dgm:t>
        <a:bodyPr/>
        <a:lstStyle/>
        <a:p>
          <a:r>
            <a:rPr lang="en-US" dirty="0"/>
            <a:t>Equitable and Respectful Care Education and Implementation Part 2</a:t>
          </a:r>
        </a:p>
      </dgm:t>
    </dgm:pt>
    <dgm:pt modelId="{E5D9AAA8-90BA-4237-8261-FCC83548659B}" type="parTrans" cxnId="{BAADE26F-6135-4A42-861F-8734B5021E8C}">
      <dgm:prSet/>
      <dgm:spPr/>
      <dgm:t>
        <a:bodyPr/>
        <a:lstStyle/>
        <a:p>
          <a:endParaRPr lang="en-US"/>
        </a:p>
      </dgm:t>
    </dgm:pt>
    <dgm:pt modelId="{6AF0B477-E943-470E-9479-F3363B74625A}" type="sibTrans" cxnId="{BAADE26F-6135-4A42-861F-8734B5021E8C}">
      <dgm:prSet/>
      <dgm:spPr/>
      <dgm:t>
        <a:bodyPr/>
        <a:lstStyle/>
        <a:p>
          <a:endParaRPr lang="en-US"/>
        </a:p>
      </dgm:t>
    </dgm:pt>
    <dgm:pt modelId="{782B7E6D-275E-44FE-B64E-CF4DCB18CE03}">
      <dgm:prSet/>
      <dgm:spPr/>
      <dgm:t>
        <a:bodyPr/>
        <a:lstStyle/>
        <a:p>
          <a:pPr>
            <a:defRPr b="1"/>
          </a:pPr>
          <a:r>
            <a:rPr lang="en-US"/>
            <a:t>March</a:t>
          </a:r>
        </a:p>
      </dgm:t>
    </dgm:pt>
    <dgm:pt modelId="{7E3DD2C2-FCF7-483B-BBFA-964A0E2EAC0C}" type="parTrans" cxnId="{8DCA5369-4987-4395-B577-3F77808A3F83}">
      <dgm:prSet/>
      <dgm:spPr/>
      <dgm:t>
        <a:bodyPr/>
        <a:lstStyle/>
        <a:p>
          <a:endParaRPr lang="en-US"/>
        </a:p>
      </dgm:t>
    </dgm:pt>
    <dgm:pt modelId="{7A44FBB3-0697-4CC5-A841-27A346413981}" type="sibTrans" cxnId="{8DCA5369-4987-4395-B577-3F77808A3F83}">
      <dgm:prSet/>
      <dgm:spPr/>
      <dgm:t>
        <a:bodyPr/>
        <a:lstStyle/>
        <a:p>
          <a:endParaRPr lang="en-US"/>
        </a:p>
      </dgm:t>
    </dgm:pt>
    <dgm:pt modelId="{3941DDB8-F743-41AB-B193-8BE13A9EBF36}">
      <dgm:prSet/>
      <dgm:spPr/>
      <dgm:t>
        <a:bodyPr/>
        <a:lstStyle/>
        <a:p>
          <a:r>
            <a:rPr lang="en-US"/>
            <a:t>Safe Sleep Environment Education and Implementation</a:t>
          </a:r>
        </a:p>
      </dgm:t>
    </dgm:pt>
    <dgm:pt modelId="{58428392-E344-41F5-84FA-76EEA50DA237}" type="parTrans" cxnId="{F4F8E7B3-B5C3-4ADE-A4BF-BF9089E937FD}">
      <dgm:prSet/>
      <dgm:spPr/>
      <dgm:t>
        <a:bodyPr/>
        <a:lstStyle/>
        <a:p>
          <a:endParaRPr lang="en-US"/>
        </a:p>
      </dgm:t>
    </dgm:pt>
    <dgm:pt modelId="{6DEDE53F-E007-4201-94B1-14C6431F9A09}" type="sibTrans" cxnId="{F4F8E7B3-B5C3-4ADE-A4BF-BF9089E937FD}">
      <dgm:prSet/>
      <dgm:spPr/>
      <dgm:t>
        <a:bodyPr/>
        <a:lstStyle/>
        <a:p>
          <a:endParaRPr lang="en-US"/>
        </a:p>
      </dgm:t>
    </dgm:pt>
    <dgm:pt modelId="{08572C69-19EE-42C6-BA4D-603CD7F3307B}">
      <dgm:prSet/>
      <dgm:spPr/>
      <dgm:t>
        <a:bodyPr/>
        <a:lstStyle/>
        <a:p>
          <a:pPr>
            <a:defRPr b="1"/>
          </a:pPr>
          <a:r>
            <a:rPr lang="en-US"/>
            <a:t>April</a:t>
          </a:r>
        </a:p>
      </dgm:t>
    </dgm:pt>
    <dgm:pt modelId="{F36C70AE-C5E9-45FD-B03D-266D24EF552D}" type="parTrans" cxnId="{C7566451-E4E4-4666-9F97-113B57CFD5DA}">
      <dgm:prSet/>
      <dgm:spPr/>
      <dgm:t>
        <a:bodyPr/>
        <a:lstStyle/>
        <a:p>
          <a:endParaRPr lang="en-US"/>
        </a:p>
      </dgm:t>
    </dgm:pt>
    <dgm:pt modelId="{82A263F1-86DA-4665-B566-AA56CDF4A9BB}" type="sibTrans" cxnId="{C7566451-E4E4-4666-9F97-113B57CFD5DA}">
      <dgm:prSet/>
      <dgm:spPr/>
      <dgm:t>
        <a:bodyPr/>
        <a:lstStyle/>
        <a:p>
          <a:endParaRPr lang="en-US"/>
        </a:p>
      </dgm:t>
    </dgm:pt>
    <dgm:pt modelId="{788A36FF-269B-4055-95FF-3C5324B20379}">
      <dgm:prSet/>
      <dgm:spPr/>
      <dgm:t>
        <a:bodyPr/>
        <a:lstStyle/>
        <a:p>
          <a:r>
            <a:rPr lang="en-US" dirty="0">
              <a:solidFill>
                <a:schemeClr val="tx1"/>
              </a:solidFill>
            </a:rPr>
            <a:t>Safe Sleep </a:t>
          </a:r>
          <a:r>
            <a:rPr lang="en-US" dirty="0">
              <a:solidFill>
                <a:schemeClr val="tx1"/>
              </a:solidFill>
              <a:latin typeface="Calibri" panose="020F0502020204030204"/>
            </a:rPr>
            <a:t>Environment Education </a:t>
          </a:r>
          <a:r>
            <a:rPr lang="en-US" dirty="0">
              <a:solidFill>
                <a:schemeClr val="tx1"/>
              </a:solidFill>
            </a:rPr>
            <a:t>and </a:t>
          </a:r>
          <a:r>
            <a:rPr lang="en-US" dirty="0">
              <a:solidFill>
                <a:schemeClr val="tx1"/>
              </a:solidFill>
              <a:latin typeface="Calibri" panose="020F0502020204030204"/>
            </a:rPr>
            <a:t>Implementation</a:t>
          </a:r>
          <a:endParaRPr lang="en-US" dirty="0">
            <a:solidFill>
              <a:schemeClr val="tx1"/>
            </a:solidFill>
          </a:endParaRPr>
        </a:p>
      </dgm:t>
    </dgm:pt>
    <dgm:pt modelId="{CCA24C21-3B1C-402F-8FDC-C2B89962FAF9}" type="parTrans" cxnId="{6679F8F8-4DD6-45EF-A5D8-9725BB126DC4}">
      <dgm:prSet/>
      <dgm:spPr/>
      <dgm:t>
        <a:bodyPr/>
        <a:lstStyle/>
        <a:p>
          <a:endParaRPr lang="en-US"/>
        </a:p>
      </dgm:t>
    </dgm:pt>
    <dgm:pt modelId="{C51466E5-D8D4-4B32-8450-8F1E54EA0DC1}" type="sibTrans" cxnId="{6679F8F8-4DD6-45EF-A5D8-9725BB126DC4}">
      <dgm:prSet/>
      <dgm:spPr/>
      <dgm:t>
        <a:bodyPr/>
        <a:lstStyle/>
        <a:p>
          <a:endParaRPr lang="en-US"/>
        </a:p>
      </dgm:t>
    </dgm:pt>
    <dgm:pt modelId="{9DACF67C-F2C7-4BB0-891B-22735034EE56}">
      <dgm:prSet/>
      <dgm:spPr/>
      <dgm:t>
        <a:bodyPr/>
        <a:lstStyle/>
        <a:p>
          <a:pPr>
            <a:defRPr b="1"/>
          </a:pPr>
          <a:r>
            <a:rPr lang="en-US"/>
            <a:t>May</a:t>
          </a:r>
        </a:p>
      </dgm:t>
    </dgm:pt>
    <dgm:pt modelId="{7F53CC57-155F-4B0C-BC49-1CD3FA3AA2D3}" type="parTrans" cxnId="{69545631-356E-4F19-BD8D-26C6F2396ED8}">
      <dgm:prSet/>
      <dgm:spPr/>
      <dgm:t>
        <a:bodyPr/>
        <a:lstStyle/>
        <a:p>
          <a:endParaRPr lang="en-US"/>
        </a:p>
      </dgm:t>
    </dgm:pt>
    <dgm:pt modelId="{67BA471E-783A-4701-8B8C-A920C9849F32}" type="sibTrans" cxnId="{69545631-356E-4F19-BD8D-26C6F2396ED8}">
      <dgm:prSet/>
      <dgm:spPr/>
      <dgm:t>
        <a:bodyPr/>
        <a:lstStyle/>
        <a:p>
          <a:endParaRPr lang="en-US"/>
        </a:p>
      </dgm:t>
    </dgm:pt>
    <dgm:pt modelId="{B883083D-8218-49D7-A828-1ECC3C14D9E4}">
      <dgm:prSet/>
      <dgm:spPr/>
      <dgm:t>
        <a:bodyPr/>
        <a:lstStyle/>
        <a:p>
          <a:r>
            <a:rPr lang="en-US"/>
            <a:t>2024 Face-to-Face Meeting in Springfield IL</a:t>
          </a:r>
          <a:r>
            <a:rPr lang="en-US">
              <a:latin typeface="Calibri" panose="020F0502020204030204"/>
            </a:rPr>
            <a:t> </a:t>
          </a:r>
        </a:p>
      </dgm:t>
    </dgm:pt>
    <dgm:pt modelId="{3085840A-FC05-43FB-9035-4E3F090482CE}" type="parTrans" cxnId="{C1C5D9CF-DAC4-4058-A2FB-83924AE08BCC}">
      <dgm:prSet/>
      <dgm:spPr/>
      <dgm:t>
        <a:bodyPr/>
        <a:lstStyle/>
        <a:p>
          <a:endParaRPr lang="en-US"/>
        </a:p>
      </dgm:t>
    </dgm:pt>
    <dgm:pt modelId="{B0152FBA-F1BA-4B09-9920-901A87904351}" type="sibTrans" cxnId="{C1C5D9CF-DAC4-4058-A2FB-83924AE08BCC}">
      <dgm:prSet/>
      <dgm:spPr/>
      <dgm:t>
        <a:bodyPr/>
        <a:lstStyle/>
        <a:p>
          <a:endParaRPr lang="en-US"/>
        </a:p>
      </dgm:t>
    </dgm:pt>
    <dgm:pt modelId="{47C72B77-7B9A-4072-B304-7F26EE6B3F0A}">
      <dgm:prSet phldr="0"/>
      <dgm:spPr/>
      <dgm:t>
        <a:bodyPr/>
        <a:lstStyle/>
        <a:p>
          <a:pPr>
            <a:defRPr b="1"/>
          </a:pPr>
          <a:r>
            <a:rPr lang="en-US" b="1">
              <a:latin typeface="Calibri" panose="020F0502020204030204"/>
            </a:rPr>
            <a:t>June</a:t>
          </a:r>
          <a:r>
            <a:rPr lang="en-US" b="0">
              <a:latin typeface="Calibri" panose="020F0502020204030204"/>
            </a:rPr>
            <a:t> </a:t>
          </a:r>
          <a:endParaRPr lang="en-US"/>
        </a:p>
      </dgm:t>
    </dgm:pt>
    <dgm:pt modelId="{3DD78138-E0A1-4AC7-AE34-BBCAF8A24E4F}" type="parTrans" cxnId="{FA34E90B-16C8-4B96-958A-953E54A14A63}">
      <dgm:prSet/>
      <dgm:spPr/>
      <dgm:t>
        <a:bodyPr/>
        <a:lstStyle/>
        <a:p>
          <a:endParaRPr lang="en-US"/>
        </a:p>
      </dgm:t>
    </dgm:pt>
    <dgm:pt modelId="{150D5BED-21B2-44F3-BCFF-29B47259B792}" type="sibTrans" cxnId="{FA34E90B-16C8-4B96-958A-953E54A14A63}">
      <dgm:prSet/>
      <dgm:spPr/>
      <dgm:t>
        <a:bodyPr/>
        <a:lstStyle/>
        <a:p>
          <a:endParaRPr lang="en-US"/>
        </a:p>
      </dgm:t>
    </dgm:pt>
    <dgm:pt modelId="{4FDFD501-AE58-41E2-8663-57513088FDEC}">
      <dgm:prSet phldr="0"/>
      <dgm:spPr/>
      <dgm:t>
        <a:bodyPr/>
        <a:lstStyle/>
        <a:p>
          <a:r>
            <a:rPr lang="en-US" b="0">
              <a:latin typeface="Calibri" panose="020F0502020204030204"/>
            </a:rPr>
            <a:t>Equitable and Inclusive Unit Policies </a:t>
          </a:r>
        </a:p>
      </dgm:t>
    </dgm:pt>
    <dgm:pt modelId="{A65FF7BC-64DD-43D2-A207-31CB00963C07}" type="parTrans" cxnId="{B7B5B6FA-BF63-4218-8163-221FFA82B0D4}">
      <dgm:prSet/>
      <dgm:spPr/>
      <dgm:t>
        <a:bodyPr/>
        <a:lstStyle/>
        <a:p>
          <a:endParaRPr lang="en-US"/>
        </a:p>
      </dgm:t>
    </dgm:pt>
    <dgm:pt modelId="{EB323B70-BCA9-43E2-B00B-00C2D45F6632}" type="sibTrans" cxnId="{B7B5B6FA-BF63-4218-8163-221FFA82B0D4}">
      <dgm:prSet/>
      <dgm:spPr/>
      <dgm:t>
        <a:bodyPr/>
        <a:lstStyle/>
        <a:p>
          <a:endParaRPr lang="en-US"/>
        </a:p>
      </dgm:t>
    </dgm:pt>
    <dgm:pt modelId="{18D2E2BF-215E-40DF-A490-46B3B69BE223}">
      <dgm:prSet phldr="0"/>
      <dgm:spPr/>
      <dgm:t>
        <a:bodyPr/>
        <a:lstStyle/>
        <a:p>
          <a:pPr>
            <a:defRPr b="1"/>
          </a:pPr>
          <a:r>
            <a:rPr lang="en-US" b="1">
              <a:latin typeface="Calibri" panose="020F0502020204030204"/>
            </a:rPr>
            <a:t>July </a:t>
          </a:r>
        </a:p>
      </dgm:t>
    </dgm:pt>
    <dgm:pt modelId="{773F2733-797B-48ED-9E6F-F96900C63CD3}" type="parTrans" cxnId="{20C207F8-7992-4136-A111-A57182FC30F3}">
      <dgm:prSet/>
      <dgm:spPr/>
      <dgm:t>
        <a:bodyPr/>
        <a:lstStyle/>
        <a:p>
          <a:endParaRPr lang="en-US"/>
        </a:p>
      </dgm:t>
    </dgm:pt>
    <dgm:pt modelId="{A61F6778-82D2-4EDC-8919-00BA7A44B626}" type="sibTrans" cxnId="{20C207F8-7992-4136-A111-A57182FC30F3}">
      <dgm:prSet/>
      <dgm:spPr/>
      <dgm:t>
        <a:bodyPr/>
        <a:lstStyle/>
        <a:p>
          <a:endParaRPr lang="en-US"/>
        </a:p>
      </dgm:t>
    </dgm:pt>
    <dgm:pt modelId="{31E144FD-5849-45E8-856D-1BB117BCDF46}">
      <dgm:prSet phldr="0"/>
      <dgm:spPr/>
      <dgm:t>
        <a:bodyPr/>
        <a:lstStyle/>
        <a:p>
          <a:r>
            <a:rPr lang="en-US" b="0">
              <a:latin typeface="Calibri" panose="020F0502020204030204"/>
            </a:rPr>
            <a:t>Interpreters and Language Preferences </a:t>
          </a:r>
          <a:endParaRPr lang="en-US" b="0"/>
        </a:p>
      </dgm:t>
    </dgm:pt>
    <dgm:pt modelId="{F8A488C6-099C-4059-A235-C8D6B440C078}" type="parTrans" cxnId="{6C6F1B60-BE10-40D8-AE98-7429EFB9A37C}">
      <dgm:prSet/>
      <dgm:spPr/>
      <dgm:t>
        <a:bodyPr/>
        <a:lstStyle/>
        <a:p>
          <a:endParaRPr lang="en-US"/>
        </a:p>
      </dgm:t>
    </dgm:pt>
    <dgm:pt modelId="{99747DB7-18F9-4812-A148-C0A12A861491}" type="sibTrans" cxnId="{6C6F1B60-BE10-40D8-AE98-7429EFB9A37C}">
      <dgm:prSet/>
      <dgm:spPr/>
      <dgm:t>
        <a:bodyPr/>
        <a:lstStyle/>
        <a:p>
          <a:endParaRPr lang="en-US"/>
        </a:p>
      </dgm:t>
    </dgm:pt>
    <dgm:pt modelId="{B2D72939-A49A-49A8-8463-74CA574CA55D}">
      <dgm:prSet phldr="0"/>
      <dgm:spPr/>
      <dgm:t>
        <a:bodyPr/>
        <a:lstStyle/>
        <a:p>
          <a:pPr>
            <a:defRPr b="1"/>
          </a:pPr>
          <a:r>
            <a:rPr lang="en-US" b="0">
              <a:latin typeface="Calibri" panose="020F0502020204030204"/>
            </a:rPr>
            <a:t> </a:t>
          </a:r>
          <a:r>
            <a:rPr lang="en-US" b="1">
              <a:latin typeface="Calibri" panose="020F0502020204030204"/>
            </a:rPr>
            <a:t>August  </a:t>
          </a:r>
        </a:p>
      </dgm:t>
    </dgm:pt>
    <dgm:pt modelId="{0FB99A48-1721-4C7E-BE4C-515E13FA6F10}" type="parTrans" cxnId="{56D2F81E-C1C8-46F6-ABA9-63E844EB7C8C}">
      <dgm:prSet/>
      <dgm:spPr/>
      <dgm:t>
        <a:bodyPr/>
        <a:lstStyle/>
        <a:p>
          <a:endParaRPr lang="en-US"/>
        </a:p>
      </dgm:t>
    </dgm:pt>
    <dgm:pt modelId="{8601915A-8191-4A19-BAA6-35C69192B4E4}" type="sibTrans" cxnId="{56D2F81E-C1C8-46F6-ABA9-63E844EB7C8C}">
      <dgm:prSet/>
      <dgm:spPr/>
      <dgm:t>
        <a:bodyPr/>
        <a:lstStyle/>
        <a:p>
          <a:endParaRPr lang="en-US"/>
        </a:p>
      </dgm:t>
    </dgm:pt>
    <dgm:pt modelId="{72E52401-E45F-42B9-AF8C-4C83F430322C}">
      <dgm:prSet phldr="0"/>
      <dgm:spPr/>
      <dgm:t>
        <a:bodyPr/>
        <a:lstStyle/>
        <a:p>
          <a:r>
            <a:rPr lang="en-US" b="0">
              <a:latin typeface="Calibri" panose="020F0502020204030204"/>
            </a:rPr>
            <a:t>Parent Partners and Respectful Care</a:t>
          </a:r>
        </a:p>
      </dgm:t>
    </dgm:pt>
    <dgm:pt modelId="{66CBFA41-0BEE-473A-91EF-049FDEC51CA1}" type="parTrans" cxnId="{75CDD20C-8388-4AE7-BC3D-5E80B0F3205C}">
      <dgm:prSet/>
      <dgm:spPr/>
      <dgm:t>
        <a:bodyPr/>
        <a:lstStyle/>
        <a:p>
          <a:endParaRPr lang="en-US"/>
        </a:p>
      </dgm:t>
    </dgm:pt>
    <dgm:pt modelId="{72D66B3B-5DF8-4ECE-9708-F200291FAD2A}" type="sibTrans" cxnId="{75CDD20C-8388-4AE7-BC3D-5E80B0F3205C}">
      <dgm:prSet/>
      <dgm:spPr/>
      <dgm:t>
        <a:bodyPr/>
        <a:lstStyle/>
        <a:p>
          <a:endParaRPr lang="en-US"/>
        </a:p>
      </dgm:t>
    </dgm:pt>
    <dgm:pt modelId="{CF828A17-1436-4A01-BED7-E26AE317CB3F}">
      <dgm:prSet phldr="0"/>
      <dgm:spPr/>
      <dgm:t>
        <a:bodyPr/>
        <a:lstStyle/>
        <a:p>
          <a:pPr>
            <a:defRPr b="1"/>
          </a:pPr>
          <a:r>
            <a:rPr lang="en-US" b="1" dirty="0">
              <a:latin typeface="Calibri" panose="020F0502020204030204"/>
            </a:rPr>
            <a:t>September  </a:t>
          </a:r>
        </a:p>
      </dgm:t>
    </dgm:pt>
    <dgm:pt modelId="{90B746AE-DA01-4908-8315-3C7E4DC5DCF8}" type="parTrans" cxnId="{97DEB23A-8E81-4AEC-AECC-79D97255F588}">
      <dgm:prSet/>
      <dgm:spPr/>
      <dgm:t>
        <a:bodyPr/>
        <a:lstStyle/>
        <a:p>
          <a:endParaRPr lang="en-US"/>
        </a:p>
      </dgm:t>
    </dgm:pt>
    <dgm:pt modelId="{C16192E4-4E91-4C68-916C-232062DBA727}" type="sibTrans" cxnId="{97DEB23A-8E81-4AEC-AECC-79D97255F588}">
      <dgm:prSet/>
      <dgm:spPr/>
      <dgm:t>
        <a:bodyPr/>
        <a:lstStyle/>
        <a:p>
          <a:endParaRPr lang="en-US"/>
        </a:p>
      </dgm:t>
    </dgm:pt>
    <dgm:pt modelId="{ED9E61B8-A314-0446-9A84-91BBF5987F54}">
      <dgm:prSet phldr="0"/>
      <dgm:spPr/>
      <dgm:t>
        <a:bodyPr/>
        <a:lstStyle/>
        <a:p>
          <a:pPr>
            <a:defRPr b="1"/>
          </a:pPr>
          <a:r>
            <a:rPr lang="en-US" b="1" dirty="0">
              <a:latin typeface="Calibri" panose="020F0502020204030204"/>
            </a:rPr>
            <a:t>October </a:t>
          </a:r>
        </a:p>
      </dgm:t>
    </dgm:pt>
    <dgm:pt modelId="{3F5750F6-C0AE-494B-9D12-360E29F1561C}" type="parTrans" cxnId="{0398AFE7-A671-EF46-86B7-4AB6B8698C4F}">
      <dgm:prSet/>
      <dgm:spPr/>
      <dgm:t>
        <a:bodyPr/>
        <a:lstStyle/>
        <a:p>
          <a:endParaRPr lang="en-US"/>
        </a:p>
      </dgm:t>
    </dgm:pt>
    <dgm:pt modelId="{1DC11717-6F18-F54E-884F-A85328C1C649}" type="sibTrans" cxnId="{0398AFE7-A671-EF46-86B7-4AB6B8698C4F}">
      <dgm:prSet/>
      <dgm:spPr/>
      <dgm:t>
        <a:bodyPr/>
        <a:lstStyle/>
        <a:p>
          <a:endParaRPr lang="en-US"/>
        </a:p>
      </dgm:t>
    </dgm:pt>
    <dgm:pt modelId="{1BCEC759-25CD-6742-81AF-186952ACA910}">
      <dgm:prSet phldr="0"/>
      <dgm:spPr/>
      <dgm:t>
        <a:bodyPr/>
        <a:lstStyle/>
        <a:p>
          <a:pPr>
            <a:defRPr b="1"/>
          </a:pPr>
          <a:r>
            <a:rPr lang="en-US" b="1" dirty="0">
              <a:latin typeface="Calibri" panose="020F0502020204030204"/>
            </a:rPr>
            <a:t>November </a:t>
          </a:r>
        </a:p>
      </dgm:t>
    </dgm:pt>
    <dgm:pt modelId="{1B85E674-B799-DF4F-B38C-2F4C143B4B1F}" type="parTrans" cxnId="{4643304D-3D5F-D54D-A740-05EEA94D27F5}">
      <dgm:prSet/>
      <dgm:spPr/>
      <dgm:t>
        <a:bodyPr/>
        <a:lstStyle/>
        <a:p>
          <a:endParaRPr lang="en-US"/>
        </a:p>
      </dgm:t>
    </dgm:pt>
    <dgm:pt modelId="{C1E6966B-AB3D-7243-B57E-DD19ACB09044}" type="sibTrans" cxnId="{4643304D-3D5F-D54D-A740-05EEA94D27F5}">
      <dgm:prSet/>
      <dgm:spPr/>
      <dgm:t>
        <a:bodyPr/>
        <a:lstStyle/>
        <a:p>
          <a:endParaRPr lang="en-US"/>
        </a:p>
      </dgm:t>
    </dgm:pt>
    <dgm:pt modelId="{3D8328E7-61EB-5A41-B633-C8D9135D058C}">
      <dgm:prSet phldr="0"/>
      <dgm:spPr/>
      <dgm:t>
        <a:bodyPr/>
        <a:lstStyle/>
        <a:p>
          <a:pPr>
            <a:defRPr b="1"/>
          </a:pPr>
          <a:r>
            <a:rPr lang="en-US" b="1" dirty="0">
              <a:latin typeface="Calibri" panose="020F0502020204030204"/>
            </a:rPr>
            <a:t>December </a:t>
          </a:r>
        </a:p>
      </dgm:t>
    </dgm:pt>
    <dgm:pt modelId="{D6ED1534-DF86-CB4A-BEFF-B337C4FB8EB3}" type="parTrans" cxnId="{6A40A44F-E3DD-CD49-8B55-5AE4B83595B8}">
      <dgm:prSet/>
      <dgm:spPr/>
      <dgm:t>
        <a:bodyPr/>
        <a:lstStyle/>
        <a:p>
          <a:endParaRPr lang="en-US"/>
        </a:p>
      </dgm:t>
    </dgm:pt>
    <dgm:pt modelId="{BE4A7C8E-2ADB-624D-AAD6-97278414DC42}" type="sibTrans" cxnId="{6A40A44F-E3DD-CD49-8B55-5AE4B83595B8}">
      <dgm:prSet/>
      <dgm:spPr/>
      <dgm:t>
        <a:bodyPr/>
        <a:lstStyle/>
        <a:p>
          <a:endParaRPr lang="en-US"/>
        </a:p>
      </dgm:t>
    </dgm:pt>
    <dgm:pt modelId="{2D8D486B-6F88-0B4C-84A7-A15D56CA6D77}">
      <dgm:prSet phldr="0"/>
      <dgm:spPr/>
      <dgm:t>
        <a:bodyPr/>
        <a:lstStyle/>
        <a:p>
          <a:r>
            <a:rPr lang="en-US" b="0" dirty="0">
              <a:latin typeface="Calibri" panose="020F0502020204030204"/>
            </a:rPr>
            <a:t>SDOH Screening and Integration into EMR</a:t>
          </a:r>
          <a:endParaRPr lang="en-US" b="1" dirty="0">
            <a:latin typeface="Calibri" panose="020F0502020204030204"/>
          </a:endParaRPr>
        </a:p>
      </dgm:t>
    </dgm:pt>
    <dgm:pt modelId="{15BAD5FF-FE6B-5A46-A389-D5BB9B786C1F}" type="parTrans" cxnId="{59343399-6F07-8346-9D57-38F3F8B2E752}">
      <dgm:prSet/>
      <dgm:spPr/>
      <dgm:t>
        <a:bodyPr/>
        <a:lstStyle/>
        <a:p>
          <a:endParaRPr lang="en-US"/>
        </a:p>
      </dgm:t>
    </dgm:pt>
    <dgm:pt modelId="{10BD2F64-6E4B-3B43-AC99-025454307B7E}" type="sibTrans" cxnId="{59343399-6F07-8346-9D57-38F3F8B2E752}">
      <dgm:prSet/>
      <dgm:spPr/>
      <dgm:t>
        <a:bodyPr/>
        <a:lstStyle/>
        <a:p>
          <a:endParaRPr lang="en-US"/>
        </a:p>
      </dgm:t>
    </dgm:pt>
    <dgm:pt modelId="{7C583828-3968-CE4A-9E97-7DF6401E327A}">
      <dgm:prSet phldr="0"/>
      <dgm:spPr/>
      <dgm:t>
        <a:bodyPr/>
        <a:lstStyle/>
        <a:p>
          <a:r>
            <a:rPr lang="en-US" b="0" dirty="0">
              <a:latin typeface="Calibri" panose="020F0502020204030204"/>
            </a:rPr>
            <a:t>Annual Conference 2024</a:t>
          </a:r>
        </a:p>
      </dgm:t>
    </dgm:pt>
    <dgm:pt modelId="{0BCF3C6A-CC73-E547-B63D-7FAFEC56B545}" type="parTrans" cxnId="{43A34A26-3CDF-C04C-8605-617F9074EF91}">
      <dgm:prSet/>
      <dgm:spPr/>
      <dgm:t>
        <a:bodyPr/>
        <a:lstStyle/>
        <a:p>
          <a:endParaRPr lang="en-US"/>
        </a:p>
      </dgm:t>
    </dgm:pt>
    <dgm:pt modelId="{235F306A-F782-1B41-8BB8-566F172319E3}" type="sibTrans" cxnId="{43A34A26-3CDF-C04C-8605-617F9074EF91}">
      <dgm:prSet/>
      <dgm:spPr/>
      <dgm:t>
        <a:bodyPr/>
        <a:lstStyle/>
        <a:p>
          <a:endParaRPr lang="en-US"/>
        </a:p>
      </dgm:t>
    </dgm:pt>
    <dgm:pt modelId="{E424E24A-9588-4B4A-9DF4-BBF27F086CB3}">
      <dgm:prSet phldr="0"/>
      <dgm:spPr/>
      <dgm:t>
        <a:bodyPr/>
        <a:lstStyle/>
        <a:p>
          <a:r>
            <a:rPr lang="en-US" b="0" i="0" u="none" dirty="0"/>
            <a:t>SDOH Screening Part II: Building a Community Resource Guide </a:t>
          </a:r>
          <a:endParaRPr lang="en-US" b="1" u="none" dirty="0">
            <a:latin typeface="Calibri" panose="020F0502020204030204"/>
          </a:endParaRPr>
        </a:p>
      </dgm:t>
    </dgm:pt>
    <dgm:pt modelId="{CD1E4583-6590-C146-9138-30B4263F9E17}" type="parTrans" cxnId="{DCA9670A-B0E0-7244-8396-D54554CEAC19}">
      <dgm:prSet/>
      <dgm:spPr/>
      <dgm:t>
        <a:bodyPr/>
        <a:lstStyle/>
        <a:p>
          <a:endParaRPr lang="en-US"/>
        </a:p>
      </dgm:t>
    </dgm:pt>
    <dgm:pt modelId="{90052B27-E691-6649-87C7-F47B275341A2}" type="sibTrans" cxnId="{DCA9670A-B0E0-7244-8396-D54554CEAC19}">
      <dgm:prSet/>
      <dgm:spPr/>
      <dgm:t>
        <a:bodyPr/>
        <a:lstStyle/>
        <a:p>
          <a:endParaRPr lang="en-US"/>
        </a:p>
      </dgm:t>
    </dgm:pt>
    <dgm:pt modelId="{C77C3B3B-A142-DD41-8581-666C0B3D5AE1}">
      <dgm:prSet phldr="0"/>
      <dgm:spPr/>
      <dgm:t>
        <a:bodyPr/>
        <a:lstStyle/>
        <a:p>
          <a:r>
            <a:rPr lang="en-US" b="0" dirty="0">
              <a:latin typeface="Calibri" panose="020F0502020204030204"/>
            </a:rPr>
            <a:t>SDOH Screening and Linkage</a:t>
          </a:r>
        </a:p>
      </dgm:t>
    </dgm:pt>
    <dgm:pt modelId="{99F93685-9027-D24D-9B8E-16600F3DAB56}" type="parTrans" cxnId="{60924306-4DED-B54C-AFA6-0BBDA5EF895D}">
      <dgm:prSet/>
      <dgm:spPr/>
      <dgm:t>
        <a:bodyPr/>
        <a:lstStyle/>
        <a:p>
          <a:endParaRPr lang="en-US"/>
        </a:p>
      </dgm:t>
    </dgm:pt>
    <dgm:pt modelId="{9280937D-225D-F14D-B586-56DEFB1EBC38}" type="sibTrans" cxnId="{60924306-4DED-B54C-AFA6-0BBDA5EF895D}">
      <dgm:prSet/>
      <dgm:spPr/>
      <dgm:t>
        <a:bodyPr/>
        <a:lstStyle/>
        <a:p>
          <a:endParaRPr lang="en-US"/>
        </a:p>
      </dgm:t>
    </dgm:pt>
    <dgm:pt modelId="{1BECC204-0B33-4492-B18F-BFFE0A1C4F24}" type="pres">
      <dgm:prSet presAssocID="{FF36647C-5324-4D08-BDB9-3E9B48F20DD1}" presName="root" presStyleCnt="0">
        <dgm:presLayoutVars>
          <dgm:chMax/>
          <dgm:chPref/>
          <dgm:animLvl val="lvl"/>
        </dgm:presLayoutVars>
      </dgm:prSet>
      <dgm:spPr/>
    </dgm:pt>
    <dgm:pt modelId="{3348F4B1-7F5F-4A53-A952-22DBCA5BB3EC}" type="pres">
      <dgm:prSet presAssocID="{FF36647C-5324-4D08-BDB9-3E9B48F20DD1}" presName="divider" presStyleLbl="fgAcc1" presStyleIdx="0" presStyleCnt="13"/>
      <dgm:spPr>
        <a:solidFill>
          <a:schemeClr val="lt1">
            <a:alpha val="90000"/>
            <a:hueOff val="0"/>
            <a:satOff val="0"/>
            <a:lumOff val="0"/>
            <a:alphaOff val="0"/>
          </a:schemeClr>
        </a:solidFill>
        <a:ln w="19050" cap="flat" cmpd="sng" algn="ctr">
          <a:solidFill>
            <a:schemeClr val="accent2">
              <a:hueOff val="0"/>
              <a:satOff val="0"/>
              <a:lumOff val="0"/>
              <a:alphaOff val="0"/>
            </a:schemeClr>
          </a:solidFill>
          <a:prstDash val="solid"/>
          <a:miter lim="800000"/>
          <a:tailEnd type="triangle" w="lg" len="lg"/>
        </a:ln>
        <a:effectLst/>
      </dgm:spPr>
    </dgm:pt>
    <dgm:pt modelId="{0AA2C8D3-19FD-4BCC-B35D-CCF603F7C82D}" type="pres">
      <dgm:prSet presAssocID="{FF36647C-5324-4D08-BDB9-3E9B48F20DD1}" presName="nodes" presStyleCnt="0">
        <dgm:presLayoutVars>
          <dgm:chMax/>
          <dgm:chPref/>
          <dgm:animLvl val="lvl"/>
        </dgm:presLayoutVars>
      </dgm:prSet>
      <dgm:spPr/>
    </dgm:pt>
    <dgm:pt modelId="{7647DCFA-31EF-4955-B48B-77294C2049C0}" type="pres">
      <dgm:prSet presAssocID="{888DC0D2-4444-40D9-B858-BFDAA4CDF353}" presName="composite" presStyleCnt="0"/>
      <dgm:spPr/>
    </dgm:pt>
    <dgm:pt modelId="{D22A234F-1E9D-4969-A922-A19F09F4C458}" type="pres">
      <dgm:prSet presAssocID="{888DC0D2-4444-40D9-B858-BFDAA4CDF353}" presName="ConnectorPoint" presStyleLbl="lnNode1" presStyleIdx="0" presStyleCnt="12"/>
      <dgm:spPr>
        <a:solidFill>
          <a:schemeClr val="accent2">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794BEF26-121F-48B4-9A3A-6B5F50F65E99}" type="pres">
      <dgm:prSet presAssocID="{888DC0D2-4444-40D9-B858-BFDAA4CDF353}" presName="DropPinPlaceHolder" presStyleCnt="0"/>
      <dgm:spPr/>
    </dgm:pt>
    <dgm:pt modelId="{A9511F33-CA42-4152-A4A1-9DD03A2021F8}" type="pres">
      <dgm:prSet presAssocID="{888DC0D2-4444-40D9-B858-BFDAA4CDF353}" presName="DropPin" presStyleLbl="alignNode1" presStyleIdx="0" presStyleCnt="12"/>
      <dgm:spPr/>
    </dgm:pt>
    <dgm:pt modelId="{68D7ED5E-FB27-42A2-AA5A-D2F167CAF615}" type="pres">
      <dgm:prSet presAssocID="{888DC0D2-4444-40D9-B858-BFDAA4CDF353}" presName="Ellipse" presStyleLbl="fgAcc1" presStyleIdx="1" presStyleCnt="13"/>
      <dgm:spPr>
        <a:solidFill>
          <a:schemeClr val="lt1">
            <a:alpha val="90000"/>
            <a:hueOff val="0"/>
            <a:satOff val="0"/>
            <a:lumOff val="0"/>
            <a:alphaOff val="0"/>
          </a:schemeClr>
        </a:solidFill>
        <a:ln w="12700" cap="flat" cmpd="sng" algn="ctr">
          <a:noFill/>
          <a:prstDash val="solid"/>
          <a:miter lim="800000"/>
        </a:ln>
        <a:effectLst/>
      </dgm:spPr>
    </dgm:pt>
    <dgm:pt modelId="{FCFABF29-6938-49B1-A567-2C728891E9CA}" type="pres">
      <dgm:prSet presAssocID="{888DC0D2-4444-40D9-B858-BFDAA4CDF353}" presName="L2TextContainer" presStyleLbl="revTx" presStyleIdx="0" presStyleCnt="24">
        <dgm:presLayoutVars>
          <dgm:bulletEnabled val="1"/>
        </dgm:presLayoutVars>
      </dgm:prSet>
      <dgm:spPr/>
    </dgm:pt>
    <dgm:pt modelId="{9645BC26-64C3-4BAD-BB69-975CFA0A023B}" type="pres">
      <dgm:prSet presAssocID="{888DC0D2-4444-40D9-B858-BFDAA4CDF353}" presName="L1TextContainer" presStyleLbl="revTx" presStyleIdx="1" presStyleCnt="24">
        <dgm:presLayoutVars>
          <dgm:chMax val="1"/>
          <dgm:chPref val="1"/>
          <dgm:bulletEnabled val="1"/>
        </dgm:presLayoutVars>
      </dgm:prSet>
      <dgm:spPr/>
    </dgm:pt>
    <dgm:pt modelId="{0878A462-46B3-4B25-9268-DE75AAAA8082}" type="pres">
      <dgm:prSet presAssocID="{888DC0D2-4444-40D9-B858-BFDAA4CDF353}" presName="ConnectLine" presStyleLbl="sibTrans1D1" presStyleIdx="0" presStyleCnt="12"/>
      <dgm:spPr>
        <a:noFill/>
        <a:ln w="12700" cap="flat" cmpd="sng" algn="ctr">
          <a:solidFill>
            <a:schemeClr val="accent2">
              <a:hueOff val="0"/>
              <a:satOff val="0"/>
              <a:lumOff val="0"/>
              <a:alphaOff val="0"/>
            </a:schemeClr>
          </a:solidFill>
          <a:prstDash val="dash"/>
          <a:miter lim="800000"/>
        </a:ln>
        <a:effectLst/>
      </dgm:spPr>
    </dgm:pt>
    <dgm:pt modelId="{AA4F517A-B97A-4D6D-A03F-37D75BFB37CD}" type="pres">
      <dgm:prSet presAssocID="{888DC0D2-4444-40D9-B858-BFDAA4CDF353}" presName="EmptyPlaceHolder" presStyleCnt="0"/>
      <dgm:spPr/>
    </dgm:pt>
    <dgm:pt modelId="{839A820A-31DA-4797-8204-7F7EF9F5555F}" type="pres">
      <dgm:prSet presAssocID="{4EEDA2CB-0EF6-42B3-B5C1-B63D1AE6F3BD}" presName="spaceBetweenRectangles" presStyleCnt="0"/>
      <dgm:spPr/>
    </dgm:pt>
    <dgm:pt modelId="{8C66825A-5B96-44A4-805E-158B893449C4}" type="pres">
      <dgm:prSet presAssocID="{71889293-8C1F-4AD7-B68C-3FE0C7D16B13}" presName="composite" presStyleCnt="0"/>
      <dgm:spPr/>
    </dgm:pt>
    <dgm:pt modelId="{9D2E5EF5-7EEC-4C17-8531-A7A2D99FD415}" type="pres">
      <dgm:prSet presAssocID="{71889293-8C1F-4AD7-B68C-3FE0C7D16B13}" presName="ConnectorPoint" presStyleLbl="lnNode1" presStyleIdx="1" presStyleCnt="12"/>
      <dgm:spPr>
        <a:solidFill>
          <a:schemeClr val="accent3">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073D0FEF-32C2-487B-9F98-8494D9AF969D}" type="pres">
      <dgm:prSet presAssocID="{71889293-8C1F-4AD7-B68C-3FE0C7D16B13}" presName="DropPinPlaceHolder" presStyleCnt="0"/>
      <dgm:spPr/>
    </dgm:pt>
    <dgm:pt modelId="{A75CD570-BD88-4B9C-A3F3-94C8F8344772}" type="pres">
      <dgm:prSet presAssocID="{71889293-8C1F-4AD7-B68C-3FE0C7D16B13}" presName="DropPin" presStyleLbl="alignNode1" presStyleIdx="1" presStyleCnt="12"/>
      <dgm:spPr/>
    </dgm:pt>
    <dgm:pt modelId="{302517CD-6564-4F8E-8536-A67BF33B4069}" type="pres">
      <dgm:prSet presAssocID="{71889293-8C1F-4AD7-B68C-3FE0C7D16B13}" presName="Ellipse" presStyleLbl="fgAcc1" presStyleIdx="2" presStyleCnt="13"/>
      <dgm:spPr>
        <a:solidFill>
          <a:schemeClr val="lt1">
            <a:alpha val="90000"/>
            <a:hueOff val="0"/>
            <a:satOff val="0"/>
            <a:lumOff val="0"/>
            <a:alphaOff val="0"/>
          </a:schemeClr>
        </a:solidFill>
        <a:ln w="12700" cap="flat" cmpd="sng" algn="ctr">
          <a:noFill/>
          <a:prstDash val="solid"/>
          <a:miter lim="800000"/>
        </a:ln>
        <a:effectLst/>
      </dgm:spPr>
    </dgm:pt>
    <dgm:pt modelId="{F8BF2188-6BF4-47CB-ACB2-C7EBAAA124D8}" type="pres">
      <dgm:prSet presAssocID="{71889293-8C1F-4AD7-B68C-3FE0C7D16B13}" presName="L2TextContainer" presStyleLbl="revTx" presStyleIdx="2" presStyleCnt="24">
        <dgm:presLayoutVars>
          <dgm:bulletEnabled val="1"/>
        </dgm:presLayoutVars>
      </dgm:prSet>
      <dgm:spPr/>
    </dgm:pt>
    <dgm:pt modelId="{D0934DA1-1A1E-4382-BFE9-4832C18E047F}" type="pres">
      <dgm:prSet presAssocID="{71889293-8C1F-4AD7-B68C-3FE0C7D16B13}" presName="L1TextContainer" presStyleLbl="revTx" presStyleIdx="3" presStyleCnt="24">
        <dgm:presLayoutVars>
          <dgm:chMax val="1"/>
          <dgm:chPref val="1"/>
          <dgm:bulletEnabled val="1"/>
        </dgm:presLayoutVars>
      </dgm:prSet>
      <dgm:spPr/>
    </dgm:pt>
    <dgm:pt modelId="{FC6D5085-BC9A-425C-9655-F4EAAB9422C6}" type="pres">
      <dgm:prSet presAssocID="{71889293-8C1F-4AD7-B68C-3FE0C7D16B13}" presName="ConnectLine" presStyleLbl="sibTrans1D1" presStyleIdx="1" presStyleCnt="12"/>
      <dgm:spPr>
        <a:noFill/>
        <a:ln w="12700" cap="flat" cmpd="sng" algn="ctr">
          <a:solidFill>
            <a:schemeClr val="accent3">
              <a:hueOff val="0"/>
              <a:satOff val="0"/>
              <a:lumOff val="0"/>
              <a:alphaOff val="0"/>
            </a:schemeClr>
          </a:solidFill>
          <a:prstDash val="dash"/>
          <a:miter lim="800000"/>
        </a:ln>
        <a:effectLst/>
      </dgm:spPr>
    </dgm:pt>
    <dgm:pt modelId="{7CFA46A4-9BD6-49D6-94DC-1AE13D5F412E}" type="pres">
      <dgm:prSet presAssocID="{71889293-8C1F-4AD7-B68C-3FE0C7D16B13}" presName="EmptyPlaceHolder" presStyleCnt="0"/>
      <dgm:spPr/>
    </dgm:pt>
    <dgm:pt modelId="{9B67900B-CDC5-49D7-8DC9-8FE2E33D3D7E}" type="pres">
      <dgm:prSet presAssocID="{704D613E-FC16-44F7-BE3D-38E429095BE1}" presName="spaceBetweenRectangles" presStyleCnt="0"/>
      <dgm:spPr/>
    </dgm:pt>
    <dgm:pt modelId="{3D4DFCF6-A2AE-4455-8EA6-7F92B134DC1A}" type="pres">
      <dgm:prSet presAssocID="{782B7E6D-275E-44FE-B64E-CF4DCB18CE03}" presName="composite" presStyleCnt="0"/>
      <dgm:spPr/>
    </dgm:pt>
    <dgm:pt modelId="{CC3026BE-E675-4141-8C6B-877C71AFCD1B}" type="pres">
      <dgm:prSet presAssocID="{782B7E6D-275E-44FE-B64E-CF4DCB18CE03}" presName="ConnectorPoint" presStyleLbl="lnNode1" presStyleIdx="2" presStyleCnt="12"/>
      <dgm:spPr>
        <a:solidFill>
          <a:schemeClr val="accent4">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3AF1427C-042E-4DCE-B899-4E00DBD112C1}" type="pres">
      <dgm:prSet presAssocID="{782B7E6D-275E-44FE-B64E-CF4DCB18CE03}" presName="DropPinPlaceHolder" presStyleCnt="0"/>
      <dgm:spPr/>
    </dgm:pt>
    <dgm:pt modelId="{03390ACF-8941-4B21-81FE-E24DE182F400}" type="pres">
      <dgm:prSet presAssocID="{782B7E6D-275E-44FE-B64E-CF4DCB18CE03}" presName="DropPin" presStyleLbl="alignNode1" presStyleIdx="2" presStyleCnt="12"/>
      <dgm:spPr/>
    </dgm:pt>
    <dgm:pt modelId="{43CE6054-7DA9-41CA-A822-B5AEFEF9A36D}" type="pres">
      <dgm:prSet presAssocID="{782B7E6D-275E-44FE-B64E-CF4DCB18CE03}" presName="Ellipse" presStyleLbl="fgAcc1" presStyleIdx="3" presStyleCnt="13"/>
      <dgm:spPr>
        <a:solidFill>
          <a:schemeClr val="lt1">
            <a:alpha val="90000"/>
            <a:hueOff val="0"/>
            <a:satOff val="0"/>
            <a:lumOff val="0"/>
            <a:alphaOff val="0"/>
          </a:schemeClr>
        </a:solidFill>
        <a:ln w="12700" cap="flat" cmpd="sng" algn="ctr">
          <a:noFill/>
          <a:prstDash val="solid"/>
          <a:miter lim="800000"/>
        </a:ln>
        <a:effectLst/>
      </dgm:spPr>
    </dgm:pt>
    <dgm:pt modelId="{BE565CC8-066C-44C8-A00D-95B6F78719F0}" type="pres">
      <dgm:prSet presAssocID="{782B7E6D-275E-44FE-B64E-CF4DCB18CE03}" presName="L2TextContainer" presStyleLbl="revTx" presStyleIdx="4" presStyleCnt="24">
        <dgm:presLayoutVars>
          <dgm:bulletEnabled val="1"/>
        </dgm:presLayoutVars>
      </dgm:prSet>
      <dgm:spPr/>
    </dgm:pt>
    <dgm:pt modelId="{4183CEC0-935A-410C-86C6-DD5A3092D739}" type="pres">
      <dgm:prSet presAssocID="{782B7E6D-275E-44FE-B64E-CF4DCB18CE03}" presName="L1TextContainer" presStyleLbl="revTx" presStyleIdx="5" presStyleCnt="24">
        <dgm:presLayoutVars>
          <dgm:chMax val="1"/>
          <dgm:chPref val="1"/>
          <dgm:bulletEnabled val="1"/>
        </dgm:presLayoutVars>
      </dgm:prSet>
      <dgm:spPr/>
    </dgm:pt>
    <dgm:pt modelId="{8C47003B-F241-4006-92DC-837EB791561B}" type="pres">
      <dgm:prSet presAssocID="{782B7E6D-275E-44FE-B64E-CF4DCB18CE03}" presName="ConnectLine" presStyleLbl="sibTrans1D1" presStyleIdx="2" presStyleCnt="12"/>
      <dgm:spPr>
        <a:noFill/>
        <a:ln w="12700" cap="flat" cmpd="sng" algn="ctr">
          <a:solidFill>
            <a:schemeClr val="accent4">
              <a:hueOff val="0"/>
              <a:satOff val="0"/>
              <a:lumOff val="0"/>
              <a:alphaOff val="0"/>
            </a:schemeClr>
          </a:solidFill>
          <a:prstDash val="dash"/>
          <a:miter lim="800000"/>
        </a:ln>
        <a:effectLst/>
      </dgm:spPr>
    </dgm:pt>
    <dgm:pt modelId="{984F423D-ECA1-4D55-B1B0-2AD397FD43B9}" type="pres">
      <dgm:prSet presAssocID="{782B7E6D-275E-44FE-B64E-CF4DCB18CE03}" presName="EmptyPlaceHolder" presStyleCnt="0"/>
      <dgm:spPr/>
    </dgm:pt>
    <dgm:pt modelId="{C4A8F019-51C6-4150-A9A3-7778464D4D9A}" type="pres">
      <dgm:prSet presAssocID="{7A44FBB3-0697-4CC5-A841-27A346413981}" presName="spaceBetweenRectangles" presStyleCnt="0"/>
      <dgm:spPr/>
    </dgm:pt>
    <dgm:pt modelId="{1627D70B-BA61-4CFB-8CD9-DFD6FD208DB8}" type="pres">
      <dgm:prSet presAssocID="{08572C69-19EE-42C6-BA4D-603CD7F3307B}" presName="composite" presStyleCnt="0"/>
      <dgm:spPr/>
    </dgm:pt>
    <dgm:pt modelId="{C04AE90F-AC95-43B5-B942-8D97C0918650}" type="pres">
      <dgm:prSet presAssocID="{08572C69-19EE-42C6-BA4D-603CD7F3307B}" presName="ConnectorPoint" presStyleLbl="lnNode1" presStyleIdx="3" presStyleCnt="12"/>
      <dgm:spPr>
        <a:solidFill>
          <a:schemeClr val="accent5">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A375F317-579E-4A58-B1AE-3DB841CCE3C7}" type="pres">
      <dgm:prSet presAssocID="{08572C69-19EE-42C6-BA4D-603CD7F3307B}" presName="DropPinPlaceHolder" presStyleCnt="0"/>
      <dgm:spPr/>
    </dgm:pt>
    <dgm:pt modelId="{6667F50D-D88C-4B95-A4A3-18B9756C037C}" type="pres">
      <dgm:prSet presAssocID="{08572C69-19EE-42C6-BA4D-603CD7F3307B}" presName="DropPin" presStyleLbl="alignNode1" presStyleIdx="3" presStyleCnt="12"/>
      <dgm:spPr/>
    </dgm:pt>
    <dgm:pt modelId="{CE1B5BCF-E41F-44D1-B630-6887D15A7398}" type="pres">
      <dgm:prSet presAssocID="{08572C69-19EE-42C6-BA4D-603CD7F3307B}" presName="Ellipse" presStyleLbl="fgAcc1" presStyleIdx="4" presStyleCnt="13"/>
      <dgm:spPr>
        <a:solidFill>
          <a:schemeClr val="lt1">
            <a:alpha val="90000"/>
            <a:hueOff val="0"/>
            <a:satOff val="0"/>
            <a:lumOff val="0"/>
            <a:alphaOff val="0"/>
          </a:schemeClr>
        </a:solidFill>
        <a:ln w="12700" cap="flat" cmpd="sng" algn="ctr">
          <a:noFill/>
          <a:prstDash val="solid"/>
          <a:miter lim="800000"/>
        </a:ln>
        <a:effectLst/>
      </dgm:spPr>
    </dgm:pt>
    <dgm:pt modelId="{B0EAA9EE-7BD3-411E-86E5-2BA99352C26E}" type="pres">
      <dgm:prSet presAssocID="{08572C69-19EE-42C6-BA4D-603CD7F3307B}" presName="L2TextContainer" presStyleLbl="revTx" presStyleIdx="6" presStyleCnt="24">
        <dgm:presLayoutVars>
          <dgm:bulletEnabled val="1"/>
        </dgm:presLayoutVars>
      </dgm:prSet>
      <dgm:spPr/>
    </dgm:pt>
    <dgm:pt modelId="{2FB1246F-9AFE-48AF-BDF2-C0001E8CE969}" type="pres">
      <dgm:prSet presAssocID="{08572C69-19EE-42C6-BA4D-603CD7F3307B}" presName="L1TextContainer" presStyleLbl="revTx" presStyleIdx="7" presStyleCnt="24">
        <dgm:presLayoutVars>
          <dgm:chMax val="1"/>
          <dgm:chPref val="1"/>
          <dgm:bulletEnabled val="1"/>
        </dgm:presLayoutVars>
      </dgm:prSet>
      <dgm:spPr/>
    </dgm:pt>
    <dgm:pt modelId="{60A486CB-3970-483A-B450-0DD424E81EA2}" type="pres">
      <dgm:prSet presAssocID="{08572C69-19EE-42C6-BA4D-603CD7F3307B}" presName="ConnectLine" presStyleLbl="sibTrans1D1" presStyleIdx="3" presStyleCnt="12"/>
      <dgm:spPr>
        <a:noFill/>
        <a:ln w="12700" cap="flat" cmpd="sng" algn="ctr">
          <a:solidFill>
            <a:schemeClr val="accent5">
              <a:hueOff val="0"/>
              <a:satOff val="0"/>
              <a:lumOff val="0"/>
              <a:alphaOff val="0"/>
            </a:schemeClr>
          </a:solidFill>
          <a:prstDash val="dash"/>
          <a:miter lim="800000"/>
        </a:ln>
        <a:effectLst/>
      </dgm:spPr>
    </dgm:pt>
    <dgm:pt modelId="{41F339AF-F68F-4A37-BAD3-4D68C1C35319}" type="pres">
      <dgm:prSet presAssocID="{08572C69-19EE-42C6-BA4D-603CD7F3307B}" presName="EmptyPlaceHolder" presStyleCnt="0"/>
      <dgm:spPr/>
    </dgm:pt>
    <dgm:pt modelId="{679765CD-0C4C-4A20-81BD-17500EDE937C}" type="pres">
      <dgm:prSet presAssocID="{82A263F1-86DA-4665-B566-AA56CDF4A9BB}" presName="spaceBetweenRectangles" presStyleCnt="0"/>
      <dgm:spPr/>
    </dgm:pt>
    <dgm:pt modelId="{10FB814B-C4E0-4046-964B-836A7400F5D5}" type="pres">
      <dgm:prSet presAssocID="{9DACF67C-F2C7-4BB0-891B-22735034EE56}" presName="composite" presStyleCnt="0"/>
      <dgm:spPr/>
    </dgm:pt>
    <dgm:pt modelId="{88C9072A-7971-4C81-9C00-3C768C49DB68}" type="pres">
      <dgm:prSet presAssocID="{9DACF67C-F2C7-4BB0-891B-22735034EE56}" presName="ConnectorPoint" presStyleLbl="lnNode1" presStyleIdx="4" presStyleCnt="12"/>
      <dgm:spPr>
        <a:solidFill>
          <a:schemeClr val="accent6">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27A16FE5-37BD-43C7-A92B-586DC7330561}" type="pres">
      <dgm:prSet presAssocID="{9DACF67C-F2C7-4BB0-891B-22735034EE56}" presName="DropPinPlaceHolder" presStyleCnt="0"/>
      <dgm:spPr/>
    </dgm:pt>
    <dgm:pt modelId="{F5D614B9-A401-4908-A5B6-5C785767B12A}" type="pres">
      <dgm:prSet presAssocID="{9DACF67C-F2C7-4BB0-891B-22735034EE56}" presName="DropPin" presStyleLbl="alignNode1" presStyleIdx="4" presStyleCnt="12"/>
      <dgm:spPr/>
    </dgm:pt>
    <dgm:pt modelId="{A10E4821-9E9D-43D5-AF7E-3658E3CCA6D9}" type="pres">
      <dgm:prSet presAssocID="{9DACF67C-F2C7-4BB0-891B-22735034EE56}" presName="Ellipse" presStyleLbl="fgAcc1" presStyleIdx="5" presStyleCnt="13"/>
      <dgm:spPr>
        <a:solidFill>
          <a:schemeClr val="lt1">
            <a:alpha val="90000"/>
            <a:hueOff val="0"/>
            <a:satOff val="0"/>
            <a:lumOff val="0"/>
            <a:alphaOff val="0"/>
          </a:schemeClr>
        </a:solidFill>
        <a:ln w="12700" cap="flat" cmpd="sng" algn="ctr">
          <a:noFill/>
          <a:prstDash val="solid"/>
          <a:miter lim="800000"/>
        </a:ln>
        <a:effectLst/>
      </dgm:spPr>
    </dgm:pt>
    <dgm:pt modelId="{2A9B991F-842F-4129-B41A-36744D0D1DAF}" type="pres">
      <dgm:prSet presAssocID="{9DACF67C-F2C7-4BB0-891B-22735034EE56}" presName="L2TextContainer" presStyleLbl="revTx" presStyleIdx="8" presStyleCnt="24">
        <dgm:presLayoutVars>
          <dgm:bulletEnabled val="1"/>
        </dgm:presLayoutVars>
      </dgm:prSet>
      <dgm:spPr/>
    </dgm:pt>
    <dgm:pt modelId="{B37425C6-3D26-4CCF-BFF5-FB031B76BCAC}" type="pres">
      <dgm:prSet presAssocID="{9DACF67C-F2C7-4BB0-891B-22735034EE56}" presName="L1TextContainer" presStyleLbl="revTx" presStyleIdx="9" presStyleCnt="24">
        <dgm:presLayoutVars>
          <dgm:chMax val="1"/>
          <dgm:chPref val="1"/>
          <dgm:bulletEnabled val="1"/>
        </dgm:presLayoutVars>
      </dgm:prSet>
      <dgm:spPr/>
    </dgm:pt>
    <dgm:pt modelId="{24B3BAC8-22E0-488C-8C7D-45D0A71DFCF1}" type="pres">
      <dgm:prSet presAssocID="{9DACF67C-F2C7-4BB0-891B-22735034EE56}" presName="ConnectLine" presStyleLbl="sibTrans1D1" presStyleIdx="4" presStyleCnt="12"/>
      <dgm:spPr>
        <a:noFill/>
        <a:ln w="12700" cap="flat" cmpd="sng" algn="ctr">
          <a:solidFill>
            <a:schemeClr val="accent6">
              <a:hueOff val="0"/>
              <a:satOff val="0"/>
              <a:lumOff val="0"/>
              <a:alphaOff val="0"/>
            </a:schemeClr>
          </a:solidFill>
          <a:prstDash val="dash"/>
          <a:miter lim="800000"/>
        </a:ln>
        <a:effectLst/>
      </dgm:spPr>
    </dgm:pt>
    <dgm:pt modelId="{95BF1A3A-B469-4681-8F9B-30A2EC4CF281}" type="pres">
      <dgm:prSet presAssocID="{9DACF67C-F2C7-4BB0-891B-22735034EE56}" presName="EmptyPlaceHolder" presStyleCnt="0"/>
      <dgm:spPr/>
    </dgm:pt>
    <dgm:pt modelId="{A9302BBB-4598-4D2C-84DD-9417918E647E}" type="pres">
      <dgm:prSet presAssocID="{67BA471E-783A-4701-8B8C-A920C9849F32}" presName="spaceBetweenRectangles" presStyleCnt="0"/>
      <dgm:spPr/>
    </dgm:pt>
    <dgm:pt modelId="{B6EC74E0-D9DC-46D1-A919-481C753454E2}" type="pres">
      <dgm:prSet presAssocID="{47C72B77-7B9A-4072-B304-7F26EE6B3F0A}" presName="composite" presStyleCnt="0"/>
      <dgm:spPr/>
    </dgm:pt>
    <dgm:pt modelId="{6BA3F01B-5667-4B3B-9BBF-8531AB6DF4FE}" type="pres">
      <dgm:prSet presAssocID="{47C72B77-7B9A-4072-B304-7F26EE6B3F0A}" presName="ConnectorPoint" presStyleLbl="lnNode1" presStyleIdx="5" presStyleCnt="12"/>
      <dgm:spPr>
        <a:solidFill>
          <a:schemeClr val="accent2">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C74825AA-3589-4862-A5BA-579743126546}" type="pres">
      <dgm:prSet presAssocID="{47C72B77-7B9A-4072-B304-7F26EE6B3F0A}" presName="DropPinPlaceHolder" presStyleCnt="0"/>
      <dgm:spPr/>
    </dgm:pt>
    <dgm:pt modelId="{BBE0298B-CC1F-4AC4-88CD-30D52A23FC92}" type="pres">
      <dgm:prSet presAssocID="{47C72B77-7B9A-4072-B304-7F26EE6B3F0A}" presName="DropPin" presStyleLbl="alignNode1" presStyleIdx="5" presStyleCnt="12"/>
      <dgm:spPr/>
    </dgm:pt>
    <dgm:pt modelId="{0BC5DA78-6F47-4092-9C8D-5AA538C4DAE4}" type="pres">
      <dgm:prSet presAssocID="{47C72B77-7B9A-4072-B304-7F26EE6B3F0A}" presName="Ellipse" presStyleLbl="fgAcc1" presStyleIdx="6" presStyleCnt="13"/>
      <dgm:spPr>
        <a:solidFill>
          <a:schemeClr val="lt1">
            <a:alpha val="90000"/>
            <a:hueOff val="0"/>
            <a:satOff val="0"/>
            <a:lumOff val="0"/>
            <a:alphaOff val="0"/>
          </a:schemeClr>
        </a:solidFill>
        <a:ln w="12700" cap="flat" cmpd="sng" algn="ctr">
          <a:noFill/>
          <a:prstDash val="solid"/>
          <a:miter lim="800000"/>
        </a:ln>
        <a:effectLst/>
      </dgm:spPr>
    </dgm:pt>
    <dgm:pt modelId="{F3F4DC91-E88A-43BF-AF71-3013CA189193}" type="pres">
      <dgm:prSet presAssocID="{47C72B77-7B9A-4072-B304-7F26EE6B3F0A}" presName="L2TextContainer" presStyleLbl="revTx" presStyleIdx="10" presStyleCnt="24">
        <dgm:presLayoutVars>
          <dgm:bulletEnabled val="1"/>
        </dgm:presLayoutVars>
      </dgm:prSet>
      <dgm:spPr/>
    </dgm:pt>
    <dgm:pt modelId="{C8DA34AB-5DF5-4FB1-80B8-754D9A041BCB}" type="pres">
      <dgm:prSet presAssocID="{47C72B77-7B9A-4072-B304-7F26EE6B3F0A}" presName="L1TextContainer" presStyleLbl="revTx" presStyleIdx="11" presStyleCnt="24">
        <dgm:presLayoutVars>
          <dgm:chMax val="1"/>
          <dgm:chPref val="1"/>
          <dgm:bulletEnabled val="1"/>
        </dgm:presLayoutVars>
      </dgm:prSet>
      <dgm:spPr/>
    </dgm:pt>
    <dgm:pt modelId="{4E3D64F8-2A13-4566-A86C-4908BE3E924C}" type="pres">
      <dgm:prSet presAssocID="{47C72B77-7B9A-4072-B304-7F26EE6B3F0A}" presName="ConnectLine" presStyleLbl="sibTrans1D1" presStyleIdx="5" presStyleCnt="12"/>
      <dgm:spPr>
        <a:noFill/>
        <a:ln w="12700" cap="flat" cmpd="sng" algn="ctr">
          <a:solidFill>
            <a:schemeClr val="accent2">
              <a:hueOff val="0"/>
              <a:satOff val="0"/>
              <a:lumOff val="0"/>
              <a:alphaOff val="0"/>
            </a:schemeClr>
          </a:solidFill>
          <a:prstDash val="dash"/>
          <a:miter lim="800000"/>
        </a:ln>
        <a:effectLst/>
      </dgm:spPr>
    </dgm:pt>
    <dgm:pt modelId="{5CA904FA-7B68-4056-AD00-B6B8AA1025AC}" type="pres">
      <dgm:prSet presAssocID="{47C72B77-7B9A-4072-B304-7F26EE6B3F0A}" presName="EmptyPlaceHolder" presStyleCnt="0"/>
      <dgm:spPr/>
    </dgm:pt>
    <dgm:pt modelId="{4C887574-D202-46C3-A256-9C2CF60D33BE}" type="pres">
      <dgm:prSet presAssocID="{150D5BED-21B2-44F3-BCFF-29B47259B792}" presName="spaceBetweenRectangles" presStyleCnt="0"/>
      <dgm:spPr/>
    </dgm:pt>
    <dgm:pt modelId="{965F290D-B610-489E-943E-93B2A1F7B9D0}" type="pres">
      <dgm:prSet presAssocID="{18D2E2BF-215E-40DF-A490-46B3B69BE223}" presName="composite" presStyleCnt="0"/>
      <dgm:spPr/>
    </dgm:pt>
    <dgm:pt modelId="{EA5A3D3C-1162-498E-AEDF-166D9A573DFD}" type="pres">
      <dgm:prSet presAssocID="{18D2E2BF-215E-40DF-A490-46B3B69BE223}" presName="ConnectorPoint" presStyleLbl="lnNode1" presStyleIdx="6" presStyleCnt="12"/>
      <dgm:spPr>
        <a:solidFill>
          <a:schemeClr val="accent3">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15652171-20C7-46CA-9938-0CDE3DE4CFD0}" type="pres">
      <dgm:prSet presAssocID="{18D2E2BF-215E-40DF-A490-46B3B69BE223}" presName="DropPinPlaceHolder" presStyleCnt="0"/>
      <dgm:spPr/>
    </dgm:pt>
    <dgm:pt modelId="{F20AB842-AB28-4D6C-92D5-A5E1717545D8}" type="pres">
      <dgm:prSet presAssocID="{18D2E2BF-215E-40DF-A490-46B3B69BE223}" presName="DropPin" presStyleLbl="alignNode1" presStyleIdx="6" presStyleCnt="12"/>
      <dgm:spPr/>
    </dgm:pt>
    <dgm:pt modelId="{3F947C3F-5BD6-4020-B269-72084C9C70EA}" type="pres">
      <dgm:prSet presAssocID="{18D2E2BF-215E-40DF-A490-46B3B69BE223}" presName="Ellipse" presStyleLbl="fgAcc1" presStyleIdx="7" presStyleCnt="13"/>
      <dgm:spPr>
        <a:solidFill>
          <a:schemeClr val="lt1">
            <a:alpha val="90000"/>
            <a:hueOff val="0"/>
            <a:satOff val="0"/>
            <a:lumOff val="0"/>
            <a:alphaOff val="0"/>
          </a:schemeClr>
        </a:solidFill>
        <a:ln w="12700" cap="flat" cmpd="sng" algn="ctr">
          <a:noFill/>
          <a:prstDash val="solid"/>
          <a:miter lim="800000"/>
        </a:ln>
        <a:effectLst/>
      </dgm:spPr>
    </dgm:pt>
    <dgm:pt modelId="{4F51D9DA-0E22-4E7E-9133-B9ADBCDD66D7}" type="pres">
      <dgm:prSet presAssocID="{18D2E2BF-215E-40DF-A490-46B3B69BE223}" presName="L2TextContainer" presStyleLbl="revTx" presStyleIdx="12" presStyleCnt="24">
        <dgm:presLayoutVars>
          <dgm:bulletEnabled val="1"/>
        </dgm:presLayoutVars>
      </dgm:prSet>
      <dgm:spPr/>
    </dgm:pt>
    <dgm:pt modelId="{833F3DA8-B8F0-42DB-BB9A-A6BC453161BF}" type="pres">
      <dgm:prSet presAssocID="{18D2E2BF-215E-40DF-A490-46B3B69BE223}" presName="L1TextContainer" presStyleLbl="revTx" presStyleIdx="13" presStyleCnt="24">
        <dgm:presLayoutVars>
          <dgm:chMax val="1"/>
          <dgm:chPref val="1"/>
          <dgm:bulletEnabled val="1"/>
        </dgm:presLayoutVars>
      </dgm:prSet>
      <dgm:spPr/>
    </dgm:pt>
    <dgm:pt modelId="{5575298A-724C-464F-8B3F-82799F65F6B4}" type="pres">
      <dgm:prSet presAssocID="{18D2E2BF-215E-40DF-A490-46B3B69BE223}" presName="ConnectLine" presStyleLbl="sibTrans1D1" presStyleIdx="6" presStyleCnt="12"/>
      <dgm:spPr>
        <a:noFill/>
        <a:ln w="12700" cap="flat" cmpd="sng" algn="ctr">
          <a:solidFill>
            <a:schemeClr val="accent3">
              <a:hueOff val="0"/>
              <a:satOff val="0"/>
              <a:lumOff val="0"/>
              <a:alphaOff val="0"/>
            </a:schemeClr>
          </a:solidFill>
          <a:prstDash val="dash"/>
          <a:miter lim="800000"/>
        </a:ln>
        <a:effectLst/>
      </dgm:spPr>
    </dgm:pt>
    <dgm:pt modelId="{CE7246CC-8E21-4574-BFA5-7DEE08CEE8CA}" type="pres">
      <dgm:prSet presAssocID="{18D2E2BF-215E-40DF-A490-46B3B69BE223}" presName="EmptyPlaceHolder" presStyleCnt="0"/>
      <dgm:spPr/>
    </dgm:pt>
    <dgm:pt modelId="{2E25BCE7-FE37-4731-A894-CF527CA78946}" type="pres">
      <dgm:prSet presAssocID="{A61F6778-82D2-4EDC-8919-00BA7A44B626}" presName="spaceBetweenRectangles" presStyleCnt="0"/>
      <dgm:spPr/>
    </dgm:pt>
    <dgm:pt modelId="{4BA00D45-913E-40A2-B9A7-F1319399B42F}" type="pres">
      <dgm:prSet presAssocID="{B2D72939-A49A-49A8-8463-74CA574CA55D}" presName="composite" presStyleCnt="0"/>
      <dgm:spPr/>
    </dgm:pt>
    <dgm:pt modelId="{EAE500E6-91F1-49C5-8620-7D5320F01A7E}" type="pres">
      <dgm:prSet presAssocID="{B2D72939-A49A-49A8-8463-74CA574CA55D}" presName="ConnectorPoint" presStyleLbl="lnNode1" presStyleIdx="7" presStyleCnt="12"/>
      <dgm:spPr>
        <a:solidFill>
          <a:schemeClr val="accent5">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F6D7D8BB-D0CF-4A9E-A782-B3BECD3A52B7}" type="pres">
      <dgm:prSet presAssocID="{B2D72939-A49A-49A8-8463-74CA574CA55D}" presName="DropPinPlaceHolder" presStyleCnt="0"/>
      <dgm:spPr/>
    </dgm:pt>
    <dgm:pt modelId="{1C2E0E6F-2CFB-4C54-82D8-713E3DE06ABA}" type="pres">
      <dgm:prSet presAssocID="{B2D72939-A49A-49A8-8463-74CA574CA55D}" presName="DropPin" presStyleLbl="alignNode1" presStyleIdx="7" presStyleCnt="12"/>
      <dgm:spPr/>
    </dgm:pt>
    <dgm:pt modelId="{A576E390-5574-4B46-A37E-DA54A98DB047}" type="pres">
      <dgm:prSet presAssocID="{B2D72939-A49A-49A8-8463-74CA574CA55D}" presName="Ellipse" presStyleLbl="fgAcc1" presStyleIdx="8" presStyleCnt="13"/>
      <dgm:spPr>
        <a:solidFill>
          <a:schemeClr val="lt1">
            <a:alpha val="90000"/>
            <a:hueOff val="0"/>
            <a:satOff val="0"/>
            <a:lumOff val="0"/>
            <a:alphaOff val="0"/>
          </a:schemeClr>
        </a:solidFill>
        <a:ln w="12700" cap="flat" cmpd="sng" algn="ctr">
          <a:noFill/>
          <a:prstDash val="solid"/>
          <a:miter lim="800000"/>
        </a:ln>
        <a:effectLst/>
      </dgm:spPr>
    </dgm:pt>
    <dgm:pt modelId="{4CC58036-214C-4595-A324-FD9AF9737DD3}" type="pres">
      <dgm:prSet presAssocID="{B2D72939-A49A-49A8-8463-74CA574CA55D}" presName="L2TextContainer" presStyleLbl="revTx" presStyleIdx="14" presStyleCnt="24">
        <dgm:presLayoutVars>
          <dgm:bulletEnabled val="1"/>
        </dgm:presLayoutVars>
      </dgm:prSet>
      <dgm:spPr/>
    </dgm:pt>
    <dgm:pt modelId="{5A5A6040-A488-4A72-8CAC-F96A9E91DE7A}" type="pres">
      <dgm:prSet presAssocID="{B2D72939-A49A-49A8-8463-74CA574CA55D}" presName="L1TextContainer" presStyleLbl="revTx" presStyleIdx="15" presStyleCnt="24">
        <dgm:presLayoutVars>
          <dgm:chMax val="1"/>
          <dgm:chPref val="1"/>
          <dgm:bulletEnabled val="1"/>
        </dgm:presLayoutVars>
      </dgm:prSet>
      <dgm:spPr/>
    </dgm:pt>
    <dgm:pt modelId="{99153E5D-8914-4237-B72E-ECB79877131C}" type="pres">
      <dgm:prSet presAssocID="{B2D72939-A49A-49A8-8463-74CA574CA55D}" presName="ConnectLine" presStyleLbl="sibTrans1D1" presStyleIdx="7" presStyleCnt="12"/>
      <dgm:spPr>
        <a:noFill/>
        <a:ln w="12700" cap="flat" cmpd="sng" algn="ctr">
          <a:solidFill>
            <a:schemeClr val="accent5">
              <a:hueOff val="0"/>
              <a:satOff val="0"/>
              <a:lumOff val="0"/>
              <a:alphaOff val="0"/>
            </a:schemeClr>
          </a:solidFill>
          <a:prstDash val="dash"/>
          <a:miter lim="800000"/>
        </a:ln>
        <a:effectLst/>
      </dgm:spPr>
    </dgm:pt>
    <dgm:pt modelId="{091C4AEB-A3C2-4BF7-8A79-3B4D5FA15D48}" type="pres">
      <dgm:prSet presAssocID="{B2D72939-A49A-49A8-8463-74CA574CA55D}" presName="EmptyPlaceHolder" presStyleCnt="0"/>
      <dgm:spPr/>
    </dgm:pt>
    <dgm:pt modelId="{EC8A72F0-8729-4AC7-BCE4-9E7538DE32C6}" type="pres">
      <dgm:prSet presAssocID="{8601915A-8191-4A19-BAA6-35C69192B4E4}" presName="spaceBetweenRectangles" presStyleCnt="0"/>
      <dgm:spPr/>
    </dgm:pt>
    <dgm:pt modelId="{FF6E4CBF-DB3F-4746-A996-AEF958DA723F}" type="pres">
      <dgm:prSet presAssocID="{CF828A17-1436-4A01-BED7-E26AE317CB3F}" presName="composite" presStyleCnt="0"/>
      <dgm:spPr/>
    </dgm:pt>
    <dgm:pt modelId="{AB9C206B-36B0-4E8F-B1E2-71BF33666164}" type="pres">
      <dgm:prSet presAssocID="{CF828A17-1436-4A01-BED7-E26AE317CB3F}" presName="ConnectorPoint" presStyleLbl="lnNode1" presStyleIdx="8" presStyleCnt="12"/>
      <dgm:spPr>
        <a:solidFill>
          <a:schemeClr val="accent6">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0F09D2EE-E46F-4366-93D2-7089088A474E}" type="pres">
      <dgm:prSet presAssocID="{CF828A17-1436-4A01-BED7-E26AE317CB3F}" presName="DropPinPlaceHolder" presStyleCnt="0"/>
      <dgm:spPr/>
    </dgm:pt>
    <dgm:pt modelId="{5F84F155-D01C-4657-AEBF-E4DBA1FB0843}" type="pres">
      <dgm:prSet presAssocID="{CF828A17-1436-4A01-BED7-E26AE317CB3F}" presName="DropPin" presStyleLbl="alignNode1" presStyleIdx="8" presStyleCnt="12"/>
      <dgm:spPr/>
    </dgm:pt>
    <dgm:pt modelId="{7EFC830F-2C87-495B-8EA3-A55614F9EFC2}" type="pres">
      <dgm:prSet presAssocID="{CF828A17-1436-4A01-BED7-E26AE317CB3F}" presName="Ellipse" presStyleLbl="fgAcc1" presStyleIdx="9" presStyleCnt="13"/>
      <dgm:spPr>
        <a:solidFill>
          <a:schemeClr val="lt1">
            <a:alpha val="90000"/>
            <a:hueOff val="0"/>
            <a:satOff val="0"/>
            <a:lumOff val="0"/>
            <a:alphaOff val="0"/>
          </a:schemeClr>
        </a:solidFill>
        <a:ln w="12700" cap="flat" cmpd="sng" algn="ctr">
          <a:noFill/>
          <a:prstDash val="solid"/>
          <a:miter lim="800000"/>
        </a:ln>
        <a:effectLst/>
      </dgm:spPr>
    </dgm:pt>
    <dgm:pt modelId="{B02A32CE-1884-402E-87C5-4B42C6A7FA5D}" type="pres">
      <dgm:prSet presAssocID="{CF828A17-1436-4A01-BED7-E26AE317CB3F}" presName="L2TextContainer" presStyleLbl="revTx" presStyleIdx="16" presStyleCnt="24">
        <dgm:presLayoutVars>
          <dgm:bulletEnabled val="1"/>
        </dgm:presLayoutVars>
      </dgm:prSet>
      <dgm:spPr/>
    </dgm:pt>
    <dgm:pt modelId="{F5EF696F-2F38-4263-87D1-00F0D7CB3B10}" type="pres">
      <dgm:prSet presAssocID="{CF828A17-1436-4A01-BED7-E26AE317CB3F}" presName="L1TextContainer" presStyleLbl="revTx" presStyleIdx="17" presStyleCnt="24">
        <dgm:presLayoutVars>
          <dgm:chMax val="1"/>
          <dgm:chPref val="1"/>
          <dgm:bulletEnabled val="1"/>
        </dgm:presLayoutVars>
      </dgm:prSet>
      <dgm:spPr/>
    </dgm:pt>
    <dgm:pt modelId="{0CF58DE3-B878-43CA-88D0-DB6764DFEA9C}" type="pres">
      <dgm:prSet presAssocID="{CF828A17-1436-4A01-BED7-E26AE317CB3F}" presName="ConnectLine" presStyleLbl="sibTrans1D1" presStyleIdx="8" presStyleCnt="12"/>
      <dgm:spPr>
        <a:noFill/>
        <a:ln w="12700" cap="flat" cmpd="sng" algn="ctr">
          <a:solidFill>
            <a:schemeClr val="accent6">
              <a:hueOff val="0"/>
              <a:satOff val="0"/>
              <a:lumOff val="0"/>
              <a:alphaOff val="0"/>
            </a:schemeClr>
          </a:solidFill>
          <a:prstDash val="dash"/>
          <a:miter lim="800000"/>
        </a:ln>
        <a:effectLst/>
      </dgm:spPr>
    </dgm:pt>
    <dgm:pt modelId="{F5416D9F-59CE-4825-8250-99E52D31B553}" type="pres">
      <dgm:prSet presAssocID="{CF828A17-1436-4A01-BED7-E26AE317CB3F}" presName="EmptyPlaceHolder" presStyleCnt="0"/>
      <dgm:spPr/>
    </dgm:pt>
    <dgm:pt modelId="{CF3D159C-3C2D-9C41-A9FD-91AFC2B86674}" type="pres">
      <dgm:prSet presAssocID="{C16192E4-4E91-4C68-916C-232062DBA727}" presName="spaceBetweenRectangles" presStyleCnt="0"/>
      <dgm:spPr/>
    </dgm:pt>
    <dgm:pt modelId="{C6C2DC7A-5FBB-5A4F-A635-211A3953A1FC}" type="pres">
      <dgm:prSet presAssocID="{ED9E61B8-A314-0446-9A84-91BBF5987F54}" presName="composite" presStyleCnt="0"/>
      <dgm:spPr/>
    </dgm:pt>
    <dgm:pt modelId="{82CEA73D-DBE1-4D48-B8DB-AE6AA955282D}" type="pres">
      <dgm:prSet presAssocID="{ED9E61B8-A314-0446-9A84-91BBF5987F54}" presName="ConnectorPoint" presStyleLbl="lnNode1" presStyleIdx="9" presStyleCnt="12"/>
      <dgm:spPr>
        <a:solidFill>
          <a:schemeClr val="accent6">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6095997C-8197-224E-A765-E9C2C68D0988}" type="pres">
      <dgm:prSet presAssocID="{ED9E61B8-A314-0446-9A84-91BBF5987F54}" presName="DropPinPlaceHolder" presStyleCnt="0"/>
      <dgm:spPr/>
    </dgm:pt>
    <dgm:pt modelId="{168E764F-A0B4-9D46-91FF-64B3B6C177EB}" type="pres">
      <dgm:prSet presAssocID="{ED9E61B8-A314-0446-9A84-91BBF5987F54}" presName="DropPin" presStyleLbl="alignNode1" presStyleIdx="9" presStyleCnt="12"/>
      <dgm:spPr/>
    </dgm:pt>
    <dgm:pt modelId="{6F67F0C3-8BB0-B640-BE6A-4616C4B72E68}" type="pres">
      <dgm:prSet presAssocID="{ED9E61B8-A314-0446-9A84-91BBF5987F54}" presName="Ellipse" presStyleLbl="fgAcc1" presStyleIdx="10" presStyleCnt="13"/>
      <dgm:spPr>
        <a:solidFill>
          <a:schemeClr val="lt1">
            <a:alpha val="90000"/>
            <a:hueOff val="0"/>
            <a:satOff val="0"/>
            <a:lumOff val="0"/>
            <a:alphaOff val="0"/>
          </a:schemeClr>
        </a:solidFill>
        <a:ln w="12700" cap="flat" cmpd="sng" algn="ctr">
          <a:noFill/>
          <a:prstDash val="solid"/>
          <a:miter lim="800000"/>
        </a:ln>
        <a:effectLst/>
      </dgm:spPr>
    </dgm:pt>
    <dgm:pt modelId="{FCA767AA-D8EE-C949-813A-DA5FD66EF0CB}" type="pres">
      <dgm:prSet presAssocID="{ED9E61B8-A314-0446-9A84-91BBF5987F54}" presName="L2TextContainer" presStyleLbl="revTx" presStyleIdx="18" presStyleCnt="24">
        <dgm:presLayoutVars>
          <dgm:bulletEnabled val="1"/>
        </dgm:presLayoutVars>
      </dgm:prSet>
      <dgm:spPr/>
    </dgm:pt>
    <dgm:pt modelId="{BD3E46CF-6034-DF49-898A-724608E23DD3}" type="pres">
      <dgm:prSet presAssocID="{ED9E61B8-A314-0446-9A84-91BBF5987F54}" presName="L1TextContainer" presStyleLbl="revTx" presStyleIdx="19" presStyleCnt="24">
        <dgm:presLayoutVars>
          <dgm:chMax val="1"/>
          <dgm:chPref val="1"/>
          <dgm:bulletEnabled val="1"/>
        </dgm:presLayoutVars>
      </dgm:prSet>
      <dgm:spPr/>
    </dgm:pt>
    <dgm:pt modelId="{99E25A09-CB29-654D-862A-5875ECCDC4D9}" type="pres">
      <dgm:prSet presAssocID="{ED9E61B8-A314-0446-9A84-91BBF5987F54}" presName="ConnectLine" presStyleLbl="sibTrans1D1" presStyleIdx="9" presStyleCnt="12"/>
      <dgm:spPr>
        <a:noFill/>
        <a:ln w="12700" cap="flat" cmpd="sng" algn="ctr">
          <a:solidFill>
            <a:schemeClr val="accent6">
              <a:hueOff val="0"/>
              <a:satOff val="0"/>
              <a:lumOff val="0"/>
              <a:alphaOff val="0"/>
            </a:schemeClr>
          </a:solidFill>
          <a:prstDash val="dash"/>
          <a:miter lim="800000"/>
        </a:ln>
        <a:effectLst/>
      </dgm:spPr>
    </dgm:pt>
    <dgm:pt modelId="{45AF1328-B53D-9647-9911-638C0C97B65A}" type="pres">
      <dgm:prSet presAssocID="{ED9E61B8-A314-0446-9A84-91BBF5987F54}" presName="EmptyPlaceHolder" presStyleCnt="0"/>
      <dgm:spPr/>
    </dgm:pt>
    <dgm:pt modelId="{5184A903-7DBC-E145-8FB8-D1581A72F743}" type="pres">
      <dgm:prSet presAssocID="{1DC11717-6F18-F54E-884F-A85328C1C649}" presName="spaceBetweenRectangles" presStyleCnt="0"/>
      <dgm:spPr/>
    </dgm:pt>
    <dgm:pt modelId="{4767EFEE-CAA7-8A46-BF1C-8BBD990D46F3}" type="pres">
      <dgm:prSet presAssocID="{1BCEC759-25CD-6742-81AF-186952ACA910}" presName="composite" presStyleCnt="0"/>
      <dgm:spPr/>
    </dgm:pt>
    <dgm:pt modelId="{24069A6B-6F50-ED46-A72D-FAFA32AEEF5B}" type="pres">
      <dgm:prSet presAssocID="{1BCEC759-25CD-6742-81AF-186952ACA910}" presName="ConnectorPoint" presStyleLbl="lnNode1" presStyleIdx="10" presStyleCnt="12"/>
      <dgm:spPr>
        <a:solidFill>
          <a:schemeClr val="accent2">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CB2A7C0E-65B7-8940-85EF-30AF4E3F2CA3}" type="pres">
      <dgm:prSet presAssocID="{1BCEC759-25CD-6742-81AF-186952ACA910}" presName="DropPinPlaceHolder" presStyleCnt="0"/>
      <dgm:spPr/>
    </dgm:pt>
    <dgm:pt modelId="{006DAD0C-05F4-4842-9E47-DA21948E60C2}" type="pres">
      <dgm:prSet presAssocID="{1BCEC759-25CD-6742-81AF-186952ACA910}" presName="DropPin" presStyleLbl="alignNode1" presStyleIdx="10" presStyleCnt="12"/>
      <dgm:spPr/>
    </dgm:pt>
    <dgm:pt modelId="{5B6A2878-A6FC-0140-B7B3-AF0E3A624CBD}" type="pres">
      <dgm:prSet presAssocID="{1BCEC759-25CD-6742-81AF-186952ACA910}" presName="Ellipse" presStyleLbl="fgAcc1" presStyleIdx="11" presStyleCnt="13"/>
      <dgm:spPr>
        <a:solidFill>
          <a:schemeClr val="lt1">
            <a:alpha val="90000"/>
            <a:hueOff val="0"/>
            <a:satOff val="0"/>
            <a:lumOff val="0"/>
            <a:alphaOff val="0"/>
          </a:schemeClr>
        </a:solidFill>
        <a:ln w="12700" cap="flat" cmpd="sng" algn="ctr">
          <a:noFill/>
          <a:prstDash val="solid"/>
          <a:miter lim="800000"/>
        </a:ln>
        <a:effectLst/>
      </dgm:spPr>
    </dgm:pt>
    <dgm:pt modelId="{0484B3CC-F13F-7F4A-B000-7A1FA31E117D}" type="pres">
      <dgm:prSet presAssocID="{1BCEC759-25CD-6742-81AF-186952ACA910}" presName="L2TextContainer" presStyleLbl="revTx" presStyleIdx="20" presStyleCnt="24">
        <dgm:presLayoutVars>
          <dgm:bulletEnabled val="1"/>
        </dgm:presLayoutVars>
      </dgm:prSet>
      <dgm:spPr/>
    </dgm:pt>
    <dgm:pt modelId="{621D25C2-4803-1D47-BEFC-4695127631FB}" type="pres">
      <dgm:prSet presAssocID="{1BCEC759-25CD-6742-81AF-186952ACA910}" presName="L1TextContainer" presStyleLbl="revTx" presStyleIdx="21" presStyleCnt="24">
        <dgm:presLayoutVars>
          <dgm:chMax val="1"/>
          <dgm:chPref val="1"/>
          <dgm:bulletEnabled val="1"/>
        </dgm:presLayoutVars>
      </dgm:prSet>
      <dgm:spPr/>
    </dgm:pt>
    <dgm:pt modelId="{166E9D01-73DA-B74A-A63E-C0318860D65A}" type="pres">
      <dgm:prSet presAssocID="{1BCEC759-25CD-6742-81AF-186952ACA910}" presName="ConnectLine" presStyleLbl="sibTrans1D1" presStyleIdx="10" presStyleCnt="12"/>
      <dgm:spPr>
        <a:noFill/>
        <a:ln w="12700" cap="flat" cmpd="sng" algn="ctr">
          <a:solidFill>
            <a:schemeClr val="accent2">
              <a:hueOff val="0"/>
              <a:satOff val="0"/>
              <a:lumOff val="0"/>
              <a:alphaOff val="0"/>
            </a:schemeClr>
          </a:solidFill>
          <a:prstDash val="dash"/>
          <a:miter lim="800000"/>
        </a:ln>
        <a:effectLst/>
      </dgm:spPr>
    </dgm:pt>
    <dgm:pt modelId="{F61739E8-F73B-9741-A0F7-603A8264FEA5}" type="pres">
      <dgm:prSet presAssocID="{1BCEC759-25CD-6742-81AF-186952ACA910}" presName="EmptyPlaceHolder" presStyleCnt="0"/>
      <dgm:spPr/>
    </dgm:pt>
    <dgm:pt modelId="{728C0021-AC38-B942-B59B-1B25EF8BBC37}" type="pres">
      <dgm:prSet presAssocID="{C1E6966B-AB3D-7243-B57E-DD19ACB09044}" presName="spaceBetweenRectangles" presStyleCnt="0"/>
      <dgm:spPr/>
    </dgm:pt>
    <dgm:pt modelId="{E645914A-B50D-2041-823A-9D57013EE01B}" type="pres">
      <dgm:prSet presAssocID="{3D8328E7-61EB-5A41-B633-C8D9135D058C}" presName="composite" presStyleCnt="0"/>
      <dgm:spPr/>
    </dgm:pt>
    <dgm:pt modelId="{18FE3FDE-8C2D-0047-876F-3A9F4F8113B4}" type="pres">
      <dgm:prSet presAssocID="{3D8328E7-61EB-5A41-B633-C8D9135D058C}" presName="ConnectorPoint" presStyleLbl="lnNode1" presStyleIdx="11" presStyleCnt="12"/>
      <dgm:spPr>
        <a:solidFill>
          <a:schemeClr val="accent3">
            <a:hueOff val="0"/>
            <a:satOff val="0"/>
            <a:lumOff val="0"/>
            <a:alphaOff val="0"/>
          </a:schemeClr>
        </a:solidFill>
        <a:ln w="6350" cap="flat" cmpd="sng" algn="ctr">
          <a:solidFill>
            <a:schemeClr val="lt1">
              <a:hueOff val="0"/>
              <a:satOff val="0"/>
              <a:lumOff val="0"/>
              <a:alphaOff val="0"/>
            </a:schemeClr>
          </a:solidFill>
          <a:prstDash val="solid"/>
          <a:miter lim="800000"/>
        </a:ln>
        <a:effectLst/>
      </dgm:spPr>
    </dgm:pt>
    <dgm:pt modelId="{C2D8F029-209A-AB4E-86CD-84AA7BBF2F60}" type="pres">
      <dgm:prSet presAssocID="{3D8328E7-61EB-5A41-B633-C8D9135D058C}" presName="DropPinPlaceHolder" presStyleCnt="0"/>
      <dgm:spPr/>
    </dgm:pt>
    <dgm:pt modelId="{4F75ED7D-EB8B-9F49-BA54-CE304EFBCE67}" type="pres">
      <dgm:prSet presAssocID="{3D8328E7-61EB-5A41-B633-C8D9135D058C}" presName="DropPin" presStyleLbl="alignNode1" presStyleIdx="11" presStyleCnt="12"/>
      <dgm:spPr/>
    </dgm:pt>
    <dgm:pt modelId="{1CE8A6F3-92AC-4A4E-ACE0-1A0D56654F21}" type="pres">
      <dgm:prSet presAssocID="{3D8328E7-61EB-5A41-B633-C8D9135D058C}" presName="Ellipse" presStyleLbl="fgAcc1" presStyleIdx="12" presStyleCnt="13"/>
      <dgm:spPr>
        <a:solidFill>
          <a:schemeClr val="lt1">
            <a:alpha val="90000"/>
            <a:hueOff val="0"/>
            <a:satOff val="0"/>
            <a:lumOff val="0"/>
            <a:alphaOff val="0"/>
          </a:schemeClr>
        </a:solidFill>
        <a:ln w="12700" cap="flat" cmpd="sng" algn="ctr">
          <a:noFill/>
          <a:prstDash val="solid"/>
          <a:miter lim="800000"/>
        </a:ln>
        <a:effectLst/>
      </dgm:spPr>
    </dgm:pt>
    <dgm:pt modelId="{B05DF39A-3587-A444-B1EF-A4BEBB90AF47}" type="pres">
      <dgm:prSet presAssocID="{3D8328E7-61EB-5A41-B633-C8D9135D058C}" presName="L2TextContainer" presStyleLbl="revTx" presStyleIdx="22" presStyleCnt="24">
        <dgm:presLayoutVars>
          <dgm:bulletEnabled val="1"/>
        </dgm:presLayoutVars>
      </dgm:prSet>
      <dgm:spPr/>
    </dgm:pt>
    <dgm:pt modelId="{82612187-3331-4944-A2EE-D24BDD9BB04F}" type="pres">
      <dgm:prSet presAssocID="{3D8328E7-61EB-5A41-B633-C8D9135D058C}" presName="L1TextContainer" presStyleLbl="revTx" presStyleIdx="23" presStyleCnt="24">
        <dgm:presLayoutVars>
          <dgm:chMax val="1"/>
          <dgm:chPref val="1"/>
          <dgm:bulletEnabled val="1"/>
        </dgm:presLayoutVars>
      </dgm:prSet>
      <dgm:spPr/>
    </dgm:pt>
    <dgm:pt modelId="{E648B368-8E51-5141-B306-A57CD18BB0F6}" type="pres">
      <dgm:prSet presAssocID="{3D8328E7-61EB-5A41-B633-C8D9135D058C}" presName="ConnectLine" presStyleLbl="sibTrans1D1" presStyleIdx="11" presStyleCnt="12"/>
      <dgm:spPr>
        <a:noFill/>
        <a:ln w="12700" cap="flat" cmpd="sng" algn="ctr">
          <a:solidFill>
            <a:schemeClr val="accent3">
              <a:hueOff val="0"/>
              <a:satOff val="0"/>
              <a:lumOff val="0"/>
              <a:alphaOff val="0"/>
            </a:schemeClr>
          </a:solidFill>
          <a:prstDash val="dash"/>
          <a:miter lim="800000"/>
        </a:ln>
        <a:effectLst/>
      </dgm:spPr>
    </dgm:pt>
    <dgm:pt modelId="{AE803976-CAB9-2B4A-BC42-397F6150B9A1}" type="pres">
      <dgm:prSet presAssocID="{3D8328E7-61EB-5A41-B633-C8D9135D058C}" presName="EmptyPlaceHolder" presStyleCnt="0"/>
      <dgm:spPr/>
    </dgm:pt>
  </dgm:ptLst>
  <dgm:cxnLst>
    <dgm:cxn modelId="{60924306-4DED-B54C-AFA6-0BBDA5EF895D}" srcId="{3D8328E7-61EB-5A41-B633-C8D9135D058C}" destId="{C77C3B3B-A142-DD41-8581-666C0B3D5AE1}" srcOrd="0" destOrd="0" parTransId="{99F93685-9027-D24D-9B8E-16600F3DAB56}" sibTransId="{9280937D-225D-F14D-B586-56DEFB1EBC38}"/>
    <dgm:cxn modelId="{74945806-E805-406C-A533-059E7958F376}" type="presOf" srcId="{71889293-8C1F-4AD7-B68C-3FE0C7D16B13}" destId="{D0934DA1-1A1E-4382-BFE9-4832C18E047F}" srcOrd="0" destOrd="0" presId="urn:microsoft.com/office/officeart/2017/3/layout/DropPinTimeline"/>
    <dgm:cxn modelId="{DCA9670A-B0E0-7244-8396-D54554CEAC19}" srcId="{1BCEC759-25CD-6742-81AF-186952ACA910}" destId="{E424E24A-9588-4B4A-9DF4-BBF27F086CB3}" srcOrd="0" destOrd="0" parTransId="{CD1E4583-6590-C146-9138-30B4263F9E17}" sibTransId="{90052B27-E691-6649-87C7-F47B275341A2}"/>
    <dgm:cxn modelId="{FA34E90B-16C8-4B96-958A-953E54A14A63}" srcId="{FF36647C-5324-4D08-BDB9-3E9B48F20DD1}" destId="{47C72B77-7B9A-4072-B304-7F26EE6B3F0A}" srcOrd="5" destOrd="0" parTransId="{3DD78138-E0A1-4AC7-AE34-BBCAF8A24E4F}" sibTransId="{150D5BED-21B2-44F3-BCFF-29B47259B792}"/>
    <dgm:cxn modelId="{C13F910C-8A45-3342-88C5-C1AB2F05BB10}" type="presOf" srcId="{7C583828-3968-CE4A-9E97-7DF6401E327A}" destId="{FCA767AA-D8EE-C949-813A-DA5FD66EF0CB}" srcOrd="0" destOrd="0" presId="urn:microsoft.com/office/officeart/2017/3/layout/DropPinTimeline"/>
    <dgm:cxn modelId="{75CDD20C-8388-4AE7-BC3D-5E80B0F3205C}" srcId="{B2D72939-A49A-49A8-8463-74CA574CA55D}" destId="{72E52401-E45F-42B9-AF8C-4C83F430322C}" srcOrd="0" destOrd="0" parTransId="{66CBFA41-0BEE-473A-91EF-049FDEC51CA1}" sibTransId="{72D66B3B-5DF8-4ECE-9708-F200291FAD2A}"/>
    <dgm:cxn modelId="{2DF92F1A-2D24-C841-85BF-03B72DDB23D1}" type="presOf" srcId="{3D8328E7-61EB-5A41-B633-C8D9135D058C}" destId="{82612187-3331-4944-A2EE-D24BDD9BB04F}" srcOrd="0" destOrd="0" presId="urn:microsoft.com/office/officeart/2017/3/layout/DropPinTimeline"/>
    <dgm:cxn modelId="{5FD7A61B-9F58-4653-A074-5604B52E9EC1}" type="presOf" srcId="{72E52401-E45F-42B9-AF8C-4C83F430322C}" destId="{4CC58036-214C-4595-A324-FD9AF9737DD3}" srcOrd="0" destOrd="0" presId="urn:microsoft.com/office/officeart/2017/3/layout/DropPinTimeline"/>
    <dgm:cxn modelId="{56D2F81E-C1C8-46F6-ABA9-63E844EB7C8C}" srcId="{FF36647C-5324-4D08-BDB9-3E9B48F20DD1}" destId="{B2D72939-A49A-49A8-8463-74CA574CA55D}" srcOrd="7" destOrd="0" parTransId="{0FB99A48-1721-4C7E-BE4C-515E13FA6F10}" sibTransId="{8601915A-8191-4A19-BAA6-35C69192B4E4}"/>
    <dgm:cxn modelId="{43A34A26-3CDF-C04C-8605-617F9074EF91}" srcId="{ED9E61B8-A314-0446-9A84-91BBF5987F54}" destId="{7C583828-3968-CE4A-9E97-7DF6401E327A}" srcOrd="0" destOrd="0" parTransId="{0BCF3C6A-CC73-E547-B63D-7FAFEC56B545}" sibTransId="{235F306A-F782-1B41-8BB8-566F172319E3}"/>
    <dgm:cxn modelId="{D1029826-F304-40AB-8A45-E110812DD908}" srcId="{FF36647C-5324-4D08-BDB9-3E9B48F20DD1}" destId="{71889293-8C1F-4AD7-B68C-3FE0C7D16B13}" srcOrd="1" destOrd="0" parTransId="{FDAA98F7-80E5-459E-B1FE-A3F0CB591E6B}" sibTransId="{704D613E-FC16-44F7-BE3D-38E429095BE1}"/>
    <dgm:cxn modelId="{69545631-356E-4F19-BD8D-26C6F2396ED8}" srcId="{FF36647C-5324-4D08-BDB9-3E9B48F20DD1}" destId="{9DACF67C-F2C7-4BB0-891B-22735034EE56}" srcOrd="4" destOrd="0" parTransId="{7F53CC57-155F-4B0C-BC49-1CD3FA3AA2D3}" sibTransId="{67BA471E-783A-4701-8B8C-A920C9849F32}"/>
    <dgm:cxn modelId="{74B31733-2144-E047-BBCF-DB09F844B4DF}" type="presOf" srcId="{ED9E61B8-A314-0446-9A84-91BBF5987F54}" destId="{BD3E46CF-6034-DF49-898A-724608E23DD3}" srcOrd="0" destOrd="0" presId="urn:microsoft.com/office/officeart/2017/3/layout/DropPinTimeline"/>
    <dgm:cxn modelId="{97DEB23A-8E81-4AEC-AECC-79D97255F588}" srcId="{FF36647C-5324-4D08-BDB9-3E9B48F20DD1}" destId="{CF828A17-1436-4A01-BED7-E26AE317CB3F}" srcOrd="8" destOrd="0" parTransId="{90B746AE-DA01-4908-8315-3C7E4DC5DCF8}" sibTransId="{C16192E4-4E91-4C68-916C-232062DBA727}"/>
    <dgm:cxn modelId="{6C6F1B60-BE10-40D8-AE98-7429EFB9A37C}" srcId="{18D2E2BF-215E-40DF-A490-46B3B69BE223}" destId="{31E144FD-5849-45E8-856D-1BB117BCDF46}" srcOrd="0" destOrd="0" parTransId="{F8A488C6-099C-4059-A235-C8D6B440C078}" sibTransId="{99747DB7-18F9-4812-A148-C0A12A861491}"/>
    <dgm:cxn modelId="{E65BF860-7C41-49CD-A3D1-9C7228A9F7A0}" type="presOf" srcId="{B883083D-8218-49D7-A828-1ECC3C14D9E4}" destId="{2A9B991F-842F-4129-B41A-36744D0D1DAF}" srcOrd="0" destOrd="0" presId="urn:microsoft.com/office/officeart/2017/3/layout/DropPinTimeline"/>
    <dgm:cxn modelId="{2FA37344-5326-4F33-974D-21DDEFBFF029}" type="presOf" srcId="{CF828A17-1436-4A01-BED7-E26AE317CB3F}" destId="{F5EF696F-2F38-4263-87D1-00F0D7CB3B10}" srcOrd="0" destOrd="0" presId="urn:microsoft.com/office/officeart/2017/3/layout/DropPinTimeline"/>
    <dgm:cxn modelId="{8DCA5369-4987-4395-B577-3F77808A3F83}" srcId="{FF36647C-5324-4D08-BDB9-3E9B48F20DD1}" destId="{782B7E6D-275E-44FE-B64E-CF4DCB18CE03}" srcOrd="2" destOrd="0" parTransId="{7E3DD2C2-FCF7-483B-BBFA-964A0E2EAC0C}" sibTransId="{7A44FBB3-0697-4CC5-A841-27A346413981}"/>
    <dgm:cxn modelId="{BCE19349-FDDA-4DD9-8722-27A8602A86E6}" type="presOf" srcId="{35F31090-FA02-4466-AFB5-87B6DF07BCD7}" destId="{FCFABF29-6938-49B1-A567-2C728891E9CA}" srcOrd="0" destOrd="0" presId="urn:microsoft.com/office/officeart/2017/3/layout/DropPinTimeline"/>
    <dgm:cxn modelId="{4643304D-3D5F-D54D-A740-05EEA94D27F5}" srcId="{FF36647C-5324-4D08-BDB9-3E9B48F20DD1}" destId="{1BCEC759-25CD-6742-81AF-186952ACA910}" srcOrd="10" destOrd="0" parTransId="{1B85E674-B799-DF4F-B38C-2F4C143B4B1F}" sibTransId="{C1E6966B-AB3D-7243-B57E-DD19ACB09044}"/>
    <dgm:cxn modelId="{6A40A44F-E3DD-CD49-8B55-5AE4B83595B8}" srcId="{FF36647C-5324-4D08-BDB9-3E9B48F20DD1}" destId="{3D8328E7-61EB-5A41-B633-C8D9135D058C}" srcOrd="11" destOrd="0" parTransId="{D6ED1534-DF86-CB4A-BEFF-B337C4FB8EB3}" sibTransId="{BE4A7C8E-2ADB-624D-AAD6-97278414DC42}"/>
    <dgm:cxn modelId="{BAADE26F-6135-4A42-861F-8734B5021E8C}" srcId="{71889293-8C1F-4AD7-B68C-3FE0C7D16B13}" destId="{CD7881FF-A15F-410F-B09D-1E890C99EC42}" srcOrd="0" destOrd="0" parTransId="{E5D9AAA8-90BA-4237-8261-FCC83548659B}" sibTransId="{6AF0B477-E943-470E-9479-F3363B74625A}"/>
    <dgm:cxn modelId="{C7566451-E4E4-4666-9F97-113B57CFD5DA}" srcId="{FF36647C-5324-4D08-BDB9-3E9B48F20DD1}" destId="{08572C69-19EE-42C6-BA4D-603CD7F3307B}" srcOrd="3" destOrd="0" parTransId="{F36C70AE-C5E9-45FD-B03D-266D24EF552D}" sibTransId="{82A263F1-86DA-4665-B566-AA56CDF4A9BB}"/>
    <dgm:cxn modelId="{A9C86F54-088C-4F3B-8B3E-3272E1DA6D58}" type="presOf" srcId="{B2D72939-A49A-49A8-8463-74CA574CA55D}" destId="{5A5A6040-A488-4A72-8CAC-F96A9E91DE7A}" srcOrd="0" destOrd="0" presId="urn:microsoft.com/office/officeart/2017/3/layout/DropPinTimeline"/>
    <dgm:cxn modelId="{67541F78-686A-4123-A409-5518F573FB3E}" type="presOf" srcId="{782B7E6D-275E-44FE-B64E-CF4DCB18CE03}" destId="{4183CEC0-935A-410C-86C6-DD5A3092D739}" srcOrd="0" destOrd="0" presId="urn:microsoft.com/office/officeart/2017/3/layout/DropPinTimeline"/>
    <dgm:cxn modelId="{13639580-00E5-4921-8C88-9373BB37E222}" type="presOf" srcId="{788A36FF-269B-4055-95FF-3C5324B20379}" destId="{B0EAA9EE-7BD3-411E-86E5-2BA99352C26E}" srcOrd="0" destOrd="0" presId="urn:microsoft.com/office/officeart/2017/3/layout/DropPinTimeline"/>
    <dgm:cxn modelId="{41209182-46C2-4016-B8DD-0D0C635352A6}" type="presOf" srcId="{888DC0D2-4444-40D9-B858-BFDAA4CDF353}" destId="{9645BC26-64C3-4BAD-BB69-975CFA0A023B}" srcOrd="0" destOrd="0" presId="urn:microsoft.com/office/officeart/2017/3/layout/DropPinTimeline"/>
    <dgm:cxn modelId="{59343399-6F07-8346-9D57-38F3F8B2E752}" srcId="{CF828A17-1436-4A01-BED7-E26AE317CB3F}" destId="{2D8D486B-6F88-0B4C-84A7-A15D56CA6D77}" srcOrd="0" destOrd="0" parTransId="{15BAD5FF-FE6B-5A46-A389-D5BB9B786C1F}" sibTransId="{10BD2F64-6E4B-3B43-AC99-025454307B7E}"/>
    <dgm:cxn modelId="{8A9492A2-033C-4E6D-97C3-B095F17FA848}" type="presOf" srcId="{31E144FD-5849-45E8-856D-1BB117BCDF46}" destId="{4F51D9DA-0E22-4E7E-9133-B9ADBCDD66D7}" srcOrd="0" destOrd="0" presId="urn:microsoft.com/office/officeart/2017/3/layout/DropPinTimeline"/>
    <dgm:cxn modelId="{AE1490A6-D79F-489C-AD67-43603532B0B7}" type="presOf" srcId="{3941DDB8-F743-41AB-B193-8BE13A9EBF36}" destId="{BE565CC8-066C-44C8-A00D-95B6F78719F0}" srcOrd="0" destOrd="0" presId="urn:microsoft.com/office/officeart/2017/3/layout/DropPinTimeline"/>
    <dgm:cxn modelId="{409E12A7-6CC1-471D-BBDC-9B5532FCD933}" type="presOf" srcId="{9DACF67C-F2C7-4BB0-891B-22735034EE56}" destId="{B37425C6-3D26-4CCF-BFF5-FB031B76BCAC}" srcOrd="0" destOrd="0" presId="urn:microsoft.com/office/officeart/2017/3/layout/DropPinTimeline"/>
    <dgm:cxn modelId="{09E4E3A8-CB3B-1948-A439-140D20179465}" type="presOf" srcId="{2D8D486B-6F88-0B4C-84A7-A15D56CA6D77}" destId="{B02A32CE-1884-402E-87C5-4B42C6A7FA5D}" srcOrd="0" destOrd="0" presId="urn:microsoft.com/office/officeart/2017/3/layout/DropPinTimeline"/>
    <dgm:cxn modelId="{4B0CF5AF-D6FC-4875-8539-24DD29E3D590}" type="presOf" srcId="{4FDFD501-AE58-41E2-8663-57513088FDEC}" destId="{F3F4DC91-E88A-43BF-AF71-3013CA189193}" srcOrd="0" destOrd="0" presId="urn:microsoft.com/office/officeart/2017/3/layout/DropPinTimeline"/>
    <dgm:cxn modelId="{F4F8E7B3-B5C3-4ADE-A4BF-BF9089E937FD}" srcId="{782B7E6D-275E-44FE-B64E-CF4DCB18CE03}" destId="{3941DDB8-F743-41AB-B193-8BE13A9EBF36}" srcOrd="0" destOrd="0" parTransId="{58428392-E344-41F5-84FA-76EEA50DA237}" sibTransId="{6DEDE53F-E007-4201-94B1-14C6431F9A09}"/>
    <dgm:cxn modelId="{6F7297BB-6642-DE49-AD21-2CF4FAE0DC0D}" type="presOf" srcId="{C77C3B3B-A142-DD41-8581-666C0B3D5AE1}" destId="{B05DF39A-3587-A444-B1EF-A4BEBB90AF47}" srcOrd="0" destOrd="0" presId="urn:microsoft.com/office/officeart/2017/3/layout/DropPinTimeline"/>
    <dgm:cxn modelId="{DA332ABC-6DD8-4389-AAF7-C6A73104A100}" type="presOf" srcId="{FF36647C-5324-4D08-BDB9-3E9B48F20DD1}" destId="{1BECC204-0B33-4492-B18F-BFFE0A1C4F24}" srcOrd="0" destOrd="0" presId="urn:microsoft.com/office/officeart/2017/3/layout/DropPinTimeline"/>
    <dgm:cxn modelId="{22CCA0C0-88C5-9E4F-81D1-75962DEECD41}" type="presOf" srcId="{1BCEC759-25CD-6742-81AF-186952ACA910}" destId="{621D25C2-4803-1D47-BEFC-4695127631FB}" srcOrd="0" destOrd="0" presId="urn:microsoft.com/office/officeart/2017/3/layout/DropPinTimeline"/>
    <dgm:cxn modelId="{DE1A85CF-C243-B84A-A76C-10A809C04437}" type="presOf" srcId="{E424E24A-9588-4B4A-9DF4-BBF27F086CB3}" destId="{0484B3CC-F13F-7F4A-B000-7A1FA31E117D}" srcOrd="0" destOrd="0" presId="urn:microsoft.com/office/officeart/2017/3/layout/DropPinTimeline"/>
    <dgm:cxn modelId="{C1C5D9CF-DAC4-4058-A2FB-83924AE08BCC}" srcId="{9DACF67C-F2C7-4BB0-891B-22735034EE56}" destId="{B883083D-8218-49D7-A828-1ECC3C14D9E4}" srcOrd="0" destOrd="0" parTransId="{3085840A-FC05-43FB-9035-4E3F090482CE}" sibTransId="{B0152FBA-F1BA-4B09-9920-901A87904351}"/>
    <dgm:cxn modelId="{03865FD7-9920-4067-9C92-C828A735B0B9}" type="presOf" srcId="{08572C69-19EE-42C6-BA4D-603CD7F3307B}" destId="{2FB1246F-9AFE-48AF-BDF2-C0001E8CE969}" srcOrd="0" destOrd="0" presId="urn:microsoft.com/office/officeart/2017/3/layout/DropPinTimeline"/>
    <dgm:cxn modelId="{F5302CDC-F0D7-4694-87F0-75BACFB091FB}" type="presOf" srcId="{47C72B77-7B9A-4072-B304-7F26EE6B3F0A}" destId="{C8DA34AB-5DF5-4FB1-80B8-754D9A041BCB}" srcOrd="0" destOrd="0" presId="urn:microsoft.com/office/officeart/2017/3/layout/DropPinTimeline"/>
    <dgm:cxn modelId="{EFA22CE1-2C52-470A-9938-CD484B2EA0F6}" srcId="{888DC0D2-4444-40D9-B858-BFDAA4CDF353}" destId="{35F31090-FA02-4466-AFB5-87B6DF07BCD7}" srcOrd="0" destOrd="0" parTransId="{02A6F90A-4E5E-47CC-991A-2BAB3C5B6268}" sibTransId="{F084EB43-00FB-414A-AD2A-3F7880D78FB6}"/>
    <dgm:cxn modelId="{A6C289E5-BE61-4BF0-8E59-192A7269D920}" type="presOf" srcId="{CD7881FF-A15F-410F-B09D-1E890C99EC42}" destId="{F8BF2188-6BF4-47CB-ACB2-C7EBAAA124D8}" srcOrd="0" destOrd="0" presId="urn:microsoft.com/office/officeart/2017/3/layout/DropPinTimeline"/>
    <dgm:cxn modelId="{0398AFE7-A671-EF46-86B7-4AB6B8698C4F}" srcId="{FF36647C-5324-4D08-BDB9-3E9B48F20DD1}" destId="{ED9E61B8-A314-0446-9A84-91BBF5987F54}" srcOrd="9" destOrd="0" parTransId="{3F5750F6-C0AE-494B-9D12-360E29F1561C}" sibTransId="{1DC11717-6F18-F54E-884F-A85328C1C649}"/>
    <dgm:cxn modelId="{3F45C7ED-0090-4AEE-94EB-07E2C9AD936C}" srcId="{FF36647C-5324-4D08-BDB9-3E9B48F20DD1}" destId="{888DC0D2-4444-40D9-B858-BFDAA4CDF353}" srcOrd="0" destOrd="0" parTransId="{60EC43F8-DA40-49EB-BE0E-26C4F395A32F}" sibTransId="{4EEDA2CB-0EF6-42B3-B5C1-B63D1AE6F3BD}"/>
    <dgm:cxn modelId="{91D48EF7-CE18-4659-BA03-43193F001F6C}" type="presOf" srcId="{18D2E2BF-215E-40DF-A490-46B3B69BE223}" destId="{833F3DA8-B8F0-42DB-BB9A-A6BC453161BF}" srcOrd="0" destOrd="0" presId="urn:microsoft.com/office/officeart/2017/3/layout/DropPinTimeline"/>
    <dgm:cxn modelId="{20C207F8-7992-4136-A111-A57182FC30F3}" srcId="{FF36647C-5324-4D08-BDB9-3E9B48F20DD1}" destId="{18D2E2BF-215E-40DF-A490-46B3B69BE223}" srcOrd="6" destOrd="0" parTransId="{773F2733-797B-48ED-9E6F-F96900C63CD3}" sibTransId="{A61F6778-82D2-4EDC-8919-00BA7A44B626}"/>
    <dgm:cxn modelId="{6679F8F8-4DD6-45EF-A5D8-9725BB126DC4}" srcId="{08572C69-19EE-42C6-BA4D-603CD7F3307B}" destId="{788A36FF-269B-4055-95FF-3C5324B20379}" srcOrd="0" destOrd="0" parTransId="{CCA24C21-3B1C-402F-8FDC-C2B89962FAF9}" sibTransId="{C51466E5-D8D4-4B32-8450-8F1E54EA0DC1}"/>
    <dgm:cxn modelId="{B7B5B6FA-BF63-4218-8163-221FFA82B0D4}" srcId="{47C72B77-7B9A-4072-B304-7F26EE6B3F0A}" destId="{4FDFD501-AE58-41E2-8663-57513088FDEC}" srcOrd="0" destOrd="0" parTransId="{A65FF7BC-64DD-43D2-A207-31CB00963C07}" sibTransId="{EB323B70-BCA9-43E2-B00B-00C2D45F6632}"/>
    <dgm:cxn modelId="{2C0C624F-C13C-4571-96AD-1A2423460A4C}" type="presParOf" srcId="{1BECC204-0B33-4492-B18F-BFFE0A1C4F24}" destId="{3348F4B1-7F5F-4A53-A952-22DBCA5BB3EC}" srcOrd="0" destOrd="0" presId="urn:microsoft.com/office/officeart/2017/3/layout/DropPinTimeline"/>
    <dgm:cxn modelId="{D5260EA2-FFE2-414C-A752-8DED9F90C753}" type="presParOf" srcId="{1BECC204-0B33-4492-B18F-BFFE0A1C4F24}" destId="{0AA2C8D3-19FD-4BCC-B35D-CCF603F7C82D}" srcOrd="1" destOrd="0" presId="urn:microsoft.com/office/officeart/2017/3/layout/DropPinTimeline"/>
    <dgm:cxn modelId="{D3D337B4-18D0-4C94-868B-A77C6C38F133}" type="presParOf" srcId="{0AA2C8D3-19FD-4BCC-B35D-CCF603F7C82D}" destId="{7647DCFA-31EF-4955-B48B-77294C2049C0}" srcOrd="0" destOrd="0" presId="urn:microsoft.com/office/officeart/2017/3/layout/DropPinTimeline"/>
    <dgm:cxn modelId="{D46EB52C-6E67-4B85-9F40-9040D8F69125}" type="presParOf" srcId="{7647DCFA-31EF-4955-B48B-77294C2049C0}" destId="{D22A234F-1E9D-4969-A922-A19F09F4C458}" srcOrd="0" destOrd="0" presId="urn:microsoft.com/office/officeart/2017/3/layout/DropPinTimeline"/>
    <dgm:cxn modelId="{0CE06A9E-8F6C-4C84-B854-EED5636A2856}" type="presParOf" srcId="{7647DCFA-31EF-4955-B48B-77294C2049C0}" destId="{794BEF26-121F-48B4-9A3A-6B5F50F65E99}" srcOrd="1" destOrd="0" presId="urn:microsoft.com/office/officeart/2017/3/layout/DropPinTimeline"/>
    <dgm:cxn modelId="{33CD2EEB-E407-4B05-ACF7-86119893D3CA}" type="presParOf" srcId="{794BEF26-121F-48B4-9A3A-6B5F50F65E99}" destId="{A9511F33-CA42-4152-A4A1-9DD03A2021F8}" srcOrd="0" destOrd="0" presId="urn:microsoft.com/office/officeart/2017/3/layout/DropPinTimeline"/>
    <dgm:cxn modelId="{2D564659-B1E4-45EC-B050-759CEC0EF8C3}" type="presParOf" srcId="{794BEF26-121F-48B4-9A3A-6B5F50F65E99}" destId="{68D7ED5E-FB27-42A2-AA5A-D2F167CAF615}" srcOrd="1" destOrd="0" presId="urn:microsoft.com/office/officeart/2017/3/layout/DropPinTimeline"/>
    <dgm:cxn modelId="{39A70B6B-622E-4087-A004-8AFDF3E4BF09}" type="presParOf" srcId="{7647DCFA-31EF-4955-B48B-77294C2049C0}" destId="{FCFABF29-6938-49B1-A567-2C728891E9CA}" srcOrd="2" destOrd="0" presId="urn:microsoft.com/office/officeart/2017/3/layout/DropPinTimeline"/>
    <dgm:cxn modelId="{EE7869A7-3376-43BF-A15E-6B6404AB6A5A}" type="presParOf" srcId="{7647DCFA-31EF-4955-B48B-77294C2049C0}" destId="{9645BC26-64C3-4BAD-BB69-975CFA0A023B}" srcOrd="3" destOrd="0" presId="urn:microsoft.com/office/officeart/2017/3/layout/DropPinTimeline"/>
    <dgm:cxn modelId="{9852A5E6-68DE-4F28-8092-E37AC91C30A5}" type="presParOf" srcId="{7647DCFA-31EF-4955-B48B-77294C2049C0}" destId="{0878A462-46B3-4B25-9268-DE75AAAA8082}" srcOrd="4" destOrd="0" presId="urn:microsoft.com/office/officeart/2017/3/layout/DropPinTimeline"/>
    <dgm:cxn modelId="{765ADFE5-E1B6-48C4-99BF-C107B5E92C63}" type="presParOf" srcId="{7647DCFA-31EF-4955-B48B-77294C2049C0}" destId="{AA4F517A-B97A-4D6D-A03F-37D75BFB37CD}" srcOrd="5" destOrd="0" presId="urn:microsoft.com/office/officeart/2017/3/layout/DropPinTimeline"/>
    <dgm:cxn modelId="{0EBD701E-2056-4D76-A84D-547529052AFF}" type="presParOf" srcId="{0AA2C8D3-19FD-4BCC-B35D-CCF603F7C82D}" destId="{839A820A-31DA-4797-8204-7F7EF9F5555F}" srcOrd="1" destOrd="0" presId="urn:microsoft.com/office/officeart/2017/3/layout/DropPinTimeline"/>
    <dgm:cxn modelId="{EA678B87-FE6C-4F17-B5EA-010B1882B05A}" type="presParOf" srcId="{0AA2C8D3-19FD-4BCC-B35D-CCF603F7C82D}" destId="{8C66825A-5B96-44A4-805E-158B893449C4}" srcOrd="2" destOrd="0" presId="urn:microsoft.com/office/officeart/2017/3/layout/DropPinTimeline"/>
    <dgm:cxn modelId="{08E17040-061A-41BC-A1DD-559C51F9B380}" type="presParOf" srcId="{8C66825A-5B96-44A4-805E-158B893449C4}" destId="{9D2E5EF5-7EEC-4C17-8531-A7A2D99FD415}" srcOrd="0" destOrd="0" presId="urn:microsoft.com/office/officeart/2017/3/layout/DropPinTimeline"/>
    <dgm:cxn modelId="{130265C9-3A87-43B0-83E2-954F45C8ADD4}" type="presParOf" srcId="{8C66825A-5B96-44A4-805E-158B893449C4}" destId="{073D0FEF-32C2-487B-9F98-8494D9AF969D}" srcOrd="1" destOrd="0" presId="urn:microsoft.com/office/officeart/2017/3/layout/DropPinTimeline"/>
    <dgm:cxn modelId="{72CCA7E9-AC6D-4CD4-99FD-B2D0184CE031}" type="presParOf" srcId="{073D0FEF-32C2-487B-9F98-8494D9AF969D}" destId="{A75CD570-BD88-4B9C-A3F3-94C8F8344772}" srcOrd="0" destOrd="0" presId="urn:microsoft.com/office/officeart/2017/3/layout/DropPinTimeline"/>
    <dgm:cxn modelId="{C77B0945-192D-4E60-8BC5-5DA0F6D8C49E}" type="presParOf" srcId="{073D0FEF-32C2-487B-9F98-8494D9AF969D}" destId="{302517CD-6564-4F8E-8536-A67BF33B4069}" srcOrd="1" destOrd="0" presId="urn:microsoft.com/office/officeart/2017/3/layout/DropPinTimeline"/>
    <dgm:cxn modelId="{98BE1509-2A6E-4487-B51C-8DCA37C9976F}" type="presParOf" srcId="{8C66825A-5B96-44A4-805E-158B893449C4}" destId="{F8BF2188-6BF4-47CB-ACB2-C7EBAAA124D8}" srcOrd="2" destOrd="0" presId="urn:microsoft.com/office/officeart/2017/3/layout/DropPinTimeline"/>
    <dgm:cxn modelId="{A2C08AC1-E7D0-467B-86F9-76F53752735E}" type="presParOf" srcId="{8C66825A-5B96-44A4-805E-158B893449C4}" destId="{D0934DA1-1A1E-4382-BFE9-4832C18E047F}" srcOrd="3" destOrd="0" presId="urn:microsoft.com/office/officeart/2017/3/layout/DropPinTimeline"/>
    <dgm:cxn modelId="{24895D4B-9227-4AB3-BCBB-1A669202C18E}" type="presParOf" srcId="{8C66825A-5B96-44A4-805E-158B893449C4}" destId="{FC6D5085-BC9A-425C-9655-F4EAAB9422C6}" srcOrd="4" destOrd="0" presId="urn:microsoft.com/office/officeart/2017/3/layout/DropPinTimeline"/>
    <dgm:cxn modelId="{8EF6175A-8072-4EA5-B3BF-F2E3971F86F5}" type="presParOf" srcId="{8C66825A-5B96-44A4-805E-158B893449C4}" destId="{7CFA46A4-9BD6-49D6-94DC-1AE13D5F412E}" srcOrd="5" destOrd="0" presId="urn:microsoft.com/office/officeart/2017/3/layout/DropPinTimeline"/>
    <dgm:cxn modelId="{B93A8D98-9BA4-4A1E-82CA-ADF3358AAC37}" type="presParOf" srcId="{0AA2C8D3-19FD-4BCC-B35D-CCF603F7C82D}" destId="{9B67900B-CDC5-49D7-8DC9-8FE2E33D3D7E}" srcOrd="3" destOrd="0" presId="urn:microsoft.com/office/officeart/2017/3/layout/DropPinTimeline"/>
    <dgm:cxn modelId="{2DDA05AC-99E5-4B7C-8119-8590E7D808A8}" type="presParOf" srcId="{0AA2C8D3-19FD-4BCC-B35D-CCF603F7C82D}" destId="{3D4DFCF6-A2AE-4455-8EA6-7F92B134DC1A}" srcOrd="4" destOrd="0" presId="urn:microsoft.com/office/officeart/2017/3/layout/DropPinTimeline"/>
    <dgm:cxn modelId="{88CBB683-A0C3-4FAD-839F-4DA540A88874}" type="presParOf" srcId="{3D4DFCF6-A2AE-4455-8EA6-7F92B134DC1A}" destId="{CC3026BE-E675-4141-8C6B-877C71AFCD1B}" srcOrd="0" destOrd="0" presId="urn:microsoft.com/office/officeart/2017/3/layout/DropPinTimeline"/>
    <dgm:cxn modelId="{49BCC154-2CA3-401E-81C0-5A76A82D3C32}" type="presParOf" srcId="{3D4DFCF6-A2AE-4455-8EA6-7F92B134DC1A}" destId="{3AF1427C-042E-4DCE-B899-4E00DBD112C1}" srcOrd="1" destOrd="0" presId="urn:microsoft.com/office/officeart/2017/3/layout/DropPinTimeline"/>
    <dgm:cxn modelId="{86525217-F214-4E32-B842-7A0BE01401EB}" type="presParOf" srcId="{3AF1427C-042E-4DCE-B899-4E00DBD112C1}" destId="{03390ACF-8941-4B21-81FE-E24DE182F400}" srcOrd="0" destOrd="0" presId="urn:microsoft.com/office/officeart/2017/3/layout/DropPinTimeline"/>
    <dgm:cxn modelId="{DED36300-6A7B-4A48-A4F4-77A381B57502}" type="presParOf" srcId="{3AF1427C-042E-4DCE-B899-4E00DBD112C1}" destId="{43CE6054-7DA9-41CA-A822-B5AEFEF9A36D}" srcOrd="1" destOrd="0" presId="urn:microsoft.com/office/officeart/2017/3/layout/DropPinTimeline"/>
    <dgm:cxn modelId="{B5093C05-AE31-4FD1-9B35-0D59F6975447}" type="presParOf" srcId="{3D4DFCF6-A2AE-4455-8EA6-7F92B134DC1A}" destId="{BE565CC8-066C-44C8-A00D-95B6F78719F0}" srcOrd="2" destOrd="0" presId="urn:microsoft.com/office/officeart/2017/3/layout/DropPinTimeline"/>
    <dgm:cxn modelId="{80A03CA3-0EB8-4B8A-8693-8B8EEB31F534}" type="presParOf" srcId="{3D4DFCF6-A2AE-4455-8EA6-7F92B134DC1A}" destId="{4183CEC0-935A-410C-86C6-DD5A3092D739}" srcOrd="3" destOrd="0" presId="urn:microsoft.com/office/officeart/2017/3/layout/DropPinTimeline"/>
    <dgm:cxn modelId="{D83F19CF-B39E-446D-AD3B-F51F70FA7591}" type="presParOf" srcId="{3D4DFCF6-A2AE-4455-8EA6-7F92B134DC1A}" destId="{8C47003B-F241-4006-92DC-837EB791561B}" srcOrd="4" destOrd="0" presId="urn:microsoft.com/office/officeart/2017/3/layout/DropPinTimeline"/>
    <dgm:cxn modelId="{E837AAA5-68C9-43DC-869D-1C0E59BE951D}" type="presParOf" srcId="{3D4DFCF6-A2AE-4455-8EA6-7F92B134DC1A}" destId="{984F423D-ECA1-4D55-B1B0-2AD397FD43B9}" srcOrd="5" destOrd="0" presId="urn:microsoft.com/office/officeart/2017/3/layout/DropPinTimeline"/>
    <dgm:cxn modelId="{E954F667-76AE-4768-ADF8-D303C375F77B}" type="presParOf" srcId="{0AA2C8D3-19FD-4BCC-B35D-CCF603F7C82D}" destId="{C4A8F019-51C6-4150-A9A3-7778464D4D9A}" srcOrd="5" destOrd="0" presId="urn:microsoft.com/office/officeart/2017/3/layout/DropPinTimeline"/>
    <dgm:cxn modelId="{F1629B60-45A1-4DC7-B169-E54B46CBD6D1}" type="presParOf" srcId="{0AA2C8D3-19FD-4BCC-B35D-CCF603F7C82D}" destId="{1627D70B-BA61-4CFB-8CD9-DFD6FD208DB8}" srcOrd="6" destOrd="0" presId="urn:microsoft.com/office/officeart/2017/3/layout/DropPinTimeline"/>
    <dgm:cxn modelId="{E25DCB3E-FAE7-4BFB-84DE-FF55A8C7BC83}" type="presParOf" srcId="{1627D70B-BA61-4CFB-8CD9-DFD6FD208DB8}" destId="{C04AE90F-AC95-43B5-B942-8D97C0918650}" srcOrd="0" destOrd="0" presId="urn:microsoft.com/office/officeart/2017/3/layout/DropPinTimeline"/>
    <dgm:cxn modelId="{1A15067C-2969-4D96-BB17-786BC6D63FBC}" type="presParOf" srcId="{1627D70B-BA61-4CFB-8CD9-DFD6FD208DB8}" destId="{A375F317-579E-4A58-B1AE-3DB841CCE3C7}" srcOrd="1" destOrd="0" presId="urn:microsoft.com/office/officeart/2017/3/layout/DropPinTimeline"/>
    <dgm:cxn modelId="{5F33538C-597D-44EA-96FE-DAC9123E1892}" type="presParOf" srcId="{A375F317-579E-4A58-B1AE-3DB841CCE3C7}" destId="{6667F50D-D88C-4B95-A4A3-18B9756C037C}" srcOrd="0" destOrd="0" presId="urn:microsoft.com/office/officeart/2017/3/layout/DropPinTimeline"/>
    <dgm:cxn modelId="{A7C812FD-B070-415D-9DB0-9B1E02C5FE1D}" type="presParOf" srcId="{A375F317-579E-4A58-B1AE-3DB841CCE3C7}" destId="{CE1B5BCF-E41F-44D1-B630-6887D15A7398}" srcOrd="1" destOrd="0" presId="urn:microsoft.com/office/officeart/2017/3/layout/DropPinTimeline"/>
    <dgm:cxn modelId="{C67F44EF-BABB-4F88-BB00-468B91D1A01D}" type="presParOf" srcId="{1627D70B-BA61-4CFB-8CD9-DFD6FD208DB8}" destId="{B0EAA9EE-7BD3-411E-86E5-2BA99352C26E}" srcOrd="2" destOrd="0" presId="urn:microsoft.com/office/officeart/2017/3/layout/DropPinTimeline"/>
    <dgm:cxn modelId="{D2AEB67F-71BB-4E48-AB0B-3A01704BB5F4}" type="presParOf" srcId="{1627D70B-BA61-4CFB-8CD9-DFD6FD208DB8}" destId="{2FB1246F-9AFE-48AF-BDF2-C0001E8CE969}" srcOrd="3" destOrd="0" presId="urn:microsoft.com/office/officeart/2017/3/layout/DropPinTimeline"/>
    <dgm:cxn modelId="{B9052BDA-86F2-4EAF-923E-1CAD6B4A3B97}" type="presParOf" srcId="{1627D70B-BA61-4CFB-8CD9-DFD6FD208DB8}" destId="{60A486CB-3970-483A-B450-0DD424E81EA2}" srcOrd="4" destOrd="0" presId="urn:microsoft.com/office/officeart/2017/3/layout/DropPinTimeline"/>
    <dgm:cxn modelId="{1C87128E-E9FA-42D3-9F02-A2D432EA9F27}" type="presParOf" srcId="{1627D70B-BA61-4CFB-8CD9-DFD6FD208DB8}" destId="{41F339AF-F68F-4A37-BAD3-4D68C1C35319}" srcOrd="5" destOrd="0" presId="urn:microsoft.com/office/officeart/2017/3/layout/DropPinTimeline"/>
    <dgm:cxn modelId="{3DB41EF9-A605-40F4-B7BB-2BBE2C241AAF}" type="presParOf" srcId="{0AA2C8D3-19FD-4BCC-B35D-CCF603F7C82D}" destId="{679765CD-0C4C-4A20-81BD-17500EDE937C}" srcOrd="7" destOrd="0" presId="urn:microsoft.com/office/officeart/2017/3/layout/DropPinTimeline"/>
    <dgm:cxn modelId="{6A3152F2-F969-4DF8-9774-5734B3203FAD}" type="presParOf" srcId="{0AA2C8D3-19FD-4BCC-B35D-CCF603F7C82D}" destId="{10FB814B-C4E0-4046-964B-836A7400F5D5}" srcOrd="8" destOrd="0" presId="urn:microsoft.com/office/officeart/2017/3/layout/DropPinTimeline"/>
    <dgm:cxn modelId="{3D1140B2-6B4F-4003-AF6A-5152F56F1D2C}" type="presParOf" srcId="{10FB814B-C4E0-4046-964B-836A7400F5D5}" destId="{88C9072A-7971-4C81-9C00-3C768C49DB68}" srcOrd="0" destOrd="0" presId="urn:microsoft.com/office/officeart/2017/3/layout/DropPinTimeline"/>
    <dgm:cxn modelId="{C79060D3-224D-405E-AF05-71D856B88ED7}" type="presParOf" srcId="{10FB814B-C4E0-4046-964B-836A7400F5D5}" destId="{27A16FE5-37BD-43C7-A92B-586DC7330561}" srcOrd="1" destOrd="0" presId="urn:microsoft.com/office/officeart/2017/3/layout/DropPinTimeline"/>
    <dgm:cxn modelId="{B9E3044A-C288-468A-B9F4-F6157784EA07}" type="presParOf" srcId="{27A16FE5-37BD-43C7-A92B-586DC7330561}" destId="{F5D614B9-A401-4908-A5B6-5C785767B12A}" srcOrd="0" destOrd="0" presId="urn:microsoft.com/office/officeart/2017/3/layout/DropPinTimeline"/>
    <dgm:cxn modelId="{7A104CB6-E2F6-4202-8C83-33013077F6E8}" type="presParOf" srcId="{27A16FE5-37BD-43C7-A92B-586DC7330561}" destId="{A10E4821-9E9D-43D5-AF7E-3658E3CCA6D9}" srcOrd="1" destOrd="0" presId="urn:microsoft.com/office/officeart/2017/3/layout/DropPinTimeline"/>
    <dgm:cxn modelId="{47B81A64-5395-4078-A40E-E7A9D908EDD5}" type="presParOf" srcId="{10FB814B-C4E0-4046-964B-836A7400F5D5}" destId="{2A9B991F-842F-4129-B41A-36744D0D1DAF}" srcOrd="2" destOrd="0" presId="urn:microsoft.com/office/officeart/2017/3/layout/DropPinTimeline"/>
    <dgm:cxn modelId="{EC36DAE5-EFA0-4453-9E12-CB6D81C8F6EC}" type="presParOf" srcId="{10FB814B-C4E0-4046-964B-836A7400F5D5}" destId="{B37425C6-3D26-4CCF-BFF5-FB031B76BCAC}" srcOrd="3" destOrd="0" presId="urn:microsoft.com/office/officeart/2017/3/layout/DropPinTimeline"/>
    <dgm:cxn modelId="{FBE5F27B-AE8F-44BE-BC3C-1EEEFD564C10}" type="presParOf" srcId="{10FB814B-C4E0-4046-964B-836A7400F5D5}" destId="{24B3BAC8-22E0-488C-8C7D-45D0A71DFCF1}" srcOrd="4" destOrd="0" presId="urn:microsoft.com/office/officeart/2017/3/layout/DropPinTimeline"/>
    <dgm:cxn modelId="{6C1D97DA-59FD-48D6-A745-61DCA9310A08}" type="presParOf" srcId="{10FB814B-C4E0-4046-964B-836A7400F5D5}" destId="{95BF1A3A-B469-4681-8F9B-30A2EC4CF281}" srcOrd="5" destOrd="0" presId="urn:microsoft.com/office/officeart/2017/3/layout/DropPinTimeline"/>
    <dgm:cxn modelId="{36C0E8C7-F17F-49DD-AF62-62EBB36DE475}" type="presParOf" srcId="{0AA2C8D3-19FD-4BCC-B35D-CCF603F7C82D}" destId="{A9302BBB-4598-4D2C-84DD-9417918E647E}" srcOrd="9" destOrd="0" presId="urn:microsoft.com/office/officeart/2017/3/layout/DropPinTimeline"/>
    <dgm:cxn modelId="{E1BEB8FF-9C5E-4815-94D6-71E4EBBA60AB}" type="presParOf" srcId="{0AA2C8D3-19FD-4BCC-B35D-CCF603F7C82D}" destId="{B6EC74E0-D9DC-46D1-A919-481C753454E2}" srcOrd="10" destOrd="0" presId="urn:microsoft.com/office/officeart/2017/3/layout/DropPinTimeline"/>
    <dgm:cxn modelId="{E2EEBEF8-8956-499D-9497-8B7F5791DEC8}" type="presParOf" srcId="{B6EC74E0-D9DC-46D1-A919-481C753454E2}" destId="{6BA3F01B-5667-4B3B-9BBF-8531AB6DF4FE}" srcOrd="0" destOrd="0" presId="urn:microsoft.com/office/officeart/2017/3/layout/DropPinTimeline"/>
    <dgm:cxn modelId="{CB08DC27-6649-48AD-AE14-68241BAE8802}" type="presParOf" srcId="{B6EC74E0-D9DC-46D1-A919-481C753454E2}" destId="{C74825AA-3589-4862-A5BA-579743126546}" srcOrd="1" destOrd="0" presId="urn:microsoft.com/office/officeart/2017/3/layout/DropPinTimeline"/>
    <dgm:cxn modelId="{4714F61B-86DE-423F-A146-CAF43F94CCD4}" type="presParOf" srcId="{C74825AA-3589-4862-A5BA-579743126546}" destId="{BBE0298B-CC1F-4AC4-88CD-30D52A23FC92}" srcOrd="0" destOrd="0" presId="urn:microsoft.com/office/officeart/2017/3/layout/DropPinTimeline"/>
    <dgm:cxn modelId="{CA93D32E-2A68-46E4-8C40-A2F69839D76B}" type="presParOf" srcId="{C74825AA-3589-4862-A5BA-579743126546}" destId="{0BC5DA78-6F47-4092-9C8D-5AA538C4DAE4}" srcOrd="1" destOrd="0" presId="urn:microsoft.com/office/officeart/2017/3/layout/DropPinTimeline"/>
    <dgm:cxn modelId="{B3D5C908-8D19-4616-BA5D-37EF726FE96F}" type="presParOf" srcId="{B6EC74E0-D9DC-46D1-A919-481C753454E2}" destId="{F3F4DC91-E88A-43BF-AF71-3013CA189193}" srcOrd="2" destOrd="0" presId="urn:microsoft.com/office/officeart/2017/3/layout/DropPinTimeline"/>
    <dgm:cxn modelId="{03E816EF-FCE5-4B81-9C9D-7339A42F20E3}" type="presParOf" srcId="{B6EC74E0-D9DC-46D1-A919-481C753454E2}" destId="{C8DA34AB-5DF5-4FB1-80B8-754D9A041BCB}" srcOrd="3" destOrd="0" presId="urn:microsoft.com/office/officeart/2017/3/layout/DropPinTimeline"/>
    <dgm:cxn modelId="{50F2C43D-E9EE-43B3-AC7C-916427441955}" type="presParOf" srcId="{B6EC74E0-D9DC-46D1-A919-481C753454E2}" destId="{4E3D64F8-2A13-4566-A86C-4908BE3E924C}" srcOrd="4" destOrd="0" presId="urn:microsoft.com/office/officeart/2017/3/layout/DropPinTimeline"/>
    <dgm:cxn modelId="{9B2D1BE3-AE59-4DCB-9F0C-DA914CC5B3D5}" type="presParOf" srcId="{B6EC74E0-D9DC-46D1-A919-481C753454E2}" destId="{5CA904FA-7B68-4056-AD00-B6B8AA1025AC}" srcOrd="5" destOrd="0" presId="urn:microsoft.com/office/officeart/2017/3/layout/DropPinTimeline"/>
    <dgm:cxn modelId="{6360B060-B403-4D33-8285-427FBDF6645E}" type="presParOf" srcId="{0AA2C8D3-19FD-4BCC-B35D-CCF603F7C82D}" destId="{4C887574-D202-46C3-A256-9C2CF60D33BE}" srcOrd="11" destOrd="0" presId="urn:microsoft.com/office/officeart/2017/3/layout/DropPinTimeline"/>
    <dgm:cxn modelId="{C72EDC74-B0E8-462D-9F30-A0E3FAFD173B}" type="presParOf" srcId="{0AA2C8D3-19FD-4BCC-B35D-CCF603F7C82D}" destId="{965F290D-B610-489E-943E-93B2A1F7B9D0}" srcOrd="12" destOrd="0" presId="urn:microsoft.com/office/officeart/2017/3/layout/DropPinTimeline"/>
    <dgm:cxn modelId="{83D89EBA-91B9-47C6-B791-508C849A74F0}" type="presParOf" srcId="{965F290D-B610-489E-943E-93B2A1F7B9D0}" destId="{EA5A3D3C-1162-498E-AEDF-166D9A573DFD}" srcOrd="0" destOrd="0" presId="urn:microsoft.com/office/officeart/2017/3/layout/DropPinTimeline"/>
    <dgm:cxn modelId="{22CB844E-1706-4C20-8417-28E44FA428CC}" type="presParOf" srcId="{965F290D-B610-489E-943E-93B2A1F7B9D0}" destId="{15652171-20C7-46CA-9938-0CDE3DE4CFD0}" srcOrd="1" destOrd="0" presId="urn:microsoft.com/office/officeart/2017/3/layout/DropPinTimeline"/>
    <dgm:cxn modelId="{EA1255F8-F404-44E8-B138-841C16E3BC4A}" type="presParOf" srcId="{15652171-20C7-46CA-9938-0CDE3DE4CFD0}" destId="{F20AB842-AB28-4D6C-92D5-A5E1717545D8}" srcOrd="0" destOrd="0" presId="urn:microsoft.com/office/officeart/2017/3/layout/DropPinTimeline"/>
    <dgm:cxn modelId="{480E44BF-FFD4-4FD9-BB06-BD5343FB7A3D}" type="presParOf" srcId="{15652171-20C7-46CA-9938-0CDE3DE4CFD0}" destId="{3F947C3F-5BD6-4020-B269-72084C9C70EA}" srcOrd="1" destOrd="0" presId="urn:microsoft.com/office/officeart/2017/3/layout/DropPinTimeline"/>
    <dgm:cxn modelId="{17919F09-FD9C-43CA-9FBA-EEB791952A25}" type="presParOf" srcId="{965F290D-B610-489E-943E-93B2A1F7B9D0}" destId="{4F51D9DA-0E22-4E7E-9133-B9ADBCDD66D7}" srcOrd="2" destOrd="0" presId="urn:microsoft.com/office/officeart/2017/3/layout/DropPinTimeline"/>
    <dgm:cxn modelId="{539F4B96-BDA3-42AB-9EC1-6FC7D78FFF3C}" type="presParOf" srcId="{965F290D-B610-489E-943E-93B2A1F7B9D0}" destId="{833F3DA8-B8F0-42DB-BB9A-A6BC453161BF}" srcOrd="3" destOrd="0" presId="urn:microsoft.com/office/officeart/2017/3/layout/DropPinTimeline"/>
    <dgm:cxn modelId="{AEC9E75D-A731-4DDA-BCB5-017F93B18B1F}" type="presParOf" srcId="{965F290D-B610-489E-943E-93B2A1F7B9D0}" destId="{5575298A-724C-464F-8B3F-82799F65F6B4}" srcOrd="4" destOrd="0" presId="urn:microsoft.com/office/officeart/2017/3/layout/DropPinTimeline"/>
    <dgm:cxn modelId="{567E50FE-6B63-47BC-8281-21055840AB67}" type="presParOf" srcId="{965F290D-B610-489E-943E-93B2A1F7B9D0}" destId="{CE7246CC-8E21-4574-BFA5-7DEE08CEE8CA}" srcOrd="5" destOrd="0" presId="urn:microsoft.com/office/officeart/2017/3/layout/DropPinTimeline"/>
    <dgm:cxn modelId="{6A9771D3-C200-48EB-820E-719466A05F28}" type="presParOf" srcId="{0AA2C8D3-19FD-4BCC-B35D-CCF603F7C82D}" destId="{2E25BCE7-FE37-4731-A894-CF527CA78946}" srcOrd="13" destOrd="0" presId="urn:microsoft.com/office/officeart/2017/3/layout/DropPinTimeline"/>
    <dgm:cxn modelId="{0CEF97D6-637A-426A-8449-ABB6A959E57F}" type="presParOf" srcId="{0AA2C8D3-19FD-4BCC-B35D-CCF603F7C82D}" destId="{4BA00D45-913E-40A2-B9A7-F1319399B42F}" srcOrd="14" destOrd="0" presId="urn:microsoft.com/office/officeart/2017/3/layout/DropPinTimeline"/>
    <dgm:cxn modelId="{DDD68606-BB73-4432-8BC2-6B0C73DBCD7D}" type="presParOf" srcId="{4BA00D45-913E-40A2-B9A7-F1319399B42F}" destId="{EAE500E6-91F1-49C5-8620-7D5320F01A7E}" srcOrd="0" destOrd="0" presId="urn:microsoft.com/office/officeart/2017/3/layout/DropPinTimeline"/>
    <dgm:cxn modelId="{D91BA92F-76F3-4B07-9013-A431C0227829}" type="presParOf" srcId="{4BA00D45-913E-40A2-B9A7-F1319399B42F}" destId="{F6D7D8BB-D0CF-4A9E-A782-B3BECD3A52B7}" srcOrd="1" destOrd="0" presId="urn:microsoft.com/office/officeart/2017/3/layout/DropPinTimeline"/>
    <dgm:cxn modelId="{1C565999-5171-4B9B-8671-7B222F247D99}" type="presParOf" srcId="{F6D7D8BB-D0CF-4A9E-A782-B3BECD3A52B7}" destId="{1C2E0E6F-2CFB-4C54-82D8-713E3DE06ABA}" srcOrd="0" destOrd="0" presId="urn:microsoft.com/office/officeart/2017/3/layout/DropPinTimeline"/>
    <dgm:cxn modelId="{5003EA49-2A80-4D5F-ABAB-06EEAAAE01E4}" type="presParOf" srcId="{F6D7D8BB-D0CF-4A9E-A782-B3BECD3A52B7}" destId="{A576E390-5574-4B46-A37E-DA54A98DB047}" srcOrd="1" destOrd="0" presId="urn:microsoft.com/office/officeart/2017/3/layout/DropPinTimeline"/>
    <dgm:cxn modelId="{7A866F7D-2EDC-4727-AFA2-494B2639E9DF}" type="presParOf" srcId="{4BA00D45-913E-40A2-B9A7-F1319399B42F}" destId="{4CC58036-214C-4595-A324-FD9AF9737DD3}" srcOrd="2" destOrd="0" presId="urn:microsoft.com/office/officeart/2017/3/layout/DropPinTimeline"/>
    <dgm:cxn modelId="{56280042-46F2-49A1-8CE5-855AB57F4E15}" type="presParOf" srcId="{4BA00D45-913E-40A2-B9A7-F1319399B42F}" destId="{5A5A6040-A488-4A72-8CAC-F96A9E91DE7A}" srcOrd="3" destOrd="0" presId="urn:microsoft.com/office/officeart/2017/3/layout/DropPinTimeline"/>
    <dgm:cxn modelId="{A121015C-B26E-4947-B535-1BB69CF24670}" type="presParOf" srcId="{4BA00D45-913E-40A2-B9A7-F1319399B42F}" destId="{99153E5D-8914-4237-B72E-ECB79877131C}" srcOrd="4" destOrd="0" presId="urn:microsoft.com/office/officeart/2017/3/layout/DropPinTimeline"/>
    <dgm:cxn modelId="{B4E6A9E2-95D3-4476-92D2-EC624A774137}" type="presParOf" srcId="{4BA00D45-913E-40A2-B9A7-F1319399B42F}" destId="{091C4AEB-A3C2-4BF7-8A79-3B4D5FA15D48}" srcOrd="5" destOrd="0" presId="urn:microsoft.com/office/officeart/2017/3/layout/DropPinTimeline"/>
    <dgm:cxn modelId="{755B9B33-C2E9-46FA-9C67-FF364C4E59FB}" type="presParOf" srcId="{0AA2C8D3-19FD-4BCC-B35D-CCF603F7C82D}" destId="{EC8A72F0-8729-4AC7-BCE4-9E7538DE32C6}" srcOrd="15" destOrd="0" presId="urn:microsoft.com/office/officeart/2017/3/layout/DropPinTimeline"/>
    <dgm:cxn modelId="{12E631B6-9719-43E6-BBA5-CF6AB7E9FC65}" type="presParOf" srcId="{0AA2C8D3-19FD-4BCC-B35D-CCF603F7C82D}" destId="{FF6E4CBF-DB3F-4746-A996-AEF958DA723F}" srcOrd="16" destOrd="0" presId="urn:microsoft.com/office/officeart/2017/3/layout/DropPinTimeline"/>
    <dgm:cxn modelId="{C4CA5366-90DD-4A26-A710-B8AFB361BF04}" type="presParOf" srcId="{FF6E4CBF-DB3F-4746-A996-AEF958DA723F}" destId="{AB9C206B-36B0-4E8F-B1E2-71BF33666164}" srcOrd="0" destOrd="0" presId="urn:microsoft.com/office/officeart/2017/3/layout/DropPinTimeline"/>
    <dgm:cxn modelId="{F2FC7EF4-2F58-4B3F-AB25-4D5D20E05658}" type="presParOf" srcId="{FF6E4CBF-DB3F-4746-A996-AEF958DA723F}" destId="{0F09D2EE-E46F-4366-93D2-7089088A474E}" srcOrd="1" destOrd="0" presId="urn:microsoft.com/office/officeart/2017/3/layout/DropPinTimeline"/>
    <dgm:cxn modelId="{99292682-C0E8-4E48-B582-E03F459C5E95}" type="presParOf" srcId="{0F09D2EE-E46F-4366-93D2-7089088A474E}" destId="{5F84F155-D01C-4657-AEBF-E4DBA1FB0843}" srcOrd="0" destOrd="0" presId="urn:microsoft.com/office/officeart/2017/3/layout/DropPinTimeline"/>
    <dgm:cxn modelId="{6387C3DA-ECBD-46B9-9A6F-53EE446D5FCA}" type="presParOf" srcId="{0F09D2EE-E46F-4366-93D2-7089088A474E}" destId="{7EFC830F-2C87-495B-8EA3-A55614F9EFC2}" srcOrd="1" destOrd="0" presId="urn:microsoft.com/office/officeart/2017/3/layout/DropPinTimeline"/>
    <dgm:cxn modelId="{3A02FFD7-18F1-4BA0-A734-060676210118}" type="presParOf" srcId="{FF6E4CBF-DB3F-4746-A996-AEF958DA723F}" destId="{B02A32CE-1884-402E-87C5-4B42C6A7FA5D}" srcOrd="2" destOrd="0" presId="urn:microsoft.com/office/officeart/2017/3/layout/DropPinTimeline"/>
    <dgm:cxn modelId="{D6998217-544F-4275-82EE-24C4AFA3AABC}" type="presParOf" srcId="{FF6E4CBF-DB3F-4746-A996-AEF958DA723F}" destId="{F5EF696F-2F38-4263-87D1-00F0D7CB3B10}" srcOrd="3" destOrd="0" presId="urn:microsoft.com/office/officeart/2017/3/layout/DropPinTimeline"/>
    <dgm:cxn modelId="{4ACABD71-F0D3-4424-A920-67CB81B0C0C6}" type="presParOf" srcId="{FF6E4CBF-DB3F-4746-A996-AEF958DA723F}" destId="{0CF58DE3-B878-43CA-88D0-DB6764DFEA9C}" srcOrd="4" destOrd="0" presId="urn:microsoft.com/office/officeart/2017/3/layout/DropPinTimeline"/>
    <dgm:cxn modelId="{9F53DCF4-1D2A-4B8F-99AD-8BEF9349AB61}" type="presParOf" srcId="{FF6E4CBF-DB3F-4746-A996-AEF958DA723F}" destId="{F5416D9F-59CE-4825-8250-99E52D31B553}" srcOrd="5" destOrd="0" presId="urn:microsoft.com/office/officeart/2017/3/layout/DropPinTimeline"/>
    <dgm:cxn modelId="{047B261B-4279-9B4C-8CEB-486AA12885D0}" type="presParOf" srcId="{0AA2C8D3-19FD-4BCC-B35D-CCF603F7C82D}" destId="{CF3D159C-3C2D-9C41-A9FD-91AFC2B86674}" srcOrd="17" destOrd="0" presId="urn:microsoft.com/office/officeart/2017/3/layout/DropPinTimeline"/>
    <dgm:cxn modelId="{CA9A03E9-72D8-634A-A482-01F2E702A07D}" type="presParOf" srcId="{0AA2C8D3-19FD-4BCC-B35D-CCF603F7C82D}" destId="{C6C2DC7A-5FBB-5A4F-A635-211A3953A1FC}" srcOrd="18" destOrd="0" presId="urn:microsoft.com/office/officeart/2017/3/layout/DropPinTimeline"/>
    <dgm:cxn modelId="{CEC393AF-4EA6-2C4C-8221-0FECC8B94F26}" type="presParOf" srcId="{C6C2DC7A-5FBB-5A4F-A635-211A3953A1FC}" destId="{82CEA73D-DBE1-4D48-B8DB-AE6AA955282D}" srcOrd="0" destOrd="0" presId="urn:microsoft.com/office/officeart/2017/3/layout/DropPinTimeline"/>
    <dgm:cxn modelId="{DEA9D53B-D83E-BC47-982E-DC6210E84B70}" type="presParOf" srcId="{C6C2DC7A-5FBB-5A4F-A635-211A3953A1FC}" destId="{6095997C-8197-224E-A765-E9C2C68D0988}" srcOrd="1" destOrd="0" presId="urn:microsoft.com/office/officeart/2017/3/layout/DropPinTimeline"/>
    <dgm:cxn modelId="{FEC68B0B-F1F5-6242-B36D-E23CA9A55AE5}" type="presParOf" srcId="{6095997C-8197-224E-A765-E9C2C68D0988}" destId="{168E764F-A0B4-9D46-91FF-64B3B6C177EB}" srcOrd="0" destOrd="0" presId="urn:microsoft.com/office/officeart/2017/3/layout/DropPinTimeline"/>
    <dgm:cxn modelId="{1025C4BE-8B2C-F94D-B94B-CE65BB467954}" type="presParOf" srcId="{6095997C-8197-224E-A765-E9C2C68D0988}" destId="{6F67F0C3-8BB0-B640-BE6A-4616C4B72E68}" srcOrd="1" destOrd="0" presId="urn:microsoft.com/office/officeart/2017/3/layout/DropPinTimeline"/>
    <dgm:cxn modelId="{A4257B47-EFF7-AE40-B1C2-C105B0E8546B}" type="presParOf" srcId="{C6C2DC7A-5FBB-5A4F-A635-211A3953A1FC}" destId="{FCA767AA-D8EE-C949-813A-DA5FD66EF0CB}" srcOrd="2" destOrd="0" presId="urn:microsoft.com/office/officeart/2017/3/layout/DropPinTimeline"/>
    <dgm:cxn modelId="{B1565007-520A-7849-A733-D03DA552ACD7}" type="presParOf" srcId="{C6C2DC7A-5FBB-5A4F-A635-211A3953A1FC}" destId="{BD3E46CF-6034-DF49-898A-724608E23DD3}" srcOrd="3" destOrd="0" presId="urn:microsoft.com/office/officeart/2017/3/layout/DropPinTimeline"/>
    <dgm:cxn modelId="{08489991-F6B9-8344-8AEE-51AF4AA96F95}" type="presParOf" srcId="{C6C2DC7A-5FBB-5A4F-A635-211A3953A1FC}" destId="{99E25A09-CB29-654D-862A-5875ECCDC4D9}" srcOrd="4" destOrd="0" presId="urn:microsoft.com/office/officeart/2017/3/layout/DropPinTimeline"/>
    <dgm:cxn modelId="{1ED492C1-293D-CA47-8B11-DD93F141C3E7}" type="presParOf" srcId="{C6C2DC7A-5FBB-5A4F-A635-211A3953A1FC}" destId="{45AF1328-B53D-9647-9911-638C0C97B65A}" srcOrd="5" destOrd="0" presId="urn:microsoft.com/office/officeart/2017/3/layout/DropPinTimeline"/>
    <dgm:cxn modelId="{DE3C33F6-54F8-AC4B-8657-28C6113140A1}" type="presParOf" srcId="{0AA2C8D3-19FD-4BCC-B35D-CCF603F7C82D}" destId="{5184A903-7DBC-E145-8FB8-D1581A72F743}" srcOrd="19" destOrd="0" presId="urn:microsoft.com/office/officeart/2017/3/layout/DropPinTimeline"/>
    <dgm:cxn modelId="{882B130C-607A-7146-87AB-F89AE8C022F3}" type="presParOf" srcId="{0AA2C8D3-19FD-4BCC-B35D-CCF603F7C82D}" destId="{4767EFEE-CAA7-8A46-BF1C-8BBD990D46F3}" srcOrd="20" destOrd="0" presId="urn:microsoft.com/office/officeart/2017/3/layout/DropPinTimeline"/>
    <dgm:cxn modelId="{5C31DDBC-54EA-0A48-B0DE-EEC862F738FD}" type="presParOf" srcId="{4767EFEE-CAA7-8A46-BF1C-8BBD990D46F3}" destId="{24069A6B-6F50-ED46-A72D-FAFA32AEEF5B}" srcOrd="0" destOrd="0" presId="urn:microsoft.com/office/officeart/2017/3/layout/DropPinTimeline"/>
    <dgm:cxn modelId="{BF2E5213-543F-7348-B490-537081BEAD80}" type="presParOf" srcId="{4767EFEE-CAA7-8A46-BF1C-8BBD990D46F3}" destId="{CB2A7C0E-65B7-8940-85EF-30AF4E3F2CA3}" srcOrd="1" destOrd="0" presId="urn:microsoft.com/office/officeart/2017/3/layout/DropPinTimeline"/>
    <dgm:cxn modelId="{093B3C86-27DC-D84A-AC55-22C16333E984}" type="presParOf" srcId="{CB2A7C0E-65B7-8940-85EF-30AF4E3F2CA3}" destId="{006DAD0C-05F4-4842-9E47-DA21948E60C2}" srcOrd="0" destOrd="0" presId="urn:microsoft.com/office/officeart/2017/3/layout/DropPinTimeline"/>
    <dgm:cxn modelId="{36A2E546-BB81-874D-81AE-F3ABB70FC933}" type="presParOf" srcId="{CB2A7C0E-65B7-8940-85EF-30AF4E3F2CA3}" destId="{5B6A2878-A6FC-0140-B7B3-AF0E3A624CBD}" srcOrd="1" destOrd="0" presId="urn:microsoft.com/office/officeart/2017/3/layout/DropPinTimeline"/>
    <dgm:cxn modelId="{29EC386C-4379-DE4C-BDD1-11DB7A8B55C4}" type="presParOf" srcId="{4767EFEE-CAA7-8A46-BF1C-8BBD990D46F3}" destId="{0484B3CC-F13F-7F4A-B000-7A1FA31E117D}" srcOrd="2" destOrd="0" presId="urn:microsoft.com/office/officeart/2017/3/layout/DropPinTimeline"/>
    <dgm:cxn modelId="{79E698AB-5010-BA43-AED2-F013CA9C9943}" type="presParOf" srcId="{4767EFEE-CAA7-8A46-BF1C-8BBD990D46F3}" destId="{621D25C2-4803-1D47-BEFC-4695127631FB}" srcOrd="3" destOrd="0" presId="urn:microsoft.com/office/officeart/2017/3/layout/DropPinTimeline"/>
    <dgm:cxn modelId="{D9E13C42-5F9C-A643-860A-E72AE531E86C}" type="presParOf" srcId="{4767EFEE-CAA7-8A46-BF1C-8BBD990D46F3}" destId="{166E9D01-73DA-B74A-A63E-C0318860D65A}" srcOrd="4" destOrd="0" presId="urn:microsoft.com/office/officeart/2017/3/layout/DropPinTimeline"/>
    <dgm:cxn modelId="{B3CD9F90-0FFB-464B-ABB3-B3C07751E7B2}" type="presParOf" srcId="{4767EFEE-CAA7-8A46-BF1C-8BBD990D46F3}" destId="{F61739E8-F73B-9741-A0F7-603A8264FEA5}" srcOrd="5" destOrd="0" presId="urn:microsoft.com/office/officeart/2017/3/layout/DropPinTimeline"/>
    <dgm:cxn modelId="{DCA13B27-FC3C-734D-96B0-4C3C4798F34A}" type="presParOf" srcId="{0AA2C8D3-19FD-4BCC-B35D-CCF603F7C82D}" destId="{728C0021-AC38-B942-B59B-1B25EF8BBC37}" srcOrd="21" destOrd="0" presId="urn:microsoft.com/office/officeart/2017/3/layout/DropPinTimeline"/>
    <dgm:cxn modelId="{4DFD9E2C-34E5-0740-8481-05D6EB78BDBD}" type="presParOf" srcId="{0AA2C8D3-19FD-4BCC-B35D-CCF603F7C82D}" destId="{E645914A-B50D-2041-823A-9D57013EE01B}" srcOrd="22" destOrd="0" presId="urn:microsoft.com/office/officeart/2017/3/layout/DropPinTimeline"/>
    <dgm:cxn modelId="{775282F1-4B64-D94E-BD17-75FC96E8AD8B}" type="presParOf" srcId="{E645914A-B50D-2041-823A-9D57013EE01B}" destId="{18FE3FDE-8C2D-0047-876F-3A9F4F8113B4}" srcOrd="0" destOrd="0" presId="urn:microsoft.com/office/officeart/2017/3/layout/DropPinTimeline"/>
    <dgm:cxn modelId="{93895C31-85FC-9F4D-8109-C7645F1CB2B4}" type="presParOf" srcId="{E645914A-B50D-2041-823A-9D57013EE01B}" destId="{C2D8F029-209A-AB4E-86CD-84AA7BBF2F60}" srcOrd="1" destOrd="0" presId="urn:microsoft.com/office/officeart/2017/3/layout/DropPinTimeline"/>
    <dgm:cxn modelId="{70A4E931-E952-BC49-B9AF-57675D09AEDD}" type="presParOf" srcId="{C2D8F029-209A-AB4E-86CD-84AA7BBF2F60}" destId="{4F75ED7D-EB8B-9F49-BA54-CE304EFBCE67}" srcOrd="0" destOrd="0" presId="urn:microsoft.com/office/officeart/2017/3/layout/DropPinTimeline"/>
    <dgm:cxn modelId="{63512646-288C-8B4D-BE00-FC573C4339A3}" type="presParOf" srcId="{C2D8F029-209A-AB4E-86CD-84AA7BBF2F60}" destId="{1CE8A6F3-92AC-4A4E-ACE0-1A0D56654F21}" srcOrd="1" destOrd="0" presId="urn:microsoft.com/office/officeart/2017/3/layout/DropPinTimeline"/>
    <dgm:cxn modelId="{59464665-E22F-504C-9CE7-D45FFCE18940}" type="presParOf" srcId="{E645914A-B50D-2041-823A-9D57013EE01B}" destId="{B05DF39A-3587-A444-B1EF-A4BEBB90AF47}" srcOrd="2" destOrd="0" presId="urn:microsoft.com/office/officeart/2017/3/layout/DropPinTimeline"/>
    <dgm:cxn modelId="{0403DD5D-27D2-6843-A0E1-DB104BA52A6A}" type="presParOf" srcId="{E645914A-B50D-2041-823A-9D57013EE01B}" destId="{82612187-3331-4944-A2EE-D24BDD9BB04F}" srcOrd="3" destOrd="0" presId="urn:microsoft.com/office/officeart/2017/3/layout/DropPinTimeline"/>
    <dgm:cxn modelId="{E2A84BD1-8BAA-A84D-B7E2-C3A973F18311}" type="presParOf" srcId="{E645914A-B50D-2041-823A-9D57013EE01B}" destId="{E648B368-8E51-5141-B306-A57CD18BB0F6}" srcOrd="4" destOrd="0" presId="urn:microsoft.com/office/officeart/2017/3/layout/DropPinTimeline"/>
    <dgm:cxn modelId="{9D219D58-7E1B-2D40-856B-068CCE3A90B4}" type="presParOf" srcId="{E645914A-B50D-2041-823A-9D57013EE01B}" destId="{AE803976-CAB9-2B4A-BC42-397F6150B9A1}" srcOrd="5" destOrd="0" presId="urn:microsoft.com/office/officeart/2017/3/layout/DropPinTimeline"/>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348F4B1-7F5F-4A53-A952-22DBCA5BB3EC}">
      <dsp:nvSpPr>
        <dsp:cNvPr id="0" name=""/>
        <dsp:cNvSpPr/>
      </dsp:nvSpPr>
      <dsp:spPr>
        <a:xfrm>
          <a:off x="0" y="2525257"/>
          <a:ext cx="10855099" cy="0"/>
        </a:xfrm>
        <a:prstGeom prst="line">
          <a:avLst/>
        </a:prstGeom>
        <a:solidFill>
          <a:schemeClr val="lt1">
            <a:alpha val="90000"/>
            <a:hueOff val="0"/>
            <a:satOff val="0"/>
            <a:lumOff val="0"/>
            <a:alphaOff val="0"/>
          </a:schemeClr>
        </a:solidFill>
        <a:ln w="19050" cap="flat" cmpd="sng" algn="ctr">
          <a:solidFill>
            <a:schemeClr val="accent2">
              <a:hueOff val="0"/>
              <a:satOff val="0"/>
              <a:lumOff val="0"/>
              <a:alphaOff val="0"/>
            </a:schemeClr>
          </a:solidFill>
          <a:prstDash val="solid"/>
          <a:miter lim="800000"/>
          <a:tailEnd type="triangle" w="lg" len="lg"/>
        </a:ln>
        <a:effectLst/>
      </dsp:spPr>
      <dsp:style>
        <a:lnRef idx="2">
          <a:scrgbClr r="0" g="0" b="0"/>
        </a:lnRef>
        <a:fillRef idx="1">
          <a:scrgbClr r="0" g="0" b="0"/>
        </a:fillRef>
        <a:effectRef idx="0">
          <a:scrgbClr r="0" g="0" b="0"/>
        </a:effectRef>
        <a:fontRef idx="minor"/>
      </dsp:style>
    </dsp:sp>
    <dsp:sp modelId="{A9511F33-CA42-4152-A4A1-9DD03A2021F8}">
      <dsp:nvSpPr>
        <dsp:cNvPr id="0" name=""/>
        <dsp:cNvSpPr/>
      </dsp:nvSpPr>
      <dsp:spPr>
        <a:xfrm rot="8100000">
          <a:off x="69310" y="605274"/>
          <a:ext cx="324807" cy="324807"/>
        </a:xfrm>
        <a:prstGeom prst="teardrop">
          <a:avLst>
            <a:gd name="adj" fmla="val 115000"/>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8D7ED5E-FB27-42A2-AA5A-D2F167CAF615}">
      <dsp:nvSpPr>
        <dsp:cNvPr id="0" name=""/>
        <dsp:cNvSpPr/>
      </dsp:nvSpPr>
      <dsp:spPr>
        <a:xfrm>
          <a:off x="105394" y="641357"/>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FCFABF29-6938-49B1-A567-2C728891E9CA}">
      <dsp:nvSpPr>
        <dsp:cNvPr id="0" name=""/>
        <dsp:cNvSpPr/>
      </dsp:nvSpPr>
      <dsp:spPr>
        <a:xfrm>
          <a:off x="461388" y="1030305"/>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82550" rIns="82550" bIns="123825" numCol="1" spcCol="1270" anchor="t" anchorCtr="0">
          <a:noAutofit/>
        </a:bodyPr>
        <a:lstStyle/>
        <a:p>
          <a:pPr marL="0" lvl="0" indent="0" algn="l" defTabSz="577850">
            <a:lnSpc>
              <a:spcPct val="90000"/>
            </a:lnSpc>
            <a:spcBef>
              <a:spcPct val="0"/>
            </a:spcBef>
            <a:spcAft>
              <a:spcPct val="35000"/>
            </a:spcAft>
            <a:buNone/>
          </a:pPr>
          <a:r>
            <a:rPr lang="en-US" sz="1300" kern="1200"/>
            <a:t>Equitable and Respectful Care Education and Implementation</a:t>
          </a:r>
        </a:p>
      </dsp:txBody>
      <dsp:txXfrm>
        <a:off x="461388" y="1030305"/>
        <a:ext cx="1216214" cy="1494952"/>
      </dsp:txXfrm>
    </dsp:sp>
    <dsp:sp modelId="{9645BC26-64C3-4BAD-BB69-975CFA0A023B}">
      <dsp:nvSpPr>
        <dsp:cNvPr id="0" name=""/>
        <dsp:cNvSpPr/>
      </dsp:nvSpPr>
      <dsp:spPr>
        <a:xfrm>
          <a:off x="461388" y="505051"/>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kern="1200"/>
            <a:t>January</a:t>
          </a:r>
        </a:p>
      </dsp:txBody>
      <dsp:txXfrm>
        <a:off x="461388" y="505051"/>
        <a:ext cx="1216214" cy="525253"/>
      </dsp:txXfrm>
    </dsp:sp>
    <dsp:sp modelId="{0878A462-46B3-4B25-9268-DE75AAAA8082}">
      <dsp:nvSpPr>
        <dsp:cNvPr id="0" name=""/>
        <dsp:cNvSpPr/>
      </dsp:nvSpPr>
      <dsp:spPr>
        <a:xfrm>
          <a:off x="231714" y="1030305"/>
          <a:ext cx="0" cy="1494952"/>
        </a:xfrm>
        <a:prstGeom prst="line">
          <a:avLst/>
        </a:prstGeom>
        <a:noFill/>
        <a:ln w="12700" cap="flat" cmpd="sng" algn="ctr">
          <a:solidFill>
            <a:schemeClr val="accent2">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D22A234F-1E9D-4969-A922-A19F09F4C458}">
      <dsp:nvSpPr>
        <dsp:cNvPr id="0" name=""/>
        <dsp:cNvSpPr/>
      </dsp:nvSpPr>
      <dsp:spPr>
        <a:xfrm>
          <a:off x="223326" y="2477984"/>
          <a:ext cx="82682" cy="94545"/>
        </a:xfrm>
        <a:prstGeom prst="ellipse">
          <a:avLst/>
        </a:prstGeom>
        <a:solidFill>
          <a:schemeClr val="accent2">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75CD570-BD88-4B9C-A3F3-94C8F8344772}">
      <dsp:nvSpPr>
        <dsp:cNvPr id="0" name=""/>
        <dsp:cNvSpPr/>
      </dsp:nvSpPr>
      <dsp:spPr>
        <a:xfrm rot="18900000">
          <a:off x="903443" y="4120433"/>
          <a:ext cx="324807" cy="324807"/>
        </a:xfrm>
        <a:prstGeom prst="teardrop">
          <a:avLst>
            <a:gd name="adj" fmla="val 115000"/>
          </a:avLst>
        </a:prstGeom>
        <a:solidFill>
          <a:schemeClr val="accent3">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02517CD-6564-4F8E-8536-A67BF33B4069}">
      <dsp:nvSpPr>
        <dsp:cNvPr id="0" name=""/>
        <dsp:cNvSpPr/>
      </dsp:nvSpPr>
      <dsp:spPr>
        <a:xfrm>
          <a:off x="939526" y="4156516"/>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F8BF2188-6BF4-47CB-ACB2-C7EBAAA124D8}">
      <dsp:nvSpPr>
        <dsp:cNvPr id="0" name=""/>
        <dsp:cNvSpPr/>
      </dsp:nvSpPr>
      <dsp:spPr>
        <a:xfrm>
          <a:off x="1295520" y="2525257"/>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123825" rIns="0" bIns="82550" numCol="1" spcCol="1270" anchor="b" anchorCtr="0">
          <a:noAutofit/>
        </a:bodyPr>
        <a:lstStyle/>
        <a:p>
          <a:pPr marL="0" lvl="0" indent="0" algn="l" defTabSz="577850">
            <a:lnSpc>
              <a:spcPct val="90000"/>
            </a:lnSpc>
            <a:spcBef>
              <a:spcPct val="0"/>
            </a:spcBef>
            <a:spcAft>
              <a:spcPct val="35000"/>
            </a:spcAft>
            <a:buNone/>
          </a:pPr>
          <a:r>
            <a:rPr lang="en-US" sz="1300" kern="1200" dirty="0"/>
            <a:t>Equitable and Respectful Care Education and Implementation Part 2</a:t>
          </a:r>
        </a:p>
      </dsp:txBody>
      <dsp:txXfrm>
        <a:off x="1295520" y="2525257"/>
        <a:ext cx="1216214" cy="1494952"/>
      </dsp:txXfrm>
    </dsp:sp>
    <dsp:sp modelId="{D0934DA1-1A1E-4382-BFE9-4832C18E047F}">
      <dsp:nvSpPr>
        <dsp:cNvPr id="0" name=""/>
        <dsp:cNvSpPr/>
      </dsp:nvSpPr>
      <dsp:spPr>
        <a:xfrm>
          <a:off x="1295520" y="4020209"/>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kern="1200"/>
            <a:t>February</a:t>
          </a:r>
        </a:p>
      </dsp:txBody>
      <dsp:txXfrm>
        <a:off x="1295520" y="4020209"/>
        <a:ext cx="1216214" cy="525253"/>
      </dsp:txXfrm>
    </dsp:sp>
    <dsp:sp modelId="{FC6D5085-BC9A-425C-9655-F4EAAB9422C6}">
      <dsp:nvSpPr>
        <dsp:cNvPr id="0" name=""/>
        <dsp:cNvSpPr/>
      </dsp:nvSpPr>
      <dsp:spPr>
        <a:xfrm>
          <a:off x="1065846" y="2525257"/>
          <a:ext cx="0" cy="1494952"/>
        </a:xfrm>
        <a:prstGeom prst="line">
          <a:avLst/>
        </a:prstGeom>
        <a:noFill/>
        <a:ln w="12700" cap="flat" cmpd="sng" algn="ctr">
          <a:solidFill>
            <a:schemeClr val="accent3">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9D2E5EF5-7EEC-4C17-8531-A7A2D99FD415}">
      <dsp:nvSpPr>
        <dsp:cNvPr id="0" name=""/>
        <dsp:cNvSpPr/>
      </dsp:nvSpPr>
      <dsp:spPr>
        <a:xfrm>
          <a:off x="1057459" y="2477984"/>
          <a:ext cx="82682" cy="94545"/>
        </a:xfrm>
        <a:prstGeom prst="ellipse">
          <a:avLst/>
        </a:prstGeom>
        <a:solidFill>
          <a:schemeClr val="accent3">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3390ACF-8941-4B21-81FE-E24DE182F400}">
      <dsp:nvSpPr>
        <dsp:cNvPr id="0" name=""/>
        <dsp:cNvSpPr/>
      </dsp:nvSpPr>
      <dsp:spPr>
        <a:xfrm rot="8100000">
          <a:off x="1737575" y="605274"/>
          <a:ext cx="324807" cy="324807"/>
        </a:xfrm>
        <a:prstGeom prst="teardrop">
          <a:avLst>
            <a:gd name="adj" fmla="val 115000"/>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3CE6054-7DA9-41CA-A822-B5AEFEF9A36D}">
      <dsp:nvSpPr>
        <dsp:cNvPr id="0" name=""/>
        <dsp:cNvSpPr/>
      </dsp:nvSpPr>
      <dsp:spPr>
        <a:xfrm>
          <a:off x="1773658" y="641357"/>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E565CC8-066C-44C8-A00D-95B6F78719F0}">
      <dsp:nvSpPr>
        <dsp:cNvPr id="0" name=""/>
        <dsp:cNvSpPr/>
      </dsp:nvSpPr>
      <dsp:spPr>
        <a:xfrm>
          <a:off x="2129652" y="1030305"/>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82550" rIns="82550" bIns="123825" numCol="1" spcCol="1270" anchor="t" anchorCtr="0">
          <a:noAutofit/>
        </a:bodyPr>
        <a:lstStyle/>
        <a:p>
          <a:pPr marL="0" lvl="0" indent="0" algn="l" defTabSz="577850">
            <a:lnSpc>
              <a:spcPct val="90000"/>
            </a:lnSpc>
            <a:spcBef>
              <a:spcPct val="0"/>
            </a:spcBef>
            <a:spcAft>
              <a:spcPct val="35000"/>
            </a:spcAft>
            <a:buNone/>
          </a:pPr>
          <a:r>
            <a:rPr lang="en-US" sz="1300" kern="1200"/>
            <a:t>Safe Sleep Environment Education and Implementation</a:t>
          </a:r>
        </a:p>
      </dsp:txBody>
      <dsp:txXfrm>
        <a:off x="2129652" y="1030305"/>
        <a:ext cx="1216214" cy="1494952"/>
      </dsp:txXfrm>
    </dsp:sp>
    <dsp:sp modelId="{4183CEC0-935A-410C-86C6-DD5A3092D739}">
      <dsp:nvSpPr>
        <dsp:cNvPr id="0" name=""/>
        <dsp:cNvSpPr/>
      </dsp:nvSpPr>
      <dsp:spPr>
        <a:xfrm>
          <a:off x="2129652" y="505051"/>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kern="1200"/>
            <a:t>March</a:t>
          </a:r>
        </a:p>
      </dsp:txBody>
      <dsp:txXfrm>
        <a:off x="2129652" y="505051"/>
        <a:ext cx="1216214" cy="525253"/>
      </dsp:txXfrm>
    </dsp:sp>
    <dsp:sp modelId="{8C47003B-F241-4006-92DC-837EB791561B}">
      <dsp:nvSpPr>
        <dsp:cNvPr id="0" name=""/>
        <dsp:cNvSpPr/>
      </dsp:nvSpPr>
      <dsp:spPr>
        <a:xfrm>
          <a:off x="1899979" y="1030305"/>
          <a:ext cx="0" cy="1494952"/>
        </a:xfrm>
        <a:prstGeom prst="line">
          <a:avLst/>
        </a:prstGeom>
        <a:noFill/>
        <a:ln w="12700" cap="flat" cmpd="sng" algn="ctr">
          <a:solidFill>
            <a:schemeClr val="accent4">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CC3026BE-E675-4141-8C6B-877C71AFCD1B}">
      <dsp:nvSpPr>
        <dsp:cNvPr id="0" name=""/>
        <dsp:cNvSpPr/>
      </dsp:nvSpPr>
      <dsp:spPr>
        <a:xfrm>
          <a:off x="1891591" y="2477984"/>
          <a:ext cx="82682" cy="94545"/>
        </a:xfrm>
        <a:prstGeom prst="ellipse">
          <a:avLst/>
        </a:prstGeom>
        <a:solidFill>
          <a:schemeClr val="accent4">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667F50D-D88C-4B95-A4A3-18B9756C037C}">
      <dsp:nvSpPr>
        <dsp:cNvPr id="0" name=""/>
        <dsp:cNvSpPr/>
      </dsp:nvSpPr>
      <dsp:spPr>
        <a:xfrm rot="18900000">
          <a:off x="2571707" y="4120433"/>
          <a:ext cx="324807" cy="324807"/>
        </a:xfrm>
        <a:prstGeom prst="teardrop">
          <a:avLst>
            <a:gd name="adj" fmla="val 115000"/>
          </a:avLst>
        </a:prstGeom>
        <a:solidFill>
          <a:schemeClr val="accent5">
            <a:hueOff val="0"/>
            <a:satOff val="0"/>
            <a:lumOff val="0"/>
            <a:alphaOff val="0"/>
          </a:schemeClr>
        </a:solidFill>
        <a:ln w="12700" cap="flat" cmpd="sng" algn="ctr">
          <a:solidFill>
            <a:schemeClr val="accent5">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CE1B5BCF-E41F-44D1-B630-6887D15A7398}">
      <dsp:nvSpPr>
        <dsp:cNvPr id="0" name=""/>
        <dsp:cNvSpPr/>
      </dsp:nvSpPr>
      <dsp:spPr>
        <a:xfrm>
          <a:off x="2607791" y="4156516"/>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0EAA9EE-7BD3-411E-86E5-2BA99352C26E}">
      <dsp:nvSpPr>
        <dsp:cNvPr id="0" name=""/>
        <dsp:cNvSpPr/>
      </dsp:nvSpPr>
      <dsp:spPr>
        <a:xfrm>
          <a:off x="2963784" y="2525257"/>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123825" rIns="0" bIns="82550" numCol="1" spcCol="1270" anchor="b" anchorCtr="0">
          <a:noAutofit/>
        </a:bodyPr>
        <a:lstStyle/>
        <a:p>
          <a:pPr marL="0" lvl="0" indent="0" algn="l" defTabSz="577850">
            <a:lnSpc>
              <a:spcPct val="90000"/>
            </a:lnSpc>
            <a:spcBef>
              <a:spcPct val="0"/>
            </a:spcBef>
            <a:spcAft>
              <a:spcPct val="35000"/>
            </a:spcAft>
            <a:buNone/>
          </a:pPr>
          <a:r>
            <a:rPr lang="en-US" sz="1300" kern="1200" dirty="0">
              <a:solidFill>
                <a:schemeClr val="tx1"/>
              </a:solidFill>
            </a:rPr>
            <a:t>Safe Sleep </a:t>
          </a:r>
          <a:r>
            <a:rPr lang="en-US" sz="1300" kern="1200" dirty="0">
              <a:solidFill>
                <a:schemeClr val="tx1"/>
              </a:solidFill>
              <a:latin typeface="Calibri" panose="020F0502020204030204"/>
            </a:rPr>
            <a:t>Environment Education </a:t>
          </a:r>
          <a:r>
            <a:rPr lang="en-US" sz="1300" kern="1200" dirty="0">
              <a:solidFill>
                <a:schemeClr val="tx1"/>
              </a:solidFill>
            </a:rPr>
            <a:t>and </a:t>
          </a:r>
          <a:r>
            <a:rPr lang="en-US" sz="1300" kern="1200" dirty="0">
              <a:solidFill>
                <a:schemeClr val="tx1"/>
              </a:solidFill>
              <a:latin typeface="Calibri" panose="020F0502020204030204"/>
            </a:rPr>
            <a:t>Implementation</a:t>
          </a:r>
          <a:endParaRPr lang="en-US" sz="1300" kern="1200" dirty="0">
            <a:solidFill>
              <a:schemeClr val="tx1"/>
            </a:solidFill>
          </a:endParaRPr>
        </a:p>
      </dsp:txBody>
      <dsp:txXfrm>
        <a:off x="2963784" y="2525257"/>
        <a:ext cx="1216214" cy="1494952"/>
      </dsp:txXfrm>
    </dsp:sp>
    <dsp:sp modelId="{2FB1246F-9AFE-48AF-BDF2-C0001E8CE969}">
      <dsp:nvSpPr>
        <dsp:cNvPr id="0" name=""/>
        <dsp:cNvSpPr/>
      </dsp:nvSpPr>
      <dsp:spPr>
        <a:xfrm>
          <a:off x="2963784" y="4020209"/>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kern="1200"/>
            <a:t>April</a:t>
          </a:r>
        </a:p>
      </dsp:txBody>
      <dsp:txXfrm>
        <a:off x="2963784" y="4020209"/>
        <a:ext cx="1216214" cy="525253"/>
      </dsp:txXfrm>
    </dsp:sp>
    <dsp:sp modelId="{60A486CB-3970-483A-B450-0DD424E81EA2}">
      <dsp:nvSpPr>
        <dsp:cNvPr id="0" name=""/>
        <dsp:cNvSpPr/>
      </dsp:nvSpPr>
      <dsp:spPr>
        <a:xfrm>
          <a:off x="2734111" y="2525257"/>
          <a:ext cx="0" cy="1494952"/>
        </a:xfrm>
        <a:prstGeom prst="line">
          <a:avLst/>
        </a:prstGeom>
        <a:noFill/>
        <a:ln w="12700" cap="flat" cmpd="sng" algn="ctr">
          <a:solidFill>
            <a:schemeClr val="accent5">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C04AE90F-AC95-43B5-B942-8D97C0918650}">
      <dsp:nvSpPr>
        <dsp:cNvPr id="0" name=""/>
        <dsp:cNvSpPr/>
      </dsp:nvSpPr>
      <dsp:spPr>
        <a:xfrm>
          <a:off x="2725723" y="2477984"/>
          <a:ext cx="82682" cy="94545"/>
        </a:xfrm>
        <a:prstGeom prst="ellipse">
          <a:avLst/>
        </a:prstGeom>
        <a:solidFill>
          <a:schemeClr val="accent5">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5D614B9-A401-4908-A5B6-5C785767B12A}">
      <dsp:nvSpPr>
        <dsp:cNvPr id="0" name=""/>
        <dsp:cNvSpPr/>
      </dsp:nvSpPr>
      <dsp:spPr>
        <a:xfrm rot="8100000">
          <a:off x="3405840" y="605274"/>
          <a:ext cx="324807" cy="324807"/>
        </a:xfrm>
        <a:prstGeom prst="teardrop">
          <a:avLst>
            <a:gd name="adj" fmla="val 115000"/>
          </a:avLst>
        </a:prstGeom>
        <a:solidFill>
          <a:schemeClr val="accent6">
            <a:hueOff val="0"/>
            <a:satOff val="0"/>
            <a:lumOff val="0"/>
            <a:alphaOff val="0"/>
          </a:schemeClr>
        </a:solidFill>
        <a:ln w="12700" cap="flat" cmpd="sng" algn="ctr">
          <a:solidFill>
            <a:schemeClr val="accent6">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10E4821-9E9D-43D5-AF7E-3658E3CCA6D9}">
      <dsp:nvSpPr>
        <dsp:cNvPr id="0" name=""/>
        <dsp:cNvSpPr/>
      </dsp:nvSpPr>
      <dsp:spPr>
        <a:xfrm>
          <a:off x="3441923" y="641357"/>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2A9B991F-842F-4129-B41A-36744D0D1DAF}">
      <dsp:nvSpPr>
        <dsp:cNvPr id="0" name=""/>
        <dsp:cNvSpPr/>
      </dsp:nvSpPr>
      <dsp:spPr>
        <a:xfrm>
          <a:off x="3797917" y="1030305"/>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82550" rIns="82550" bIns="123825" numCol="1" spcCol="1270" anchor="t" anchorCtr="0">
          <a:noAutofit/>
        </a:bodyPr>
        <a:lstStyle/>
        <a:p>
          <a:pPr marL="0" lvl="0" indent="0" algn="l" defTabSz="577850">
            <a:lnSpc>
              <a:spcPct val="90000"/>
            </a:lnSpc>
            <a:spcBef>
              <a:spcPct val="0"/>
            </a:spcBef>
            <a:spcAft>
              <a:spcPct val="35000"/>
            </a:spcAft>
            <a:buNone/>
          </a:pPr>
          <a:r>
            <a:rPr lang="en-US" sz="1300" kern="1200"/>
            <a:t>2024 Face-to-Face Meeting in Springfield IL</a:t>
          </a:r>
          <a:r>
            <a:rPr lang="en-US" sz="1300" kern="1200">
              <a:latin typeface="Calibri" panose="020F0502020204030204"/>
            </a:rPr>
            <a:t> </a:t>
          </a:r>
        </a:p>
      </dsp:txBody>
      <dsp:txXfrm>
        <a:off x="3797917" y="1030305"/>
        <a:ext cx="1216214" cy="1494952"/>
      </dsp:txXfrm>
    </dsp:sp>
    <dsp:sp modelId="{B37425C6-3D26-4CCF-BFF5-FB031B76BCAC}">
      <dsp:nvSpPr>
        <dsp:cNvPr id="0" name=""/>
        <dsp:cNvSpPr/>
      </dsp:nvSpPr>
      <dsp:spPr>
        <a:xfrm>
          <a:off x="3797917" y="505051"/>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kern="1200"/>
            <a:t>May</a:t>
          </a:r>
        </a:p>
      </dsp:txBody>
      <dsp:txXfrm>
        <a:off x="3797917" y="505051"/>
        <a:ext cx="1216214" cy="525253"/>
      </dsp:txXfrm>
    </dsp:sp>
    <dsp:sp modelId="{24B3BAC8-22E0-488C-8C7D-45D0A71DFCF1}">
      <dsp:nvSpPr>
        <dsp:cNvPr id="0" name=""/>
        <dsp:cNvSpPr/>
      </dsp:nvSpPr>
      <dsp:spPr>
        <a:xfrm>
          <a:off x="3568243" y="1030305"/>
          <a:ext cx="0" cy="1494952"/>
        </a:xfrm>
        <a:prstGeom prst="line">
          <a:avLst/>
        </a:prstGeom>
        <a:noFill/>
        <a:ln w="12700" cap="flat" cmpd="sng" algn="ctr">
          <a:solidFill>
            <a:schemeClr val="accent6">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88C9072A-7971-4C81-9C00-3C768C49DB68}">
      <dsp:nvSpPr>
        <dsp:cNvPr id="0" name=""/>
        <dsp:cNvSpPr/>
      </dsp:nvSpPr>
      <dsp:spPr>
        <a:xfrm>
          <a:off x="3559855" y="2477984"/>
          <a:ext cx="82682" cy="94545"/>
        </a:xfrm>
        <a:prstGeom prst="ellipse">
          <a:avLst/>
        </a:prstGeom>
        <a:solidFill>
          <a:schemeClr val="accent6">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BE0298B-CC1F-4AC4-88CD-30D52A23FC92}">
      <dsp:nvSpPr>
        <dsp:cNvPr id="0" name=""/>
        <dsp:cNvSpPr/>
      </dsp:nvSpPr>
      <dsp:spPr>
        <a:xfrm rot="18900000">
          <a:off x="4239972" y="4120433"/>
          <a:ext cx="324807" cy="324807"/>
        </a:xfrm>
        <a:prstGeom prst="teardrop">
          <a:avLst>
            <a:gd name="adj" fmla="val 115000"/>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BC5DA78-6F47-4092-9C8D-5AA538C4DAE4}">
      <dsp:nvSpPr>
        <dsp:cNvPr id="0" name=""/>
        <dsp:cNvSpPr/>
      </dsp:nvSpPr>
      <dsp:spPr>
        <a:xfrm>
          <a:off x="4276055" y="4156516"/>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F3F4DC91-E88A-43BF-AF71-3013CA189193}">
      <dsp:nvSpPr>
        <dsp:cNvPr id="0" name=""/>
        <dsp:cNvSpPr/>
      </dsp:nvSpPr>
      <dsp:spPr>
        <a:xfrm>
          <a:off x="4632049" y="2525257"/>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123825" rIns="0" bIns="82550" numCol="1" spcCol="1270" anchor="b" anchorCtr="0">
          <a:noAutofit/>
        </a:bodyPr>
        <a:lstStyle/>
        <a:p>
          <a:pPr marL="0" lvl="0" indent="0" algn="l" defTabSz="577850">
            <a:lnSpc>
              <a:spcPct val="90000"/>
            </a:lnSpc>
            <a:spcBef>
              <a:spcPct val="0"/>
            </a:spcBef>
            <a:spcAft>
              <a:spcPct val="35000"/>
            </a:spcAft>
            <a:buNone/>
          </a:pPr>
          <a:r>
            <a:rPr lang="en-US" sz="1300" b="0" kern="1200">
              <a:latin typeface="Calibri" panose="020F0502020204030204"/>
            </a:rPr>
            <a:t>Equitable and Inclusive Unit Policies </a:t>
          </a:r>
        </a:p>
      </dsp:txBody>
      <dsp:txXfrm>
        <a:off x="4632049" y="2525257"/>
        <a:ext cx="1216214" cy="1494952"/>
      </dsp:txXfrm>
    </dsp:sp>
    <dsp:sp modelId="{C8DA34AB-5DF5-4FB1-80B8-754D9A041BCB}">
      <dsp:nvSpPr>
        <dsp:cNvPr id="0" name=""/>
        <dsp:cNvSpPr/>
      </dsp:nvSpPr>
      <dsp:spPr>
        <a:xfrm>
          <a:off x="4632049" y="4020209"/>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b="1" kern="1200">
              <a:latin typeface="Calibri" panose="020F0502020204030204"/>
            </a:rPr>
            <a:t>June</a:t>
          </a:r>
          <a:r>
            <a:rPr lang="en-US" sz="1700" b="0" kern="1200">
              <a:latin typeface="Calibri" panose="020F0502020204030204"/>
            </a:rPr>
            <a:t> </a:t>
          </a:r>
          <a:endParaRPr lang="en-US" sz="1700" kern="1200"/>
        </a:p>
      </dsp:txBody>
      <dsp:txXfrm>
        <a:off x="4632049" y="4020209"/>
        <a:ext cx="1216214" cy="525253"/>
      </dsp:txXfrm>
    </dsp:sp>
    <dsp:sp modelId="{4E3D64F8-2A13-4566-A86C-4908BE3E924C}">
      <dsp:nvSpPr>
        <dsp:cNvPr id="0" name=""/>
        <dsp:cNvSpPr/>
      </dsp:nvSpPr>
      <dsp:spPr>
        <a:xfrm>
          <a:off x="4402376" y="2525257"/>
          <a:ext cx="0" cy="1494952"/>
        </a:xfrm>
        <a:prstGeom prst="line">
          <a:avLst/>
        </a:prstGeom>
        <a:noFill/>
        <a:ln w="12700" cap="flat" cmpd="sng" algn="ctr">
          <a:solidFill>
            <a:schemeClr val="accent2">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6BA3F01B-5667-4B3B-9BBF-8531AB6DF4FE}">
      <dsp:nvSpPr>
        <dsp:cNvPr id="0" name=""/>
        <dsp:cNvSpPr/>
      </dsp:nvSpPr>
      <dsp:spPr>
        <a:xfrm>
          <a:off x="4393988" y="2477984"/>
          <a:ext cx="82682" cy="94545"/>
        </a:xfrm>
        <a:prstGeom prst="ellipse">
          <a:avLst/>
        </a:prstGeom>
        <a:solidFill>
          <a:schemeClr val="accent2">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F20AB842-AB28-4D6C-92D5-A5E1717545D8}">
      <dsp:nvSpPr>
        <dsp:cNvPr id="0" name=""/>
        <dsp:cNvSpPr/>
      </dsp:nvSpPr>
      <dsp:spPr>
        <a:xfrm rot="8100000">
          <a:off x="5074104" y="605274"/>
          <a:ext cx="324807" cy="324807"/>
        </a:xfrm>
        <a:prstGeom prst="teardrop">
          <a:avLst>
            <a:gd name="adj" fmla="val 115000"/>
          </a:avLst>
        </a:prstGeom>
        <a:solidFill>
          <a:schemeClr val="accent3">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3F947C3F-5BD6-4020-B269-72084C9C70EA}">
      <dsp:nvSpPr>
        <dsp:cNvPr id="0" name=""/>
        <dsp:cNvSpPr/>
      </dsp:nvSpPr>
      <dsp:spPr>
        <a:xfrm>
          <a:off x="5110187" y="641357"/>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4F51D9DA-0E22-4E7E-9133-B9ADBCDD66D7}">
      <dsp:nvSpPr>
        <dsp:cNvPr id="0" name=""/>
        <dsp:cNvSpPr/>
      </dsp:nvSpPr>
      <dsp:spPr>
        <a:xfrm>
          <a:off x="5466181" y="1030305"/>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82550" rIns="82550" bIns="123825" numCol="1" spcCol="1270" anchor="t" anchorCtr="0">
          <a:noAutofit/>
        </a:bodyPr>
        <a:lstStyle/>
        <a:p>
          <a:pPr marL="0" lvl="0" indent="0" algn="l" defTabSz="577850">
            <a:lnSpc>
              <a:spcPct val="90000"/>
            </a:lnSpc>
            <a:spcBef>
              <a:spcPct val="0"/>
            </a:spcBef>
            <a:spcAft>
              <a:spcPct val="35000"/>
            </a:spcAft>
            <a:buNone/>
          </a:pPr>
          <a:r>
            <a:rPr lang="en-US" sz="1300" b="0" kern="1200">
              <a:latin typeface="Calibri" panose="020F0502020204030204"/>
            </a:rPr>
            <a:t>Interpreters and Language Preferences </a:t>
          </a:r>
          <a:endParaRPr lang="en-US" sz="1300" b="0" kern="1200"/>
        </a:p>
      </dsp:txBody>
      <dsp:txXfrm>
        <a:off x="5466181" y="1030305"/>
        <a:ext cx="1216214" cy="1494952"/>
      </dsp:txXfrm>
    </dsp:sp>
    <dsp:sp modelId="{833F3DA8-B8F0-42DB-BB9A-A6BC453161BF}">
      <dsp:nvSpPr>
        <dsp:cNvPr id="0" name=""/>
        <dsp:cNvSpPr/>
      </dsp:nvSpPr>
      <dsp:spPr>
        <a:xfrm>
          <a:off x="5466181" y="505051"/>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b="1" kern="1200">
              <a:latin typeface="Calibri" panose="020F0502020204030204"/>
            </a:rPr>
            <a:t>July </a:t>
          </a:r>
        </a:p>
      </dsp:txBody>
      <dsp:txXfrm>
        <a:off x="5466181" y="505051"/>
        <a:ext cx="1216214" cy="525253"/>
      </dsp:txXfrm>
    </dsp:sp>
    <dsp:sp modelId="{5575298A-724C-464F-8B3F-82799F65F6B4}">
      <dsp:nvSpPr>
        <dsp:cNvPr id="0" name=""/>
        <dsp:cNvSpPr/>
      </dsp:nvSpPr>
      <dsp:spPr>
        <a:xfrm>
          <a:off x="5236508" y="1030305"/>
          <a:ext cx="0" cy="1494952"/>
        </a:xfrm>
        <a:prstGeom prst="line">
          <a:avLst/>
        </a:prstGeom>
        <a:noFill/>
        <a:ln w="12700" cap="flat" cmpd="sng" algn="ctr">
          <a:solidFill>
            <a:schemeClr val="accent3">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EA5A3D3C-1162-498E-AEDF-166D9A573DFD}">
      <dsp:nvSpPr>
        <dsp:cNvPr id="0" name=""/>
        <dsp:cNvSpPr/>
      </dsp:nvSpPr>
      <dsp:spPr>
        <a:xfrm>
          <a:off x="5228120" y="2477984"/>
          <a:ext cx="82682" cy="94545"/>
        </a:xfrm>
        <a:prstGeom prst="ellipse">
          <a:avLst/>
        </a:prstGeom>
        <a:solidFill>
          <a:schemeClr val="accent3">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C2E0E6F-2CFB-4C54-82D8-713E3DE06ABA}">
      <dsp:nvSpPr>
        <dsp:cNvPr id="0" name=""/>
        <dsp:cNvSpPr/>
      </dsp:nvSpPr>
      <dsp:spPr>
        <a:xfrm rot="18900000">
          <a:off x="5908236" y="4120433"/>
          <a:ext cx="324807" cy="324807"/>
        </a:xfrm>
        <a:prstGeom prst="teardrop">
          <a:avLst>
            <a:gd name="adj" fmla="val 115000"/>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A576E390-5574-4B46-A37E-DA54A98DB047}">
      <dsp:nvSpPr>
        <dsp:cNvPr id="0" name=""/>
        <dsp:cNvSpPr/>
      </dsp:nvSpPr>
      <dsp:spPr>
        <a:xfrm>
          <a:off x="5944320" y="4156516"/>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4CC58036-214C-4595-A324-FD9AF9737DD3}">
      <dsp:nvSpPr>
        <dsp:cNvPr id="0" name=""/>
        <dsp:cNvSpPr/>
      </dsp:nvSpPr>
      <dsp:spPr>
        <a:xfrm>
          <a:off x="6300314" y="2525257"/>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123825" rIns="0" bIns="82550" numCol="1" spcCol="1270" anchor="b" anchorCtr="0">
          <a:noAutofit/>
        </a:bodyPr>
        <a:lstStyle/>
        <a:p>
          <a:pPr marL="0" lvl="0" indent="0" algn="l" defTabSz="577850">
            <a:lnSpc>
              <a:spcPct val="90000"/>
            </a:lnSpc>
            <a:spcBef>
              <a:spcPct val="0"/>
            </a:spcBef>
            <a:spcAft>
              <a:spcPct val="35000"/>
            </a:spcAft>
            <a:buNone/>
          </a:pPr>
          <a:r>
            <a:rPr lang="en-US" sz="1300" b="0" kern="1200">
              <a:latin typeface="Calibri" panose="020F0502020204030204"/>
            </a:rPr>
            <a:t>Parent Partners and Respectful Care</a:t>
          </a:r>
        </a:p>
      </dsp:txBody>
      <dsp:txXfrm>
        <a:off x="6300314" y="2525257"/>
        <a:ext cx="1216214" cy="1494952"/>
      </dsp:txXfrm>
    </dsp:sp>
    <dsp:sp modelId="{5A5A6040-A488-4A72-8CAC-F96A9E91DE7A}">
      <dsp:nvSpPr>
        <dsp:cNvPr id="0" name=""/>
        <dsp:cNvSpPr/>
      </dsp:nvSpPr>
      <dsp:spPr>
        <a:xfrm>
          <a:off x="6300314" y="4020209"/>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b="0" kern="1200">
              <a:latin typeface="Calibri" panose="020F0502020204030204"/>
            </a:rPr>
            <a:t> </a:t>
          </a:r>
          <a:r>
            <a:rPr lang="en-US" sz="1700" b="1" kern="1200">
              <a:latin typeface="Calibri" panose="020F0502020204030204"/>
            </a:rPr>
            <a:t>August  </a:t>
          </a:r>
        </a:p>
      </dsp:txBody>
      <dsp:txXfrm>
        <a:off x="6300314" y="4020209"/>
        <a:ext cx="1216214" cy="525253"/>
      </dsp:txXfrm>
    </dsp:sp>
    <dsp:sp modelId="{99153E5D-8914-4237-B72E-ECB79877131C}">
      <dsp:nvSpPr>
        <dsp:cNvPr id="0" name=""/>
        <dsp:cNvSpPr/>
      </dsp:nvSpPr>
      <dsp:spPr>
        <a:xfrm>
          <a:off x="6070640" y="2525257"/>
          <a:ext cx="0" cy="1494952"/>
        </a:xfrm>
        <a:prstGeom prst="line">
          <a:avLst/>
        </a:prstGeom>
        <a:noFill/>
        <a:ln w="12700" cap="flat" cmpd="sng" algn="ctr">
          <a:solidFill>
            <a:schemeClr val="accent5">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EAE500E6-91F1-49C5-8620-7D5320F01A7E}">
      <dsp:nvSpPr>
        <dsp:cNvPr id="0" name=""/>
        <dsp:cNvSpPr/>
      </dsp:nvSpPr>
      <dsp:spPr>
        <a:xfrm>
          <a:off x="6062252" y="2477984"/>
          <a:ext cx="82682" cy="94545"/>
        </a:xfrm>
        <a:prstGeom prst="ellipse">
          <a:avLst/>
        </a:prstGeom>
        <a:solidFill>
          <a:schemeClr val="accent5">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5F84F155-D01C-4657-AEBF-E4DBA1FB0843}">
      <dsp:nvSpPr>
        <dsp:cNvPr id="0" name=""/>
        <dsp:cNvSpPr/>
      </dsp:nvSpPr>
      <dsp:spPr>
        <a:xfrm rot="8100000">
          <a:off x="6742369" y="605274"/>
          <a:ext cx="324807" cy="324807"/>
        </a:xfrm>
        <a:prstGeom prst="teardrop">
          <a:avLst>
            <a:gd name="adj" fmla="val 115000"/>
          </a:avLst>
        </a:prstGeom>
        <a:solidFill>
          <a:schemeClr val="accent5">
            <a:hueOff val="0"/>
            <a:satOff val="0"/>
            <a:lumOff val="0"/>
            <a:alphaOff val="0"/>
          </a:schemeClr>
        </a:solidFill>
        <a:ln w="12700" cap="flat" cmpd="sng" algn="ctr">
          <a:solidFill>
            <a:schemeClr val="accent5">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EFC830F-2C87-495B-8EA3-A55614F9EFC2}">
      <dsp:nvSpPr>
        <dsp:cNvPr id="0" name=""/>
        <dsp:cNvSpPr/>
      </dsp:nvSpPr>
      <dsp:spPr>
        <a:xfrm>
          <a:off x="6778452" y="641357"/>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02A32CE-1884-402E-87C5-4B42C6A7FA5D}">
      <dsp:nvSpPr>
        <dsp:cNvPr id="0" name=""/>
        <dsp:cNvSpPr/>
      </dsp:nvSpPr>
      <dsp:spPr>
        <a:xfrm>
          <a:off x="7134446" y="1030305"/>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82550" rIns="82550" bIns="123825" numCol="1" spcCol="1270" anchor="t" anchorCtr="0">
          <a:noAutofit/>
        </a:bodyPr>
        <a:lstStyle/>
        <a:p>
          <a:pPr marL="0" lvl="0" indent="0" algn="l" defTabSz="577850">
            <a:lnSpc>
              <a:spcPct val="90000"/>
            </a:lnSpc>
            <a:spcBef>
              <a:spcPct val="0"/>
            </a:spcBef>
            <a:spcAft>
              <a:spcPct val="35000"/>
            </a:spcAft>
            <a:buNone/>
          </a:pPr>
          <a:r>
            <a:rPr lang="en-US" sz="1300" b="0" kern="1200" dirty="0">
              <a:latin typeface="Calibri" panose="020F0502020204030204"/>
            </a:rPr>
            <a:t>SDOH Screening and Integration into EMR</a:t>
          </a:r>
          <a:endParaRPr lang="en-US" sz="1300" b="1" kern="1200" dirty="0">
            <a:latin typeface="Calibri" panose="020F0502020204030204"/>
          </a:endParaRPr>
        </a:p>
      </dsp:txBody>
      <dsp:txXfrm>
        <a:off x="7134446" y="1030305"/>
        <a:ext cx="1216214" cy="1494952"/>
      </dsp:txXfrm>
    </dsp:sp>
    <dsp:sp modelId="{F5EF696F-2F38-4263-87D1-00F0D7CB3B10}">
      <dsp:nvSpPr>
        <dsp:cNvPr id="0" name=""/>
        <dsp:cNvSpPr/>
      </dsp:nvSpPr>
      <dsp:spPr>
        <a:xfrm>
          <a:off x="7134446" y="505051"/>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b="1" kern="1200" dirty="0">
              <a:latin typeface="Calibri" panose="020F0502020204030204"/>
            </a:rPr>
            <a:t>September  </a:t>
          </a:r>
        </a:p>
      </dsp:txBody>
      <dsp:txXfrm>
        <a:off x="7134446" y="505051"/>
        <a:ext cx="1216214" cy="525253"/>
      </dsp:txXfrm>
    </dsp:sp>
    <dsp:sp modelId="{0CF58DE3-B878-43CA-88D0-DB6764DFEA9C}">
      <dsp:nvSpPr>
        <dsp:cNvPr id="0" name=""/>
        <dsp:cNvSpPr/>
      </dsp:nvSpPr>
      <dsp:spPr>
        <a:xfrm>
          <a:off x="6904772" y="1030305"/>
          <a:ext cx="0" cy="1494952"/>
        </a:xfrm>
        <a:prstGeom prst="line">
          <a:avLst/>
        </a:prstGeom>
        <a:noFill/>
        <a:ln w="12700" cap="flat" cmpd="sng" algn="ctr">
          <a:solidFill>
            <a:schemeClr val="accent6">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AB9C206B-36B0-4E8F-B1E2-71BF33666164}">
      <dsp:nvSpPr>
        <dsp:cNvPr id="0" name=""/>
        <dsp:cNvSpPr/>
      </dsp:nvSpPr>
      <dsp:spPr>
        <a:xfrm>
          <a:off x="6896385" y="2477984"/>
          <a:ext cx="82682" cy="94545"/>
        </a:xfrm>
        <a:prstGeom prst="ellipse">
          <a:avLst/>
        </a:prstGeom>
        <a:solidFill>
          <a:schemeClr val="accent6">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68E764F-A0B4-9D46-91FF-64B3B6C177EB}">
      <dsp:nvSpPr>
        <dsp:cNvPr id="0" name=""/>
        <dsp:cNvSpPr/>
      </dsp:nvSpPr>
      <dsp:spPr>
        <a:xfrm rot="18900000">
          <a:off x="7576501" y="4120433"/>
          <a:ext cx="324807" cy="324807"/>
        </a:xfrm>
        <a:prstGeom prst="teardrop">
          <a:avLst>
            <a:gd name="adj" fmla="val 115000"/>
          </a:avLst>
        </a:prstGeom>
        <a:solidFill>
          <a:schemeClr val="accent6">
            <a:hueOff val="0"/>
            <a:satOff val="0"/>
            <a:lumOff val="0"/>
            <a:alphaOff val="0"/>
          </a:schemeClr>
        </a:solidFill>
        <a:ln w="12700" cap="flat" cmpd="sng" algn="ctr">
          <a:solidFill>
            <a:schemeClr val="accent6">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6F67F0C3-8BB0-B640-BE6A-4616C4B72E68}">
      <dsp:nvSpPr>
        <dsp:cNvPr id="0" name=""/>
        <dsp:cNvSpPr/>
      </dsp:nvSpPr>
      <dsp:spPr>
        <a:xfrm>
          <a:off x="7612584" y="4156516"/>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FCA767AA-D8EE-C949-813A-DA5FD66EF0CB}">
      <dsp:nvSpPr>
        <dsp:cNvPr id="0" name=""/>
        <dsp:cNvSpPr/>
      </dsp:nvSpPr>
      <dsp:spPr>
        <a:xfrm>
          <a:off x="7968578" y="2525257"/>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123825" rIns="0" bIns="82550" numCol="1" spcCol="1270" anchor="b" anchorCtr="0">
          <a:noAutofit/>
        </a:bodyPr>
        <a:lstStyle/>
        <a:p>
          <a:pPr marL="0" lvl="0" indent="0" algn="l" defTabSz="577850">
            <a:lnSpc>
              <a:spcPct val="90000"/>
            </a:lnSpc>
            <a:spcBef>
              <a:spcPct val="0"/>
            </a:spcBef>
            <a:spcAft>
              <a:spcPct val="35000"/>
            </a:spcAft>
            <a:buNone/>
          </a:pPr>
          <a:r>
            <a:rPr lang="en-US" sz="1300" b="0" kern="1200" dirty="0">
              <a:latin typeface="Calibri" panose="020F0502020204030204"/>
            </a:rPr>
            <a:t>Annual Conference 2024</a:t>
          </a:r>
        </a:p>
      </dsp:txBody>
      <dsp:txXfrm>
        <a:off x="7968578" y="2525257"/>
        <a:ext cx="1216214" cy="1494952"/>
      </dsp:txXfrm>
    </dsp:sp>
    <dsp:sp modelId="{BD3E46CF-6034-DF49-898A-724608E23DD3}">
      <dsp:nvSpPr>
        <dsp:cNvPr id="0" name=""/>
        <dsp:cNvSpPr/>
      </dsp:nvSpPr>
      <dsp:spPr>
        <a:xfrm>
          <a:off x="7968578" y="4020209"/>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b="1" kern="1200" dirty="0">
              <a:latin typeface="Calibri" panose="020F0502020204030204"/>
            </a:rPr>
            <a:t>October </a:t>
          </a:r>
        </a:p>
      </dsp:txBody>
      <dsp:txXfrm>
        <a:off x="7968578" y="4020209"/>
        <a:ext cx="1216214" cy="525253"/>
      </dsp:txXfrm>
    </dsp:sp>
    <dsp:sp modelId="{99E25A09-CB29-654D-862A-5875ECCDC4D9}">
      <dsp:nvSpPr>
        <dsp:cNvPr id="0" name=""/>
        <dsp:cNvSpPr/>
      </dsp:nvSpPr>
      <dsp:spPr>
        <a:xfrm>
          <a:off x="7738905" y="2525257"/>
          <a:ext cx="0" cy="1494952"/>
        </a:xfrm>
        <a:prstGeom prst="line">
          <a:avLst/>
        </a:prstGeom>
        <a:noFill/>
        <a:ln w="12700" cap="flat" cmpd="sng" algn="ctr">
          <a:solidFill>
            <a:schemeClr val="accent6">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82CEA73D-DBE1-4D48-B8DB-AE6AA955282D}">
      <dsp:nvSpPr>
        <dsp:cNvPr id="0" name=""/>
        <dsp:cNvSpPr/>
      </dsp:nvSpPr>
      <dsp:spPr>
        <a:xfrm>
          <a:off x="7730517" y="2477984"/>
          <a:ext cx="82682" cy="94545"/>
        </a:xfrm>
        <a:prstGeom prst="ellipse">
          <a:avLst/>
        </a:prstGeom>
        <a:solidFill>
          <a:schemeClr val="accent6">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006DAD0C-05F4-4842-9E47-DA21948E60C2}">
      <dsp:nvSpPr>
        <dsp:cNvPr id="0" name=""/>
        <dsp:cNvSpPr/>
      </dsp:nvSpPr>
      <dsp:spPr>
        <a:xfrm rot="8100000">
          <a:off x="8410633" y="605274"/>
          <a:ext cx="324807" cy="324807"/>
        </a:xfrm>
        <a:prstGeom prst="teardrop">
          <a:avLst>
            <a:gd name="adj" fmla="val 115000"/>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5B6A2878-A6FC-0140-B7B3-AF0E3A624CBD}">
      <dsp:nvSpPr>
        <dsp:cNvPr id="0" name=""/>
        <dsp:cNvSpPr/>
      </dsp:nvSpPr>
      <dsp:spPr>
        <a:xfrm>
          <a:off x="8446717" y="641357"/>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0484B3CC-F13F-7F4A-B000-7A1FA31E117D}">
      <dsp:nvSpPr>
        <dsp:cNvPr id="0" name=""/>
        <dsp:cNvSpPr/>
      </dsp:nvSpPr>
      <dsp:spPr>
        <a:xfrm>
          <a:off x="8802710" y="1030305"/>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82550" rIns="82550" bIns="123825" numCol="1" spcCol="1270" anchor="t" anchorCtr="0">
          <a:noAutofit/>
        </a:bodyPr>
        <a:lstStyle/>
        <a:p>
          <a:pPr marL="0" lvl="0" indent="0" algn="l" defTabSz="577850">
            <a:lnSpc>
              <a:spcPct val="90000"/>
            </a:lnSpc>
            <a:spcBef>
              <a:spcPct val="0"/>
            </a:spcBef>
            <a:spcAft>
              <a:spcPct val="35000"/>
            </a:spcAft>
            <a:buNone/>
          </a:pPr>
          <a:r>
            <a:rPr lang="en-US" sz="1300" b="0" i="0" u="none" kern="1200" dirty="0"/>
            <a:t>SDOH Screening Part II: Building a Community Resource Guide </a:t>
          </a:r>
          <a:endParaRPr lang="en-US" sz="1300" b="1" u="none" kern="1200" dirty="0">
            <a:latin typeface="Calibri" panose="020F0502020204030204"/>
          </a:endParaRPr>
        </a:p>
      </dsp:txBody>
      <dsp:txXfrm>
        <a:off x="8802710" y="1030305"/>
        <a:ext cx="1216214" cy="1494952"/>
      </dsp:txXfrm>
    </dsp:sp>
    <dsp:sp modelId="{621D25C2-4803-1D47-BEFC-4695127631FB}">
      <dsp:nvSpPr>
        <dsp:cNvPr id="0" name=""/>
        <dsp:cNvSpPr/>
      </dsp:nvSpPr>
      <dsp:spPr>
        <a:xfrm>
          <a:off x="8802710" y="505051"/>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b="1" kern="1200" dirty="0">
              <a:latin typeface="Calibri" panose="020F0502020204030204"/>
            </a:rPr>
            <a:t>November </a:t>
          </a:r>
        </a:p>
      </dsp:txBody>
      <dsp:txXfrm>
        <a:off x="8802710" y="505051"/>
        <a:ext cx="1216214" cy="525253"/>
      </dsp:txXfrm>
    </dsp:sp>
    <dsp:sp modelId="{166E9D01-73DA-B74A-A63E-C0318860D65A}">
      <dsp:nvSpPr>
        <dsp:cNvPr id="0" name=""/>
        <dsp:cNvSpPr/>
      </dsp:nvSpPr>
      <dsp:spPr>
        <a:xfrm>
          <a:off x="8573037" y="1030305"/>
          <a:ext cx="0" cy="1494952"/>
        </a:xfrm>
        <a:prstGeom prst="line">
          <a:avLst/>
        </a:prstGeom>
        <a:noFill/>
        <a:ln w="12700" cap="flat" cmpd="sng" algn="ctr">
          <a:solidFill>
            <a:schemeClr val="accent2">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24069A6B-6F50-ED46-A72D-FAFA32AEEF5B}">
      <dsp:nvSpPr>
        <dsp:cNvPr id="0" name=""/>
        <dsp:cNvSpPr/>
      </dsp:nvSpPr>
      <dsp:spPr>
        <a:xfrm>
          <a:off x="8564649" y="2477984"/>
          <a:ext cx="82682" cy="94545"/>
        </a:xfrm>
        <a:prstGeom prst="ellipse">
          <a:avLst/>
        </a:prstGeom>
        <a:solidFill>
          <a:schemeClr val="accent2">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4F75ED7D-EB8B-9F49-BA54-CE304EFBCE67}">
      <dsp:nvSpPr>
        <dsp:cNvPr id="0" name=""/>
        <dsp:cNvSpPr/>
      </dsp:nvSpPr>
      <dsp:spPr>
        <a:xfrm rot="18900000">
          <a:off x="9244766" y="4120433"/>
          <a:ext cx="324807" cy="324807"/>
        </a:xfrm>
        <a:prstGeom prst="teardrop">
          <a:avLst>
            <a:gd name="adj" fmla="val 115000"/>
          </a:avLst>
        </a:prstGeom>
        <a:solidFill>
          <a:schemeClr val="accent3">
            <a:hueOff val="0"/>
            <a:satOff val="0"/>
            <a:lumOff val="0"/>
            <a:alphaOff val="0"/>
          </a:schemeClr>
        </a:solidFill>
        <a:ln w="12700" cap="flat" cmpd="sng" algn="ctr">
          <a:solidFill>
            <a:schemeClr val="accent3">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1CE8A6F3-92AC-4A4E-ACE0-1A0D56654F21}">
      <dsp:nvSpPr>
        <dsp:cNvPr id="0" name=""/>
        <dsp:cNvSpPr/>
      </dsp:nvSpPr>
      <dsp:spPr>
        <a:xfrm>
          <a:off x="9280849" y="4156516"/>
          <a:ext cx="252640" cy="252640"/>
        </a:xfrm>
        <a:prstGeom prst="ellipse">
          <a:avLst/>
        </a:prstGeom>
        <a:solidFill>
          <a:schemeClr val="lt1">
            <a:alpha val="90000"/>
            <a:hueOff val="0"/>
            <a:satOff val="0"/>
            <a:lumOff val="0"/>
            <a:alphaOff val="0"/>
          </a:schemeClr>
        </a:solidFill>
        <a:ln w="12700" cap="flat" cmpd="sng" algn="ctr">
          <a:noFill/>
          <a:prstDash val="solid"/>
          <a:miter lim="800000"/>
        </a:ln>
        <a:effectLst/>
      </dsp:spPr>
      <dsp:style>
        <a:lnRef idx="2">
          <a:scrgbClr r="0" g="0" b="0"/>
        </a:lnRef>
        <a:fillRef idx="1">
          <a:scrgbClr r="0" g="0" b="0"/>
        </a:fillRef>
        <a:effectRef idx="0">
          <a:scrgbClr r="0" g="0" b="0"/>
        </a:effectRef>
        <a:fontRef idx="minor"/>
      </dsp:style>
    </dsp:sp>
    <dsp:sp modelId="{B05DF39A-3587-A444-B1EF-A4BEBB90AF47}">
      <dsp:nvSpPr>
        <dsp:cNvPr id="0" name=""/>
        <dsp:cNvSpPr/>
      </dsp:nvSpPr>
      <dsp:spPr>
        <a:xfrm>
          <a:off x="9636843" y="2525257"/>
          <a:ext cx="1216214" cy="149495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123825" rIns="0" bIns="82550" numCol="1" spcCol="1270" anchor="b" anchorCtr="0">
          <a:noAutofit/>
        </a:bodyPr>
        <a:lstStyle/>
        <a:p>
          <a:pPr marL="0" lvl="0" indent="0" algn="l" defTabSz="577850">
            <a:lnSpc>
              <a:spcPct val="90000"/>
            </a:lnSpc>
            <a:spcBef>
              <a:spcPct val="0"/>
            </a:spcBef>
            <a:spcAft>
              <a:spcPct val="35000"/>
            </a:spcAft>
            <a:buNone/>
          </a:pPr>
          <a:r>
            <a:rPr lang="en-US" sz="1300" b="0" kern="1200" dirty="0">
              <a:latin typeface="Calibri" panose="020F0502020204030204"/>
            </a:rPr>
            <a:t>SDOH Screening and Linkage</a:t>
          </a:r>
        </a:p>
      </dsp:txBody>
      <dsp:txXfrm>
        <a:off x="9636843" y="2525257"/>
        <a:ext cx="1216214" cy="1494952"/>
      </dsp:txXfrm>
    </dsp:sp>
    <dsp:sp modelId="{82612187-3331-4944-A2EE-D24BDD9BB04F}">
      <dsp:nvSpPr>
        <dsp:cNvPr id="0" name=""/>
        <dsp:cNvSpPr/>
      </dsp:nvSpPr>
      <dsp:spPr>
        <a:xfrm>
          <a:off x="9636843" y="4020209"/>
          <a:ext cx="1216214" cy="5252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107950" bIns="0" numCol="1" spcCol="1270" anchor="ctr" anchorCtr="0">
          <a:noAutofit/>
        </a:bodyPr>
        <a:lstStyle/>
        <a:p>
          <a:pPr marL="0" lvl="0" indent="0" algn="l" defTabSz="755650">
            <a:lnSpc>
              <a:spcPct val="90000"/>
            </a:lnSpc>
            <a:spcBef>
              <a:spcPct val="0"/>
            </a:spcBef>
            <a:spcAft>
              <a:spcPct val="35000"/>
            </a:spcAft>
            <a:buNone/>
            <a:defRPr b="1"/>
          </a:pPr>
          <a:r>
            <a:rPr lang="en-US" sz="1700" b="1" kern="1200" dirty="0">
              <a:latin typeface="Calibri" panose="020F0502020204030204"/>
            </a:rPr>
            <a:t>December </a:t>
          </a:r>
        </a:p>
      </dsp:txBody>
      <dsp:txXfrm>
        <a:off x="9636843" y="4020209"/>
        <a:ext cx="1216214" cy="525253"/>
      </dsp:txXfrm>
    </dsp:sp>
    <dsp:sp modelId="{E648B368-8E51-5141-B306-A57CD18BB0F6}">
      <dsp:nvSpPr>
        <dsp:cNvPr id="0" name=""/>
        <dsp:cNvSpPr/>
      </dsp:nvSpPr>
      <dsp:spPr>
        <a:xfrm>
          <a:off x="9407169" y="2525257"/>
          <a:ext cx="0" cy="1494952"/>
        </a:xfrm>
        <a:prstGeom prst="line">
          <a:avLst/>
        </a:prstGeom>
        <a:noFill/>
        <a:ln w="12700" cap="flat" cmpd="sng" algn="ctr">
          <a:solidFill>
            <a:schemeClr val="accent3">
              <a:hueOff val="0"/>
              <a:satOff val="0"/>
              <a:lumOff val="0"/>
              <a:alphaOff val="0"/>
            </a:schemeClr>
          </a:solidFill>
          <a:prstDash val="dash"/>
          <a:miter lim="800000"/>
        </a:ln>
        <a:effectLst/>
      </dsp:spPr>
      <dsp:style>
        <a:lnRef idx="1">
          <a:scrgbClr r="0" g="0" b="0"/>
        </a:lnRef>
        <a:fillRef idx="0">
          <a:scrgbClr r="0" g="0" b="0"/>
        </a:fillRef>
        <a:effectRef idx="0">
          <a:scrgbClr r="0" g="0" b="0"/>
        </a:effectRef>
        <a:fontRef idx="minor"/>
      </dsp:style>
    </dsp:sp>
    <dsp:sp modelId="{18FE3FDE-8C2D-0047-876F-3A9F4F8113B4}">
      <dsp:nvSpPr>
        <dsp:cNvPr id="0" name=""/>
        <dsp:cNvSpPr/>
      </dsp:nvSpPr>
      <dsp:spPr>
        <a:xfrm>
          <a:off x="9398781" y="2477984"/>
          <a:ext cx="82682" cy="94545"/>
        </a:xfrm>
        <a:prstGeom prst="ellipse">
          <a:avLst/>
        </a:prstGeom>
        <a:solidFill>
          <a:schemeClr val="accent3">
            <a:hueOff val="0"/>
            <a:satOff val="0"/>
            <a:lumOff val="0"/>
            <a:alphaOff val="0"/>
          </a:schemeClr>
        </a:solidFill>
        <a:ln w="635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Tree>
</dsp:drawing>
</file>

<file path=ppt/diagrams/layout1.xml><?xml version="1.0" encoding="utf-8"?>
<dgm:layoutDef xmlns:dgm="http://schemas.openxmlformats.org/drawingml/2006/diagram" xmlns:a="http://schemas.openxmlformats.org/drawingml/2006/main" uniqueId="urn:microsoft.com/office/officeart/2017/3/layout/DropPinTimeline">
  <dgm:title val="Drop Pin Timeline"/>
  <dgm:desc val="Use to show a list of events in chronological order. An invisible box next to the pin contains the date and the description is immediately below. It can display a medium amount of text and medium length date format."/>
  <dgm:catLst>
    <dgm:cat type="timeline" pri="500"/>
    <dgm:cat type="process" pri="6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1" destOrd="0"/>
        <dgm:cxn modelId="32" srcId="30" destId="31" srcOrd="0" destOrd="0"/>
      </dgm:cxnLst>
      <dgm:bg/>
      <dgm:whole/>
    </dgm:dataModel>
  </dgm:sampData>
  <dgm:styleData>
    <dgm:dataModel>
      <dgm:ptLst>
        <dgm:pt modelId="0" type="doc"/>
        <dgm:pt modelId="10">
          <dgm:prSet phldr="1"/>
        </dgm:pt>
        <dgm:pt modelId="20">
          <dgm:prSet phldr="1"/>
        </dgm:pt>
      </dgm:ptLst>
      <dgm:cxnLst>
        <dgm:cxn modelId="60" srcId="0" destId="10" srcOrd="0" destOrd="0"/>
        <dgm:cxn modelId="70" srcId="0" destId="20" srcOrd="1" destOrd="0"/>
      </dgm:cxnLst>
      <dgm:bg/>
      <dgm:whole/>
    </dgm:dataModel>
  </dgm:styleData>
  <dgm:clrData>
    <dgm:dataModel>
      <dgm:ptLst>
        <dgm:pt modelId="0" type="doc"/>
        <dgm:pt modelId="10">
          <dgm:prSet phldr="1"/>
        </dgm:pt>
        <dgm:pt modelId="20">
          <dgm:prSet phldr="1"/>
        </dgm:pt>
        <dgm:pt modelId="30">
          <dgm:prSet phldr="1"/>
        </dgm:pt>
        <dgm:pt modelId="40">
          <dgm:prSet phldr="1"/>
        </dgm:pt>
      </dgm:ptLst>
      <dgm:cxnLst>
        <dgm:cxn modelId="60" srcId="0" destId="10" srcOrd="0" destOrd="0"/>
        <dgm:cxn modelId="70" srcId="0" destId="20" srcOrd="1" destOrd="0"/>
        <dgm:cxn modelId="80" srcId="0" destId="30" srcOrd="2" destOrd="0"/>
        <dgm:cxn modelId="90" srcId="0" destId="40" srcOrd="3" destOrd="0"/>
      </dgm:cxnLst>
      <dgm:bg/>
      <dgm:whole/>
    </dgm:dataModel>
  </dgm:clrData>
  <dgm:layoutNode name="root">
    <dgm:varLst>
      <dgm:chMax/>
      <dgm:chPref/>
      <dgm:animLvl val="lvl"/>
    </dgm:varLst>
    <dgm:alg type="composite"/>
    <dgm:shape xmlns:r="http://schemas.openxmlformats.org/officeDocument/2006/relationships" r:blip="">
      <dgm:adjLst/>
    </dgm:shape>
    <dgm:constrLst>
      <dgm:constr type="w" for="ch" forName="divider" refType="w"/>
      <dgm:constr type="h" for="ch" forName="divider"/>
      <dgm:constr type="ctrY" for="ch" forName="divider" refType="h" fact="0.5"/>
      <dgm:constr type="l" for="ch" forName="divider"/>
      <dgm:constr type="w" for="ch" forName="nodes" refType="w"/>
      <dgm:constr type="h" for="ch" forName="nodes" refType="h" fact="0.8"/>
      <dgm:constr type="ctrY" for="ch" forName="nodes" refType="h" fact="0.5"/>
    </dgm:constrLst>
    <dgm:layoutNode name="divider" styleLbl="fgAcc1">
      <dgm:alg type="sp"/>
      <dgm:choose name="ArrowShape">
        <dgm:if name="ArrowShapeLTR" func="var" arg="dir" op="equ" val="norm">
          <dgm:shape xmlns:r="http://schemas.openxmlformats.org/officeDocument/2006/relationships" type="line" r:blip="" zOrderOff="-1">
            <dgm:adjLst/>
            <dgm:extLst>
              <a:ext uri="{B698B0E9-8C71-41B9-8309-B3DCBF30829C}">
                <dgm1612:spPr xmlns:dgm1612="http://schemas.microsoft.com/office/drawing/2016/12/diagram">
                  <a:ln w="19050">
                    <a:solidFill>
                      <a:srgbClr val="000000"/>
                    </a:solidFill>
                    <a:tailEnd type="triangle" w="lg" len="lg"/>
                  </a:ln>
                </dgm1612:spPr>
              </a:ext>
            </dgm:extLst>
          </dgm:shape>
        </dgm:if>
        <dgm:else name="ArrowShapeRTL">
          <dgm:shape xmlns:r="http://schemas.openxmlformats.org/officeDocument/2006/relationships" type="line" r:blip="" zOrderOff="-1">
            <dgm:adjLst/>
            <dgm:extLst>
              <a:ext uri="{B698B0E9-8C71-41B9-8309-B3DCBF30829C}">
                <dgm1612:spPr xmlns:dgm1612="http://schemas.microsoft.com/office/drawing/2016/12/diagram">
                  <a:ln>
                    <a:solidFill>
                      <a:srgbClr val="000000"/>
                    </a:solidFill>
                    <a:headEnd type="triangle" w="lg" len="lg"/>
                  </a:ln>
                </dgm1612:spPr>
              </a:ext>
            </dgm:extLst>
          </dgm:shape>
        </dgm:else>
      </dgm:choose>
      <dgm:presOf/>
      <dgm:constrLst/>
      <dgm:ruleLst/>
    </dgm:layoutNode>
    <dgm:layoutNode name="nodes">
      <dgm:varLst>
        <dgm:chMax/>
        <dgm:chPref/>
        <dgm:animLvl val="lvl"/>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constrLst>
        <dgm:constr type="primFontSz" for="des" forName="L1TextContainer" val="20"/>
        <dgm:constr type="primFontSz" for="des" forName="L2TextContainer" refType="primFontSz" refFor="des" refForName="L1TextContainer" op="equ" fact="0.75"/>
        <dgm:constr type="w" for="ch" forName="composite" refType="w"/>
        <dgm:constr type="h" for="ch" forName="composite" refType="h"/>
        <dgm:constr type="w" for="ch" forName="spaceBetweenRectangles" refType="w" refFor="ch" refForName="composite" fact="-0.5"/>
        <dgm:constr type="w" for="ch" ptType="sibTrans" op="equ"/>
        <dgm:constr type="primFontSz" for="des" forName="L1TextContainer" op="equ"/>
        <dgm:constr type="primFontSz" for="des" forName="L2TextContainer" op="equ"/>
        <dgm:constr type="primFontSz" for="des" forName="L1TextContainer1" val="20"/>
        <dgm:constr type="primFontSz" for="des" forName="L2TextContainer1" refType="primFontSz" refFor="des" refForName="L1TextContainer1" op="equ" fact="0.75"/>
        <dgm:constr type="w" for="ch" forName="composite1" refType="w"/>
        <dgm:constr type="h" for="ch" forName="composite1" refType="h"/>
        <dgm:constr type="w" for="ch" forName="spaceBetweenRectangles1" refType="w" refFor="ch" refForName="composite1" fact="0.28"/>
        <dgm:constr type="primFontSz" for="des" forName="L1TextContainer1" op="equ"/>
        <dgm:constr type="primFontSz" for="des" forName="L2TextContainer1" op="equ"/>
      </dgm:constrLst>
      <dgm:choose name="LayoutBasedOnCountOfNodes">
        <dgm:if name="LessThanOrEqualToTwoNodes" axis="ch" ptType="node" func="cnt" op="lte" val="2">
          <dgm:forEach name="nodesForEach1" axis="ch" ptType="node">
            <dgm:layoutNode name="composite1">
              <dgm:alg type="composite"/>
              <dgm:shape xmlns:r="http://schemas.openxmlformats.org/officeDocument/2006/relationships" r:blip="">
                <dgm:adjLst/>
              </dgm:shape>
              <dgm:choose name="CaseForLayoutDirection1">
                <dgm:if name="CaseForLayoutDirectionLTR1" func="var" arg="dir" op="equ" val="norm">
                  <dgm:choose name="CaseForPlacingNodesAboveAndBelowDividerLTR1">
                    <dgm:if name="CaseForPlacingNodeAboveDividerLTR1" axis="self" ptType="node" func="posOdd" op="equ" val="1">
                      <dgm:constrLst>
                        <dgm:constr type="w" for="ch" forName="ConnectorPoint1" refType="h" refFor="ch" refForName="DropPinPlaceHolder1" fact="0.18"/>
                        <dgm:constr type="h" for="ch" forName="ConnectorPoint1" refType="h" refFor="ch" refForName="DropPinPlaceHolder1" fact="0.18"/>
                        <dgm:constr type="ctrX" for="ch" forName="ConnectorPoint1" refType="ctrX" refFor="ch" refForName="ConnectLine1"/>
                        <dgm:constr type="ctrY" for="ch" forName="ConnectorPoint1" refType="h" fact="0.5"/>
                        <dgm:constr type="w" for="ch" forName="DropPinPlaceHolder1" refType="h" fact="0.13"/>
                        <dgm:constr type="h" for="ch" forName="DropPinPlaceHolder1" refType="h" fact="0.13"/>
                        <dgm:constr type="t" for="ch" forName="DropPinPlaceHolder1" refType="h" fact="0"/>
                        <dgm:constr type="l" for="ch" forName="DropPinPlaceHolder1" refType="w" fact="0"/>
                        <dgm:constr type="w" for="ch" forName="L2TextContainer1" refType="w" fact="0.83"/>
                        <dgm:constr type="l" for="ch" forName="L2TextContainer1" refType="r" refFor="ch" refForName="DropPinPlaceHolder1"/>
                        <dgm:constr type="t" for="ch" forName="L2TextContainer1" refType="b" refFor="ch" refForName="DropPinPlaceHolder1"/>
                        <dgm:constr type="b" for="ch" forName="L2TextContainer1" refType="h" fact="0.5"/>
                        <dgm:constr type="w" for="ch" forName="L1TextContainer1" refType="w" fact="0.83"/>
                        <dgm:constr type="l" for="ch" forName="L1TextContainer1" refType="r" refFor="ch" refForName="DropPinPlaceHolder1"/>
                        <dgm:constr type="b" for="ch" forName="L1TextContainer1" refType="b" refFor="ch" refForName="DropPinPlaceHolder1"/>
                        <dgm:constr type="t" for="ch" forName="L1TextContainer1" refType="t" refFor="ch" refForName="DropPinPlaceHolder1"/>
                        <dgm:constr type="w" for="ch" forName="ConnectLine1"/>
                        <dgm:constr type="ctrX" for="ch" forName="ConnectLine1" refType="ctrX" refFor="ch" refForName="DropPinPlaceHolder1"/>
                        <dgm:constr type="b" for="ch" forName="ConnectLine1" refType="h" fact="0.5"/>
                        <dgm:constr type="t" for="ch" forName="ConnectLine1" refType="b" refFor="ch" refForName="DropPinPlaceHolder1"/>
                        <dgm:constr type="w" for="ch" forName="EmptyPlaceHolder1" refType="w"/>
                        <dgm:constr type="h" for="ch" forName="EmptyPlaceHolder1" refType="h" fact="0.5"/>
                        <dgm:constr type="t" for="ch" forName="EmptyPlaceHolder1" refType="h" fact="0.5"/>
                      </dgm:constrLst>
                    </dgm:if>
                    <dgm:else name="CaseForPlacingNodeBelowDividerLTR1">
                      <dgm:constrLst>
                        <dgm:constr type="w" for="ch" forName="ConnectorPoint1" refType="h" refFor="ch" refForName="DropPinPlaceHolder1" fact="0.18"/>
                        <dgm:constr type="h" for="ch" forName="ConnectorPoint1" refType="h" refFor="ch" refForName="DropPinPlaceHolder1" fact="0.18"/>
                        <dgm:constr type="ctrX" for="ch" forName="ConnectorPoint1" refType="ctrX" refFor="ch" refForName="ConnectLine1"/>
                        <dgm:constr type="ctrY" for="ch" forName="ConnectorPoint1" refType="h" fact="0.5"/>
                        <dgm:constr type="w" for="ch" forName="DropPinPlaceHolder1" refType="h" fact="0.13"/>
                        <dgm:constr type="h" for="ch" forName="DropPinPlaceHolder1" refType="h" fact="0.13"/>
                        <dgm:constr type="b" for="ch" forName="DropPinPlaceHolder1" refType="h"/>
                        <dgm:constr type="l" for="ch" forName="DropPinPlaceHolder1" refType="w" fact="0"/>
                        <dgm:constr type="w" for="ch" forName="L2TextContainer1" refType="w" fact="0.83"/>
                        <dgm:constr type="l" for="ch" forName="L2TextContainer1" refType="r" refFor="ch" refForName="DropPinPlaceHolder1"/>
                        <dgm:constr type="b" for="ch" forName="L2TextContainer1" refType="t" refFor="ch" refForName="DropPinPlaceHolder1"/>
                        <dgm:constr type="t" for="ch" forName="L2TextContainer1" refType="h" fact="0.5"/>
                        <dgm:constr type="w" for="ch" forName="L1TextContainer1" refType="w" fact="0.83"/>
                        <dgm:constr type="l" for="ch" forName="L1TextContainer1" refType="r" refFor="ch" refForName="DropPinPlaceHolder1"/>
                        <dgm:constr type="b" for="ch" forName="L1TextContainer1" refType="b" refFor="ch" refForName="DropPinPlaceHolder1"/>
                        <dgm:constr type="t" for="ch" forName="L1TextContainer1" refType="t" refFor="ch" refForName="DropPinPlaceHolder1"/>
                        <dgm:constr type="w" for="ch" forName="ConnectLine1"/>
                        <dgm:constr type="ctrX" for="ch" forName="ConnectLine1" refType="ctrX" refFor="ch" refForName="DropPinPlaceHolder1"/>
                        <dgm:constr type="t" for="ch" forName="ConnectLine1" refType="h" fact="0.5"/>
                        <dgm:constr type="b" for="ch" forName="ConnectLine1" refType="t" refFor="ch" refForName="DropPinPlaceHolder1"/>
                        <dgm:constr type="w" for="ch" forName="EmptyPlaceHolder1" refType="w"/>
                        <dgm:constr type="h" for="ch" forName="EmptyPlaceHolder1" refType="h" fact="0.5"/>
                        <dgm:constr type="t" for="ch" forName="EmptyPlaceHolder1" refType="h" fact="0"/>
                      </dgm:constrLst>
                    </dgm:else>
                  </dgm:choose>
                </dgm:if>
                <dgm:else name="CaseForLayoutDirectionRTL1">
                  <dgm:choose name="CaseForPlacingNodesAboveAndBelowDividerRTL1">
                    <dgm:if name="CaseForPlacingNodeAboveDividerRTL1" axis="self" ptType="node" func="posOdd" op="equ" val="1">
                      <dgm:constrLst>
                        <dgm:constr type="w" for="ch" forName="ConnectorPoint1" refType="h" refFor="ch" refForName="DropPinPlaceHolder1" fact="0.18"/>
                        <dgm:constr type="h" for="ch" forName="ConnectorPoint1" refType="h" refFor="ch" refForName="DropPinPlaceHolder1" fact="0.18"/>
                        <dgm:constr type="ctrX" for="ch" forName="ConnectorPoint1" refType="ctrX" refFor="ch" refForName="ConnectLine1"/>
                        <dgm:constr type="ctrY" for="ch" forName="ConnectorPoint1" refType="h" fact="0.5"/>
                        <dgm:constr type="w" for="ch" forName="DropPinPlaceHolder1" refType="h" fact="0.13"/>
                        <dgm:constr type="h" for="ch" forName="DropPinPlaceHolder1" refType="h" fact="0.13"/>
                        <dgm:constr type="t" for="ch" forName="DropPinPlaceHolder1" refType="h" fact="0"/>
                        <dgm:constr type="l" for="ch" forName="DropPinPlaceHolder1" refType="w" fact="0"/>
                        <dgm:constr type="w" for="ch" forName="L2TextContainer1" refType="w" fact="0.83"/>
                        <dgm:constr type="l" for="ch" forName="L2TextContainer1" refType="r" refFor="ch" refForName="DropPinPlaceHolder1"/>
                        <dgm:constr type="t" for="ch" forName="L2TextContainer1" refType="b" refFor="ch" refForName="DropPinPlaceHolder1"/>
                        <dgm:constr type="b" for="ch" forName="L2TextContainer1" refType="h" fact="0.5"/>
                        <dgm:constr type="w" for="ch" forName="L1TextContainer1" refType="w" fact="0.83"/>
                        <dgm:constr type="l" for="ch" forName="L1TextContainer1" refType="r" refFor="ch" refForName="DropPinPlaceHolder1"/>
                        <dgm:constr type="b" for="ch" forName="L1TextContainer1" refType="b" refFor="ch" refForName="DropPinPlaceHolder1"/>
                        <dgm:constr type="t" for="ch" forName="L1TextContainer1" refType="t" refFor="ch" refForName="DropPinPlaceHolder1"/>
                        <dgm:constr type="w" for="ch" forName="ConnectLine1"/>
                        <dgm:constr type="ctrX" for="ch" forName="ConnectLine1" refType="ctrX" refFor="ch" refForName="DropPinPlaceHolder1"/>
                        <dgm:constr type="b" for="ch" forName="ConnectLine1" refType="h" fact="0.5"/>
                        <dgm:constr type="t" for="ch" forName="ConnectLine1" refType="b" refFor="ch" refForName="DropPinPlaceHolder1"/>
                        <dgm:constr type="w" for="ch" forName="EmptyPlaceHolder1" refType="w"/>
                        <dgm:constr type="h" for="ch" forName="EmptyPlaceHolder1" refType="h" fact="0.5"/>
                        <dgm:constr type="t" for="ch" forName="EmptyPlaceHolder1" refType="h" fact="0.5"/>
                      </dgm:constrLst>
                    </dgm:if>
                    <dgm:else name="CaseForPlacingNodeBelowDividerRTL1">
                      <dgm:constrLst>
                        <dgm:constr type="w" for="ch" forName="ConnectorPoint1" refType="h" refFor="ch" refForName="DropPinPlaceHolder1" fact="0.18"/>
                        <dgm:constr type="h" for="ch" forName="ConnectorPoint1" refType="h" refFor="ch" refForName="DropPinPlaceHolder1" fact="0.18"/>
                        <dgm:constr type="ctrX" for="ch" forName="ConnectorPoint1" refType="ctrX" refFor="ch" refForName="ConnectLine1"/>
                        <dgm:constr type="ctrY" for="ch" forName="ConnectorPoint1" refType="h" fact="0.5"/>
                        <dgm:constr type="w" for="ch" forName="DropPinPlaceHolder1" refType="h" fact="0.13"/>
                        <dgm:constr type="h" for="ch" forName="DropPinPlaceHolder1" refType="h" fact="0.13"/>
                        <dgm:constr type="b" for="ch" forName="DropPinPlaceHolder1" refType="h"/>
                        <dgm:constr type="l" for="ch" forName="DropPinPlaceHolder1" refType="w" fact="0"/>
                        <dgm:constr type="w" for="ch" forName="L2TextContainer1" refType="w" fact="0.83"/>
                        <dgm:constr type="l" for="ch" forName="L2TextContainer1" refType="r" refFor="ch" refForName="DropPinPlaceHolder1"/>
                        <dgm:constr type="b" for="ch" forName="L2TextContainer1" refType="t" refFor="ch" refForName="DropPinPlaceHolder1"/>
                        <dgm:constr type="t" for="ch" forName="L2TextContainer1" refType="h" fact="0.5"/>
                        <dgm:constr type="w" for="ch" forName="L1TextContainer1" refType="w" fact="0.83"/>
                        <dgm:constr type="l" for="ch" forName="L1TextContainer1" refType="r" refFor="ch" refForName="DropPinPlaceHolder1"/>
                        <dgm:constr type="b" for="ch" forName="L1TextContainer1" refType="b" refFor="ch" refForName="DropPinPlaceHolder1"/>
                        <dgm:constr type="t" for="ch" forName="L1TextContainer1" refType="t" refFor="ch" refForName="DropPinPlaceHolder1"/>
                        <dgm:constr type="w" for="ch" forName="ConnectLine1"/>
                        <dgm:constr type="ctrX" for="ch" forName="ConnectLine1" refType="ctrX" refFor="ch" refForName="DropPinPlaceHolder1"/>
                        <dgm:constr type="t" for="ch" forName="ConnectLine1" refType="h" fact="0.5"/>
                        <dgm:constr type="b" for="ch" forName="ConnectLine1" refType="t" refFor="ch" refForName="DropPinPlaceHolder1"/>
                        <dgm:constr type="w" for="ch" forName="EmptyPlaceHolder1" refType="w"/>
                        <dgm:constr type="h" for="ch" forName="EmptyPlaceHolder1" refType="h" fact="0.5"/>
                        <dgm:constr type="t" for="ch" forName="EmptyPlaceHolder1" refType="h" fact="0"/>
                      </dgm:constrLst>
                    </dgm:else>
                  </dgm:choose>
                </dgm:else>
              </dgm:choose>
              <dgm:layoutNode name="ConnectorPoint1" styleLbl="lnNode1" moveWith="ConnectLine1">
                <dgm:alg type="sp"/>
                <dgm:shape xmlns:r="http://schemas.openxmlformats.org/officeDocument/2006/relationships" type="ellipse" r:blip="" zOrderOff="10">
                  <dgm:adjLst/>
                </dgm:shape>
                <dgm:presOf/>
                <dgm:constrLst>
                  <dgm:constr type="w" refType="h" op="equ"/>
                </dgm:constrLst>
              </dgm:layoutNode>
              <dgm:layoutNode name="DropPinPlaceHolder1">
                <dgm:alg type="composite"/>
                <dgm:shape xmlns:r="http://schemas.openxmlformats.org/officeDocument/2006/relationships" r:blip="">
                  <dgm:adjLst/>
                </dgm:shape>
                <dgm:constrLst>
                  <dgm:constr type="w" for="ch" forName="DropPin1" refType="w"/>
                  <dgm:constr type="h" for="ch" forName="DropPin1" refType="h"/>
                  <dgm:constr type="ctrX" for="ch" forName="DropPin1" refType="w" fact="0.5"/>
                  <dgm:constr type="ctrY" for="ch" forName="DropPin1" refType="h" fact="0.5"/>
                  <dgm:constr type="w" for="ch" forName="Ellipse1" refType="w" refFor="ch" refForName="DropPin1" fact="0.55"/>
                  <dgm:constr type="h" for="ch" forName="Ellipse1" refType="w" refFor="ch" refForName="DropPin1" fact="0.55"/>
                  <dgm:constr type="ctrX" for="ch" forName="Ellipse1" refType="ctrX" refFor="ch" refForName="DropPin1"/>
                  <dgm:constr type="ctrY" for="ch" forName="Ellipse1" refType="ctrY" refFor="ch" refForName="DropPin1"/>
                </dgm:constrLst>
                <dgm:layoutNode name="DropPin1" styleLbl="alignNode1">
                  <dgm:alg type="sp"/>
                  <dgm:choose name="CaseForPlacingTearDropAboveAndBelowDivider1">
                    <dgm:if name="CaseForPlacingTearDropAboveDivider1" axis="self" ptType="node" func="posOdd" op="equ" val="1">
                      <dgm:shape xmlns:r="http://schemas.openxmlformats.org/officeDocument/2006/relationships" rot="135" type="teardrop" r:blip="">
                        <dgm:adjLst>
                          <dgm:adj idx="1" val="1.15"/>
                        </dgm:adjLst>
                      </dgm:shape>
                    </dgm:if>
                    <dgm:else name="CaseForPlacingTearDropBelowDivider1">
                      <dgm:shape xmlns:r="http://schemas.openxmlformats.org/officeDocument/2006/relationships" rot="-45" type="teardrop" r:blip="">
                        <dgm:adjLst>
                          <dgm:adj idx="1" val="1.15"/>
                        </dgm:adjLst>
                      </dgm:shape>
                    </dgm:else>
                  </dgm:choose>
                  <dgm:presOf/>
                  <dgm:constrLst/>
                </dgm:layoutNode>
                <dgm:layoutNode name="Ellipse1" styleLbl="fgAcc1" moveWith="DropPin1">
                  <dgm:alg type="sp"/>
                  <dgm:shape xmlns:r="http://schemas.openxmlformats.org/officeDocument/2006/relationships" type="ellipse" r:blip="">
                    <dgm:adjLst/>
                    <dgm:extLst>
                      <a:ext uri="{B698B0E9-8C71-41B9-8309-B3DCBF30829C}">
                        <dgm1612:spPr xmlns:dgm1612="http://schemas.microsoft.com/office/drawing/2016/12/diagram">
                          <a:ln>
                            <a:noFill/>
                          </a:ln>
                        </dgm1612:spPr>
                      </a:ext>
                    </dgm:extLst>
                  </dgm:shape>
                  <dgm:presOf/>
                  <dgm:constrLst/>
                </dgm:layoutNode>
              </dgm:layoutNode>
              <dgm:layoutNode name="L2TextContainer1" styleLbl="revTx" moveWith="L1TextContainer">
                <dgm:varLst>
                  <dgm:bulletEnabled val="1"/>
                </dgm:varLst>
                <dgm:choose name="casesForTxtDirLogic1">
                  <dgm:if name="Name771" axis="self" ptType="node" func="posOdd" op="equ" val="1">
                    <dgm:alg type="tx">
                      <dgm:param type="txAnchorVert" val="t"/>
                      <dgm:param type="parTxLTRAlign" val="l"/>
                      <dgm:param type="parTxRTLAlign" val="l"/>
                      <dgm:param type="txAnchorVertCh" val="t"/>
                      <dgm:param type="shpTxRTLAlignCh" val="l"/>
                      <dgm:param type="shpTxLTRAlignCh" val="l"/>
                    </dgm:alg>
                    <dgm:constrLst>
                      <dgm:constr type="lMarg"/>
                      <dgm:constr type="rMarg"/>
                      <dgm:constr type="tMarg" refType="primFontSz" fact="0.5"/>
                      <dgm:constr type="bMarg" refType="primFontSz" fact="0.75"/>
                    </dgm:constrLst>
                  </dgm:if>
                  <dgm:else name="Name881">
                    <dgm:alg type="tx">
                      <dgm:param type="txAnchorVert" val="b"/>
                      <dgm:param type="parTxLTRAlign" val="l"/>
                      <dgm:param type="parTxRTLAlign" val="l"/>
                      <dgm:param type="txAnchorVertCh" val="b"/>
                      <dgm:param type="shpTxRTLAlignCh" val="l"/>
                      <dgm:param type="shpTxLTRAlignCh" val="l"/>
                    </dgm:alg>
                    <dgm:constrLst>
                      <dgm:constr type="lMarg"/>
                      <dgm:constr type="rMarg" refType="primFontSz" fact="0.5"/>
                      <dgm:constr type="tMarg" refType="primFontSz" fact="0.75"/>
                      <dgm:constr type="bMarg" refType="primFontSz" fact="0.5"/>
                    </dgm:constrLst>
                  </dgm:else>
                </dgm:choose>
                <dgm:shape xmlns:r="http://schemas.openxmlformats.org/officeDocument/2006/relationships" type="rect" r:blip="">
                  <dgm:adjLst/>
                </dgm:shape>
                <dgm:presOf axis="des" ptType="node"/>
                <dgm:ruleLst>
                  <dgm:rule type="primFontSz" val="11" fact="NaN" max="NaN"/>
                </dgm:ruleLst>
              </dgm:layoutNode>
              <dgm:layoutNode name="L1TextContainer1" styleLbl="revTx">
                <dgm:varLst>
                  <dgm:chMax val="1"/>
                  <dgm:chPref val="1"/>
                  <dgm:bulletEnabled val="1"/>
                </dgm:varLst>
                <dgm:alg type="tx">
                  <dgm:param type="txAnchorVert" val="mid"/>
                  <dgm:param type="parTxLTRAlign" val="l"/>
                  <dgm:param type="parTxRTLAlign" val="l"/>
                </dgm:alg>
                <dgm:shape xmlns:r="http://schemas.openxmlformats.org/officeDocument/2006/relationships" type="rect" r:blip="">
                  <dgm:adjLst/>
                </dgm:shape>
                <dgm:presOf axis="self"/>
                <dgm:constrLst>
                  <dgm:constr type="lMarg"/>
                  <dgm:constr type="rMarg" refType="primFontSz" fact="0.5"/>
                  <dgm:constr type="tMarg"/>
                  <dgm:constr type="bMarg"/>
                </dgm:constrLst>
                <dgm:ruleLst>
                  <dgm:rule type="primFontSz" val="13" fact="NaN" max="NaN"/>
                </dgm:ruleLst>
              </dgm:layoutNode>
              <dgm:layoutNode name="ConnectLine1" styleLbl="sibTrans1D1">
                <dgm:alg type="sp"/>
                <dgm:shape xmlns:r="http://schemas.openxmlformats.org/officeDocument/2006/relationships" type="line" r:blip="">
                  <dgm:adjLst/>
                  <dgm:extLst>
                    <a:ext uri="{B698B0E9-8C71-41B9-8309-B3DCBF30829C}">
                      <dgm1612:spPr xmlns:dgm1612="http://schemas.microsoft.com/office/drawing/2016/12/diagram">
                        <a:ln w="12700">
                          <a:prstDash val="dash"/>
                        </a:ln>
                      </dgm1612:spPr>
                    </a:ext>
                  </dgm:extLst>
                </dgm:shape>
                <dgm:presOf/>
                <dgm:constrLst/>
              </dgm:layoutNode>
              <dgm:layoutNode name="EmptyPlaceHolder1">
                <dgm:alg type="sp"/>
                <dgm:shape xmlns:r="http://schemas.openxmlformats.org/officeDocument/2006/relationships" r:blip="">
                  <dgm:adjLst/>
                </dgm:shape>
                <dgm:presOf/>
                <dgm:constrLst/>
              </dgm:layoutNode>
            </dgm:layoutNode>
            <dgm:forEach name="Name281" axis="followSib" ptType="sibTrans" cnt="1">
              <dgm:layoutNode name="spaceBetweenRectangles1">
                <dgm:alg type="sp"/>
                <dgm:shape xmlns:r="http://schemas.openxmlformats.org/officeDocument/2006/relationships" r:blip="">
                  <dgm:adjLst/>
                </dgm:shape>
                <dgm:presOf/>
                <dgm:constrLst/>
                <dgm:ruleLst/>
              </dgm:layoutNode>
            </dgm:forEach>
          </dgm:forEach>
        </dgm:if>
        <dgm:else name="MoreThanTwoNodes">
          <dgm:forEach name="nodesForEach" axis="ch" ptType="node">
            <dgm:layoutNode name="composite">
              <dgm:alg type="composite"/>
              <dgm:shape xmlns:r="http://schemas.openxmlformats.org/officeDocument/2006/relationships" r:blip="">
                <dgm:adjLst/>
              </dgm:shape>
              <dgm:choose name="CaseForLayoutDirection">
                <dgm:if name="CaseForLayoutDirectionLTR" func="var" arg="dir" op="equ" val="norm">
                  <dgm:choose name="CaseForPlacingNodesAboveAndBelowDividerLTR">
                    <dgm:if name="CaseForPlacingNodeAboveDividerLTR" axis="self" ptType="node" func="posOdd" op="equ" val="1">
                      <dgm:constrLst>
                        <dgm:constr type="w" for="ch" forName="ConnectorPoint" refType="h" refFor="ch" refForName="DropPinPlaceHolder" fact="0.18"/>
                        <dgm:constr type="h" for="ch" forName="ConnectorPoint" refType="h" refFor="ch" refForName="DropPinPlaceHolder" fact="0.18"/>
                        <dgm:constr type="ctrX" for="ch" forName="ConnectorPoint" refType="ctrX" refFor="ch" refForName="ConnectLine"/>
                        <dgm:constr type="ctrY" for="ch" forName="ConnectorPoint" refType="h" fact="0.5"/>
                        <dgm:constr type="w" for="ch" forName="DropPinPlaceHolder" refType="h" fact="0.13"/>
                        <dgm:constr type="h" for="ch" forName="DropPinPlaceHolder" refType="h" fact="0.13"/>
                        <dgm:constr type="t" for="ch" forName="DropPinPlaceHolder" refType="h" fact="0"/>
                        <dgm:constr type="l" for="ch" forName="DropPinPlaceHolder" refType="w" fact="0"/>
                        <dgm:constr type="w" for="ch" forName="L2TextContainer" refType="w" fact="0.83"/>
                        <dgm:constr type="l" for="ch" forName="L2TextContainer" refType="r" refFor="ch" refForName="DropPinPlaceHolder"/>
                        <dgm:constr type="t" for="ch" forName="L2TextContainer" refType="b" refFor="ch" refForName="DropPinPlaceHolder"/>
                        <dgm:constr type="b" for="ch" forName="L2TextContainer" refType="h" fact="0.5"/>
                        <dgm:constr type="w" for="ch" forName="L1TextContainer" refType="w" fact="0.83"/>
                        <dgm:constr type="l" for="ch" forName="L1TextContainer" refType="r" refFor="ch" refForName="DropPinPlaceHolder"/>
                        <dgm:constr type="b" for="ch" forName="L1TextContainer" refType="b" refFor="ch" refForName="DropPinPlaceHolder"/>
                        <dgm:constr type="t" for="ch" forName="L1TextContainer" refType="t" refFor="ch" refForName="DropPinPlaceHolder"/>
                        <dgm:constr type="w" for="ch" forName="ConnectLine"/>
                        <dgm:constr type="ctrX" for="ch" forName="ConnectLine" refType="ctrX" refFor="ch" refForName="DropPinPlaceHolder"/>
                        <dgm:constr type="b" for="ch" forName="ConnectLine" refType="h" fact="0.5"/>
                        <dgm:constr type="t" for="ch" forName="ConnectLine" refType="b" refFor="ch" refForName="DropPinPlaceHolder"/>
                        <dgm:constr type="w" for="ch" forName="EmptyPlaceHolder" refType="w"/>
                        <dgm:constr type="h" for="ch" forName="EmptyPlaceHolder" refType="h" fact="0.5"/>
                        <dgm:constr type="t" for="ch" forName="EmptyPlaceHolder" refType="h" fact="0.5"/>
                      </dgm:constrLst>
                    </dgm:if>
                    <dgm:else name="CaseForPlacingNodeBelowDividerLTR">
                      <dgm:constrLst>
                        <dgm:constr type="w" for="ch" forName="ConnectorPoint" refType="h" refFor="ch" refForName="DropPinPlaceHolder" fact="0.18"/>
                        <dgm:constr type="h" for="ch" forName="ConnectorPoint" refType="h" refFor="ch" refForName="DropPinPlaceHolder" fact="0.18"/>
                        <dgm:constr type="ctrX" for="ch" forName="ConnectorPoint" refType="ctrX" refFor="ch" refForName="ConnectLine"/>
                        <dgm:constr type="ctrY" for="ch" forName="ConnectorPoint" refType="h" fact="0.5"/>
                        <dgm:constr type="w" for="ch" forName="DropPinPlaceHolder" refType="h" fact="0.13"/>
                        <dgm:constr type="h" for="ch" forName="DropPinPlaceHolder" refType="h" fact="0.13"/>
                        <dgm:constr type="b" for="ch" forName="DropPinPlaceHolder" refType="h"/>
                        <dgm:constr type="l" for="ch" forName="DropPinPlaceHolder" refType="w" fact="0"/>
                        <dgm:constr type="w" for="ch" forName="L2TextContainer" refType="w" fact="0.83"/>
                        <dgm:constr type="l" for="ch" forName="L2TextContainer" refType="r" refFor="ch" refForName="DropPinPlaceHolder"/>
                        <dgm:constr type="b" for="ch" forName="L2TextContainer" refType="t" refFor="ch" refForName="DropPinPlaceHolder"/>
                        <dgm:constr type="t" for="ch" forName="L2TextContainer" refType="h" fact="0.5"/>
                        <dgm:constr type="w" for="ch" forName="L1TextContainer" refType="w" fact="0.83"/>
                        <dgm:constr type="l" for="ch" forName="L1TextContainer" refType="r" refFor="ch" refForName="DropPinPlaceHolder"/>
                        <dgm:constr type="b" for="ch" forName="L1TextContainer" refType="b" refFor="ch" refForName="DropPinPlaceHolder"/>
                        <dgm:constr type="t" for="ch" forName="L1TextContainer" refType="t" refFor="ch" refForName="DropPinPlaceHolder"/>
                        <dgm:constr type="w" for="ch" forName="ConnectLine"/>
                        <dgm:constr type="ctrX" for="ch" forName="ConnectLine" refType="ctrX" refFor="ch" refForName="DropPinPlaceHolder"/>
                        <dgm:constr type="t" for="ch" forName="ConnectLine" refType="h" fact="0.5"/>
                        <dgm:constr type="b" for="ch" forName="ConnectLine" refType="t" refFor="ch" refForName="DropPinPlaceHolder"/>
                        <dgm:constr type="w" for="ch" forName="EmptyPlaceHolder" refType="w"/>
                        <dgm:constr type="h" for="ch" forName="EmptyPlaceHolder" refType="h" fact="0.5"/>
                        <dgm:constr type="t" for="ch" forName="EmptyPlaceHolder" refType="h" fact="0"/>
                      </dgm:constrLst>
                    </dgm:else>
                  </dgm:choose>
                </dgm:if>
                <dgm:else name="CaseForLayoutDirectionRTL">
                  <dgm:choose name="CaseForPlacingNodesAboveAndBelowDividerRTL">
                    <dgm:if name="CaseForPlacingNodeAboveDividerRTL" axis="self" ptType="node" func="posOdd" op="equ" val="1">
                      <dgm:constrLst>
                        <dgm:constr type="w" for="ch" forName="ConnectorPoint" refType="h" refFor="ch" refForName="DropPinPlaceHolder" fact="0.18"/>
                        <dgm:constr type="h" for="ch" forName="ConnectorPoint" refType="h" refFor="ch" refForName="DropPinPlaceHolder" fact="0.18"/>
                        <dgm:constr type="ctrX" for="ch" forName="ConnectorPoint" refType="ctrX" refFor="ch" refForName="DropPinPlaceHolder"/>
                        <dgm:constr type="ctrY" for="ch" forName="ConnectorPoint" refType="h" fact="0.5"/>
                        <dgm:constr type="w" for="ch" forName="DropPinPlaceHolder" refType="h" fact="0.13"/>
                        <dgm:constr type="h" for="ch" forName="DropPinPlaceHolder" refType="h" fact="0.13"/>
                        <dgm:constr type="t" for="ch" forName="DropPinPlaceHolder" refType="h" fact="0"/>
                        <dgm:constr type="l" for="ch" forName="DropPinPlaceHolder" refType="w" fact="0"/>
                        <dgm:constr type="w" for="ch" forName="L2TextContainer" refType="w" fact="0.83"/>
                        <dgm:constr type="l" for="ch" forName="L2TextContainer" refType="r" refFor="ch" refForName="DropPinPlaceHolder"/>
                        <dgm:constr type="t" for="ch" forName="L2TextContainer" refType="b" refFor="ch" refForName="DropPinPlaceHolder"/>
                        <dgm:constr type="b" for="ch" forName="L2TextContainer" refType="h" fact="0.5"/>
                        <dgm:constr type="w" for="ch" forName="L1TextContainer" refType="w" fact="0.83"/>
                        <dgm:constr type="l" for="ch" forName="L1TextContainer" refType="r" refFor="ch" refForName="DropPinPlaceHolder"/>
                        <dgm:constr type="b" for="ch" forName="L1TextContainer" refType="b" refFor="ch" refForName="DropPinPlaceHolder"/>
                        <dgm:constr type="t" for="ch" forName="L1TextContainer" refType="t" refFor="ch" refForName="DropPinPlaceHolder"/>
                        <dgm:constr type="w" for="ch" forName="ConnectLine"/>
                        <dgm:constr type="ctrX" for="ch" forName="ConnectLine" refType="ctrX" refFor="ch" refForName="DropPinPlaceHolder"/>
                        <dgm:constr type="b" for="ch" forName="ConnectLine" refType="h" fact="0.5"/>
                        <dgm:constr type="t" for="ch" forName="ConnectLine" refType="b" refFor="ch" refForName="DropPinPlaceHolder"/>
                        <dgm:constr type="w" for="ch" forName="EmptyPlaceHolder" refType="w"/>
                        <dgm:constr type="h" for="ch" forName="EmptyPlaceHolder" refType="h" fact="0.5"/>
                        <dgm:constr type="t" for="ch" forName="EmptyPlaceHolder" refType="h" fact="0.5"/>
                      </dgm:constrLst>
                    </dgm:if>
                    <dgm:else name="CaseForPlacingNodeBelowDividerRTL">
                      <dgm:constrLst>
                        <dgm:constr type="w" for="ch" forName="ConnectorPoint" refType="h" refFor="ch" refForName="DropPinPlaceHolder" fact="0.18"/>
                        <dgm:constr type="h" for="ch" forName="ConnectorPoint" refType="h" refFor="ch" refForName="DropPinPlaceHolder" fact="0.18"/>
                        <dgm:constr type="ctrX" for="ch" forName="ConnectorPoint" refType="ctrX" refFor="ch" refForName="DropPinPlaceHolder"/>
                        <dgm:constr type="ctrY" for="ch" forName="ConnectorPoint" refType="h" fact="0.5"/>
                        <dgm:constr type="w" for="ch" forName="DropPinPlaceHolder" refType="h" fact="0.13"/>
                        <dgm:constr type="h" for="ch" forName="DropPinPlaceHolder" refType="h" fact="0.13"/>
                        <dgm:constr type="b" for="ch" forName="DropPinPlaceHolder" refType="h"/>
                        <dgm:constr type="l" for="ch" forName="DropPinPlaceHolder" refType="w" fact="0"/>
                        <dgm:constr type="w" for="ch" forName="L2TextContainer" refType="w" fact="0.83"/>
                        <dgm:constr type="l" for="ch" forName="L2TextContainer" refType="r" refFor="ch" refForName="DropPinPlaceHolder"/>
                        <dgm:constr type="b" for="ch" forName="L2TextContainer" refType="t" refFor="ch" refForName="DropPinPlaceHolder"/>
                        <dgm:constr type="t" for="ch" forName="L2TextContainer" refType="h" fact="0.5"/>
                        <dgm:constr type="w" for="ch" forName="L1TextContainer" refType="w" fact="0.83"/>
                        <dgm:constr type="l" for="ch" forName="L1TextContainer" refType="r" refFor="ch" refForName="DropPinPlaceHolder"/>
                        <dgm:constr type="b" for="ch" forName="L1TextContainer" refType="b" refFor="ch" refForName="DropPinPlaceHolder"/>
                        <dgm:constr type="t" for="ch" forName="L1TextContainer" refType="t" refFor="ch" refForName="DropPinPlaceHolder"/>
                        <dgm:constr type="w" for="ch" forName="ConnectLine"/>
                        <dgm:constr type="ctrX" for="ch" forName="ConnectLine" refType="ctrX" refFor="ch" refForName="DropPinPlaceHolder"/>
                        <dgm:constr type="t" for="ch" forName="ConnectLine" refType="h" fact="0.5"/>
                        <dgm:constr type="b" for="ch" forName="ConnectLine" refType="t" refFor="ch" refForName="DropPinPlaceHolder"/>
                        <dgm:constr type="w" for="ch" forName="EmptyPlaceHolder" refType="w"/>
                        <dgm:constr type="h" for="ch" forName="EmptyPlaceHolder" refType="h" fact="0.5"/>
                        <dgm:constr type="t" for="ch" forName="EmptyPlaceHolder" refType="h" fact="0"/>
                      </dgm:constrLst>
                    </dgm:else>
                  </dgm:choose>
                </dgm:else>
              </dgm:choose>
              <dgm:layoutNode name="ConnectorPoint" styleLbl="lnNode1" moveWith="ConnectLine">
                <dgm:alg type="sp"/>
                <dgm:shape xmlns:r="http://schemas.openxmlformats.org/officeDocument/2006/relationships" type="ellipse" r:blip="" zOrderOff="10">
                  <dgm:adjLst/>
                  <dgm:extLst>
                    <a:ext uri="{B698B0E9-8C71-41B9-8309-B3DCBF30829C}">
                      <dgm1612:spPr xmlns:dgm1612="http://schemas.microsoft.com/office/drawing/2016/12/diagram">
                        <a:ln w="6350"/>
                      </dgm1612:spPr>
                    </a:ext>
                  </dgm:extLst>
                </dgm:shape>
                <dgm:presOf/>
                <dgm:constrLst>
                  <dgm:constr type="w" refType="h" op="equ"/>
                </dgm:constrLst>
              </dgm:layoutNode>
              <dgm:layoutNode name="DropPinPlaceHolder">
                <dgm:alg type="composite"/>
                <dgm:shape xmlns:r="http://schemas.openxmlformats.org/officeDocument/2006/relationships" r:blip="">
                  <dgm:adjLst/>
                </dgm:shape>
                <dgm:constrLst>
                  <dgm:constr type="w" for="ch" forName="DropPin" refType="w"/>
                  <dgm:constr type="h" for="ch" forName="DropPin" refType="h"/>
                  <dgm:constr type="ctrX" for="ch" forName="DropPin" refType="w" fact="0.5"/>
                  <dgm:constr type="ctrY" for="ch" forName="DropPin" refType="h" fact="0.5"/>
                  <dgm:constr type="w" for="ch" forName="Ellipse" refType="w" refFor="ch" refForName="DropPin" fact="0.55"/>
                  <dgm:constr type="h" for="ch" forName="Ellipse" refType="w" refFor="ch" refForName="DropPin" fact="0.55"/>
                  <dgm:constr type="ctrX" for="ch" forName="Ellipse" refType="ctrX" refFor="ch" refForName="DropPin"/>
                  <dgm:constr type="ctrY" for="ch" forName="Ellipse" refType="ctrY" refFor="ch" refForName="DropPin"/>
                </dgm:constrLst>
                <dgm:layoutNode name="DropPin" styleLbl="alignNode1">
                  <dgm:alg type="sp"/>
                  <dgm:choose name="CaseForPlacingTearDropAboveAndBelowDivider">
                    <dgm:if name="CaseForPlacingTearDropAboveDivider" axis="self" ptType="node" func="posOdd" op="equ" val="1">
                      <dgm:shape xmlns:r="http://schemas.openxmlformats.org/officeDocument/2006/relationships" rot="135" type="teardrop" r:blip="">
                        <dgm:adjLst>
                          <dgm:adj idx="1" val="1.15"/>
                        </dgm:adjLst>
                      </dgm:shape>
                    </dgm:if>
                    <dgm:else name="CaseForPlacingTearDropBelowDivider">
                      <dgm:shape xmlns:r="http://schemas.openxmlformats.org/officeDocument/2006/relationships" rot="-45" type="teardrop" r:blip="">
                        <dgm:adjLst>
                          <dgm:adj idx="1" val="1.15"/>
                        </dgm:adjLst>
                      </dgm:shape>
                    </dgm:else>
                  </dgm:choose>
                  <dgm:presOf/>
                  <dgm:constrLst/>
                </dgm:layoutNode>
                <dgm:layoutNode name="Ellipse" styleLbl="fgAcc1" moveWith="DropPin">
                  <dgm:alg type="sp"/>
                  <dgm:shape xmlns:r="http://schemas.openxmlformats.org/officeDocument/2006/relationships" type="ellipse" r:blip="">
                    <dgm:adjLst/>
                    <dgm:extLst>
                      <a:ext uri="{B698B0E9-8C71-41B9-8309-B3DCBF30829C}">
                        <dgm1612:spPr xmlns:dgm1612="http://schemas.microsoft.com/office/drawing/2016/12/diagram">
                          <a:ln>
                            <a:noFill/>
                          </a:ln>
                        </dgm1612:spPr>
                      </a:ext>
                    </dgm:extLst>
                  </dgm:shape>
                  <dgm:presOf/>
                  <dgm:constrLst/>
                </dgm:layoutNode>
              </dgm:layoutNode>
              <dgm:layoutNode name="L2TextContainer" styleLbl="revTx" moveWith="L1TextContainer">
                <dgm:varLst>
                  <dgm:bulletEnabled val="1"/>
                </dgm:varLst>
                <dgm:choose name="casesForTxtDirLogic">
                  <dgm:if name="Name77" axis="self" ptType="node" func="posOdd" op="equ" val="1">
                    <dgm:alg type="tx">
                      <dgm:param type="txAnchorVert" val="t"/>
                      <dgm:param type="parTxLTRAlign" val="l"/>
                      <dgm:param type="parTxRTLAlign" val="l"/>
                      <dgm:param type="txAnchorVertCh" val="t"/>
                      <dgm:param type="shpTxRTLAlignCh" val="l"/>
                      <dgm:param type="shpTxLTRAlignCh" val="l"/>
                    </dgm:alg>
                    <dgm:constrLst>
                      <dgm:constr type="lMarg"/>
                      <dgm:constr type="rMarg" refType="primFontSz" fact="0.5"/>
                      <dgm:constr type="tMarg" refType="primFontSz" fact="0.5"/>
                      <dgm:constr type="bMarg" refType="primFontSz" fact="0.75"/>
                    </dgm:constrLst>
                  </dgm:if>
                  <dgm:else name="Name88">
                    <dgm:alg type="tx">
                      <dgm:param type="txAnchorVert" val="b"/>
                      <dgm:param type="parTxLTRAlign" val="l"/>
                      <dgm:param type="parTxRTLAlign" val="l"/>
                      <dgm:param type="txAnchorVertCh" val="b"/>
                      <dgm:param type="shpTxRTLAlignCh" val="l"/>
                      <dgm:param type="shpTxLTRAlignCh" val="l"/>
                    </dgm:alg>
                    <dgm:constrLst>
                      <dgm:constr type="lMarg"/>
                      <dgm:constr type="rMarg"/>
                      <dgm:constr type="tMarg" refType="primFontSz" fact="0.75"/>
                      <dgm:constr type="bMarg" refType="primFontSz" fact="0.5"/>
                    </dgm:constrLst>
                  </dgm:else>
                </dgm:choose>
                <dgm:shape xmlns:r="http://schemas.openxmlformats.org/officeDocument/2006/relationships" type="rect" r:blip="">
                  <dgm:adjLst/>
                </dgm:shape>
                <dgm:presOf axis="des" ptType="node"/>
                <dgm:ruleLst>
                  <dgm:rule type="primFontSz" val="11" fact="NaN" max="NaN"/>
                </dgm:ruleLst>
              </dgm:layoutNode>
              <dgm:layoutNode name="L1TextContainer" styleLbl="revTx">
                <dgm:varLst>
                  <dgm:chMax val="1"/>
                  <dgm:chPref val="1"/>
                  <dgm:bulletEnabled val="1"/>
                </dgm:varLst>
                <dgm:alg type="tx">
                  <dgm:param type="txAnchorVert" val="mid"/>
                  <dgm:param type="parTxLTRAlign" val="l"/>
                  <dgm:param type="parTxRTLAlign" val="l"/>
                </dgm:alg>
                <dgm:shape xmlns:r="http://schemas.openxmlformats.org/officeDocument/2006/relationships" type="rect" r:blip="">
                  <dgm:adjLst/>
                </dgm:shape>
                <dgm:presOf axis="self"/>
                <dgm:constrLst>
                  <dgm:constr type="lMarg"/>
                  <dgm:constr type="rMarg" refType="primFontSz" fact="0.5"/>
                  <dgm:constr type="tMarg"/>
                  <dgm:constr type="bMarg"/>
                </dgm:constrLst>
                <dgm:ruleLst>
                  <dgm:rule type="primFontSz" val="13" fact="NaN" max="NaN"/>
                </dgm:ruleLst>
              </dgm:layoutNode>
              <dgm:layoutNode name="ConnectLine" styleLbl="sibTrans1D1">
                <dgm:alg type="sp"/>
                <dgm:shape xmlns:r="http://schemas.openxmlformats.org/officeDocument/2006/relationships" type="line" r:blip="">
                  <dgm:adjLst/>
                  <dgm:extLst>
                    <a:ext uri="{B698B0E9-8C71-41B9-8309-B3DCBF30829C}">
                      <dgm1612:spPr xmlns:dgm1612="http://schemas.microsoft.com/office/drawing/2016/12/diagram">
                        <a:ln w="12700">
                          <a:prstDash val="dash"/>
                        </a:ln>
                      </dgm1612:spPr>
                    </a:ext>
                  </dgm:extLst>
                </dgm:shape>
                <dgm:presOf/>
                <dgm:constrLst/>
              </dgm:layoutNode>
              <dgm:layoutNode name="EmptyPlaceHolder">
                <dgm:alg type="sp"/>
                <dgm:shape xmlns:r="http://schemas.openxmlformats.org/officeDocument/2006/relationships" r:blip="">
                  <dgm:adjLst/>
                </dgm:shape>
                <dgm:presOf/>
                <dgm:constrLst/>
              </dgm:layoutNode>
            </dgm:layoutNode>
            <dgm:forEach name="Name28" axis="followSib" ptType="sibTrans" cnt="1">
              <dgm:layoutNode name="spaceBetweenRectangles">
                <dgm:alg type="sp"/>
                <dgm:shape xmlns:r="http://schemas.openxmlformats.org/officeDocument/2006/relationships" r:blip="">
                  <dgm:adjLst/>
                </dgm:shape>
                <dgm:presOf/>
                <dgm:constrLst/>
                <dgm:ruleLst/>
              </dgm:layoutNode>
            </dgm:forEach>
          </dgm:forEach>
        </dgm:else>
      </dgm:choose>
    </dgm:layoutNode>
  </dgm:layoutNode>
  <dgm:extLst>
    <a:ext uri="{68A01E43-0DF5-4B5B-8FA6-DAF915123BFB}">
      <dgm1612:lstStyle xmlns:dgm1612="http://schemas.microsoft.com/office/drawing/2016/12/diagram">
        <a:lvl1pPr>
          <a:defRPr b="1"/>
        </a:lvl1pPr>
      </dgm1612:lstStyle>
    </a:ext>
  </dgm:extLst>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1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9CF0486-BA5E-4B16-8F48-5A33AA8EF851}" type="datetimeFigureOut">
              <a:t>5/20/2026</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ED5DC79B-8FAC-4387-9654-6F7DBAE16094}" type="slidenum">
              <a:t>‹#›</a:t>
            </a:fld>
            <a:endParaRPr lang="en-US"/>
          </a:p>
        </p:txBody>
      </p:sp>
    </p:spTree>
    <p:extLst>
      <p:ext uri="{BB962C8B-B14F-4D97-AF65-F5344CB8AC3E}">
        <p14:creationId xmlns:p14="http://schemas.microsoft.com/office/powerpoint/2010/main" val="178597608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10"/>
        <p:cNvGrpSpPr/>
        <p:nvPr/>
      </p:nvGrpSpPr>
      <p:grpSpPr>
        <a:xfrm>
          <a:off x="0" y="0"/>
          <a:ext cx="0" cy="0"/>
          <a:chOff x="0" y="0"/>
          <a:chExt cx="0" cy="0"/>
        </a:xfrm>
      </p:grpSpPr>
      <p:sp>
        <p:nvSpPr>
          <p:cNvPr id="10211" name="Google Shape;10211;g35a3036fee8_0_203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212" name="Google Shape;10212;g35a3036fee8_0_2036: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Clr>
                <a:schemeClr val="dk1"/>
              </a:buClr>
              <a:buSzPts val="1200"/>
              <a:buFont typeface="Calibri"/>
              <a:buNone/>
            </a:pPr>
            <a:endParaRPr/>
          </a:p>
        </p:txBody>
      </p:sp>
      <p:sp>
        <p:nvSpPr>
          <p:cNvPr id="10213" name="Google Shape;10213;g35a3036fee8_0_2036: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200"/>
              <a:buFont typeface="Calibri"/>
              <a:buNone/>
            </a:pPr>
            <a:fld id="{00000000-1234-1234-1234-123412341234}" type="slidenum">
              <a:rPr lang="en-US" sz="1200" b="0" i="0" u="none" strike="noStrike" cap="none">
                <a:solidFill>
                  <a:srgbClr val="000000"/>
                </a:solidFill>
                <a:latin typeface="Calibri"/>
                <a:ea typeface="Calibri"/>
                <a:cs typeface="Calibri"/>
                <a:sym typeface="Calibri"/>
              </a:rPr>
              <a:t>1</a:t>
            </a:fld>
            <a:endParaRPr sz="1200" b="0" i="0" u="none" strike="noStrike" cap="none">
              <a:solidFill>
                <a:srgbClr val="000000"/>
              </a:solidFill>
              <a:latin typeface="Calibri"/>
              <a:ea typeface="Calibri"/>
              <a:cs typeface="Calibri"/>
              <a:sym typeface="Calibri"/>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When stratified by race, the ESSI bundle was completed consistently higher in Black patients, denoted by the blue line, until intentional work began on the use of Race and Ethnicity data beginning in July 2025, as annotated on this run chart.</a:t>
            </a:r>
          </a:p>
        </p:txBody>
      </p:sp>
      <p:sp>
        <p:nvSpPr>
          <p:cNvPr id="4" name="Slide Number Placeholder 3"/>
          <p:cNvSpPr>
            <a:spLocks noGrp="1"/>
          </p:cNvSpPr>
          <p:nvPr>
            <p:ph type="sldNum" sz="quarter" idx="5"/>
          </p:nvPr>
        </p:nvSpPr>
        <p:spPr/>
        <p:txBody>
          <a:bodyPr/>
          <a:lstStyle/>
          <a:p>
            <a:fld id="{E8BD2D14-F0AA-2844-871F-19DB90E80350}" type="slidenum">
              <a:rPr lang="en-US" smtClean="0"/>
              <a:t>16</a:t>
            </a:fld>
            <a:endParaRPr lang="en-US"/>
          </a:p>
        </p:txBody>
      </p:sp>
    </p:spTree>
    <p:extLst>
      <p:ext uri="{BB962C8B-B14F-4D97-AF65-F5344CB8AC3E}">
        <p14:creationId xmlns:p14="http://schemas.microsoft.com/office/powerpoint/2010/main" val="346750911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Perinatal specific screening for social determinants of health began at less than 25 percent in the baseline period and rose to a mean of 78% by the initiative end.</a:t>
            </a:r>
          </a:p>
        </p:txBody>
      </p:sp>
      <p:sp>
        <p:nvSpPr>
          <p:cNvPr id="4" name="Slide Number Placeholder 3"/>
          <p:cNvSpPr>
            <a:spLocks noGrp="1"/>
          </p:cNvSpPr>
          <p:nvPr>
            <p:ph type="sldNum" sz="quarter" idx="5"/>
          </p:nvPr>
        </p:nvSpPr>
        <p:spPr/>
        <p:txBody>
          <a:bodyPr/>
          <a:lstStyle/>
          <a:p>
            <a:fld id="{E8BD2D14-F0AA-2844-871F-19DB90E80350}" type="slidenum">
              <a:rPr lang="en-US" smtClean="0"/>
              <a:t>17</a:t>
            </a:fld>
            <a:endParaRPr lang="en-US"/>
          </a:p>
        </p:txBody>
      </p:sp>
    </p:spTree>
    <p:extLst>
      <p:ext uri="{BB962C8B-B14F-4D97-AF65-F5344CB8AC3E}">
        <p14:creationId xmlns:p14="http://schemas.microsoft.com/office/powerpoint/2010/main" val="224598968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Finally, random monthly audits of safe sleep positioning were conducted.</a:t>
            </a:r>
          </a:p>
        </p:txBody>
      </p:sp>
      <p:sp>
        <p:nvSpPr>
          <p:cNvPr id="4" name="Slide Number Placeholder 3"/>
          <p:cNvSpPr>
            <a:spLocks noGrp="1"/>
          </p:cNvSpPr>
          <p:nvPr>
            <p:ph type="sldNum" sz="quarter" idx="5"/>
          </p:nvPr>
        </p:nvSpPr>
        <p:spPr/>
        <p:txBody>
          <a:bodyPr/>
          <a:lstStyle/>
          <a:p>
            <a:fld id="{E8BD2D14-F0AA-2844-871F-19DB90E80350}" type="slidenum">
              <a:rPr lang="en-US" smtClean="0"/>
              <a:t>22</a:t>
            </a:fld>
            <a:endParaRPr lang="en-US"/>
          </a:p>
        </p:txBody>
      </p:sp>
    </p:spTree>
    <p:extLst>
      <p:ext uri="{BB962C8B-B14F-4D97-AF65-F5344CB8AC3E}">
        <p14:creationId xmlns:p14="http://schemas.microsoft.com/office/powerpoint/2010/main" val="315050755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20"/>
        <p:cNvGrpSpPr/>
        <p:nvPr/>
      </p:nvGrpSpPr>
      <p:grpSpPr>
        <a:xfrm>
          <a:off x="0" y="0"/>
          <a:ext cx="0" cy="0"/>
          <a:chOff x="0" y="0"/>
          <a:chExt cx="0" cy="0"/>
        </a:xfrm>
      </p:grpSpPr>
      <p:sp>
        <p:nvSpPr>
          <p:cNvPr id="11521" name="Google Shape;11521;p2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1522" name="Google Shape;11522;p2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r>
              <a:rPr lang="en-US" dirty="0">
                <a:ea typeface="Calibri"/>
                <a:cs typeface="Calibri"/>
              </a:rPr>
              <a:t>These were the key areas, and ties into our key aim.</a:t>
            </a:r>
            <a:endParaRPr dirty="0"/>
          </a:p>
          <a:p>
            <a:pPr marL="0" lvl="0" indent="0" algn="l">
              <a:spcBef>
                <a:spcPts val="0"/>
              </a:spcBef>
              <a:spcAft>
                <a:spcPts val="0"/>
              </a:spcAft>
              <a:buNone/>
            </a:pPr>
            <a:endParaRPr lang="en-US" dirty="0">
              <a:ea typeface="Calibri"/>
              <a:cs typeface="Calibri"/>
            </a:endParaRPr>
          </a:p>
          <a:p>
            <a:endParaRPr lang="en-US" dirty="0">
              <a:ea typeface="Calibri"/>
              <a:cs typeface="Calibri"/>
            </a:endParaRPr>
          </a:p>
        </p:txBody>
      </p:sp>
      <p:sp>
        <p:nvSpPr>
          <p:cNvPr id="11523" name="Google Shape;11523;p21: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24</a:t>
            </a:fld>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36"/>
        <p:cNvGrpSpPr/>
        <p:nvPr/>
      </p:nvGrpSpPr>
      <p:grpSpPr>
        <a:xfrm>
          <a:off x="0" y="0"/>
          <a:ext cx="0" cy="0"/>
          <a:chOff x="0" y="0"/>
          <a:chExt cx="0" cy="0"/>
        </a:xfrm>
      </p:grpSpPr>
      <p:sp>
        <p:nvSpPr>
          <p:cNvPr id="9037" name="Google Shape;9037;p31:notes"/>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9038" name="Google Shape;9038;p31:notes"/>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457200" marR="0" lvl="0" indent="-228600" algn="l" rtl="0">
              <a:lnSpc>
                <a:spcPct val="100000"/>
              </a:lnSpc>
              <a:spcBef>
                <a:spcPts val="0"/>
              </a:spcBef>
              <a:spcAft>
                <a:spcPts val="0"/>
              </a:spcAft>
              <a:buClr>
                <a:srgbClr val="000000"/>
              </a:buClr>
              <a:buSzPts val="1100"/>
              <a:buFont typeface="Arial"/>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i="0" u="none" strike="noStrike" kern="1200" dirty="0">
                <a:solidFill>
                  <a:schemeClr val="tx1"/>
                </a:solidFill>
                <a:effectLst/>
                <a:latin typeface="+mn-lt"/>
                <a:ea typeface="+mn-ea"/>
                <a:cs typeface="+mn-cs"/>
              </a:rPr>
              <a:t>1. Monitoring Measures</a:t>
            </a:r>
            <a:br>
              <a:rPr lang="en-US" sz="1200" b="0" i="0" u="none" strike="noStrike" kern="1200" dirty="0">
                <a:solidFill>
                  <a:schemeClr val="tx1"/>
                </a:solidFill>
                <a:effectLst/>
                <a:latin typeface="+mn-lt"/>
                <a:ea typeface="+mn-ea"/>
                <a:cs typeface="+mn-cs"/>
              </a:rPr>
            </a:br>
            <a:r>
              <a:rPr lang="en-US" sz="1200" b="0" i="0" u="none" strike="noStrike" kern="1200" dirty="0">
                <a:solidFill>
                  <a:schemeClr val="tx1"/>
                </a:solidFill>
                <a:effectLst/>
                <a:latin typeface="+mn-lt"/>
                <a:ea typeface="+mn-ea"/>
                <a:cs typeface="+mn-cs"/>
              </a:rPr>
              <a:t>Track key outcomes consistently to guide improvement</a:t>
            </a:r>
          </a:p>
          <a:p>
            <a:r>
              <a:rPr lang="en-US" sz="1200" b="1" i="0" u="none" strike="noStrike" kern="1200" dirty="0">
                <a:solidFill>
                  <a:schemeClr val="tx1"/>
                </a:solidFill>
                <a:effectLst/>
                <a:latin typeface="+mn-lt"/>
                <a:ea typeface="+mn-ea"/>
                <a:cs typeface="+mn-cs"/>
              </a:rPr>
              <a:t>2. Identifying Disparities</a:t>
            </a:r>
            <a:br>
              <a:rPr lang="en-US" sz="1200" b="0" i="0" u="none" strike="noStrike" kern="1200" dirty="0">
                <a:solidFill>
                  <a:schemeClr val="tx1"/>
                </a:solidFill>
                <a:effectLst/>
                <a:latin typeface="+mn-lt"/>
                <a:ea typeface="+mn-ea"/>
                <a:cs typeface="+mn-cs"/>
              </a:rPr>
            </a:br>
            <a:r>
              <a:rPr lang="en-US" sz="1200" b="0" i="0" u="none" strike="noStrike" kern="1200" dirty="0">
                <a:solidFill>
                  <a:schemeClr val="tx1"/>
                </a:solidFill>
                <a:effectLst/>
                <a:latin typeface="+mn-lt"/>
                <a:ea typeface="+mn-ea"/>
                <a:cs typeface="+mn-cs"/>
              </a:rPr>
              <a:t>Recognize gaps in care and outcomes across populations</a:t>
            </a:r>
          </a:p>
          <a:p>
            <a:r>
              <a:rPr lang="en-US" sz="1200" b="1" i="0" u="none" strike="noStrike" kern="1200" dirty="0">
                <a:solidFill>
                  <a:schemeClr val="tx1"/>
                </a:solidFill>
                <a:effectLst/>
                <a:latin typeface="+mn-lt"/>
                <a:ea typeface="+mn-ea"/>
                <a:cs typeface="+mn-cs"/>
              </a:rPr>
              <a:t>3. Continuing Education</a:t>
            </a:r>
            <a:br>
              <a:rPr lang="en-US" sz="1200" b="0" i="0" u="none" strike="noStrike" kern="1200" dirty="0">
                <a:solidFill>
                  <a:schemeClr val="tx1"/>
                </a:solidFill>
                <a:effectLst/>
                <a:latin typeface="+mn-lt"/>
                <a:ea typeface="+mn-ea"/>
                <a:cs typeface="+mn-cs"/>
              </a:rPr>
            </a:br>
            <a:r>
              <a:rPr lang="en-US" sz="1200" b="0" i="0" u="none" strike="noStrike" kern="1200" dirty="0">
                <a:solidFill>
                  <a:schemeClr val="tx1"/>
                </a:solidFill>
                <a:effectLst/>
                <a:latin typeface="+mn-lt"/>
                <a:ea typeface="+mn-ea"/>
                <a:cs typeface="+mn-cs"/>
              </a:rPr>
              <a:t>Promote ongoing learning and skill development</a:t>
            </a:r>
          </a:p>
          <a:p>
            <a:r>
              <a:rPr lang="en-US" sz="1200" b="1" i="0" u="none" strike="noStrike" kern="1200" dirty="0">
                <a:solidFill>
                  <a:schemeClr val="tx1"/>
                </a:solidFill>
                <a:effectLst/>
                <a:latin typeface="+mn-lt"/>
                <a:ea typeface="+mn-ea"/>
                <a:cs typeface="+mn-cs"/>
              </a:rPr>
              <a:t>4. Engaging Leadership</a:t>
            </a:r>
            <a:br>
              <a:rPr lang="en-US" sz="1200" b="0" i="0" u="none" strike="noStrike" kern="1200" dirty="0">
                <a:solidFill>
                  <a:schemeClr val="tx1"/>
                </a:solidFill>
                <a:effectLst/>
                <a:latin typeface="+mn-lt"/>
                <a:ea typeface="+mn-ea"/>
                <a:cs typeface="+mn-cs"/>
              </a:rPr>
            </a:br>
            <a:r>
              <a:rPr lang="en-US" sz="1200" b="0" i="0" u="none" strike="noStrike" kern="1200" dirty="0">
                <a:solidFill>
                  <a:schemeClr val="tx1"/>
                </a:solidFill>
                <a:effectLst/>
                <a:latin typeface="+mn-lt"/>
                <a:ea typeface="+mn-ea"/>
                <a:cs typeface="+mn-cs"/>
              </a:rPr>
              <a:t>Secure commitment and visibility from leadership</a:t>
            </a:r>
          </a:p>
          <a:p>
            <a:r>
              <a:rPr lang="en-US" sz="1200" b="1" i="0" u="none" strike="noStrike" kern="1200" dirty="0">
                <a:solidFill>
                  <a:schemeClr val="tx1"/>
                </a:solidFill>
                <a:effectLst/>
                <a:latin typeface="+mn-lt"/>
                <a:ea typeface="+mn-ea"/>
                <a:cs typeface="+mn-cs"/>
              </a:rPr>
              <a:t>5. Sustaining System-Level Changes</a:t>
            </a:r>
            <a:br>
              <a:rPr lang="en-US" sz="1200" b="0" i="0" u="none" strike="noStrike" kern="1200" dirty="0">
                <a:solidFill>
                  <a:schemeClr val="tx1"/>
                </a:solidFill>
                <a:effectLst/>
                <a:latin typeface="+mn-lt"/>
                <a:ea typeface="+mn-ea"/>
                <a:cs typeface="+mn-cs"/>
              </a:rPr>
            </a:br>
            <a:r>
              <a:rPr lang="en-US" sz="1200" b="0" i="0" u="none" strike="noStrike" kern="1200" dirty="0">
                <a:solidFill>
                  <a:schemeClr val="tx1"/>
                </a:solidFill>
                <a:effectLst/>
                <a:latin typeface="+mn-lt"/>
                <a:ea typeface="+mn-ea"/>
                <a:cs typeface="+mn-cs"/>
              </a:rPr>
              <a:t>Embed practices into workflows for long-term impact</a:t>
            </a:r>
          </a:p>
          <a:p>
            <a:r>
              <a:rPr lang="en-US" sz="1200" b="1" i="0" u="none" strike="noStrike" kern="1200" dirty="0">
                <a:solidFill>
                  <a:schemeClr val="tx1"/>
                </a:solidFill>
                <a:effectLst/>
                <a:latin typeface="+mn-lt"/>
                <a:ea typeface="+mn-ea"/>
                <a:cs typeface="+mn-cs"/>
              </a:rPr>
              <a:t>6. Strengthening Family &amp; Community Engagement</a:t>
            </a:r>
            <a:br>
              <a:rPr lang="en-US" sz="1200" b="0" i="0" u="none" strike="noStrike" kern="1200" dirty="0">
                <a:solidFill>
                  <a:schemeClr val="tx1"/>
                </a:solidFill>
                <a:effectLst/>
                <a:latin typeface="+mn-lt"/>
                <a:ea typeface="+mn-ea"/>
                <a:cs typeface="+mn-cs"/>
              </a:rPr>
            </a:br>
            <a:r>
              <a:rPr lang="en-US" sz="1200" b="0" i="0" u="none" strike="noStrike" kern="1200" dirty="0">
                <a:solidFill>
                  <a:schemeClr val="tx1"/>
                </a:solidFill>
                <a:effectLst/>
                <a:latin typeface="+mn-lt"/>
                <a:ea typeface="+mn-ea"/>
                <a:cs typeface="+mn-cs"/>
              </a:rPr>
              <a:t>Build respectful partnerships with families to support them beyond care settings</a:t>
            </a:r>
          </a:p>
          <a:p>
            <a:endParaRPr lang="en-US" dirty="0"/>
          </a:p>
        </p:txBody>
      </p:sp>
      <p:sp>
        <p:nvSpPr>
          <p:cNvPr id="4" name="Slide Number Placeholder 3"/>
          <p:cNvSpPr>
            <a:spLocks noGrp="1"/>
          </p:cNvSpPr>
          <p:nvPr>
            <p:ph type="sldNum" sz="quarter" idx="5"/>
          </p:nvPr>
        </p:nvSpPr>
        <p:spPr/>
        <p:txBody>
          <a:bodyPr/>
          <a:lstStyle/>
          <a:p>
            <a:fld id="{ED5DC79B-8FAC-4387-9654-6F7DBAE16094}" type="slidenum">
              <a:rPr lang="en-US" smtClean="0"/>
              <a:t>32</a:t>
            </a:fld>
            <a:endParaRPr lang="en-US"/>
          </a:p>
        </p:txBody>
      </p:sp>
    </p:spTree>
    <p:extLst>
      <p:ext uri="{BB962C8B-B14F-4D97-AF65-F5344CB8AC3E}">
        <p14:creationId xmlns:p14="http://schemas.microsoft.com/office/powerpoint/2010/main" val="377701848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99">
          <a:extLst>
            <a:ext uri="{FF2B5EF4-FFF2-40B4-BE49-F238E27FC236}">
              <a16:creationId xmlns:a16="http://schemas.microsoft.com/office/drawing/2014/main" id="{953EFE67-F659-679F-F3A4-95498A395311}"/>
            </a:ext>
          </a:extLst>
        </p:cNvPr>
        <p:cNvGrpSpPr/>
        <p:nvPr/>
      </p:nvGrpSpPr>
      <p:grpSpPr>
        <a:xfrm>
          <a:off x="0" y="0"/>
          <a:ext cx="0" cy="0"/>
          <a:chOff x="0" y="0"/>
          <a:chExt cx="0" cy="0"/>
        </a:xfrm>
      </p:grpSpPr>
      <p:sp>
        <p:nvSpPr>
          <p:cNvPr id="10500" name="Google Shape;10500;p15:notes">
            <a:extLst>
              <a:ext uri="{FF2B5EF4-FFF2-40B4-BE49-F238E27FC236}">
                <a16:creationId xmlns:a16="http://schemas.microsoft.com/office/drawing/2014/main" id="{2B15BEC4-61CA-3DCF-B0F9-E6DDCE86EB94}"/>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501" name="Google Shape;10501;p15:notes">
            <a:extLst>
              <a:ext uri="{FF2B5EF4-FFF2-40B4-BE49-F238E27FC236}">
                <a16:creationId xmlns:a16="http://schemas.microsoft.com/office/drawing/2014/main" id="{B4607A8F-A07F-771A-7B17-9D48A6DCABF9}"/>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dirty="0"/>
          </a:p>
        </p:txBody>
      </p:sp>
      <p:sp>
        <p:nvSpPr>
          <p:cNvPr id="10502" name="Google Shape;10502;p15:notes">
            <a:extLst>
              <a:ext uri="{FF2B5EF4-FFF2-40B4-BE49-F238E27FC236}">
                <a16:creationId xmlns:a16="http://schemas.microsoft.com/office/drawing/2014/main" id="{6FBCE6E9-3CB5-FE9E-5F1D-3AF9D4E03056}"/>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33</a:t>
            </a:fld>
            <a:endParaRPr/>
          </a:p>
        </p:txBody>
      </p:sp>
    </p:spTree>
    <p:extLst>
      <p:ext uri="{BB962C8B-B14F-4D97-AF65-F5344CB8AC3E}">
        <p14:creationId xmlns:p14="http://schemas.microsoft.com/office/powerpoint/2010/main" val="420520338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312"/>
        <p:cNvGrpSpPr/>
        <p:nvPr/>
      </p:nvGrpSpPr>
      <p:grpSpPr>
        <a:xfrm>
          <a:off x="0" y="0"/>
          <a:ext cx="0" cy="0"/>
          <a:chOff x="0" y="0"/>
          <a:chExt cx="0" cy="0"/>
        </a:xfrm>
      </p:grpSpPr>
      <p:sp>
        <p:nvSpPr>
          <p:cNvPr id="9313" name="Google Shape;9313;g3dea1330d01_2_490:notes"/>
          <p:cNvSpPr txBox="1">
            <a:spLocks noGrp="1"/>
          </p:cNvSpPr>
          <p:nvPr>
            <p:ph type="body" idx="1"/>
          </p:nvPr>
        </p:nvSpPr>
        <p:spPr>
          <a:xfrm>
            <a:off x="1219200" y="3257550"/>
            <a:ext cx="9753600" cy="3086100"/>
          </a:xfrm>
          <a:prstGeom prst="rect">
            <a:avLst/>
          </a:prstGeom>
          <a:noFill/>
          <a:ln>
            <a:noFill/>
          </a:ln>
        </p:spPr>
        <p:txBody>
          <a:bodyPr spcFirstLastPara="1" wrap="square" lIns="91425" tIns="91425" rIns="91425" bIns="91425" anchor="t" anchorCtr="0">
            <a:noAutofit/>
          </a:bodyPr>
          <a:lstStyle/>
          <a:p>
            <a:pPr marL="0" lvl="0" indent="0" algn="l" rtl="0">
              <a:lnSpc>
                <a:spcPct val="100000"/>
              </a:lnSpc>
              <a:spcBef>
                <a:spcPts val="0"/>
              </a:spcBef>
              <a:spcAft>
                <a:spcPts val="0"/>
              </a:spcAft>
              <a:buSzPts val="1100"/>
              <a:buNone/>
            </a:pPr>
            <a:endParaRPr/>
          </a:p>
        </p:txBody>
      </p:sp>
      <p:sp>
        <p:nvSpPr>
          <p:cNvPr id="9314" name="Google Shape;9314;g3dea1330d01_2_490:notes"/>
          <p:cNvSpPr>
            <a:spLocks noGrp="1" noRot="1" noChangeAspect="1"/>
          </p:cNvSpPr>
          <p:nvPr>
            <p:ph type="sldImg" idx="2"/>
          </p:nvPr>
        </p:nvSpPr>
        <p:spPr>
          <a:xfrm>
            <a:off x="3810000" y="514350"/>
            <a:ext cx="4573588" cy="257175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11"/>
        <p:cNvGrpSpPr/>
        <p:nvPr/>
      </p:nvGrpSpPr>
      <p:grpSpPr>
        <a:xfrm>
          <a:off x="0" y="0"/>
          <a:ext cx="0" cy="0"/>
          <a:chOff x="0" y="0"/>
          <a:chExt cx="0" cy="0"/>
        </a:xfrm>
      </p:grpSpPr>
      <p:sp>
        <p:nvSpPr>
          <p:cNvPr id="10512" name="Google Shape;10512;p1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513" name="Google Shape;10513;p1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10514" name="Google Shape;10514;p1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35</a:t>
            </a:fld>
            <a:endParaRPr/>
          </a:p>
        </p:txBody>
      </p:sp>
    </p:spTree>
    <p:extLst>
      <p:ext uri="{BB962C8B-B14F-4D97-AF65-F5344CB8AC3E}">
        <p14:creationId xmlns:p14="http://schemas.microsoft.com/office/powerpoint/2010/main" val="1621380111"/>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mn-lt"/>
                <a:ea typeface="+mn-ea"/>
                <a:cs typeface="+mn-cs"/>
              </a:rPr>
              <a:t>As we celebrate our progress, we also begin the next chapter of ILPQC’s work.</a:t>
            </a:r>
          </a:p>
          <a:p>
            <a:r>
              <a:rPr lang="en-US" sz="1200" kern="1200" dirty="0">
                <a:solidFill>
                  <a:schemeClr val="tx1"/>
                </a:solidFill>
                <a:effectLst/>
                <a:latin typeface="+mn-lt"/>
                <a:ea typeface="+mn-ea"/>
                <a:cs typeface="+mn-cs"/>
              </a:rPr>
              <a:t>This meeting will introduce collaborative statewide efforts focused on:</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Sustaining improvement and strengthening systems of care</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kern="1200" dirty="0">
                <a:solidFill>
                  <a:schemeClr val="tx1"/>
                </a:solidFill>
                <a:effectLst/>
                <a:latin typeface="+mn-lt"/>
                <a:ea typeface="+mn-ea"/>
                <a:cs typeface="+mn-cs"/>
              </a:rPr>
              <a:t>Elevating Perinatal Mental Health for families and care teams</a:t>
            </a:r>
          </a:p>
          <a:p>
            <a:r>
              <a:rPr lang="en-US" sz="1200" kern="1200" dirty="0">
                <a:solidFill>
                  <a:schemeClr val="tx1"/>
                </a:solidFill>
                <a:effectLst/>
                <a:latin typeface="+mn-lt"/>
                <a:ea typeface="+mn-ea"/>
                <a:cs typeface="+mn-cs"/>
              </a:rPr>
              <a:t>Advancing comprehensive support for Late Preterm Infants</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Together, we are creating the future of perinatal and neonatal care in Illinois and we will discuss more in our breakout sessions later today.</a:t>
            </a:r>
          </a:p>
          <a:p>
            <a:endParaRPr lang="en-US" dirty="0"/>
          </a:p>
          <a:p>
            <a:endParaRPr lang="en-US" dirty="0"/>
          </a:p>
        </p:txBody>
      </p:sp>
      <p:sp>
        <p:nvSpPr>
          <p:cNvPr id="4" name="Slide Number Placeholder 3"/>
          <p:cNvSpPr>
            <a:spLocks noGrp="1"/>
          </p:cNvSpPr>
          <p:nvPr>
            <p:ph type="sldNum" sz="quarter" idx="5"/>
          </p:nvPr>
        </p:nvSpPr>
        <p:spPr/>
        <p:txBody>
          <a:bodyPr/>
          <a:lstStyle/>
          <a:p>
            <a:fld id="{ED5DC79B-8FAC-4387-9654-6F7DBAE16094}" type="slidenum">
              <a:rPr lang="en-US" smtClean="0"/>
              <a:t>36</a:t>
            </a:fld>
            <a:endParaRPr lang="en-US"/>
          </a:p>
        </p:txBody>
      </p:sp>
    </p:spTree>
    <p:extLst>
      <p:ext uri="{BB962C8B-B14F-4D97-AF65-F5344CB8AC3E}">
        <p14:creationId xmlns:p14="http://schemas.microsoft.com/office/powerpoint/2010/main" val="224409502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17"/>
        <p:cNvGrpSpPr/>
        <p:nvPr/>
      </p:nvGrpSpPr>
      <p:grpSpPr>
        <a:xfrm>
          <a:off x="0" y="0"/>
          <a:ext cx="0" cy="0"/>
          <a:chOff x="0" y="0"/>
          <a:chExt cx="0" cy="0"/>
        </a:xfrm>
      </p:grpSpPr>
      <p:sp>
        <p:nvSpPr>
          <p:cNvPr id="10218" name="Google Shape;10218;p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219" name="Google Shape;10219;p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10220" name="Google Shape;10220;p6: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2</a:t>
            </a:fld>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76">
          <a:extLst>
            <a:ext uri="{FF2B5EF4-FFF2-40B4-BE49-F238E27FC236}">
              <a16:creationId xmlns:a16="http://schemas.microsoft.com/office/drawing/2014/main" id="{3A886F2A-8D71-E7C2-9F12-E1FC13D86E08}"/>
            </a:ext>
          </a:extLst>
        </p:cNvPr>
        <p:cNvGrpSpPr/>
        <p:nvPr/>
      </p:nvGrpSpPr>
      <p:grpSpPr>
        <a:xfrm>
          <a:off x="0" y="0"/>
          <a:ext cx="0" cy="0"/>
          <a:chOff x="0" y="0"/>
          <a:chExt cx="0" cy="0"/>
        </a:xfrm>
      </p:grpSpPr>
      <p:sp>
        <p:nvSpPr>
          <p:cNvPr id="10577" name="Google Shape;10577;p20:notes">
            <a:extLst>
              <a:ext uri="{FF2B5EF4-FFF2-40B4-BE49-F238E27FC236}">
                <a16:creationId xmlns:a16="http://schemas.microsoft.com/office/drawing/2014/main" id="{C7AD4196-13FB-ADE8-DCEB-937EC7520586}"/>
              </a:ext>
            </a:extLst>
          </p:cNvPr>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r>
              <a:rPr lang="en-US" sz="1200" kern="1200" dirty="0">
                <a:solidFill>
                  <a:schemeClr val="tx1"/>
                </a:solidFill>
                <a:effectLst/>
                <a:latin typeface="+mn-lt"/>
                <a:ea typeface="+mn-ea"/>
                <a:cs typeface="+mn-cs"/>
              </a:rPr>
              <a:t>Parents of NICU infants experience significantly higher rates of:</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Anxiety</a:t>
            </a:r>
          </a:p>
          <a:p>
            <a:r>
              <a:rPr lang="en-US" sz="1200" kern="1200" dirty="0">
                <a:solidFill>
                  <a:schemeClr val="tx1"/>
                </a:solidFill>
                <a:effectLst/>
                <a:latin typeface="+mn-lt"/>
                <a:ea typeface="+mn-ea"/>
                <a:cs typeface="+mn-cs"/>
              </a:rPr>
              <a:t>Depression</a:t>
            </a:r>
          </a:p>
          <a:p>
            <a:r>
              <a:rPr lang="en-US" sz="1200" kern="1200" dirty="0">
                <a:solidFill>
                  <a:schemeClr val="tx1"/>
                </a:solidFill>
                <a:effectLst/>
                <a:latin typeface="+mn-lt"/>
                <a:ea typeface="+mn-ea"/>
                <a:cs typeface="+mn-cs"/>
              </a:rPr>
              <a:t>Acute stress</a:t>
            </a:r>
          </a:p>
          <a:p>
            <a:r>
              <a:rPr lang="en-US" sz="1200" kern="1200" dirty="0">
                <a:solidFill>
                  <a:schemeClr val="tx1"/>
                </a:solidFill>
                <a:effectLst/>
                <a:latin typeface="+mn-lt"/>
                <a:ea typeface="+mn-ea"/>
                <a:cs typeface="+mn-cs"/>
              </a:rPr>
              <a:t>PTSD symptoms</a:t>
            </a:r>
          </a:p>
          <a:p>
            <a:r>
              <a:rPr lang="en-US" sz="1200" kern="1200" dirty="0">
                <a:solidFill>
                  <a:schemeClr val="tx1"/>
                </a:solidFill>
                <a:effectLst/>
                <a:latin typeface="+mn-lt"/>
                <a:ea typeface="+mn-ea"/>
                <a:cs typeface="+mn-cs"/>
              </a:rPr>
              <a:t>Grief and trauma responses</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NICU families often experience:</a:t>
            </a:r>
            <a:br>
              <a:rPr lang="en-US" sz="1200" kern="1200" dirty="0">
                <a:solidFill>
                  <a:schemeClr val="tx1"/>
                </a:solidFill>
                <a:effectLst/>
                <a:latin typeface="+mn-lt"/>
                <a:ea typeface="+mn-ea"/>
                <a:cs typeface="+mn-cs"/>
              </a:rPr>
            </a:b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Prolonged hospitalization</a:t>
            </a:r>
          </a:p>
          <a:p>
            <a:r>
              <a:rPr lang="en-US" sz="1200" kern="1200" dirty="0">
                <a:solidFill>
                  <a:schemeClr val="tx1"/>
                </a:solidFill>
                <a:effectLst/>
                <a:latin typeface="+mn-lt"/>
                <a:ea typeface="+mn-ea"/>
                <a:cs typeface="+mn-cs"/>
              </a:rPr>
              <a:t>Sleep deprivation</a:t>
            </a:r>
          </a:p>
          <a:p>
            <a:r>
              <a:rPr lang="en-US" sz="1200" kern="1200" dirty="0">
                <a:solidFill>
                  <a:schemeClr val="tx1"/>
                </a:solidFill>
                <a:effectLst/>
                <a:latin typeface="+mn-lt"/>
                <a:ea typeface="+mn-ea"/>
                <a:cs typeface="+mn-cs"/>
              </a:rPr>
              <a:t>Financial stress</a:t>
            </a:r>
          </a:p>
          <a:p>
            <a:r>
              <a:rPr lang="en-US" sz="1200" kern="1200" dirty="0">
                <a:solidFill>
                  <a:schemeClr val="tx1"/>
                </a:solidFill>
                <a:effectLst/>
                <a:latin typeface="+mn-lt"/>
                <a:ea typeface="+mn-ea"/>
                <a:cs typeface="+mn-cs"/>
              </a:rPr>
              <a:t>Relationship strain</a:t>
            </a:r>
          </a:p>
          <a:p>
            <a:r>
              <a:rPr lang="en-US" sz="1200" kern="1200" dirty="0">
                <a:solidFill>
                  <a:schemeClr val="tx1"/>
                </a:solidFill>
                <a:effectLst/>
                <a:latin typeface="+mn-lt"/>
                <a:ea typeface="+mn-ea"/>
                <a:cs typeface="+mn-cs"/>
              </a:rPr>
              <a:t>Isolation</a:t>
            </a:r>
          </a:p>
          <a:p>
            <a:r>
              <a:rPr lang="en-US" sz="1200" kern="1200" dirty="0">
                <a:solidFill>
                  <a:schemeClr val="tx1"/>
                </a:solidFill>
                <a:effectLst/>
                <a:latin typeface="+mn-lt"/>
                <a:ea typeface="+mn-ea"/>
                <a:cs typeface="+mn-cs"/>
              </a:rPr>
              <a:t>Medical complexity</a:t>
            </a:r>
          </a:p>
          <a:p>
            <a:r>
              <a:rPr lang="en-US" sz="1200" kern="1200" dirty="0">
                <a:solidFill>
                  <a:schemeClr val="tx1"/>
                </a:solidFill>
                <a:effectLst/>
                <a:latin typeface="+mn-lt"/>
                <a:ea typeface="+mn-ea"/>
                <a:cs typeface="+mn-cs"/>
              </a:rPr>
              <a:t>Fear of loss or disability</a:t>
            </a:r>
          </a:p>
          <a:p>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Even families with healthy coping skills can feel overwhelmed by:</a:t>
            </a:r>
          </a:p>
          <a:p>
            <a:br>
              <a:rPr lang="en-US" sz="1200" kern="1200" dirty="0">
                <a:solidFill>
                  <a:schemeClr val="tx1"/>
                </a:solidFill>
                <a:effectLst/>
                <a:latin typeface="+mn-lt"/>
                <a:ea typeface="+mn-ea"/>
                <a:cs typeface="+mn-cs"/>
              </a:rPr>
            </a:br>
            <a:r>
              <a:rPr lang="en-US" sz="1200" kern="1200" dirty="0">
                <a:solidFill>
                  <a:schemeClr val="tx1"/>
                </a:solidFill>
                <a:effectLst/>
                <a:latin typeface="+mn-lt"/>
                <a:ea typeface="+mn-ea"/>
                <a:cs typeface="+mn-cs"/>
              </a:rPr>
              <a:t>Unexpected delivery</a:t>
            </a:r>
          </a:p>
          <a:p>
            <a:r>
              <a:rPr lang="en-US" sz="1200" kern="1200" dirty="0">
                <a:solidFill>
                  <a:schemeClr val="tx1"/>
                </a:solidFill>
                <a:effectLst/>
                <a:latin typeface="+mn-lt"/>
                <a:ea typeface="+mn-ea"/>
                <a:cs typeface="+mn-cs"/>
              </a:rPr>
              <a:t>Separation from their infant</a:t>
            </a:r>
          </a:p>
          <a:p>
            <a:r>
              <a:rPr lang="en-US" sz="1200" kern="1200" dirty="0">
                <a:solidFill>
                  <a:schemeClr val="tx1"/>
                </a:solidFill>
                <a:effectLst/>
                <a:latin typeface="+mn-lt"/>
                <a:ea typeface="+mn-ea"/>
                <a:cs typeface="+mn-cs"/>
              </a:rPr>
              <a:t>Medical uncertainty</a:t>
            </a:r>
          </a:p>
          <a:p>
            <a:r>
              <a:rPr lang="en-US" sz="1200" kern="1200" dirty="0">
                <a:solidFill>
                  <a:schemeClr val="tx1"/>
                </a:solidFill>
                <a:effectLst/>
                <a:latin typeface="+mn-lt"/>
                <a:ea typeface="+mn-ea"/>
                <a:cs typeface="+mn-cs"/>
              </a:rPr>
              <a:t>Loss of the expected birth experience</a:t>
            </a:r>
          </a:p>
          <a:p>
            <a:r>
              <a:rPr lang="en-US" sz="1200" kern="1200" dirty="0">
                <a:solidFill>
                  <a:schemeClr val="tx1"/>
                </a:solidFill>
                <a:effectLst/>
                <a:latin typeface="+mn-lt"/>
                <a:ea typeface="+mn-ea"/>
                <a:cs typeface="+mn-cs"/>
              </a:rPr>
              <a:t>Complex caregiving demands</a:t>
            </a:r>
          </a:p>
          <a:p>
            <a:br>
              <a:rPr lang="en-US" sz="1200" kern="1200" dirty="0">
                <a:solidFill>
                  <a:schemeClr val="tx1"/>
                </a:solidFill>
                <a:effectLst/>
                <a:latin typeface="+mn-lt"/>
                <a:ea typeface="+mn-ea"/>
                <a:cs typeface="+mn-cs"/>
              </a:rPr>
            </a:b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NICU hospitalization creates repeated touchpoints with families, making it an ideal setting to:</a:t>
            </a:r>
          </a:p>
          <a:p>
            <a:br>
              <a:rPr lang="en-US" sz="1200" kern="1200" dirty="0">
                <a:solidFill>
                  <a:schemeClr val="tx1"/>
                </a:solidFill>
                <a:effectLst/>
                <a:latin typeface="+mn-lt"/>
                <a:ea typeface="+mn-ea"/>
                <a:cs typeface="+mn-cs"/>
              </a:rPr>
            </a:b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Normalize emotional responses</a:t>
            </a:r>
          </a:p>
          <a:p>
            <a:r>
              <a:rPr lang="en-US" sz="1200" kern="1200" dirty="0">
                <a:solidFill>
                  <a:schemeClr val="tx1"/>
                </a:solidFill>
                <a:effectLst/>
                <a:latin typeface="+mn-lt"/>
                <a:ea typeface="+mn-ea"/>
                <a:cs typeface="+mn-cs"/>
              </a:rPr>
              <a:t>Screen for mental health needs</a:t>
            </a:r>
          </a:p>
          <a:p>
            <a:r>
              <a:rPr lang="en-US" sz="1200" kern="1200" dirty="0">
                <a:solidFill>
                  <a:schemeClr val="tx1"/>
                </a:solidFill>
                <a:effectLst/>
                <a:latin typeface="+mn-lt"/>
                <a:ea typeface="+mn-ea"/>
                <a:cs typeface="+mn-cs"/>
              </a:rPr>
              <a:t>Provide peer and professional support</a:t>
            </a:r>
          </a:p>
          <a:p>
            <a:r>
              <a:rPr lang="en-US" sz="1200" kern="1200" dirty="0">
                <a:solidFill>
                  <a:schemeClr val="tx1"/>
                </a:solidFill>
                <a:effectLst/>
                <a:latin typeface="+mn-lt"/>
                <a:ea typeface="+mn-ea"/>
                <a:cs typeface="+mn-cs"/>
              </a:rPr>
              <a:t>Connect families to resources</a:t>
            </a:r>
          </a:p>
          <a:p>
            <a:r>
              <a:rPr lang="en-US" sz="1200" kern="1200" dirty="0">
                <a:solidFill>
                  <a:schemeClr val="tx1"/>
                </a:solidFill>
                <a:effectLst/>
                <a:latin typeface="+mn-lt"/>
                <a:ea typeface="+mn-ea"/>
                <a:cs typeface="+mn-cs"/>
              </a:rPr>
              <a:t>Reduce stigma</a:t>
            </a:r>
          </a:p>
          <a:p>
            <a:r>
              <a:rPr lang="en-US" sz="1200" kern="1200" dirty="0">
                <a:solidFill>
                  <a:schemeClr val="tx1"/>
                </a:solidFill>
                <a:effectLst/>
                <a:latin typeface="+mn-lt"/>
                <a:ea typeface="+mn-ea"/>
                <a:cs typeface="+mn-cs"/>
              </a:rPr>
              <a:t>Build continuity into outpatient care</a:t>
            </a:r>
            <a:br>
              <a:rPr lang="en-US" sz="1200" kern="1200" dirty="0">
                <a:solidFill>
                  <a:schemeClr val="tx1"/>
                </a:solidFill>
                <a:effectLst/>
                <a:latin typeface="+mn-lt"/>
                <a:ea typeface="+mn-ea"/>
                <a:cs typeface="+mn-cs"/>
              </a:rPr>
            </a:b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Parental emotional well-being influences:</a:t>
            </a:r>
            <a:br>
              <a:rPr lang="en-US" sz="1200" kern="1200" dirty="0">
                <a:solidFill>
                  <a:schemeClr val="tx1"/>
                </a:solidFill>
                <a:effectLst/>
                <a:latin typeface="+mn-lt"/>
                <a:ea typeface="+mn-ea"/>
                <a:cs typeface="+mn-cs"/>
              </a:rPr>
            </a:b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Bonding and attachment</a:t>
            </a:r>
          </a:p>
          <a:p>
            <a:r>
              <a:rPr lang="en-US" sz="1200" kern="1200" dirty="0">
                <a:solidFill>
                  <a:schemeClr val="tx1"/>
                </a:solidFill>
                <a:effectLst/>
                <a:latin typeface="+mn-lt"/>
                <a:ea typeface="+mn-ea"/>
                <a:cs typeface="+mn-cs"/>
              </a:rPr>
              <a:t>Breastfeeding success</a:t>
            </a:r>
          </a:p>
          <a:p>
            <a:r>
              <a:rPr lang="en-US" sz="1200" kern="1200" dirty="0">
                <a:solidFill>
                  <a:schemeClr val="tx1"/>
                </a:solidFill>
                <a:effectLst/>
                <a:latin typeface="+mn-lt"/>
                <a:ea typeface="+mn-ea"/>
                <a:cs typeface="+mn-cs"/>
              </a:rPr>
              <a:t>Parent participation in care</a:t>
            </a:r>
          </a:p>
          <a:p>
            <a:r>
              <a:rPr lang="en-US" sz="1200" kern="1200" dirty="0">
                <a:solidFill>
                  <a:schemeClr val="tx1"/>
                </a:solidFill>
                <a:effectLst/>
                <a:latin typeface="+mn-lt"/>
                <a:ea typeface="+mn-ea"/>
                <a:cs typeface="+mn-cs"/>
              </a:rPr>
              <a:t>Developmental outcomes</a:t>
            </a:r>
          </a:p>
          <a:p>
            <a:r>
              <a:rPr lang="en-US" sz="1200" kern="1200" dirty="0">
                <a:solidFill>
                  <a:schemeClr val="tx1"/>
                </a:solidFill>
                <a:effectLst/>
                <a:latin typeface="+mn-lt"/>
                <a:ea typeface="+mn-ea"/>
                <a:cs typeface="+mn-cs"/>
              </a:rPr>
              <a:t>Transition to home</a:t>
            </a:r>
          </a:p>
          <a:p>
            <a:r>
              <a:rPr lang="en-US" sz="1200" kern="1200" dirty="0">
                <a:solidFill>
                  <a:schemeClr val="tx1"/>
                </a:solidFill>
                <a:effectLst/>
                <a:latin typeface="+mn-lt"/>
                <a:ea typeface="+mn-ea"/>
                <a:cs typeface="+mn-cs"/>
              </a:rPr>
              <a:t>Follow-up adherence</a:t>
            </a:r>
          </a:p>
          <a:p>
            <a:br>
              <a:rPr lang="en-US" sz="1200" kern="1200" dirty="0">
                <a:solidFill>
                  <a:schemeClr val="tx1"/>
                </a:solidFill>
                <a:effectLst/>
                <a:latin typeface="+mn-lt"/>
                <a:ea typeface="+mn-ea"/>
                <a:cs typeface="+mn-cs"/>
              </a:rPr>
            </a:br>
            <a:r>
              <a:rPr lang="en-US" sz="1200" kern="1200" dirty="0">
                <a:solidFill>
                  <a:schemeClr val="tx1"/>
                </a:solidFill>
                <a:effectLst/>
                <a:latin typeface="+mn-lt"/>
                <a:ea typeface="+mn-ea"/>
                <a:cs typeface="+mn-cs"/>
              </a:rPr>
              <a:t>Supporting families emotionally is part of optimizing infant health — not separate from it.</a:t>
            </a:r>
          </a:p>
          <a:p>
            <a:br>
              <a:rPr lang="en-US" sz="1200" kern="1200" dirty="0">
                <a:solidFill>
                  <a:schemeClr val="tx1"/>
                </a:solidFill>
                <a:effectLst/>
                <a:latin typeface="+mn-lt"/>
                <a:ea typeface="+mn-ea"/>
                <a:cs typeface="+mn-cs"/>
              </a:rPr>
            </a:br>
            <a:r>
              <a:rPr lang="en-US" sz="1200" kern="1200" dirty="0">
                <a:solidFill>
                  <a:schemeClr val="tx1"/>
                </a:solidFill>
                <a:effectLst/>
                <a:latin typeface="+mn-lt"/>
                <a:ea typeface="+mn-ea"/>
                <a:cs typeface="+mn-cs"/>
              </a:rPr>
              <a:t>When family distress is unrecognized or unsupported, staff may experience:</a:t>
            </a:r>
          </a:p>
          <a:p>
            <a:br>
              <a:rPr lang="en-US" sz="1200" kern="1200" dirty="0">
                <a:solidFill>
                  <a:schemeClr val="tx1"/>
                </a:solidFill>
                <a:effectLst/>
                <a:latin typeface="+mn-lt"/>
                <a:ea typeface="+mn-ea"/>
                <a:cs typeface="+mn-cs"/>
              </a:rPr>
            </a:b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Compassion fatigue</a:t>
            </a:r>
          </a:p>
          <a:p>
            <a:r>
              <a:rPr lang="en-US" sz="1200" kern="1200" dirty="0">
                <a:solidFill>
                  <a:schemeClr val="tx1"/>
                </a:solidFill>
                <a:effectLst/>
                <a:latin typeface="+mn-lt"/>
                <a:ea typeface="+mn-ea"/>
                <a:cs typeface="+mn-cs"/>
              </a:rPr>
              <a:t>Moral distress</a:t>
            </a:r>
          </a:p>
          <a:p>
            <a:r>
              <a:rPr lang="en-US" sz="1200" kern="1200" dirty="0">
                <a:solidFill>
                  <a:schemeClr val="tx1"/>
                </a:solidFill>
                <a:effectLst/>
                <a:latin typeface="+mn-lt"/>
                <a:ea typeface="+mn-ea"/>
                <a:cs typeface="+mn-cs"/>
              </a:rPr>
              <a:t>Challenging communication dynamics</a:t>
            </a:r>
          </a:p>
          <a:p>
            <a:r>
              <a:rPr lang="en-US" sz="1200" kern="1200" dirty="0">
                <a:solidFill>
                  <a:schemeClr val="tx1"/>
                </a:solidFill>
                <a:effectLst/>
                <a:latin typeface="+mn-lt"/>
                <a:ea typeface="+mn-ea"/>
                <a:cs typeface="+mn-cs"/>
              </a:rPr>
              <a:t>Increased emotional burden</a:t>
            </a:r>
          </a:p>
          <a:p>
            <a:br>
              <a:rPr lang="en-US" sz="1200" kern="1200" dirty="0">
                <a:solidFill>
                  <a:schemeClr val="tx1"/>
                </a:solidFill>
                <a:effectLst/>
                <a:latin typeface="+mn-lt"/>
                <a:ea typeface="+mn-ea"/>
                <a:cs typeface="+mn-cs"/>
              </a:rPr>
            </a:br>
            <a:endParaRPr lang="en-US" sz="1200" kern="1200" dirty="0">
              <a:solidFill>
                <a:schemeClr val="tx1"/>
              </a:solidFill>
              <a:effectLst/>
              <a:latin typeface="+mn-lt"/>
              <a:ea typeface="+mn-ea"/>
              <a:cs typeface="+mn-cs"/>
            </a:endParaRPr>
          </a:p>
          <a:p>
            <a:r>
              <a:rPr lang="en-US" sz="1200" kern="1200" dirty="0">
                <a:solidFill>
                  <a:schemeClr val="tx1"/>
                </a:solidFill>
                <a:effectLst/>
                <a:latin typeface="+mn-lt"/>
                <a:ea typeface="+mn-ea"/>
                <a:cs typeface="+mn-cs"/>
              </a:rPr>
              <a:t>Perinatal mental health work improves the experience for both families and care teams.</a:t>
            </a:r>
          </a:p>
          <a:p>
            <a:br>
              <a:rPr lang="en-US" sz="1200" kern="1200" dirty="0">
                <a:solidFill>
                  <a:schemeClr val="tx1"/>
                </a:solidFill>
                <a:effectLst/>
                <a:latin typeface="+mn-lt"/>
                <a:ea typeface="+mn-ea"/>
                <a:cs typeface="+mn-cs"/>
              </a:rPr>
            </a:br>
            <a:endParaRPr dirty="0"/>
          </a:p>
        </p:txBody>
      </p:sp>
      <p:sp>
        <p:nvSpPr>
          <p:cNvPr id="10578" name="Google Shape;10578;p20:notes">
            <a:extLst>
              <a:ext uri="{FF2B5EF4-FFF2-40B4-BE49-F238E27FC236}">
                <a16:creationId xmlns:a16="http://schemas.microsoft.com/office/drawing/2014/main" id="{9416B3E7-54A3-3D2E-6E20-2C7085A55ABB}"/>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70105644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ED5DC79B-8FAC-4387-9654-6F7DBAE16094}" type="slidenum">
              <a:rPr lang="en-US" smtClean="0"/>
              <a:t>40</a:t>
            </a:fld>
            <a:endParaRPr lang="en-US"/>
          </a:p>
        </p:txBody>
      </p:sp>
    </p:spTree>
    <p:extLst>
      <p:ext uri="{BB962C8B-B14F-4D97-AF65-F5344CB8AC3E}">
        <p14:creationId xmlns:p14="http://schemas.microsoft.com/office/powerpoint/2010/main" val="116088265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506"/>
        <p:cNvGrpSpPr/>
        <p:nvPr/>
      </p:nvGrpSpPr>
      <p:grpSpPr>
        <a:xfrm>
          <a:off x="0" y="0"/>
          <a:ext cx="0" cy="0"/>
          <a:chOff x="0" y="0"/>
          <a:chExt cx="0" cy="0"/>
        </a:xfrm>
      </p:grpSpPr>
      <p:sp>
        <p:nvSpPr>
          <p:cNvPr id="10507" name="Google Shape;10507;p1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508" name="Google Shape;10508;p1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457200" lvl="0" indent="-228600" algn="l" rtl="0">
              <a:lnSpc>
                <a:spcPct val="100000"/>
              </a:lnSpc>
              <a:spcBef>
                <a:spcPts val="0"/>
              </a:spcBef>
              <a:spcAft>
                <a:spcPts val="0"/>
              </a:spcAft>
              <a:buSzPts val="1400"/>
              <a:buNone/>
            </a:pPr>
            <a:r>
              <a:rPr lang="en-US" i="1">
                <a:solidFill>
                  <a:srgbClr val="FFFFFF"/>
                </a:solidFill>
                <a:latin typeface="Arial"/>
                <a:ea typeface="Arial"/>
                <a:cs typeface="Arial"/>
                <a:sym typeface="Arial"/>
              </a:rPr>
              <a:t>Building upon the foundational work of the ILPQC Birth Equity initiative and the Mothers and Newborns affected by Opioids initiative, the PMH initiative will work to improve education on perinatal mental health conditions for clinical staff, patients and families as well as improve screening, treatment and linkage to resources for mental health conditions during pregnancy, delivery and postpartum. </a:t>
            </a:r>
            <a:endParaRPr/>
          </a:p>
          <a:p>
            <a:pPr marL="457200" lvl="0" indent="-228600" algn="l" rtl="0">
              <a:lnSpc>
                <a:spcPct val="100000"/>
              </a:lnSpc>
              <a:spcBef>
                <a:spcPts val="0"/>
              </a:spcBef>
              <a:spcAft>
                <a:spcPts val="0"/>
              </a:spcAft>
              <a:buSzPts val="1400"/>
              <a:buNone/>
            </a:pPr>
            <a:endParaRPr/>
          </a:p>
        </p:txBody>
      </p:sp>
      <p:sp>
        <p:nvSpPr>
          <p:cNvPr id="10509" name="Google Shape;10509;p14:notes"/>
          <p:cNvSpPr txBox="1"/>
          <p:nvPr/>
        </p:nvSpPr>
        <p:spPr>
          <a:xfrm>
            <a:off x="3884608" y="8685208"/>
            <a:ext cx="2971800" cy="458791"/>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800"/>
              <a:buFont typeface="Arial"/>
              <a:buNone/>
            </a:pPr>
            <a:fld id="{00000000-1234-1234-1234-123412341234}" type="slidenum">
              <a:rPr lang="en-US" sz="1800" b="0" i="0" u="none" strike="noStrike" cap="none">
                <a:solidFill>
                  <a:srgbClr val="000000"/>
                </a:solidFill>
                <a:latin typeface="Arial"/>
                <a:ea typeface="Arial"/>
                <a:cs typeface="Arial"/>
                <a:sym typeface="Arial"/>
              </a:rPr>
              <a:t>41</a:t>
            </a:fld>
            <a:endParaRPr sz="1200" b="0" i="0" u="none" strike="noStrike" cap="none">
              <a:solidFill>
                <a:srgbClr val="000000"/>
              </a:solidFill>
              <a:latin typeface="Calibri"/>
              <a:ea typeface="Calibri"/>
              <a:cs typeface="Calibri"/>
              <a:sym typeface="Calibri"/>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685"/>
        <p:cNvGrpSpPr/>
        <p:nvPr/>
      </p:nvGrpSpPr>
      <p:grpSpPr>
        <a:xfrm>
          <a:off x="0" y="0"/>
          <a:ext cx="0" cy="0"/>
          <a:chOff x="0" y="0"/>
          <a:chExt cx="0" cy="0"/>
        </a:xfrm>
      </p:grpSpPr>
      <p:sp>
        <p:nvSpPr>
          <p:cNvPr id="16686" name="Google Shape;16686;p276: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16687" name="Google Shape;16687;p27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70"/>
        <p:cNvGrpSpPr/>
        <p:nvPr/>
      </p:nvGrpSpPr>
      <p:grpSpPr>
        <a:xfrm>
          <a:off x="0" y="0"/>
          <a:ext cx="0" cy="0"/>
          <a:chOff x="0" y="0"/>
          <a:chExt cx="0" cy="0"/>
        </a:xfrm>
      </p:grpSpPr>
      <p:sp>
        <p:nvSpPr>
          <p:cNvPr id="2171" name="Google Shape;2171;p5: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2172" name="Google Shape;2172;p5: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Tx/>
              <a:buSzPts val="1400"/>
              <a:buFontTx/>
              <a:buNone/>
              <a:tabLst/>
              <a:defRPr/>
            </a:pPr>
            <a:r>
              <a:rPr lang="en-US"/>
              <a:t>The objective of ESSI </a:t>
            </a:r>
            <a:r>
              <a:rPr lang="en-US" sz="1200" b="0" i="0" u="none" strike="noStrike" cap="none">
                <a:solidFill>
                  <a:srgbClr val="444C55"/>
                </a:solidFill>
                <a:latin typeface="+mn-lt"/>
                <a:cs typeface="Calibri"/>
                <a:sym typeface="Calibri"/>
              </a:rPr>
              <a:t>is to</a:t>
            </a:r>
            <a:r>
              <a:rPr lang="en-US" sz="1200" b="0" i="0" u="none" strike="noStrike" cap="none">
                <a:solidFill>
                  <a:srgbClr val="444C55"/>
                </a:solidFill>
                <a:latin typeface="+mn-lt"/>
                <a:ea typeface="Calibri"/>
                <a:cs typeface="Calibri"/>
                <a:sym typeface="Calibri"/>
              </a:rPr>
              <a:t> prevent infant deaths and reduce racial disparities through a quality framework, </a:t>
            </a:r>
            <a:r>
              <a:rPr lang="en-US" sz="1200">
                <a:solidFill>
                  <a:srgbClr val="444C55"/>
                </a:solidFill>
                <a:latin typeface="+mn-lt"/>
                <a:ea typeface="Calibri"/>
                <a:cs typeface="Calibri"/>
                <a:sym typeface="Calibri"/>
              </a:rPr>
              <a:t>addressing </a:t>
            </a:r>
            <a:r>
              <a:rPr lang="en-US" sz="1200" b="0" i="0" u="none" strike="noStrike" cap="none">
                <a:solidFill>
                  <a:srgbClr val="444C55"/>
                </a:solidFill>
                <a:latin typeface="+mn-lt"/>
                <a:ea typeface="Calibri"/>
                <a:cs typeface="Calibri"/>
                <a:sym typeface="Calibri"/>
              </a:rPr>
              <a:t>infant safe sleep environment, racial equity, social determinants of health, and other contributing factors. ​This can be accomplished by equipping hospitals to address issues that contribute to these disparities in infant mortality.</a:t>
            </a:r>
            <a:endParaRPr lang="en-US" sz="1000" b="0" i="0" u="none" strike="noStrike" cap="none">
              <a:solidFill>
                <a:srgbClr val="444C55"/>
              </a:solidFill>
              <a:latin typeface="+mn-lt"/>
              <a:ea typeface="Calibri"/>
              <a:cs typeface="Calibri"/>
              <a:sym typeface="Calibri"/>
            </a:endParaRPr>
          </a:p>
          <a:p>
            <a:pPr marL="0" lvl="0" indent="0" algn="l" rtl="0">
              <a:lnSpc>
                <a:spcPct val="100000"/>
              </a:lnSpc>
              <a:spcBef>
                <a:spcPts val="0"/>
              </a:spcBef>
              <a:spcAft>
                <a:spcPts val="0"/>
              </a:spcAft>
              <a:buSzPts val="1400"/>
              <a:buNone/>
            </a:pPr>
            <a:endParaRPr/>
          </a:p>
        </p:txBody>
      </p:sp>
      <p:sp>
        <p:nvSpPr>
          <p:cNvPr id="2173" name="Google Shape;2173;p5: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Tx/>
              <a:buSzPts val="1400"/>
              <a:buFontTx/>
              <a:buNone/>
              <a:tabLst/>
              <a:defRPr/>
            </a:pPr>
            <a:fld id="{00000000-1234-1234-1234-123412341234}" type="slidenum">
              <a:rPr kumimoji="0" lang="en-US" sz="1200" b="0" i="0" u="none" strike="noStrike" kern="1200" cap="none" spc="0" normalizeH="0" baseline="0" noProof="0">
                <a:ln>
                  <a:noFill/>
                </a:ln>
                <a:solidFill>
                  <a:prstClr val="black"/>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Pts val="1400"/>
                <a:buFontTx/>
                <a:buNone/>
                <a:tabLst/>
                <a:defRPr/>
              </a:pPr>
              <a:t>3</a:t>
            </a:fld>
            <a:endParaRPr kumimoji="0" sz="1200" b="0" i="0" u="none" strike="noStrike" kern="1200" cap="none" spc="0" normalizeH="0" baseline="0" noProof="0">
              <a:ln>
                <a:noFill/>
              </a:ln>
              <a:solidFill>
                <a:prstClr val="black"/>
              </a:solidFill>
              <a:effectLst/>
              <a:uLnTx/>
              <a:uFillTx/>
              <a:latin typeface="Calibri" panose="020F0502020204030204"/>
              <a:ea typeface="+mn-ea"/>
              <a:cs typeface="+mn-cs"/>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248"/>
        <p:cNvGrpSpPr/>
        <p:nvPr/>
      </p:nvGrpSpPr>
      <p:grpSpPr>
        <a:xfrm>
          <a:off x="0" y="0"/>
          <a:ext cx="0" cy="0"/>
          <a:chOff x="0" y="0"/>
          <a:chExt cx="0" cy="0"/>
        </a:xfrm>
      </p:grpSpPr>
      <p:sp>
        <p:nvSpPr>
          <p:cNvPr id="10249" name="Google Shape;10249;p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250" name="Google Shape;10250;p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10251" name="Google Shape;10251;p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4</a:t>
            </a:fld>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87"/>
        <p:cNvGrpSpPr/>
        <p:nvPr/>
      </p:nvGrpSpPr>
      <p:grpSpPr>
        <a:xfrm>
          <a:off x="0" y="0"/>
          <a:ext cx="0" cy="0"/>
          <a:chOff x="0" y="0"/>
          <a:chExt cx="0" cy="0"/>
        </a:xfrm>
      </p:grpSpPr>
      <p:sp>
        <p:nvSpPr>
          <p:cNvPr id="10488" name="Google Shape;10488;p1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489" name="Google Shape;10489;p14: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r>
              <a:rPr lang="en-US" dirty="0"/>
              <a:t>Need the bottom tip of Illinois.</a:t>
            </a:r>
            <a:endParaRPr dirty="0"/>
          </a:p>
        </p:txBody>
      </p:sp>
      <p:sp>
        <p:nvSpPr>
          <p:cNvPr id="10490" name="Google Shape;10490;p14: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5</a:t>
            </a:fld>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499">
          <a:extLst>
            <a:ext uri="{FF2B5EF4-FFF2-40B4-BE49-F238E27FC236}">
              <a16:creationId xmlns:a16="http://schemas.microsoft.com/office/drawing/2014/main" id="{19BC6886-4CC0-33AF-6427-503D895068CA}"/>
            </a:ext>
          </a:extLst>
        </p:cNvPr>
        <p:cNvGrpSpPr/>
        <p:nvPr/>
      </p:nvGrpSpPr>
      <p:grpSpPr>
        <a:xfrm>
          <a:off x="0" y="0"/>
          <a:ext cx="0" cy="0"/>
          <a:chOff x="0" y="0"/>
          <a:chExt cx="0" cy="0"/>
        </a:xfrm>
      </p:grpSpPr>
      <p:sp>
        <p:nvSpPr>
          <p:cNvPr id="10500" name="Google Shape;10500;p15:notes">
            <a:extLst>
              <a:ext uri="{FF2B5EF4-FFF2-40B4-BE49-F238E27FC236}">
                <a16:creationId xmlns:a16="http://schemas.microsoft.com/office/drawing/2014/main" id="{820D4C23-978D-75E0-72C8-2DC5CE8014C7}"/>
              </a:ext>
            </a:extLst>
          </p:cNvPr>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501" name="Google Shape;10501;p15:notes">
            <a:extLst>
              <a:ext uri="{FF2B5EF4-FFF2-40B4-BE49-F238E27FC236}">
                <a16:creationId xmlns:a16="http://schemas.microsoft.com/office/drawing/2014/main" id="{A4FA4300-063B-6A4B-3658-AED998702FB4}"/>
              </a:ext>
            </a:extLst>
          </p:cNvPr>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lnSpc>
                <a:spcPct val="100000"/>
              </a:lnSpc>
              <a:spcBef>
                <a:spcPts val="0"/>
              </a:spcBef>
              <a:spcAft>
                <a:spcPts val="0"/>
              </a:spcAft>
              <a:buSzPts val="1400"/>
              <a:buNone/>
            </a:pPr>
            <a:endParaRPr/>
          </a:p>
        </p:txBody>
      </p:sp>
      <p:sp>
        <p:nvSpPr>
          <p:cNvPr id="10502" name="Google Shape;10502;p15:notes">
            <a:extLst>
              <a:ext uri="{FF2B5EF4-FFF2-40B4-BE49-F238E27FC236}">
                <a16:creationId xmlns:a16="http://schemas.microsoft.com/office/drawing/2014/main" id="{5F7D102B-71B5-8E52-468F-E46266452AC8}"/>
              </a:ext>
            </a:extLst>
          </p:cNvPr>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lnSpc>
                <a:spcPct val="100000"/>
              </a:lnSpc>
              <a:spcBef>
                <a:spcPts val="0"/>
              </a:spcBef>
              <a:spcAft>
                <a:spcPts val="0"/>
              </a:spcAft>
              <a:buSzPts val="1400"/>
              <a:buNone/>
            </a:pPr>
            <a:fld id="{00000000-1234-1234-1234-123412341234}" type="slidenum">
              <a:rPr lang="en-US"/>
              <a:t>6</a:t>
            </a:fld>
            <a:endParaRPr/>
          </a:p>
        </p:txBody>
      </p:sp>
    </p:spTree>
    <p:extLst>
      <p:ext uri="{BB962C8B-B14F-4D97-AF65-F5344CB8AC3E}">
        <p14:creationId xmlns:p14="http://schemas.microsoft.com/office/powerpoint/2010/main" val="339686793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Hospitals were successful in implementing key structure measures connected to the primary drivers. The red percentage on the left reflects the percent of hospital teams with structure measures in place at baseline. The green percentage on the right reflects the current percent of hospitals who have implemented these measures.</a:t>
            </a:r>
          </a:p>
        </p:txBody>
      </p:sp>
      <p:sp>
        <p:nvSpPr>
          <p:cNvPr id="4" name="Slide Number Placeholder 3"/>
          <p:cNvSpPr>
            <a:spLocks noGrp="1"/>
          </p:cNvSpPr>
          <p:nvPr>
            <p:ph type="sldNum" sz="quarter" idx="5"/>
          </p:nvPr>
        </p:nvSpPr>
        <p:spPr/>
        <p:txBody>
          <a:bodyPr/>
          <a:lstStyle/>
          <a:p>
            <a:fld id="{E8BD2D14-F0AA-2844-871F-19DB90E80350}" type="slidenum">
              <a:rPr lang="en-US" smtClean="0"/>
              <a:t>7</a:t>
            </a:fld>
            <a:endParaRPr lang="en-US"/>
          </a:p>
        </p:txBody>
      </p:sp>
    </p:spTree>
    <p:extLst>
      <p:ext uri="{BB962C8B-B14F-4D97-AF65-F5344CB8AC3E}">
        <p14:creationId xmlns:p14="http://schemas.microsoft.com/office/powerpoint/2010/main" val="95360643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F7CF1E-4AD2-5F2D-4C63-E0864FC10FEF}"/>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97C329FE-9729-81A3-4E1C-B4FB7004F10A}"/>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8FBC827E-94B8-AD19-54F2-38108E4F3EAF}"/>
              </a:ext>
            </a:extLst>
          </p:cNvPr>
          <p:cNvSpPr>
            <a:spLocks noGrp="1"/>
          </p:cNvSpPr>
          <p:nvPr>
            <p:ph type="body" idx="1"/>
          </p:nvPr>
        </p:nvSpPr>
        <p:spPr/>
        <p:txBody>
          <a:bodyPr/>
          <a:lstStyle/>
          <a:p>
            <a:r>
              <a:rPr lang="en-US"/>
              <a:t>Hospitals were successful in implementing key structure measures connected to the primary drivers. The red percentage on the left reflects the percent of hospital teams with structure measures in place at baseline. The green percentage on the right reflects the current percent of hospitals who have implemented these measures.</a:t>
            </a:r>
          </a:p>
        </p:txBody>
      </p:sp>
      <p:sp>
        <p:nvSpPr>
          <p:cNvPr id="4" name="Slide Number Placeholder 3">
            <a:extLst>
              <a:ext uri="{FF2B5EF4-FFF2-40B4-BE49-F238E27FC236}">
                <a16:creationId xmlns:a16="http://schemas.microsoft.com/office/drawing/2014/main" id="{F63EBF87-A1B9-1F1A-1BC0-E7F7DC12E42B}"/>
              </a:ext>
            </a:extLst>
          </p:cNvPr>
          <p:cNvSpPr>
            <a:spLocks noGrp="1"/>
          </p:cNvSpPr>
          <p:nvPr>
            <p:ph type="sldNum" sz="quarter" idx="5"/>
          </p:nvPr>
        </p:nvSpPr>
        <p:spPr/>
        <p:txBody>
          <a:bodyPr/>
          <a:lstStyle/>
          <a:p>
            <a:fld id="{E8BD2D14-F0AA-2844-871F-19DB90E80350}" type="slidenum">
              <a:rPr lang="en-US" smtClean="0"/>
              <a:t>8</a:t>
            </a:fld>
            <a:endParaRPr lang="en-US"/>
          </a:p>
        </p:txBody>
      </p:sp>
    </p:spTree>
    <p:extLst>
      <p:ext uri="{BB962C8B-B14F-4D97-AF65-F5344CB8AC3E}">
        <p14:creationId xmlns:p14="http://schemas.microsoft.com/office/powerpoint/2010/main" val="59990267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control chart shows progress toward our main aim, completion of the ESSI Bundle consisting of parental awareness, family readiness with SDOH screening and linkage, and the transfer of care to the outpatient provider.  The annotations starting from October 2023 on the left side of the screen shows the progression of topics connected with structural changes at the same time as we moved through the initiative. The completion of the ESSI bundle increased from a mean of 27% to a mean of 72% by the end of the initiative. </a:t>
            </a:r>
          </a:p>
        </p:txBody>
      </p:sp>
      <p:sp>
        <p:nvSpPr>
          <p:cNvPr id="4" name="Slide Number Placeholder 3"/>
          <p:cNvSpPr>
            <a:spLocks noGrp="1"/>
          </p:cNvSpPr>
          <p:nvPr>
            <p:ph type="sldNum" sz="quarter" idx="5"/>
          </p:nvPr>
        </p:nvSpPr>
        <p:spPr/>
        <p:txBody>
          <a:bodyPr/>
          <a:lstStyle/>
          <a:p>
            <a:fld id="{E8BD2D14-F0AA-2844-871F-19DB90E80350}" type="slidenum">
              <a:rPr lang="en-US" smtClean="0"/>
              <a:t>15</a:t>
            </a:fld>
            <a:endParaRPr lang="en-US"/>
          </a:p>
        </p:txBody>
      </p:sp>
    </p:spTree>
    <p:extLst>
      <p:ext uri="{BB962C8B-B14F-4D97-AF65-F5344CB8AC3E}">
        <p14:creationId xmlns:p14="http://schemas.microsoft.com/office/powerpoint/2010/main" val="169935926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000.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62.png"/><Relationship Id="rId1" Type="http://schemas.openxmlformats.org/officeDocument/2006/relationships/slideMaster" Target="../slideMasters/slideMaster7.xml"/></Relationships>
</file>

<file path=ppt/slideLayouts/_rels/slideLayout1001.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7.xml"/></Relationships>
</file>

<file path=ppt/slideLayouts/_rels/slideLayout1002.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7.xml"/></Relationships>
</file>

<file path=ppt/slideLayouts/_rels/slideLayout1003.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7.xml"/></Relationships>
</file>

<file path=ppt/slideLayouts/_rels/slideLayout1004.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7.xml"/></Relationships>
</file>

<file path=ppt/slideLayouts/_rels/slideLayout1005.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7.xml"/></Relationships>
</file>

<file path=ppt/slideLayouts/_rels/slideLayout1006.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7.xml"/></Relationships>
</file>

<file path=ppt/slideLayouts/_rels/slideLayout100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7.xml"/></Relationships>
</file>

<file path=ppt/slideLayouts/_rels/slideLayout100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00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0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0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0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0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0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0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0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017.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0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01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02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021.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022.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02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02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02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02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02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02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02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03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031.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03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03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03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03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03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03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03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03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04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04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04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04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044.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04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04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04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04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049.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05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05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05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053.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054.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055.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056.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057.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058.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059.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060.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061.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062.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06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06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06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06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06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06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06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07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071.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07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073.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07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07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07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07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07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07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080.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081.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082.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083.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084.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085.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08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087.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088.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089.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090.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09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09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09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09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095.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09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09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098.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099.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100.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101.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102.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10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104.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105.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7.xml"/></Relationships>
</file>

<file path=ppt/slideLayouts/_rels/slideLayout1106.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7.xml"/></Relationships>
</file>

<file path=ppt/slideLayouts/_rels/slideLayout1107.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7.xml"/></Relationships>
</file>

<file path=ppt/slideLayouts/_rels/slideLayout1108.xml.rels><?xml version="1.0" encoding="UTF-8" standalone="yes"?>
<Relationships xmlns="http://schemas.openxmlformats.org/package/2006/relationships"><Relationship Id="rId3" Type="http://schemas.openxmlformats.org/officeDocument/2006/relationships/slideMaster" Target="../slideMasters/slideMaster7.xml"/><Relationship Id="rId7" Type="http://schemas.openxmlformats.org/officeDocument/2006/relationships/image" Target="../media/image54.jpeg"/><Relationship Id="rId2" Type="http://schemas.openxmlformats.org/officeDocument/2006/relationships/tags" Target="../tags/tag2.xml"/><Relationship Id="rId1" Type="http://schemas.openxmlformats.org/officeDocument/2006/relationships/tags" Target="../tags/tag1.xml"/><Relationship Id="rId6" Type="http://schemas.openxmlformats.org/officeDocument/2006/relationships/oleObject" Target="../embeddings/oleObject2.bin"/><Relationship Id="rId5" Type="http://schemas.openxmlformats.org/officeDocument/2006/relationships/image" Target="../media/image65.emf"/><Relationship Id="rId4" Type="http://schemas.openxmlformats.org/officeDocument/2006/relationships/oleObject" Target="../embeddings/oleObject1.bin"/></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1.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7.xml"/></Relationships>
</file>

<file path=ppt/slideLayouts/_rels/slideLayout1112.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7.xml"/></Relationships>
</file>

<file path=ppt/slideLayouts/_rels/slideLayout1113.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7.xml"/></Relationships>
</file>

<file path=ppt/slideLayouts/_rels/slideLayout111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slideMaster" Target="../slideMasters/slideMaster7.xml"/><Relationship Id="rId1" Type="http://schemas.openxmlformats.org/officeDocument/2006/relationships/tags" Target="../tags/tag3.xml"/></Relationships>
</file>

<file path=ppt/slideLayouts/_rels/slideLayout1115.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slideMaster" Target="../slideMasters/slideMaster7.xml"/><Relationship Id="rId1" Type="http://schemas.openxmlformats.org/officeDocument/2006/relationships/tags" Target="../tags/tag4.xml"/></Relationships>
</file>

<file path=ppt/slideLayouts/_rels/slideLayout1116.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117.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slideMaster" Target="../slideMasters/slideMaster7.xml"/><Relationship Id="rId1" Type="http://schemas.openxmlformats.org/officeDocument/2006/relationships/tags" Target="../tags/tag5.xml"/></Relationships>
</file>

<file path=ppt/slideLayouts/_rels/slideLayout11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11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1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121.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12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7.xml"/></Relationships>
</file>

<file path=ppt/slideLayouts/_rels/slideLayout1123.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124.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125.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126.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127.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128.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129.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130.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131.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132.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13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3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3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36.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3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3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3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14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4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4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43.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14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7.xml"/></Relationships>
</file>

<file path=ppt/slideLayouts/_rels/slideLayout1145.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146.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14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14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14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15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15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152.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153.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15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155.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156.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57.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15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7.xml"/></Relationships>
</file>

<file path=ppt/slideLayouts/_rels/slideLayout1159.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160.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16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162.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163.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164.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16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16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16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16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16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17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171.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172.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173.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174.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175.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76.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17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7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7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1180.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8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8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8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8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8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8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187.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188.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189.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1190.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191.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192.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193.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194.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195.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196.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197.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198.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199.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1200.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201.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20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203.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204.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205.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206.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207.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208.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209.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1210.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121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7.xml"/></Relationships>
</file>

<file path=ppt/slideLayouts/_rels/slideLayout1214.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7.xml"/></Relationships>
</file>

<file path=ppt/slideLayouts/_rels/slideLayout1215.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7.xml"/></Relationships>
</file>

<file path=ppt/slideLayouts/_rels/slideLayout1216.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7.xml"/></Relationships>
</file>

<file path=ppt/slideLayouts/_rels/slideLayout121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7.xml"/></Relationships>
</file>

<file path=ppt/slideLayouts/_rels/slideLayout121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7.xml"/></Relationships>
</file>

<file path=ppt/slideLayouts/_rels/slideLayout121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122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7.xml"/></Relationships>
</file>

<file path=ppt/slideLayouts/_rels/slideLayout122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7.xml"/></Relationships>
</file>

<file path=ppt/slideLayouts/_rels/slideLayout1222.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7.xml"/></Relationships>
</file>

<file path=ppt/slideLayouts/_rels/slideLayout1223.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7.xml"/></Relationships>
</file>

<file path=ppt/slideLayouts/_rels/slideLayout1224.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7.xml"/></Relationships>
</file>

<file path=ppt/slideLayouts/_rels/slideLayout1225.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7.xml"/></Relationships>
</file>

<file path=ppt/slideLayouts/_rels/slideLayout1226.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7.xml"/></Relationships>
</file>

<file path=ppt/slideLayouts/_rels/slideLayout1227.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7.xml"/></Relationships>
</file>

<file path=ppt/slideLayouts/_rels/slideLayout1228.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7.xml"/></Relationships>
</file>

<file path=ppt/slideLayouts/_rels/slideLayout1229.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1230.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7.xml"/></Relationships>
</file>

<file path=ppt/slideLayouts/_rels/slideLayout1231.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7.xml"/></Relationships>
</file>

<file path=ppt/slideLayouts/_rels/slideLayout1232.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7.xml"/></Relationships>
</file>

<file path=ppt/slideLayouts/_rels/slideLayout1233.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7.xml"/></Relationships>
</file>

<file path=ppt/slideLayouts/_rels/slideLayout123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23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23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237.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7.xml"/></Relationships>
</file>

<file path=ppt/slideLayouts/_rels/slideLayout1238.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7.xml"/></Relationships>
</file>

<file path=ppt/slideLayouts/_rels/slideLayout1239.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7.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1240.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7.xml"/></Relationships>
</file>

<file path=ppt/slideLayouts/_rels/slideLayout1241.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7.xml"/></Relationships>
</file>

<file path=ppt/slideLayouts/_rels/slideLayout1242.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7.xml"/></Relationships>
</file>

<file path=ppt/slideLayouts/_rels/slideLayout1243.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7.xml"/></Relationships>
</file>

<file path=ppt/slideLayouts/_rels/slideLayout1244.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7.xml"/></Relationships>
</file>

<file path=ppt/slideLayouts/_rels/slideLayout1245.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7.xml"/></Relationships>
</file>

<file path=ppt/slideLayouts/_rels/slideLayout1246.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Master" Target="../slideMasters/slideMaster7.xml"/></Relationships>
</file>

<file path=ppt/slideLayouts/_rels/slideLayout1247.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7.xml"/></Relationships>
</file>

<file path=ppt/slideLayouts/_rels/slideLayout1248.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7.xml"/></Relationships>
</file>

<file path=ppt/slideLayouts/_rels/slideLayout1249.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7.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1250.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25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25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25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25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25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25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25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25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25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1260.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26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26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26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26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26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26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267.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7.xml"/><Relationship Id="rId1" Type="http://schemas.openxmlformats.org/officeDocument/2006/relationships/tags" Target="../tags/tag6.xml"/><Relationship Id="rId6" Type="http://schemas.openxmlformats.org/officeDocument/2006/relationships/image" Target="../media/image74.emf"/><Relationship Id="rId5" Type="http://schemas.openxmlformats.org/officeDocument/2006/relationships/image" Target="../media/image73.emf"/><Relationship Id="rId4" Type="http://schemas.openxmlformats.org/officeDocument/2006/relationships/image" Target="../media/image65.emf"/></Relationships>
</file>

<file path=ppt/slideLayouts/_rels/slideLayout1268.xml.rels><?xml version="1.0" encoding="UTF-8" standalone="yes"?>
<Relationships xmlns="http://schemas.openxmlformats.org/package/2006/relationships"><Relationship Id="rId3" Type="http://schemas.openxmlformats.org/officeDocument/2006/relationships/slideMaster" Target="../slideMasters/slideMaster7.xml"/><Relationship Id="rId7" Type="http://schemas.openxmlformats.org/officeDocument/2006/relationships/image" Target="../media/image35.jpeg"/><Relationship Id="rId2" Type="http://schemas.openxmlformats.org/officeDocument/2006/relationships/tags" Target="../tags/tag8.xml"/><Relationship Id="rId1" Type="http://schemas.openxmlformats.org/officeDocument/2006/relationships/tags" Target="../tags/tag7.xml"/><Relationship Id="rId6" Type="http://schemas.openxmlformats.org/officeDocument/2006/relationships/oleObject" Target="../embeddings/oleObject2.bin"/><Relationship Id="rId5" Type="http://schemas.openxmlformats.org/officeDocument/2006/relationships/image" Target="../media/image65.emf"/><Relationship Id="rId4" Type="http://schemas.openxmlformats.org/officeDocument/2006/relationships/oleObject" Target="../embeddings/oleObject1.bin"/></Relationships>
</file>

<file path=ppt/slideLayouts/_rels/slideLayout126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127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27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75.png"/><Relationship Id="rId1" Type="http://schemas.openxmlformats.org/officeDocument/2006/relationships/slideMaster" Target="../slideMasters/slideMaster7.xml"/></Relationships>
</file>

<file path=ppt/slideLayouts/_rels/slideLayout1272.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Master" Target="../slideMasters/slideMaster7.xml"/></Relationships>
</file>

<file path=ppt/slideLayouts/_rels/slideLayout1273.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Master" Target="../slideMasters/slideMaster7.xml"/></Relationships>
</file>

<file path=ppt/slideLayouts/_rels/slideLayout12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275.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27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27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2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27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2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2.xml"/></Relationships>
</file>

<file path=ppt/slideLayouts/_rels/slideLayout12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28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28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28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28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285.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286.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28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288.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289.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29.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129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291.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29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7.xml"/></Relationships>
</file>

<file path=ppt/slideLayouts/_rels/slideLayout1293.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294.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295.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296.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297.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298.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299.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300.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301.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302.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303.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30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0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06.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30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7.xml"/></Relationships>
</file>

<file path=ppt/slideLayouts/_rels/slideLayout130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30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3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31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311.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31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31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31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31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31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31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318.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7.xml"/><Relationship Id="rId1" Type="http://schemas.openxmlformats.org/officeDocument/2006/relationships/tags" Target="../tags/tag9.xml"/><Relationship Id="rId6" Type="http://schemas.openxmlformats.org/officeDocument/2006/relationships/image" Target="../media/image74.emf"/><Relationship Id="rId5" Type="http://schemas.openxmlformats.org/officeDocument/2006/relationships/image" Target="../media/image73.emf"/><Relationship Id="rId4" Type="http://schemas.openxmlformats.org/officeDocument/2006/relationships/image" Target="../media/image65.emf"/></Relationships>
</file>

<file path=ppt/slideLayouts/_rels/slideLayout1319.xml.rels><?xml version="1.0" encoding="UTF-8" standalone="yes"?>
<Relationships xmlns="http://schemas.openxmlformats.org/package/2006/relationships"><Relationship Id="rId3" Type="http://schemas.openxmlformats.org/officeDocument/2006/relationships/slideMaster" Target="../slideMasters/slideMaster7.xml"/><Relationship Id="rId7" Type="http://schemas.openxmlformats.org/officeDocument/2006/relationships/image" Target="../media/image35.jpeg"/><Relationship Id="rId2" Type="http://schemas.openxmlformats.org/officeDocument/2006/relationships/tags" Target="../tags/tag11.xml"/><Relationship Id="rId1" Type="http://schemas.openxmlformats.org/officeDocument/2006/relationships/tags" Target="../tags/tag10.xml"/><Relationship Id="rId6" Type="http://schemas.openxmlformats.org/officeDocument/2006/relationships/oleObject" Target="../embeddings/oleObject2.bin"/><Relationship Id="rId5" Type="http://schemas.openxmlformats.org/officeDocument/2006/relationships/image" Target="../media/image65.emf"/><Relationship Id="rId4" Type="http://schemas.openxmlformats.org/officeDocument/2006/relationships/oleObject" Target="../embeddings/oleObject1.bin"/></Relationships>
</file>

<file path=ppt/slideLayouts/_rels/slideLayout13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132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2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2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23.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2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2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2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2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2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2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3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330.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33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7.xml"/></Relationships>
</file>

<file path=ppt/slideLayouts/_rels/slideLayout1332.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333.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334.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335.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33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33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33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33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7.xml"/></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340.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341.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34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34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34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345.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346.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34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34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34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135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351.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35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353.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35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56.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7.xml"/></Relationships>
</file>

<file path=ppt/slideLayouts/_rels/slideLayout135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7.xml"/></Relationships>
</file>

<file path=ppt/slideLayouts/_rels/slideLayout1358.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7.xml"/></Relationships>
</file>

<file path=ppt/slideLayouts/_rels/slideLayout1359.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1360.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7.xml"/></Relationships>
</file>

<file path=ppt/slideLayouts/_rels/slideLayout136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7.xml"/></Relationships>
</file>

<file path=ppt/slideLayouts/_rels/slideLayout136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7.xml"/></Relationships>
</file>

<file path=ppt/slideLayouts/_rels/slideLayout136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7.xml"/></Relationships>
</file>

<file path=ppt/slideLayouts/_rels/slideLayout136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7.xml"/></Relationships>
</file>

<file path=ppt/slideLayouts/_rels/slideLayout136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7.xml"/></Relationships>
</file>

<file path=ppt/slideLayouts/_rels/slideLayout1366.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7.xml"/></Relationships>
</file>

<file path=ppt/slideLayouts/_rels/slideLayout1367.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7.xml"/></Relationships>
</file>

<file path=ppt/slideLayouts/_rels/slideLayout1368.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7.xml"/></Relationships>
</file>

<file path=ppt/slideLayouts/_rels/slideLayout1369.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370.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7.xml"/></Relationships>
</file>

<file path=ppt/slideLayouts/_rels/slideLayout1371.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7.xml"/></Relationships>
</file>

<file path=ppt/slideLayouts/_rels/slideLayout137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7.xml"/></Relationships>
</file>

<file path=ppt/slideLayouts/_rels/slideLayout1373.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7.xml"/></Relationships>
</file>

<file path=ppt/slideLayouts/_rels/slideLayout1374.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7.xml"/></Relationships>
</file>

<file path=ppt/slideLayouts/_rels/slideLayout1375.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7.xml"/></Relationships>
</file>

<file path=ppt/slideLayouts/_rels/slideLayout1376.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7.xml"/></Relationships>
</file>

<file path=ppt/slideLayouts/_rels/slideLayout1377.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7.xml"/></Relationships>
</file>

<file path=ppt/slideLayouts/_rels/slideLayout1378.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7.xml"/></Relationships>
</file>

<file path=ppt/slideLayouts/_rels/slideLayout1379.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7.xml"/></Relationships>
</file>

<file path=ppt/slideLayouts/_rels/slideLayout13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380.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7.xml"/></Relationships>
</file>

<file path=ppt/slideLayouts/_rels/slideLayout1381.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7.xml"/></Relationships>
</file>

<file path=ppt/slideLayouts/_rels/slideLayout1382.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7.xml"/></Relationships>
</file>

<file path=ppt/slideLayouts/_rels/slideLayout1383.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7.xml"/></Relationships>
</file>

<file path=ppt/slideLayouts/_rels/slideLayout1384.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Master" Target="../slideMasters/slideMaster7.xml"/></Relationships>
</file>

<file path=ppt/slideLayouts/_rels/slideLayout1385.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7.xml"/></Relationships>
</file>

<file path=ppt/slideLayouts/_rels/slideLayout1386.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7.xml"/></Relationships>
</file>

<file path=ppt/slideLayouts/_rels/slideLayout1387.xml.rels><?xml version="1.0" encoding="UTF-8" standalone="yes"?>
<Relationships xmlns="http://schemas.openxmlformats.org/package/2006/relationships"><Relationship Id="rId2" Type="http://schemas.openxmlformats.org/officeDocument/2006/relationships/image" Target="../media/image72.png"/><Relationship Id="rId1" Type="http://schemas.openxmlformats.org/officeDocument/2006/relationships/slideMaster" Target="../slideMasters/slideMaster7.xml"/></Relationships>
</file>

<file path=ppt/slideLayouts/_rels/slideLayout1388.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7.xml"/></Relationships>
</file>

<file path=ppt/slideLayouts/_rels/slideLayout1389.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39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7.xml"/></Relationships>
</file>

<file path=ppt/slideLayouts/_rels/slideLayout1391.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7.xml"/></Relationships>
</file>

<file path=ppt/slideLayouts/_rels/slideLayout1392.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7.xml"/></Relationships>
</file>

<file path=ppt/slideLayouts/_rels/slideLayout139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39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395.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7.xml"/></Relationships>
</file>

<file path=ppt/slideLayouts/_rels/slideLayout139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7.xml"/></Relationships>
</file>

<file path=ppt/slideLayouts/_rels/slideLayout139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39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399.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400.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01.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02.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03.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0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0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0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40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40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409.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41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411.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55.png"/><Relationship Id="rId1" Type="http://schemas.openxmlformats.org/officeDocument/2006/relationships/slideMaster" Target="../slideMasters/slideMaster7.xml"/></Relationships>
</file>

<file path=ppt/slideLayouts/_rels/slideLayout1412.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13.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1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1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417.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Master" Target="../slideMasters/slideMaster7.xml"/></Relationships>
</file>

<file path=ppt/slideLayouts/_rels/slideLayout1418.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Master" Target="../slideMasters/slideMaster7.xml"/></Relationships>
</file>

<file path=ppt/slideLayouts/_rels/slideLayout1419.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420.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3.png"/><Relationship Id="rId1" Type="http://schemas.openxmlformats.org/officeDocument/2006/relationships/slideMaster" Target="../slideMasters/slideMaster7.xml"/></Relationships>
</file>

<file path=ppt/slideLayouts/_rels/slideLayout1421.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3.png"/><Relationship Id="rId1" Type="http://schemas.openxmlformats.org/officeDocument/2006/relationships/slideMaster" Target="../slideMasters/slideMaster7.xml"/></Relationships>
</file>

<file path=ppt/slideLayouts/_rels/slideLayout1422.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Master" Target="../slideMasters/slideMaster7.xml"/></Relationships>
</file>

<file path=ppt/slideLayouts/_rels/slideLayout1423.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3.png"/><Relationship Id="rId1" Type="http://schemas.openxmlformats.org/officeDocument/2006/relationships/slideMaster" Target="../slideMasters/slideMaster7.xml"/></Relationships>
</file>

<file path=ppt/slideLayouts/_rels/slideLayout1424.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Master" Target="../slideMasters/slideMaster7.xml"/></Relationships>
</file>

<file path=ppt/slideLayouts/_rels/slideLayout1425.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85.png"/><Relationship Id="rId1" Type="http://schemas.openxmlformats.org/officeDocument/2006/relationships/slideMaster" Target="../slideMasters/slideMaster7.xml"/></Relationships>
</file>

<file path=ppt/slideLayouts/_rels/slideLayout142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42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428.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3.png"/><Relationship Id="rId1" Type="http://schemas.openxmlformats.org/officeDocument/2006/relationships/slideMaster" Target="../slideMasters/slideMaster7.xml"/></Relationships>
</file>

<file path=ppt/slideLayouts/_rels/slideLayout1429.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7.xml"/><Relationship Id="rId1" Type="http://schemas.openxmlformats.org/officeDocument/2006/relationships/tags" Target="../tags/tag12.xml"/><Relationship Id="rId6" Type="http://schemas.openxmlformats.org/officeDocument/2006/relationships/image" Target="../media/image74.emf"/><Relationship Id="rId5" Type="http://schemas.openxmlformats.org/officeDocument/2006/relationships/image" Target="../media/image73.emf"/><Relationship Id="rId4" Type="http://schemas.openxmlformats.org/officeDocument/2006/relationships/image" Target="../media/image65.emf"/></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430.xml.rels><?xml version="1.0" encoding="UTF-8" standalone="yes"?>
<Relationships xmlns="http://schemas.openxmlformats.org/package/2006/relationships"><Relationship Id="rId3" Type="http://schemas.openxmlformats.org/officeDocument/2006/relationships/slideMaster" Target="../slideMasters/slideMaster7.xml"/><Relationship Id="rId7" Type="http://schemas.openxmlformats.org/officeDocument/2006/relationships/image" Target="../media/image88.jpeg"/><Relationship Id="rId2" Type="http://schemas.openxmlformats.org/officeDocument/2006/relationships/tags" Target="../tags/tag14.xml"/><Relationship Id="rId1" Type="http://schemas.openxmlformats.org/officeDocument/2006/relationships/tags" Target="../tags/tag13.xml"/><Relationship Id="rId6" Type="http://schemas.openxmlformats.org/officeDocument/2006/relationships/oleObject" Target="../embeddings/oleObject2.bin"/><Relationship Id="rId5" Type="http://schemas.openxmlformats.org/officeDocument/2006/relationships/image" Target="../media/image65.emf"/><Relationship Id="rId4" Type="http://schemas.openxmlformats.org/officeDocument/2006/relationships/oleObject" Target="../embeddings/oleObject1.bin"/></Relationships>
</file>

<file path=ppt/slideLayouts/_rels/slideLayout1431.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432.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7.xml"/></Relationships>
</file>

<file path=ppt/slideLayouts/_rels/slideLayout1433.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7.xml"/></Relationships>
</file>

<file path=ppt/slideLayouts/_rels/slideLayout1434.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7.xml"/></Relationships>
</file>

<file path=ppt/slideLayouts/_rels/slideLayout1435.xml.rels><?xml version="1.0" encoding="UTF-8" standalone="yes"?>
<Relationships xmlns="http://schemas.openxmlformats.org/package/2006/relationships"><Relationship Id="rId3" Type="http://schemas.openxmlformats.org/officeDocument/2006/relationships/slideMaster" Target="../slideMasters/slideMaster7.xml"/><Relationship Id="rId7" Type="http://schemas.openxmlformats.org/officeDocument/2006/relationships/image" Target="../media/image54.jpeg"/><Relationship Id="rId2" Type="http://schemas.openxmlformats.org/officeDocument/2006/relationships/tags" Target="../tags/tag16.xml"/><Relationship Id="rId1" Type="http://schemas.openxmlformats.org/officeDocument/2006/relationships/tags" Target="../tags/tag15.xml"/><Relationship Id="rId6" Type="http://schemas.openxmlformats.org/officeDocument/2006/relationships/oleObject" Target="../embeddings/oleObject2.bin"/><Relationship Id="rId5" Type="http://schemas.openxmlformats.org/officeDocument/2006/relationships/image" Target="../media/image65.emf"/><Relationship Id="rId4" Type="http://schemas.openxmlformats.org/officeDocument/2006/relationships/oleObject" Target="../embeddings/oleObject1.bin"/></Relationships>
</file>

<file path=ppt/slideLayouts/_rels/slideLayout143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437.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7.xml"/></Relationships>
</file>

<file path=ppt/slideLayouts/_rels/slideLayout1438.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7.xml"/></Relationships>
</file>

<file path=ppt/slideLayouts/_rels/slideLayout1439.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440.xml.rels><?xml version="1.0" encoding="UTF-8" standalone="yes"?>
<Relationships xmlns="http://schemas.openxmlformats.org/package/2006/relationships"><Relationship Id="rId3" Type="http://schemas.openxmlformats.org/officeDocument/2006/relationships/slideMaster" Target="../slideMasters/slideMaster7.xml"/><Relationship Id="rId7" Type="http://schemas.openxmlformats.org/officeDocument/2006/relationships/image" Target="../media/image54.jpeg"/><Relationship Id="rId2" Type="http://schemas.openxmlformats.org/officeDocument/2006/relationships/tags" Target="../tags/tag18.xml"/><Relationship Id="rId1" Type="http://schemas.openxmlformats.org/officeDocument/2006/relationships/tags" Target="../tags/tag17.xml"/><Relationship Id="rId6" Type="http://schemas.openxmlformats.org/officeDocument/2006/relationships/oleObject" Target="../embeddings/oleObject2.bin"/><Relationship Id="rId5" Type="http://schemas.openxmlformats.org/officeDocument/2006/relationships/image" Target="../media/image65.emf"/><Relationship Id="rId4" Type="http://schemas.openxmlformats.org/officeDocument/2006/relationships/oleObject" Target="../embeddings/oleObject1.bin"/></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3.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slideMaster" Target="../slideMasters/slideMaster7.xml"/><Relationship Id="rId1" Type="http://schemas.openxmlformats.org/officeDocument/2006/relationships/tags" Target="../tags/tag19.xml"/></Relationships>
</file>

<file path=ppt/slideLayouts/_rels/slideLayout144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44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44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447.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slideMaster" Target="../slideMasters/slideMaster7.xml"/><Relationship Id="rId1" Type="http://schemas.openxmlformats.org/officeDocument/2006/relationships/tags" Target="../tags/tag20.xml"/></Relationships>
</file>

<file path=ppt/slideLayouts/_rels/slideLayout1448.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slideMaster" Target="../slideMasters/slideMaster7.xml"/><Relationship Id="rId1" Type="http://schemas.openxmlformats.org/officeDocument/2006/relationships/tags" Target="../tags/tag21.xml"/></Relationships>
</file>

<file path=ppt/slideLayouts/_rels/slideLayout1449.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450.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51.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5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5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54.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5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5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5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5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5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46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6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46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46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7.xml"/></Relationships>
</file>

<file path=ppt/slideLayouts/_rels/slideLayout1464.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image" Target="../media/image89.png"/><Relationship Id="rId1" Type="http://schemas.openxmlformats.org/officeDocument/2006/relationships/slideMaster" Target="../slideMasters/slideMaster7.xml"/></Relationships>
</file>

<file path=ppt/slideLayouts/_rels/slideLayout1465.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Master" Target="../slideMasters/slideMaster7.xml"/></Relationships>
</file>

<file path=ppt/slideLayouts/_rels/slideLayout1466.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image" Target="../media/image80.png"/><Relationship Id="rId1" Type="http://schemas.openxmlformats.org/officeDocument/2006/relationships/slideMaster" Target="../slideMasters/slideMaster7.xml"/></Relationships>
</file>

<file path=ppt/slideLayouts/_rels/slideLayout1467.xml.rels><?xml version="1.0" encoding="UTF-8" standalone="yes"?>
<Relationships xmlns="http://schemas.openxmlformats.org/package/2006/relationships"><Relationship Id="rId2" Type="http://schemas.openxmlformats.org/officeDocument/2006/relationships/image" Target="../media/image93.png"/><Relationship Id="rId1" Type="http://schemas.openxmlformats.org/officeDocument/2006/relationships/slideMaster" Target="../slideMasters/slideMaster7.xml"/></Relationships>
</file>

<file path=ppt/slideLayouts/_rels/slideLayout1468.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Master" Target="../slideMasters/slideMaster7.xml"/></Relationships>
</file>

<file path=ppt/slideLayouts/_rels/slideLayout1469.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95.png"/><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470.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96.png"/><Relationship Id="rId1" Type="http://schemas.openxmlformats.org/officeDocument/2006/relationships/slideMaster" Target="../slideMasters/slideMaster7.xml"/></Relationships>
</file>

<file path=ppt/slideLayouts/_rels/slideLayout1471.xml.rels><?xml version="1.0" encoding="UTF-8" standalone="yes"?>
<Relationships xmlns="http://schemas.openxmlformats.org/package/2006/relationships"><Relationship Id="rId2" Type="http://schemas.openxmlformats.org/officeDocument/2006/relationships/image" Target="../media/image97.png"/><Relationship Id="rId1" Type="http://schemas.openxmlformats.org/officeDocument/2006/relationships/slideMaster" Target="../slideMasters/slideMaster7.xml"/></Relationships>
</file>

<file path=ppt/slideLayouts/_rels/slideLayout1472.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image" Target="../media/image83.png"/><Relationship Id="rId1" Type="http://schemas.openxmlformats.org/officeDocument/2006/relationships/slideMaster" Target="../slideMasters/slideMaster7.xml"/></Relationships>
</file>

<file path=ppt/slideLayouts/_rels/slideLayout1473.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Master" Target="../slideMasters/slideMaster7.xml"/></Relationships>
</file>

<file path=ppt/slideLayouts/_rels/slideLayout1474.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7.xml"/></Relationships>
</file>

<file path=ppt/slideLayouts/_rels/slideLayout1475.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100.png"/><Relationship Id="rId1" Type="http://schemas.openxmlformats.org/officeDocument/2006/relationships/slideMaster" Target="../slideMasters/slideMaster7.xml"/></Relationships>
</file>

<file path=ppt/slideLayouts/_rels/slideLayout1476.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7.xml"/><Relationship Id="rId1" Type="http://schemas.openxmlformats.org/officeDocument/2006/relationships/tags" Target="../tags/tag22.xml"/><Relationship Id="rId6" Type="http://schemas.openxmlformats.org/officeDocument/2006/relationships/image" Target="../media/image74.emf"/><Relationship Id="rId5" Type="http://schemas.openxmlformats.org/officeDocument/2006/relationships/image" Target="../media/image73.emf"/><Relationship Id="rId4" Type="http://schemas.openxmlformats.org/officeDocument/2006/relationships/image" Target="../media/image65.emf"/></Relationships>
</file>

<file path=ppt/slideLayouts/_rels/slideLayout1477.xml.rels><?xml version="1.0" encoding="UTF-8" standalone="yes"?>
<Relationships xmlns="http://schemas.openxmlformats.org/package/2006/relationships"><Relationship Id="rId3" Type="http://schemas.openxmlformats.org/officeDocument/2006/relationships/slideMaster" Target="../slideMasters/slideMaster7.xml"/><Relationship Id="rId7" Type="http://schemas.openxmlformats.org/officeDocument/2006/relationships/image" Target="../media/image88.jpeg"/><Relationship Id="rId2" Type="http://schemas.openxmlformats.org/officeDocument/2006/relationships/tags" Target="../tags/tag24.xml"/><Relationship Id="rId1" Type="http://schemas.openxmlformats.org/officeDocument/2006/relationships/tags" Target="../tags/tag23.xml"/><Relationship Id="rId6" Type="http://schemas.openxmlformats.org/officeDocument/2006/relationships/oleObject" Target="../embeddings/oleObject2.bin"/><Relationship Id="rId5" Type="http://schemas.openxmlformats.org/officeDocument/2006/relationships/image" Target="../media/image65.emf"/><Relationship Id="rId4" Type="http://schemas.openxmlformats.org/officeDocument/2006/relationships/oleObject" Target="../embeddings/oleObject1.bin"/></Relationships>
</file>

<file path=ppt/slideLayouts/_rels/slideLayout1478.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7.xml"/></Relationships>
</file>

<file path=ppt/slideLayouts/_rels/slideLayout1479.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Master" Target="../slideMasters/slideMaster7.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480.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Master" Target="../slideMasters/slideMaster7.xml"/></Relationships>
</file>

<file path=ppt/slideLayouts/_rels/slideLayout1481.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Master" Target="../slideMasters/slideMaster7.xml"/></Relationships>
</file>

<file path=ppt/slideLayouts/_rels/slideLayout1482.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slideMaster" Target="../slideMasters/slideMaster7.xml"/><Relationship Id="rId1" Type="http://schemas.openxmlformats.org/officeDocument/2006/relationships/tags" Target="../tags/tag25.xml"/></Relationships>
</file>

<file path=ppt/slideLayouts/_rels/slideLayout1483.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484.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8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8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87.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488.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8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490.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91.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92.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93.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9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9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9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9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9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49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50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02.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image" Target="../media/image80.png"/><Relationship Id="rId1" Type="http://schemas.openxmlformats.org/officeDocument/2006/relationships/slideMaster" Target="../slideMasters/slideMaster7.xml"/></Relationships>
</file>

<file path=ppt/slideLayouts/_rels/slideLayout1503.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103.png"/><Relationship Id="rId1" Type="http://schemas.openxmlformats.org/officeDocument/2006/relationships/slideMaster" Target="../slideMasters/slideMaster7.xml"/></Relationships>
</file>

<file path=ppt/slideLayouts/_rels/slideLayout1504.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slideMaster" Target="../slideMasters/slideMaster7.xml"/><Relationship Id="rId1" Type="http://schemas.openxmlformats.org/officeDocument/2006/relationships/tags" Target="../tags/tag26.xml"/></Relationships>
</file>

<file path=ppt/slideLayouts/_rels/slideLayout1505.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slideMaster" Target="../slideMasters/slideMaster7.xml"/><Relationship Id="rId1" Type="http://schemas.openxmlformats.org/officeDocument/2006/relationships/tags" Target="../tags/tag27.xml"/></Relationships>
</file>

<file path=ppt/slideLayouts/_rels/slideLayout150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7.xml"/></Relationships>
</file>

<file path=ppt/slideLayouts/_rels/slideLayout150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08.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Master" Target="../slideMasters/slideMaster7.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510.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Master" Target="../slideMasters/slideMaster7.xml"/></Relationships>
</file>

<file path=ppt/slideLayouts/_rels/slideLayout151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51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51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51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1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516.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517.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51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520.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5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52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2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2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25.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26.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2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2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2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53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3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3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53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3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3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3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37.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3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3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54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4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4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4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4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54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4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4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4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49.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55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5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5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5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54.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5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5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5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558.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559.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560.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56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6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63.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564.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565.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566.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567.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568.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56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57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7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72.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7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7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7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7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7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7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57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58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8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8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83.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8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85.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8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8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8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8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159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9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592.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593.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594.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595.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596.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597.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598.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599.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1600.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601.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602.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603.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7.xml"/></Relationships>
</file>

<file path=ppt/slideLayouts/_rels/slideLayout160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605.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606.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607.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608.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609.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610.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611.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612.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613.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614.xml.rels><?xml version="1.0" encoding="UTF-8" standalone="yes"?>
<Relationships xmlns="http://schemas.openxmlformats.org/package/2006/relationships"><Relationship Id="rId2" Type="http://schemas.openxmlformats.org/officeDocument/2006/relationships/image" Target="../media/image63.png"/><Relationship Id="rId1" Type="http://schemas.openxmlformats.org/officeDocument/2006/relationships/slideMaster" Target="../slideMasters/slideMaster7.xml"/></Relationships>
</file>

<file path=ppt/slideLayouts/_rels/slideLayout161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61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617.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618.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6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6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62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62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622.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623.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62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62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62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62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62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62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7.xml"/></Relationships>
</file>

<file path=ppt/slideLayouts/_rels/slideLayout16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630.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631.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632.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633.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63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63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63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63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63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63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64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64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64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643.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644.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645.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646.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647.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648.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649.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6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650.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651.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652.xml.rels><?xml version="1.0" encoding="UTF-8" standalone="yes"?>
<Relationships xmlns="http://schemas.openxmlformats.org/package/2006/relationships"><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653.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654.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655.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656.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657.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658.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659.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6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660.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661.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66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64.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7.xml"/></Relationships>
</file>

<file path=ppt/slideLayouts/_rels/slideLayout1665.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7.xml"/></Relationships>
</file>

<file path=ppt/slideLayouts/_rels/slideLayout1666.xml.rels><?xml version="1.0" encoding="UTF-8" standalone="yes"?>
<Relationships xmlns="http://schemas.openxmlformats.org/package/2006/relationships"><Relationship Id="rId2" Type="http://schemas.openxmlformats.org/officeDocument/2006/relationships/image" Target="../media/image69.png"/><Relationship Id="rId1" Type="http://schemas.openxmlformats.org/officeDocument/2006/relationships/slideMaster" Target="../slideMasters/slideMaster7.xml"/></Relationships>
</file>

<file path=ppt/slideLayouts/_rels/slideLayout166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7.xml"/></Relationships>
</file>

<file path=ppt/slideLayouts/_rels/slideLayout166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7.xml"/></Relationships>
</file>

<file path=ppt/slideLayouts/_rels/slideLayout1669.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7.xml"/></Relationships>
</file>

<file path=ppt/slideLayouts/_rels/slideLayout16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670.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7.xml"/></Relationships>
</file>

<file path=ppt/slideLayouts/_rels/slideLayout1671.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7.xml"/></Relationships>
</file>

<file path=ppt/slideLayouts/_rels/slideLayout167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7.xml"/></Relationships>
</file>

<file path=ppt/slideLayouts/_rels/slideLayout1673.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7.xml"/></Relationships>
</file>

<file path=ppt/slideLayouts/_rels/slideLayout1674.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7.xml"/></Relationships>
</file>

<file path=ppt/slideLayouts/_rels/slideLayout1675.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7.xml"/></Relationships>
</file>

<file path=ppt/slideLayouts/_rels/slideLayout167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7.xml"/></Relationships>
</file>

<file path=ppt/slideLayouts/_rels/slideLayout1677.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7.xml"/></Relationships>
</file>

<file path=ppt/slideLayouts/_rels/slideLayout1678.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7.xml"/></Relationships>
</file>

<file path=ppt/slideLayouts/_rels/slideLayout1679.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7.xml"/></Relationships>
</file>

<file path=ppt/slideLayouts/_rels/slideLayout16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680.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7.xml"/></Relationships>
</file>

<file path=ppt/slideLayouts/_rels/slideLayout1681.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7.xml"/></Relationships>
</file>

<file path=ppt/slideLayouts/_rels/slideLayout1682.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7.xml"/></Relationships>
</file>

<file path=ppt/slideLayouts/_rels/slideLayout1683.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7.xml"/></Relationships>
</file>

<file path=ppt/slideLayouts/_rels/slideLayout168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68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68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687.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68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689.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6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69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69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69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69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7.xml"/></Relationships>
</file>

<file path=ppt/slideLayouts/_rels/slideLayout169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69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696.xml.rels><?xml version="1.0" encoding="UTF-8" standalone="yes"?>
<Relationships xmlns="http://schemas.openxmlformats.org/package/2006/relationships"><Relationship Id="rId3" Type="http://schemas.openxmlformats.org/officeDocument/2006/relationships/slideMaster" Target="../slideMasters/slideMaster7.xml"/><Relationship Id="rId7" Type="http://schemas.openxmlformats.org/officeDocument/2006/relationships/image" Target="../media/image35.jpeg"/><Relationship Id="rId2" Type="http://schemas.openxmlformats.org/officeDocument/2006/relationships/tags" Target="../tags/tag29.xml"/><Relationship Id="rId1" Type="http://schemas.openxmlformats.org/officeDocument/2006/relationships/tags" Target="../tags/tag28.xml"/><Relationship Id="rId6" Type="http://schemas.openxmlformats.org/officeDocument/2006/relationships/oleObject" Target="../embeddings/oleObject2.bin"/><Relationship Id="rId5" Type="http://schemas.openxmlformats.org/officeDocument/2006/relationships/image" Target="../media/image65.emf"/><Relationship Id="rId4" Type="http://schemas.openxmlformats.org/officeDocument/2006/relationships/oleObject" Target="../embeddings/oleObject1.bin"/></Relationships>
</file>

<file path=ppt/slideLayouts/_rels/slideLayout169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6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6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170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70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702.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703.xml.rels><?xml version="1.0" encoding="UTF-8" standalone="yes"?>
<Relationships xmlns="http://schemas.openxmlformats.org/package/2006/relationships"><Relationship Id="rId3" Type="http://schemas.openxmlformats.org/officeDocument/2006/relationships/image" Target="../media/image67.svg"/><Relationship Id="rId2" Type="http://schemas.openxmlformats.org/officeDocument/2006/relationships/image" Target="../media/image68.png"/><Relationship Id="rId1" Type="http://schemas.openxmlformats.org/officeDocument/2006/relationships/slideMaster" Target="../slideMasters/slideMaster7.xml"/></Relationships>
</file>

<file path=ppt/slideLayouts/_rels/slideLayout1704.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46.png"/><Relationship Id="rId1" Type="http://schemas.openxmlformats.org/officeDocument/2006/relationships/slideMaster" Target="../slideMasters/slideMaster7.xml"/></Relationships>
</file>

<file path=ppt/slideLayouts/_rels/slideLayout1705.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7.xml"/></Relationships>
</file>

<file path=ppt/slideLayouts/_rels/slideLayout170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7.xml"/></Relationships>
</file>

<file path=ppt/slideLayouts/_rels/slideLayout170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7.xml"/></Relationships>
</file>

<file path=ppt/slideLayouts/_rels/slideLayout170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709.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7.xml"/></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171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7.xml"/></Relationships>
</file>

<file path=ppt/slideLayouts/_rels/slideLayout171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14.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slideMaster" Target="../slideMasters/slideMaster7.xml"/><Relationship Id="rId1" Type="http://schemas.openxmlformats.org/officeDocument/2006/relationships/tags" Target="../tags/tag30.xml"/></Relationships>
</file>

<file path=ppt/slideLayouts/_rels/slideLayout1715.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716.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slideMaster" Target="../slideMasters/slideMaster7.xml"/><Relationship Id="rId1" Type="http://schemas.openxmlformats.org/officeDocument/2006/relationships/tags" Target="../tags/tag31.xml"/></Relationships>
</file>

<file path=ppt/slideLayouts/_rels/slideLayout17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7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7.xml"/></Relationships>
</file>

<file path=ppt/slideLayouts/_rels/slideLayout171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20.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1721.xml.rels><?xml version="1.0" encoding="UTF-8" standalone="yes"?>
<Relationships xmlns="http://schemas.openxmlformats.org/package/2006/relationships"><Relationship Id="rId2" Type="http://schemas.openxmlformats.org/officeDocument/2006/relationships/image" Target="../media/image70.png"/><Relationship Id="rId1" Type="http://schemas.openxmlformats.org/officeDocument/2006/relationships/slideMaster" Target="../slideMasters/slideMaster7.xml"/></Relationships>
</file>

<file path=ppt/slideLayouts/_rels/slideLayout1722.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Master" Target="../slideMasters/slideMaster7.xml"/></Relationships>
</file>

<file path=ppt/slideLayouts/_rels/slideLayout1723.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Master" Target="../slideMasters/slideMaster7.xml"/></Relationships>
</file>

<file path=ppt/slideLayouts/_rels/slideLayout1724.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Master" Target="../slideMasters/slideMaster7.xml"/></Relationships>
</file>

<file path=ppt/slideLayouts/_rels/slideLayout17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72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7.xml"/></Relationships>
</file>

<file path=ppt/slideLayouts/_rels/slideLayout172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7.xml"/></Relationships>
</file>

<file path=ppt/slideLayouts/_rels/slideLayout172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7.xml"/></Relationships>
</file>

<file path=ppt/slideLayouts/_rels/slideLayout1729.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10.png"/><Relationship Id="rId1" Type="http://schemas.openxmlformats.org/officeDocument/2006/relationships/slideMaster" Target="../slideMasters/slideMaster7.xml"/></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173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3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32.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73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73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73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3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3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3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3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2.xml"/></Relationships>
</file>

<file path=ppt/slideLayouts/_rels/slideLayout174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4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4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43.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1744.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1745.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1746.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1747.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1748.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1749.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17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17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5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5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5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5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5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5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5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5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5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176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6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6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6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6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6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6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6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6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6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2.xml"/></Relationships>
</file>

<file path=ppt/slideLayouts/_rels/slideLayout177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7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7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7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7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77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776.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77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778.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77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78.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1780.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781.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782.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783.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784.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785.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786.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78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78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8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17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9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9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9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9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9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9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79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180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80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0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1803.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1804.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05.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0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0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0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09.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1810.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11.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12.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13.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14.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181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181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17.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18.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1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2.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1820.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Master" Target="../slideMasters/slideMaster8.xml"/></Relationships>
</file>

<file path=ppt/slideLayouts/_rels/slideLayout182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2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2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24.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Master" Target="../slideMasters/slideMaster8.xml"/></Relationships>
</file>

<file path=ppt/slideLayouts/_rels/slideLayout1825.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Master" Target="../slideMasters/slideMaster8.xml"/></Relationships>
</file>

<file path=ppt/slideLayouts/_rels/slideLayout182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2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2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2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2.xml"/></Relationships>
</file>

<file path=ppt/slideLayouts/_rels/slideLayout1830.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31.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32.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3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3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3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3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3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3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3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2.xml"/></Relationships>
</file>

<file path=ppt/slideLayouts/_rels/slideLayout184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4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4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4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4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4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4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4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4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4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2.xml"/></Relationships>
</file>

<file path=ppt/slideLayouts/_rels/slideLayout18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5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85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85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85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85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8.xml"/></Relationships>
</file>

<file path=ppt/slideLayouts/_rels/slideLayout185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85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85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85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186.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2.xml"/></Relationships>
</file>

<file path=ppt/slideLayouts/_rels/slideLayout1860.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861.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86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63.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864.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86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6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86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186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8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2.xml"/></Relationships>
</file>

<file path=ppt/slideLayouts/_rels/slideLayout18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871.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72.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187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8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87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7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7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7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7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2.xml"/></Relationships>
</file>

<file path=ppt/slideLayouts/_rels/slideLayout188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8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8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8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8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8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8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88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88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88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89.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2.xml"/></Relationships>
</file>

<file path=ppt/slideLayouts/_rels/slideLayout189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89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89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89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89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89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89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89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189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89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Master" Target="../slideMasters/slideMaster2.xml"/></Relationships>
</file>

<file path=ppt/slideLayouts/_rels/slideLayout190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90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190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0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0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0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0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0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1908.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1909.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2.xml"/></Relationships>
</file>

<file path=ppt/slideLayouts/_rels/slideLayout191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1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1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2.xml"/></Relationships>
</file>

<file path=ppt/slideLayouts/_rels/slideLayout1920.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92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92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923.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924.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925.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926.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927.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928.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929.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2.xml"/></Relationships>
</file>

<file path=ppt/slideLayouts/_rels/slideLayout193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3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3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193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8.xml"/></Relationships>
</file>

<file path=ppt/slideLayouts/_rels/slideLayout193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193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193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193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193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193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194.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2.xml"/></Relationships>
</file>

<file path=ppt/slideLayouts/_rels/slideLayout194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194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942.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8.xml"/></Relationships>
</file>

<file path=ppt/slideLayouts/_rels/slideLayout1943.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194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194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194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1947.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194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194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195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1951.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8.xml"/></Relationships>
</file>

<file path=ppt/slideLayouts/_rels/slideLayout1952.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8.xml"/></Relationships>
</file>

<file path=ppt/slideLayouts/_rels/slideLayout1953.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1954.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1955.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1956.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1957.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8.xml"/></Relationships>
</file>

<file path=ppt/slideLayouts/_rels/slideLayout1958.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1959.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1960.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1961.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8.xml"/></Relationships>
</file>

<file path=ppt/slideLayouts/_rels/slideLayout1962.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8.xml"/></Relationships>
</file>

<file path=ppt/slideLayouts/_rels/slideLayout1963.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1964.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1965.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1966.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1967.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1968.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1969.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197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1971.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197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197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197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1975.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8.xml"/></Relationships>
</file>

<file path=ppt/slideLayouts/_rels/slideLayout197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97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197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7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2.xml"/></Relationships>
</file>

<file path=ppt/slideLayouts/_rels/slideLayout198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8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8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8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8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8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8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8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198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98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9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199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99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99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99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99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99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99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99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99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199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2.xml"/></Relationships>
</file>

<file path=ppt/slideLayouts/_rels/slideLayout200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00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00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003.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04.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05.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06.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0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0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0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1.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2.xml"/></Relationships>
</file>

<file path=ppt/slideLayouts/_rels/slideLayout201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1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1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13.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014.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15.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16.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1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18.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19.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2.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2.xml"/></Relationships>
</file>

<file path=ppt/slideLayouts/_rels/slideLayout2020.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02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22.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23.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2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2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26.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27.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2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29.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2.xml"/></Relationships>
</file>

<file path=ppt/slideLayouts/_rels/slideLayout2030.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31.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32.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33.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34.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35.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36.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Master" Target="../slideMasters/slideMaster8.xml"/></Relationships>
</file>

<file path=ppt/slideLayouts/_rels/slideLayout203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203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203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204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4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4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4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4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04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046.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047.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04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8.xml"/></Relationships>
</file>

<file path=ppt/slideLayouts/_rels/slideLayout204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205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5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5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5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5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5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5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5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5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5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2.xml"/></Relationships>
</file>

<file path=ppt/slideLayouts/_rels/slideLayout206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6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6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6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6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6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6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06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6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6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0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207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07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7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7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7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7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7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7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7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7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208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8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08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83.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84.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85.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86.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87.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8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08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09.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209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09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09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9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94.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95.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96.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09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09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099.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2100.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10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102.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10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10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105.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106.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10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10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10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2110.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8.xml"/></Relationships>
</file>

<file path=ppt/slideLayouts/_rels/slideLayout2111.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211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211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211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2115.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211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211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211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2119.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8.xml"/></Relationships>
</file>

<file path=ppt/slideLayouts/_rels/slideLayout21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2120.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8.xml"/></Relationships>
</file>

<file path=ppt/slideLayouts/_rels/slideLayout2121.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2122.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2123.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2124.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2125.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8.xml"/></Relationships>
</file>

<file path=ppt/slideLayouts/_rels/slideLayout2126.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2127.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2128.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2129.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8.xml"/></Relationships>
</file>

<file path=ppt/slideLayouts/_rels/slideLayout21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2130.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8.xml"/></Relationships>
</file>

<file path=ppt/slideLayouts/_rels/slideLayout2131.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8.xml"/></Relationships>
</file>

<file path=ppt/slideLayouts/_rels/slideLayout2132.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Master" Target="../slideMasters/slideMaster8.xml"/></Relationships>
</file>

<file path=ppt/slideLayouts/_rels/slideLayout2133.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Master" Target="../slideMasters/slideMaster8.xml"/></Relationships>
</file>

<file path=ppt/slideLayouts/_rels/slideLayout2134.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Master" Target="../slideMasters/slideMaster8.xml"/></Relationships>
</file>

<file path=ppt/slideLayouts/_rels/slideLayout2135.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8.xml"/></Relationships>
</file>

<file path=ppt/slideLayouts/_rels/slideLayout213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2137.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2138.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2139.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21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2140.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2141.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2142.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Master" Target="../slideMasters/slideMaster8.xml"/></Relationships>
</file>

<file path=ppt/slideLayouts/_rels/slideLayout2143.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2144.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2145.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214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14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14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14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8.xml"/></Relationships>
</file>

<file path=ppt/slideLayouts/_rels/slideLayout21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215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8.xml"/></Relationships>
</file>

<file path=ppt/slideLayouts/_rels/slideLayout2151.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2152.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215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215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8.xml"/></Relationships>
</file>

<file path=ppt/slideLayouts/_rels/slideLayout215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215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215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215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8.xml"/></Relationships>
</file>

<file path=ppt/slideLayouts/_rels/slideLayout2159.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8.xml"/></Relationships>
</file>

<file path=ppt/slideLayouts/_rels/slideLayout21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2160.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8.xml"/></Relationships>
</file>

<file path=ppt/slideLayouts/_rels/slideLayout2161.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2162.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2163.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2164.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8.xml"/></Relationships>
</file>

<file path=ppt/slideLayouts/_rels/slideLayout2165.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2166.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2167.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2168.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8.xml"/></Relationships>
</file>

<file path=ppt/slideLayouts/_rels/slideLayout2169.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8.xml"/></Relationships>
</file>

<file path=ppt/slideLayouts/_rels/slideLayout21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170.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2171.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2172.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217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8.xml"/></Relationships>
</file>

<file path=ppt/slideLayouts/_rels/slideLayout2174.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2175.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2176.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2177.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2178.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2179.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18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18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18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183.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Master" Target="../slideMasters/slideMaster8.xml"/></Relationships>
</file>

<file path=ppt/slideLayouts/_rels/slideLayout218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18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218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218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18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18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1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1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19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19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19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19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19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19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19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19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19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20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20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20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20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20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20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20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20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208.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220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2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21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2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1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22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22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2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22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22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22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22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22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22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22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2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23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23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23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23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23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23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236.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237.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2238.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2239.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8.xml"/></Relationships>
</file>

<file path=ppt/slideLayouts/_rels/slideLayout22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240.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2241.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224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8.xml"/></Relationships>
</file>

<file path=ppt/slideLayouts/_rels/slideLayout224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24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24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24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24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24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24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2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25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25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25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25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25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5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256.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5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58.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5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26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6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6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263.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64.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65.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66.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6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68.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6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27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3.png"/><Relationship Id="rId1" Type="http://schemas.openxmlformats.org/officeDocument/2006/relationships/slideMaster" Target="../slideMasters/slideMaster8.xml"/></Relationships>
</file>

<file path=ppt/slideLayouts/_rels/slideLayout227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27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27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27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275.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27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277.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278.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279.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2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1.png"/><Relationship Id="rId1" Type="http://schemas.openxmlformats.org/officeDocument/2006/relationships/slideMaster" Target="../slideMasters/slideMaster2.xml"/></Relationships>
</file>

<file path=ppt/slideLayouts/_rels/slideLayout2280.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28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28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28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28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28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28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28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28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28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2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229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29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29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29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29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29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29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29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29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29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3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230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30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30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30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30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30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30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30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30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30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2.xml"/></Relationships>
</file>

<file path=ppt/slideLayouts/_rels/slideLayout23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31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312.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Master" Target="../slideMasters/slideMaster8.xml"/></Relationships>
</file>

<file path=ppt/slideLayouts/_rels/slideLayout2313.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8.xml"/></Relationships>
</file>

<file path=ppt/slideLayouts/_rels/slideLayout231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31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31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31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31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31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2.xml"/></Relationships>
</file>

<file path=ppt/slideLayouts/_rels/slideLayout232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32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32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32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32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325.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111.png"/><Relationship Id="rId1" Type="http://schemas.openxmlformats.org/officeDocument/2006/relationships/slideMaster" Target="../slideMasters/slideMaster8.xml"/></Relationships>
</file>

<file path=ppt/slideLayouts/_rels/slideLayout2326.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Master" Target="../slideMasters/slideMaster8.xml"/></Relationships>
</file>

<file path=ppt/slideLayouts/_rels/slideLayout2327.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Master" Target="../slideMasters/slideMaster8.xml"/></Relationships>
</file>

<file path=ppt/slideLayouts/_rels/slideLayout2328.xml.rels><?xml version="1.0" encoding="UTF-8" standalone="yes"?>
<Relationships xmlns="http://schemas.openxmlformats.org/package/2006/relationships"><Relationship Id="rId2" Type="http://schemas.openxmlformats.org/officeDocument/2006/relationships/image" Target="../media/image109.png"/><Relationship Id="rId1" Type="http://schemas.openxmlformats.org/officeDocument/2006/relationships/slideMaster" Target="../slideMasters/slideMaster8.xml"/></Relationships>
</file>

<file path=ppt/slideLayouts/_rels/slideLayout2329.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Master" Target="../slideMasters/slideMaster8.xml"/></Relationships>
</file>

<file path=ppt/slideLayouts/_rels/slideLayout233.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1.png"/><Relationship Id="rId1" Type="http://schemas.openxmlformats.org/officeDocument/2006/relationships/slideMaster" Target="../slideMasters/slideMaster2.xml"/></Relationships>
</file>

<file path=ppt/slideLayouts/_rels/slideLayout2330.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Master" Target="../slideMasters/slideMaster8.xml"/></Relationships>
</file>

<file path=ppt/slideLayouts/_rels/slideLayout2331.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Master" Target="../slideMasters/slideMaster8.xml"/></Relationships>
</file>

<file path=ppt/slideLayouts/_rels/slideLayout233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33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334.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2335.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2336.xml.rels><?xml version="1.0" encoding="UTF-8" standalone="yes"?>
<Relationships xmlns="http://schemas.openxmlformats.org/package/2006/relationships"><Relationship Id="rId2" Type="http://schemas.openxmlformats.org/officeDocument/2006/relationships/image" Target="../media/image71.png"/><Relationship Id="rId1" Type="http://schemas.openxmlformats.org/officeDocument/2006/relationships/slideMaster" Target="../slideMasters/slideMaster8.xml"/></Relationships>
</file>

<file path=ppt/slideLayouts/_rels/slideLayout2337.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2338.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2339.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8.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2.xml"/></Relationships>
</file>

<file path=ppt/slideLayouts/_rels/slideLayout2340.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Master" Target="../slideMasters/slideMaster8.xml"/></Relationships>
</file>

<file path=ppt/slideLayouts/_rels/slideLayout2341.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2342.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2343.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8.xml"/></Relationships>
</file>

<file path=ppt/slideLayouts/_rels/slideLayout234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34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34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34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34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34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35.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2.xml"/></Relationships>
</file>

<file path=ppt/slideLayouts/_rels/slideLayout23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35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35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8.xml"/></Relationships>
</file>

<file path=ppt/slideLayouts/_rels/slideLayout235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35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35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356.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35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3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35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3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236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36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36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36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36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36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36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36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111.png"/><Relationship Id="rId1" Type="http://schemas.openxmlformats.org/officeDocument/2006/relationships/slideMaster" Target="../slideMasters/slideMaster8.xml"/></Relationships>
</file>

<file path=ppt/slideLayouts/_rels/slideLayout2368.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8.xml"/></Relationships>
</file>

<file path=ppt/slideLayouts/_rels/slideLayout236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37.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237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37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37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111.png"/><Relationship Id="rId1" Type="http://schemas.openxmlformats.org/officeDocument/2006/relationships/slideMaster" Target="../slideMasters/slideMaster8.xml"/></Relationships>
</file>

<file path=ppt/slideLayouts/_rels/slideLayout2373.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8.xml"/></Relationships>
</file>

<file path=ppt/slideLayouts/_rels/slideLayout237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37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37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37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37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8.xml"/></Relationships>
</file>

<file path=ppt/slideLayouts/_rels/slideLayout237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38.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2.xml"/></Relationships>
</file>

<file path=ppt/slideLayouts/_rels/slideLayout238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38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382.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238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38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38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38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38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38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8.xml"/></Relationships>
</file>

<file path=ppt/slideLayouts/_rels/slideLayout238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39.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2390.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391.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392.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393.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8.xml"/></Relationships>
</file>

<file path=ppt/slideLayouts/_rels/slideLayout2394.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Master" Target="../slideMasters/slideMaster8.xml"/></Relationships>
</file>

<file path=ppt/slideLayouts/_rels/slideLayout2395.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Master" Target="../slideMasters/slideMaster8.xml"/></Relationships>
</file>

<file path=ppt/slideLayouts/_rels/slideLayout2396.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Master" Target="../slideMasters/slideMaster8.xml"/></Relationships>
</file>

<file path=ppt/slideLayouts/_rels/slideLayout2397.xml.rels><?xml version="1.0" encoding="UTF-8" standalone="yes"?>
<Relationships xmlns="http://schemas.openxmlformats.org/package/2006/relationships"><Relationship Id="rId2" Type="http://schemas.openxmlformats.org/officeDocument/2006/relationships/image" Target="../media/image110.png"/><Relationship Id="rId1" Type="http://schemas.openxmlformats.org/officeDocument/2006/relationships/slideMaster" Target="../slideMasters/slideMaster8.xml"/></Relationships>
</file>

<file path=ppt/slideLayouts/_rels/slideLayout239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3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4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2.xml"/></Relationships>
</file>

<file path=ppt/slideLayouts/_rels/slideLayout2400.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8.xml"/></Relationships>
</file>

<file path=ppt/slideLayouts/_rels/slideLayout240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40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403.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40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40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40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40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8.xml"/></Relationships>
</file>

<file path=ppt/slideLayouts/_rels/slideLayout240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40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4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Master" Target="../slideMasters/slideMaster2.xml"/></Relationships>
</file>

<file path=ppt/slideLayouts/_rels/slideLayout241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41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8.xml"/></Relationships>
</file>

<file path=ppt/slideLayouts/_rels/slideLayout241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413.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241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2415.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8.xml"/></Relationships>
</file>

<file path=ppt/slideLayouts/_rels/slideLayout24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41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8.xml"/></Relationships>
</file>

<file path=ppt/slideLayouts/_rels/slideLayout241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41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png"/><Relationship Id="rId1" Type="http://schemas.openxmlformats.org/officeDocument/2006/relationships/slideMaster" Target="../slideMasters/slideMaster8.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2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42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9.png"/><Relationship Id="rId1" Type="http://schemas.openxmlformats.org/officeDocument/2006/relationships/slideMaster" Target="../slideMasters/slideMaster8.xml"/></Relationships>
</file>

<file path=ppt/slideLayouts/_rels/slideLayout242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42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42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42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42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42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42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42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3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43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8.xml"/></Relationships>
</file>

<file path=ppt/slideLayouts/_rels/slideLayout243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433.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43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435.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436.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437.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438.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439.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4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xml"/></Relationships>
</file>

<file path=ppt/slideLayouts/_rels/slideLayout2440.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8.xml"/></Relationships>
</file>

<file path=ppt/slideLayouts/_rels/slideLayout244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44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44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44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44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44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244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244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8.xml"/></Relationships>
</file>

<file path=ppt/slideLayouts/_rels/slideLayout244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24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45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245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8.xml"/></Relationships>
</file>

<file path=ppt/slideLayouts/_rels/slideLayout2452.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8.xml"/></Relationships>
</file>

<file path=ppt/slideLayouts/_rels/slideLayout2453.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8.xml"/></Relationships>
</file>

<file path=ppt/slideLayouts/_rels/slideLayout2454.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8.xml"/></Relationships>
</file>

<file path=ppt/slideLayouts/_rels/slideLayout245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45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45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45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459.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46.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2.xml"/></Relationships>
</file>

<file path=ppt/slideLayouts/_rels/slideLayout246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46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46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8.xml"/></Relationships>
</file>

<file path=ppt/slideLayouts/_rels/slideLayout2463.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8.xml"/></Relationships>
</file>

<file path=ppt/slideLayouts/_rels/slideLayout246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111.png"/><Relationship Id="rId1" Type="http://schemas.openxmlformats.org/officeDocument/2006/relationships/slideMaster" Target="../slideMasters/slideMaster8.xml"/></Relationships>
</file>

<file path=ppt/slideLayouts/_rels/slideLayout2465.xml.rels><?xml version="1.0" encoding="UTF-8" standalone="yes"?>
<Relationships xmlns="http://schemas.openxmlformats.org/package/2006/relationships"><Relationship Id="rId2" Type="http://schemas.openxmlformats.org/officeDocument/2006/relationships/image" Target="../media/image114.jpeg"/><Relationship Id="rId1" Type="http://schemas.openxmlformats.org/officeDocument/2006/relationships/slideMaster" Target="../slideMasters/slideMaster8.xml"/></Relationships>
</file>

<file path=ppt/slideLayouts/_rels/slideLayout246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46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468.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image" Target="../media/image75.png"/><Relationship Id="rId1" Type="http://schemas.openxmlformats.org/officeDocument/2006/relationships/slideMaster" Target="../slideMasters/slideMaster8.xml"/></Relationships>
</file>

<file path=ppt/slideLayouts/_rels/slideLayout2469.xml.rels><?xml version="1.0" encoding="UTF-8" standalone="yes"?>
<Relationships xmlns="http://schemas.openxmlformats.org/package/2006/relationships"><Relationship Id="rId2" Type="http://schemas.openxmlformats.org/officeDocument/2006/relationships/image" Target="../media/image77.png"/><Relationship Id="rId1" Type="http://schemas.openxmlformats.org/officeDocument/2006/relationships/slideMaster" Target="../slideMasters/slideMaster8.xml"/></Relationships>
</file>

<file path=ppt/slideLayouts/_rels/slideLayout24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470.xml.rels><?xml version="1.0" encoding="UTF-8" standalone="yes"?>
<Relationships xmlns="http://schemas.openxmlformats.org/package/2006/relationships"><Relationship Id="rId2" Type="http://schemas.openxmlformats.org/officeDocument/2006/relationships/image" Target="../media/image78.png"/><Relationship Id="rId1" Type="http://schemas.openxmlformats.org/officeDocument/2006/relationships/slideMaster" Target="../slideMasters/slideMaster8.xml"/></Relationships>
</file>

<file path=ppt/slideLayouts/_rels/slideLayout247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472.xml.rels><?xml version="1.0" encoding="UTF-8" standalone="yes"?>
<Relationships xmlns="http://schemas.openxmlformats.org/package/2006/relationships"><Relationship Id="rId2" Type="http://schemas.openxmlformats.org/officeDocument/2006/relationships/image" Target="../media/image79.png"/><Relationship Id="rId1" Type="http://schemas.openxmlformats.org/officeDocument/2006/relationships/slideMaster" Target="../slideMasters/slideMaster8.xml"/></Relationships>
</file>

<file path=ppt/slideLayouts/_rels/slideLayout2473.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474.xml.rels><?xml version="1.0" encoding="UTF-8" standalone="yes"?>
<Relationships xmlns="http://schemas.openxmlformats.org/package/2006/relationships"><Relationship Id="rId2" Type="http://schemas.openxmlformats.org/officeDocument/2006/relationships/image" Target="../media/image82.png"/><Relationship Id="rId1" Type="http://schemas.openxmlformats.org/officeDocument/2006/relationships/slideMaster" Target="../slideMasters/slideMaster8.xml"/></Relationships>
</file>

<file path=ppt/slideLayouts/_rels/slideLayout2475.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Master" Target="../slideMasters/slideMaster8.xml"/></Relationships>
</file>

<file path=ppt/slideLayouts/_rels/slideLayout2476.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477.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Master" Target="../slideMasters/slideMaster8.xml"/></Relationships>
</file>

<file path=ppt/slideLayouts/_rels/slideLayout2478.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479.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4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480.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Master" Target="../slideMasters/slideMaster8.xml"/></Relationships>
</file>

<file path=ppt/slideLayouts/_rels/slideLayout2481.xml.rels><?xml version="1.0" encoding="UTF-8" standalone="yes"?>
<Relationships xmlns="http://schemas.openxmlformats.org/package/2006/relationships"><Relationship Id="rId3" Type="http://schemas.openxmlformats.org/officeDocument/2006/relationships/image" Target="../media/image81.png"/><Relationship Id="rId2" Type="http://schemas.openxmlformats.org/officeDocument/2006/relationships/image" Target="../media/image80.png"/><Relationship Id="rId1" Type="http://schemas.openxmlformats.org/officeDocument/2006/relationships/slideMaster" Target="../slideMasters/slideMaster8.xml"/></Relationships>
</file>

<file path=ppt/slideLayouts/_rels/slideLayout2482.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Master" Target="../slideMasters/slideMaster8.xml"/></Relationships>
</file>

<file path=ppt/slideLayouts/_rels/slideLayout2483.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85.png"/><Relationship Id="rId1" Type="http://schemas.openxmlformats.org/officeDocument/2006/relationships/slideMaster" Target="../slideMasters/slideMaster8.xml"/></Relationships>
</file>

<file path=ppt/slideLayouts/_rels/slideLayout248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48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486.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487.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488.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Master" Target="../slideMasters/slideMaster8.xml"/></Relationships>
</file>

<file path=ppt/slideLayouts/_rels/slideLayout248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4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49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491.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492.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111.png"/><Relationship Id="rId1" Type="http://schemas.openxmlformats.org/officeDocument/2006/relationships/slideMaster" Target="../slideMasters/slideMaster8.xml"/></Relationships>
</file>

<file path=ppt/slideLayouts/_rels/slideLayout2493.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Master" Target="../slideMasters/slideMaster8.xml"/></Relationships>
</file>

<file path=ppt/slideLayouts/_rels/slideLayout249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49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496.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2497.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498.xml.rels><?xml version="1.0" encoding="UTF-8" standalone="yes"?>
<Relationships xmlns="http://schemas.openxmlformats.org/package/2006/relationships"><Relationship Id="rId2" Type="http://schemas.openxmlformats.org/officeDocument/2006/relationships/image" Target="../media/image112.jpeg"/><Relationship Id="rId1" Type="http://schemas.openxmlformats.org/officeDocument/2006/relationships/slideMaster" Target="../slideMasters/slideMaster8.xml"/></Relationships>
</file>

<file path=ppt/slideLayouts/_rels/slideLayout249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50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0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8.xml"/></Relationships>
</file>

<file path=ppt/slideLayouts/_rels/slideLayout250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503.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504.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Master" Target="../slideMasters/slideMaster8.xml"/></Relationships>
</file>

<file path=ppt/slideLayouts/_rels/slideLayout2505.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Master" Target="../slideMasters/slideMaster8.xml"/></Relationships>
</file>

<file path=ppt/slideLayouts/_rels/slideLayout2506.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Master" Target="../slideMasters/slideMaster8.xml"/></Relationships>
</file>

<file path=ppt/slideLayouts/_rels/slideLayout2507.xml.rels><?xml version="1.0" encoding="UTF-8" standalone="yes"?>
<Relationships xmlns="http://schemas.openxmlformats.org/package/2006/relationships"><Relationship Id="rId2" Type="http://schemas.openxmlformats.org/officeDocument/2006/relationships/image" Target="../media/image113.png"/><Relationship Id="rId1" Type="http://schemas.openxmlformats.org/officeDocument/2006/relationships/slideMaster" Target="../slideMasters/slideMaster8.xml"/></Relationships>
</file>

<file path=ppt/slideLayouts/_rels/slideLayout250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509.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8.xml"/></Relationships>
</file>

<file path=ppt/slideLayouts/_rels/slideLayout25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2.xml"/></Relationships>
</file>

<file path=ppt/slideLayouts/_rels/slideLayout251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51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512.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513.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111.png"/><Relationship Id="rId1" Type="http://schemas.openxmlformats.org/officeDocument/2006/relationships/slideMaster" Target="../slideMasters/slideMaster8.xml"/></Relationships>
</file>

<file path=ppt/slideLayouts/_rels/slideLayout2514.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515.xml.rels><?xml version="1.0" encoding="UTF-8" standalone="yes"?>
<Relationships xmlns="http://schemas.openxmlformats.org/package/2006/relationships"><Relationship Id="rId2" Type="http://schemas.openxmlformats.org/officeDocument/2006/relationships/image" Target="../media/image114.jpeg"/><Relationship Id="rId1" Type="http://schemas.openxmlformats.org/officeDocument/2006/relationships/slideMaster" Target="../slideMasters/slideMaster8.xml"/></Relationships>
</file>

<file path=ppt/slideLayouts/_rels/slideLayout2516.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51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1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19.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8.xml"/></Relationships>
</file>

<file path=ppt/slideLayouts/_rels/slideLayout2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5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52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523.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5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2525.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8.xml"/></Relationships>
</file>

<file path=ppt/slideLayouts/_rels/slideLayout252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52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2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2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3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3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53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3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3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3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3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37.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38.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3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4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4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4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4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4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4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54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4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54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54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55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551.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image" Target="../media/image80.png"/><Relationship Id="rId1" Type="http://schemas.openxmlformats.org/officeDocument/2006/relationships/slideMaster" Target="../slideMasters/slideMaster8.xml"/></Relationships>
</file>

<file path=ppt/slideLayouts/_rels/slideLayout2552.xml.rels><?xml version="1.0" encoding="UTF-8" standalone="yes"?>
<Relationships xmlns="http://schemas.openxmlformats.org/package/2006/relationships"><Relationship Id="rId2" Type="http://schemas.openxmlformats.org/officeDocument/2006/relationships/image" Target="../media/image93.png"/><Relationship Id="rId1" Type="http://schemas.openxmlformats.org/officeDocument/2006/relationships/slideMaster" Target="../slideMasters/slideMaster8.xml"/></Relationships>
</file>

<file path=ppt/slideLayouts/_rels/slideLayout2553.xml.rels><?xml version="1.0" encoding="UTF-8" standalone="yes"?>
<Relationships xmlns="http://schemas.openxmlformats.org/package/2006/relationships"><Relationship Id="rId2" Type="http://schemas.openxmlformats.org/officeDocument/2006/relationships/image" Target="../media/image94.png"/><Relationship Id="rId1" Type="http://schemas.openxmlformats.org/officeDocument/2006/relationships/slideMaster" Target="../slideMasters/slideMaster8.xml"/></Relationships>
</file>

<file path=ppt/slideLayouts/_rels/slideLayout2554.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95.png"/><Relationship Id="rId1" Type="http://schemas.openxmlformats.org/officeDocument/2006/relationships/slideMaster" Target="../slideMasters/slideMaster8.xml"/></Relationships>
</file>

<file path=ppt/slideLayouts/_rels/slideLayout2555.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image" Target="../media/image103.png"/><Relationship Id="rId1" Type="http://schemas.openxmlformats.org/officeDocument/2006/relationships/slideMaster" Target="../slideMasters/slideMaster8.xml"/></Relationships>
</file>

<file path=ppt/slideLayouts/_rels/slideLayout2556.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image" Target="../media/image89.png"/><Relationship Id="rId1" Type="http://schemas.openxmlformats.org/officeDocument/2006/relationships/slideMaster" Target="../slideMasters/slideMaster8.xml"/></Relationships>
</file>

<file path=ppt/slideLayouts/_rels/slideLayout2557.xml.rels><?xml version="1.0" encoding="UTF-8" standalone="yes"?>
<Relationships xmlns="http://schemas.openxmlformats.org/package/2006/relationships"><Relationship Id="rId2" Type="http://schemas.openxmlformats.org/officeDocument/2006/relationships/image" Target="../media/image91.png"/><Relationship Id="rId1" Type="http://schemas.openxmlformats.org/officeDocument/2006/relationships/slideMaster" Target="../slideMasters/slideMaster8.xml"/></Relationships>
</file>

<file path=ppt/slideLayouts/_rels/slideLayout2558.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image" Target="../media/image80.png"/><Relationship Id="rId1" Type="http://schemas.openxmlformats.org/officeDocument/2006/relationships/slideMaster" Target="../slideMasters/slideMaster8.xml"/></Relationships>
</file>

<file path=ppt/slideLayouts/_rels/slideLayout2559.xml.rels><?xml version="1.0" encoding="UTF-8" standalone="yes"?>
<Relationships xmlns="http://schemas.openxmlformats.org/package/2006/relationships"><Relationship Id="rId3" Type="http://schemas.openxmlformats.org/officeDocument/2006/relationships/image" Target="../media/image102.png"/><Relationship Id="rId2" Type="http://schemas.openxmlformats.org/officeDocument/2006/relationships/image" Target="../media/image80.png"/><Relationship Id="rId1" Type="http://schemas.openxmlformats.org/officeDocument/2006/relationships/slideMaster" Target="../slideMasters/slideMaster8.xml"/></Relationships>
</file>

<file path=ppt/slideLayouts/_rels/slideLayout25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560.xml.rels><?xml version="1.0" encoding="UTF-8" standalone="yes"?>
<Relationships xmlns="http://schemas.openxmlformats.org/package/2006/relationships"><Relationship Id="rId3" Type="http://schemas.openxmlformats.org/officeDocument/2006/relationships/image" Target="../media/image92.png"/><Relationship Id="rId2" Type="http://schemas.openxmlformats.org/officeDocument/2006/relationships/image" Target="../media/image80.png"/><Relationship Id="rId1" Type="http://schemas.openxmlformats.org/officeDocument/2006/relationships/slideMaster" Target="../slideMasters/slideMaster8.xml"/></Relationships>
</file>

<file path=ppt/slideLayouts/_rels/slideLayout2561.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image" Target="../media/image121.png"/><Relationship Id="rId1" Type="http://schemas.openxmlformats.org/officeDocument/2006/relationships/slideMaster" Target="../slideMasters/slideMaster8.xml"/></Relationships>
</file>

<file path=ppt/slideLayouts/_rels/slideLayout2562.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563.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564.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123.png"/><Relationship Id="rId1" Type="http://schemas.openxmlformats.org/officeDocument/2006/relationships/slideMaster" Target="../slideMasters/slideMaster8.xml"/></Relationships>
</file>

<file path=ppt/slideLayouts/_rels/slideLayout2565.xml.rels><?xml version="1.0" encoding="UTF-8" standalone="yes"?>
<Relationships xmlns="http://schemas.openxmlformats.org/package/2006/relationships"><Relationship Id="rId2" Type="http://schemas.openxmlformats.org/officeDocument/2006/relationships/image" Target="../media/image125.png"/><Relationship Id="rId1" Type="http://schemas.openxmlformats.org/officeDocument/2006/relationships/slideMaster" Target="../slideMasters/slideMaster8.xml"/></Relationships>
</file>

<file path=ppt/slideLayouts/_rels/slideLayout2566.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567.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image" Target="../media/image121.png"/><Relationship Id="rId1" Type="http://schemas.openxmlformats.org/officeDocument/2006/relationships/slideMaster" Target="../slideMasters/slideMaster8.xml"/></Relationships>
</file>

<file path=ppt/slideLayouts/_rels/slideLayout2568.xml.rels><?xml version="1.0" encoding="UTF-8" standalone="yes"?>
<Relationships xmlns="http://schemas.openxmlformats.org/package/2006/relationships"><Relationship Id="rId2" Type="http://schemas.openxmlformats.org/officeDocument/2006/relationships/image" Target="../media/image127.png"/><Relationship Id="rId1" Type="http://schemas.openxmlformats.org/officeDocument/2006/relationships/slideMaster" Target="../slideMasters/slideMaster8.xml"/></Relationships>
</file>

<file path=ppt/slideLayouts/_rels/slideLayout2569.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570.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image" Target="../media/image83.png"/><Relationship Id="rId1" Type="http://schemas.openxmlformats.org/officeDocument/2006/relationships/slideMaster" Target="../slideMasters/slideMaster8.xml"/></Relationships>
</file>

<file path=ppt/slideLayouts/_rels/slideLayout2571.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Master" Target="../slideMasters/slideMaster8.xml"/></Relationships>
</file>

<file path=ppt/slideLayouts/_rels/slideLayout2572.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Master" Target="../slideMasters/slideMaster8.xml"/></Relationships>
</file>

<file path=ppt/slideLayouts/_rels/slideLayout2573.xml.rels><?xml version="1.0" encoding="UTF-8" standalone="yes"?>
<Relationships xmlns="http://schemas.openxmlformats.org/package/2006/relationships"><Relationship Id="rId3" Type="http://schemas.openxmlformats.org/officeDocument/2006/relationships/image" Target="../media/image86.png"/><Relationship Id="rId2" Type="http://schemas.openxmlformats.org/officeDocument/2006/relationships/image" Target="../media/image100.png"/><Relationship Id="rId1" Type="http://schemas.openxmlformats.org/officeDocument/2006/relationships/slideMaster" Target="../slideMasters/slideMaster8.xml"/></Relationships>
</file>

<file path=ppt/slideLayouts/_rels/slideLayout2574.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8.xml"/></Relationships>
</file>

<file path=ppt/slideLayouts/_rels/slideLayout2575.xml.rels><?xml version="1.0" encoding="UTF-8" standalone="yes"?>
<Relationships xmlns="http://schemas.openxmlformats.org/package/2006/relationships"><Relationship Id="rId3" Type="http://schemas.openxmlformats.org/officeDocument/2006/relationships/image" Target="../media/image129.png"/><Relationship Id="rId7" Type="http://schemas.openxmlformats.org/officeDocument/2006/relationships/image" Target="../media/image133.png"/><Relationship Id="rId2" Type="http://schemas.openxmlformats.org/officeDocument/2006/relationships/image" Target="../media/image128.jpeg"/><Relationship Id="rId1" Type="http://schemas.openxmlformats.org/officeDocument/2006/relationships/slideMaster" Target="../slideMasters/slideMaster8.xml"/><Relationship Id="rId6" Type="http://schemas.openxmlformats.org/officeDocument/2006/relationships/image" Target="../media/image132.png"/><Relationship Id="rId5" Type="http://schemas.openxmlformats.org/officeDocument/2006/relationships/image" Target="../media/image131.png"/><Relationship Id="rId4" Type="http://schemas.openxmlformats.org/officeDocument/2006/relationships/image" Target="../media/image130.png"/></Relationships>
</file>

<file path=ppt/slideLayouts/_rels/slideLayout257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7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7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7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5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580.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Master" Target="../slideMasters/slideMaster8.xml"/></Relationships>
</file>

<file path=ppt/slideLayouts/_rels/slideLayout2581.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Master" Target="../slideMasters/slideMaster8.xml"/></Relationships>
</file>

<file path=ppt/slideLayouts/_rels/slideLayout2582.xml.rels><?xml version="1.0" encoding="UTF-8" standalone="yes"?>
<Relationships xmlns="http://schemas.openxmlformats.org/package/2006/relationships"><Relationship Id="rId2" Type="http://schemas.openxmlformats.org/officeDocument/2006/relationships/image" Target="../media/image135.png"/><Relationship Id="rId1" Type="http://schemas.openxmlformats.org/officeDocument/2006/relationships/slideMaster" Target="../slideMasters/slideMaster8.xml"/></Relationships>
</file>

<file path=ppt/slideLayouts/_rels/slideLayout25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58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8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8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8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89.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5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590.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91.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92.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59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9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95.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96.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59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9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59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6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60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60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60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8.xml"/></Relationships>
</file>

<file path=ppt/slideLayouts/_rels/slideLayout260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60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0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0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8.xml"/></Relationships>
</file>

<file path=ppt/slideLayouts/_rels/slideLayout2607.xml.rels><?xml version="1.0" encoding="UTF-8" standalone="yes"?>
<Relationships xmlns="http://schemas.openxmlformats.org/package/2006/relationships"><Relationship Id="rId2" Type="http://schemas.openxmlformats.org/officeDocument/2006/relationships/image" Target="../media/image134.png"/><Relationship Id="rId1" Type="http://schemas.openxmlformats.org/officeDocument/2006/relationships/slideMaster" Target="../slideMasters/slideMaster8.xml"/></Relationships>
</file>

<file path=ppt/slideLayouts/_rels/slideLayout2608.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Master" Target="../slideMasters/slideMaster8.xml"/></Relationships>
</file>

<file path=ppt/slideLayouts/_rels/slideLayout26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2.xml"/></Relationships>
</file>

<file path=ppt/slideLayouts/_rels/slideLayout261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1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61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8.xml"/></Relationships>
</file>

<file path=ppt/slideLayouts/_rels/slideLayout26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614.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image" Target="../media/image5.png"/><Relationship Id="rId1" Type="http://schemas.openxmlformats.org/officeDocument/2006/relationships/slideMaster" Target="../slideMasters/slideMaster8.xml"/></Relationships>
</file>

<file path=ppt/slideLayouts/_rels/slideLayout26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8.xml"/></Relationships>
</file>

<file path=ppt/slideLayouts/_rels/slideLayout261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8.xml"/></Relationships>
</file>

<file path=ppt/slideLayouts/_rels/slideLayout2617.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8.xml"/></Relationships>
</file>

<file path=ppt/slideLayouts/_rels/slideLayout2618.xml.rels><?xml version="1.0" encoding="UTF-8" standalone="yes"?>
<Relationships xmlns="http://schemas.openxmlformats.org/package/2006/relationships"><Relationship Id="rId3" Type="http://schemas.openxmlformats.org/officeDocument/2006/relationships/image" Target="../media/image129.png"/><Relationship Id="rId7" Type="http://schemas.openxmlformats.org/officeDocument/2006/relationships/image" Target="../media/image133.png"/><Relationship Id="rId2" Type="http://schemas.openxmlformats.org/officeDocument/2006/relationships/image" Target="../media/image128.jpeg"/><Relationship Id="rId1" Type="http://schemas.openxmlformats.org/officeDocument/2006/relationships/slideMaster" Target="../slideMasters/slideMaster8.xml"/><Relationship Id="rId6" Type="http://schemas.openxmlformats.org/officeDocument/2006/relationships/image" Target="../media/image132.png"/><Relationship Id="rId5" Type="http://schemas.openxmlformats.org/officeDocument/2006/relationships/image" Target="../media/image131.png"/><Relationship Id="rId4" Type="http://schemas.openxmlformats.org/officeDocument/2006/relationships/image" Target="../media/image130.png"/></Relationships>
</file>

<file path=ppt/slideLayouts/_rels/slideLayout2619.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Master" Target="../slideMasters/slideMaster8.xml"/></Relationships>
</file>

<file path=ppt/slideLayouts/_rels/slideLayout26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620.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9.xml"/></Relationships>
</file>

<file path=ppt/slideLayouts/_rels/slideLayout2621.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9.xml"/></Relationships>
</file>

<file path=ppt/slideLayouts/_rels/slideLayout2622.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9.xml"/></Relationships>
</file>

<file path=ppt/slideLayouts/_rels/slideLayout2623.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59.png"/><Relationship Id="rId1" Type="http://schemas.openxmlformats.org/officeDocument/2006/relationships/slideMaster" Target="../slideMasters/slideMaster9.xml"/></Relationships>
</file>

<file path=ppt/slideLayouts/_rels/slideLayout262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9.xml"/></Relationships>
</file>

<file path=ppt/slideLayouts/_rels/slideLayout2625.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9.xml"/></Relationships>
</file>

<file path=ppt/slideLayouts/_rels/slideLayout2626.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9.xml"/></Relationships>
</file>

<file path=ppt/slideLayouts/_rels/slideLayout2627.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9.xml"/></Relationships>
</file>

<file path=ppt/slideLayouts/_rels/slideLayout2628.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9.xml"/></Relationships>
</file>

<file path=ppt/slideLayouts/_rels/slideLayout262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263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9.xml"/></Relationships>
</file>

<file path=ppt/slideLayouts/_rels/slideLayout26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63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3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3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3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3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3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64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64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10.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6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6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7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7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2.xml"/></Relationships>
</file>

<file path=ppt/slideLayouts/_rels/slideLayout27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2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8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8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8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8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8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8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8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8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8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9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2.xml"/></Relationships>
</file>

<file path=ppt/slideLayouts/_rels/slideLayout29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2.xml"/></Relationships>
</file>

<file path=ppt/slideLayouts/_rels/slideLayout29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9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2.xml"/></Relationships>
</file>

<file path=ppt/slideLayouts/_rels/slideLayout29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2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0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0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0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0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0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0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0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0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1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2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2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2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2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2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2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3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3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3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3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3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3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3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3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4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4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4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4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4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4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3.xml"/></Relationships>
</file>

<file path=ppt/slideLayouts/_rels/slideLayout34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4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4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4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5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5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5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5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5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5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5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3.xml"/></Relationships>
</file>

<file path=ppt/slideLayouts/_rels/slideLayout35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5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5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6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6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6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6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6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36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7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7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7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3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7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Master" Target="../slideMasters/slideMaster2.xml"/></Relationships>
</file>

<file path=ppt/slideLayouts/_rels/slideLayout3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8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8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8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8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38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38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38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8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8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39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39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39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39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39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39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39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39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39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0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0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0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0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0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0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0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1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11.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1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1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3.xml"/></Relationships>
</file>

<file path=ppt/slideLayouts/_rels/slideLayout4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16.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3.xml"/></Relationships>
</file>

<file path=ppt/slideLayouts/_rels/slideLayout417.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3.xml"/></Relationships>
</file>

<file path=ppt/slideLayouts/_rels/slideLayout41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3.xml"/></Relationships>
</file>

<file path=ppt/slideLayouts/_rels/slideLayout419.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3.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20.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3.xml"/></Relationships>
</file>

<file path=ppt/slideLayouts/_rels/slideLayout421.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2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xml"/></Relationships>
</file>

<file path=ppt/slideLayouts/_rels/slideLayout423.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xml"/></Relationships>
</file>

<file path=ppt/slideLayouts/_rels/slideLayout424.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xml"/></Relationships>
</file>

<file path=ppt/slideLayouts/_rels/slideLayout425.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3.xml"/></Relationships>
</file>

<file path=ppt/slideLayouts/_rels/slideLayout426.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3.xml"/></Relationships>
</file>

<file path=ppt/slideLayouts/_rels/slideLayout427.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3.xml"/></Relationships>
</file>

<file path=ppt/slideLayouts/_rels/slideLayout428.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3.xml"/></Relationships>
</file>

<file path=ppt/slideLayouts/_rels/slideLayout42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3.xml"/></Relationships>
</file>

<file path=ppt/slideLayouts/_rels/slideLayout4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3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3.xml"/></Relationships>
</file>

<file path=ppt/slideLayouts/_rels/slideLayout431.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3.xml"/></Relationships>
</file>

<file path=ppt/slideLayouts/_rels/slideLayout432.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3.xml"/></Relationships>
</file>

<file path=ppt/slideLayouts/_rels/slideLayout433.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Master" Target="../slideMasters/slideMaster3.xml"/></Relationships>
</file>

<file path=ppt/slideLayouts/_rels/slideLayout434.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3.xml"/></Relationships>
</file>

<file path=ppt/slideLayouts/_rels/slideLayout435.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xml"/></Relationships>
</file>

<file path=ppt/slideLayouts/_rels/slideLayout436.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xml"/></Relationships>
</file>

<file path=ppt/slideLayouts/_rels/slideLayout43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3.xml"/></Relationships>
</file>

<file path=ppt/slideLayouts/_rels/slideLayout438.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3.xml"/></Relationships>
</file>

<file path=ppt/slideLayouts/_rels/slideLayout439.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40.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3.xml"/></Relationships>
</file>

<file path=ppt/slideLayouts/_rels/slideLayout44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3.xml"/></Relationships>
</file>

<file path=ppt/slideLayouts/_rels/slideLayout44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3.xml"/></Relationships>
</file>

<file path=ppt/slideLayouts/_rels/slideLayout44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3.xml"/></Relationships>
</file>

<file path=ppt/slideLayouts/_rels/slideLayout44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0.png"/><Relationship Id="rId1" Type="http://schemas.openxmlformats.org/officeDocument/2006/relationships/slideMaster" Target="../slideMasters/slideMaster3.xml"/></Relationships>
</file>

<file path=ppt/slideLayouts/_rels/slideLayout44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3.xml"/></Relationships>
</file>

<file path=ppt/slideLayouts/_rels/slideLayout44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3.xml"/></Relationships>
</file>

<file path=ppt/slideLayouts/_rels/slideLayout44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3.xml"/></Relationships>
</file>

<file path=ppt/slideLayouts/_rels/slideLayout44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3.xml"/></Relationships>
</file>

<file path=ppt/slideLayouts/_rels/slideLayout449.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5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3.xml"/></Relationships>
</file>

<file path=ppt/slideLayouts/_rels/slideLayout45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5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5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5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5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5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5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6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61.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3.png"/><Relationship Id="rId1" Type="http://schemas.openxmlformats.org/officeDocument/2006/relationships/slideMaster" Target="../slideMasters/slideMaster3.xml"/></Relationships>
</file>

<file path=ppt/slideLayouts/_rels/slideLayout462.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3.xml"/></Relationships>
</file>

<file path=ppt/slideLayouts/_rels/slideLayout463.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3.xml"/></Relationships>
</file>

<file path=ppt/slideLayouts/_rels/slideLayout464.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33.png"/><Relationship Id="rId1" Type="http://schemas.openxmlformats.org/officeDocument/2006/relationships/slideMaster" Target="../slideMasters/slideMaster3.xml"/></Relationships>
</file>

<file path=ppt/slideLayouts/_rels/slideLayout465.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3.xml"/></Relationships>
</file>

<file path=ppt/slideLayouts/_rels/slideLayout466.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3.xml"/></Relationships>
</file>

<file path=ppt/slideLayouts/_rels/slideLayout467.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3.xml"/></Relationships>
</file>

<file path=ppt/slideLayouts/_rels/slideLayout468.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3.xml"/></Relationships>
</file>

<file path=ppt/slideLayouts/_rels/slideLayout469.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72.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xml"/></Relationships>
</file>

<file path=ppt/slideLayouts/_rels/slideLayout47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74.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3.xml"/></Relationships>
</file>

<file path=ppt/slideLayouts/_rels/slideLayout4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7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7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8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8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3.xml"/></Relationships>
</file>

<file path=ppt/slideLayouts/_rels/slideLayout48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8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8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8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8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8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8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49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9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9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9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3.xml"/></Relationships>
</file>

<file path=ppt/slideLayouts/_rels/slideLayout494.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3.xml"/></Relationships>
</file>

<file path=ppt/slideLayouts/_rels/slideLayout49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9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9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49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4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0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50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50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503.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4.xml"/></Relationships>
</file>

<file path=ppt/slideLayouts/_rels/slideLayout50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505.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50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50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50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509.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1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51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512.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51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51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5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51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51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51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51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2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52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52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52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52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52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52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52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52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4.xml"/></Relationships>
</file>

<file path=ppt/slideLayouts/_rels/slideLayout52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3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3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3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3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3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3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3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4.xml"/></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4.xml"/></Relationships>
</file>

<file path=ppt/slideLayouts/_rels/slideLayout541.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4.xml"/></Relationships>
</file>

<file path=ppt/slideLayouts/_rels/slideLayout542.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4.xml"/></Relationships>
</file>

<file path=ppt/slideLayouts/_rels/slideLayout54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Master" Target="../slideMasters/slideMaster4.xml"/></Relationships>
</file>

<file path=ppt/slideLayouts/_rels/slideLayout54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3.png"/><Relationship Id="rId1" Type="http://schemas.openxmlformats.org/officeDocument/2006/relationships/slideMaster" Target="../slideMasters/slideMaster4.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4.xml"/></Relationships>
</file>

<file path=ppt/slideLayouts/_rels/slideLayout546.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4.xml"/></Relationships>
</file>

<file path=ppt/slideLayouts/_rels/slideLayout547.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4.xml"/></Relationships>
</file>

<file path=ppt/slideLayouts/_rels/slideLayout548.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4.xml"/></Relationships>
</file>

<file path=ppt/slideLayouts/_rels/slideLayout549.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Master" Target="../slideMasters/slideMaster4.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50.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55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552.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55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554.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555.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556.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557.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558.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559.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60.xml.rels><?xml version="1.0" encoding="UTF-8" standalone="yes"?>
<Relationships xmlns="http://schemas.openxmlformats.org/package/2006/relationships"><Relationship Id="rId2" Type="http://schemas.openxmlformats.org/officeDocument/2006/relationships/image" Target="../media/image45.png"/><Relationship Id="rId1" Type="http://schemas.openxmlformats.org/officeDocument/2006/relationships/slideMaster" Target="../slideMasters/slideMaster4.xml"/></Relationships>
</file>

<file path=ppt/slideLayouts/_rels/slideLayout56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562.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56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4.xml"/></Relationships>
</file>

<file path=ppt/slideLayouts/_rels/slideLayout56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56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6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6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6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7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72.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7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75.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7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79.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58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58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8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8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8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586.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587.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58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8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59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9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9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9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9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9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9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9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4.xml"/></Relationships>
</file>

<file path=ppt/slideLayouts/_rels/slideLayout598.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599.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9.png"/><Relationship Id="rId1" Type="http://schemas.openxmlformats.org/officeDocument/2006/relationships/slideMaster" Target="../slideMasters/slideMaster2.xml"/></Relationships>
</file>

<file path=ppt/slideLayouts/_rels/slideLayout600.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60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602.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603.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604.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605.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606.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607.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Master" Target="../slideMasters/slideMaster4.xml"/></Relationships>
</file>

<file path=ppt/slideLayouts/_rels/slideLayout60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609.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11.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4.xml"/></Relationships>
</file>

<file path=ppt/slideLayouts/_rels/slideLayout612.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4.xml"/></Relationships>
</file>

<file path=ppt/slideLayouts/_rels/slideLayout613.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614.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615.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4.xml"/></Relationships>
</file>

<file path=ppt/slideLayouts/_rels/slideLayout616.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4.xml"/></Relationships>
</file>

<file path=ppt/slideLayouts/_rels/slideLayout617.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618.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619.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4.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0.png"/><Relationship Id="rId1" Type="http://schemas.openxmlformats.org/officeDocument/2006/relationships/slideMaster" Target="../slideMasters/slideMaster2.xml"/></Relationships>
</file>

<file path=ppt/slideLayouts/_rels/slideLayout620.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4.xml"/></Relationships>
</file>

<file path=ppt/slideLayouts/_rels/slideLayout621.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622.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62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624.xml.rels><?xml version="1.0" encoding="UTF-8" standalone="yes"?>
<Relationships xmlns="http://schemas.openxmlformats.org/package/2006/relationships"><Relationship Id="rId2" Type="http://schemas.openxmlformats.org/officeDocument/2006/relationships/image" Target="../media/image47.png"/><Relationship Id="rId1" Type="http://schemas.openxmlformats.org/officeDocument/2006/relationships/slideMaster" Target="../slideMasters/slideMaster4.xml"/></Relationships>
</file>

<file path=ppt/slideLayouts/_rels/slideLayout625.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4.xml"/></Relationships>
</file>

<file path=ppt/slideLayouts/_rels/slideLayout626.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4.xml"/></Relationships>
</file>

<file path=ppt/slideLayouts/_rels/slideLayout627.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4.xml"/></Relationships>
</file>

<file path=ppt/slideLayouts/_rels/slideLayout628.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4.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631.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4.xml"/></Relationships>
</file>

<file path=ppt/slideLayouts/_rels/slideLayout632.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33.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Master" Target="../slideMasters/slideMaster4.xml"/></Relationships>
</file>

<file path=ppt/slideLayouts/_rels/slideLayout634.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4.xml"/></Relationships>
</file>

<file path=ppt/slideLayouts/_rels/slideLayout635.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Master" Target="../slideMasters/slideMaster4.xml"/></Relationships>
</file>

<file path=ppt/slideLayouts/_rels/slideLayout636.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Master" Target="../slideMasters/slideMaster4.xml"/></Relationships>
</file>

<file path=ppt/slideLayouts/_rels/slideLayout637.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Master" Target="../slideMasters/slideMaster4.xml"/></Relationships>
</file>

<file path=ppt/slideLayouts/_rels/slideLayout638.xml.rels><?xml version="1.0" encoding="UTF-8" standalone="yes"?>
<Relationships xmlns="http://schemas.openxmlformats.org/package/2006/relationships"><Relationship Id="rId2" Type="http://schemas.openxmlformats.org/officeDocument/2006/relationships/image" Target="../media/image51.png"/><Relationship Id="rId1" Type="http://schemas.openxmlformats.org/officeDocument/2006/relationships/slideMaster" Target="../slideMasters/slideMaster4.xml"/></Relationships>
</file>

<file path=ppt/slideLayouts/_rels/slideLayout639.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640.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4.xml"/></Relationships>
</file>

<file path=ppt/slideLayouts/_rels/slideLayout641.xml.rels><?xml version="1.0" encoding="UTF-8" standalone="yes"?>
<Relationships xmlns="http://schemas.openxmlformats.org/package/2006/relationships"><Relationship Id="rId2" Type="http://schemas.openxmlformats.org/officeDocument/2006/relationships/image" Target="../media/image52.png"/><Relationship Id="rId1" Type="http://schemas.openxmlformats.org/officeDocument/2006/relationships/slideMaster" Target="../slideMasters/slideMaster4.xml"/></Relationships>
</file>

<file path=ppt/slideLayouts/_rels/slideLayout642.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4.xml"/></Relationships>
</file>

<file path=ppt/slideLayouts/_rels/slideLayout643.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4.xml"/></Relationships>
</file>

<file path=ppt/slideLayouts/_rels/slideLayout644.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Master" Target="../slideMasters/slideMaster4.xml"/></Relationships>
</file>

<file path=ppt/slideLayouts/_rels/slideLayout64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64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64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64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649.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65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65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652.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65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65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4.xml"/></Relationships>
</file>

<file path=ppt/slideLayouts/_rels/slideLayout65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5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5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5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5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66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6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62.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6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6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4.xml"/></Relationships>
</file>

<file path=ppt/slideLayouts/_rels/slideLayout665.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53.png"/><Relationship Id="rId1" Type="http://schemas.openxmlformats.org/officeDocument/2006/relationships/slideMaster" Target="../slideMasters/slideMaster4.xml"/></Relationships>
</file>

<file path=ppt/slideLayouts/_rels/slideLayout666.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4.xml"/></Relationships>
</file>

<file path=ppt/slideLayouts/_rels/slideLayout667.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4.xml"/></Relationships>
</file>

<file path=ppt/slideLayouts/_rels/slideLayout668.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53.png"/><Relationship Id="rId1" Type="http://schemas.openxmlformats.org/officeDocument/2006/relationships/slideMaster" Target="../slideMasters/slideMaster4.xml"/></Relationships>
</file>

<file path=ppt/slideLayouts/_rels/slideLayout669.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670.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671.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67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67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674.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67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67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677.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678.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4.xml"/></Relationships>
</file>

<file path=ppt/slideLayouts/_rels/slideLayout679.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68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681.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82.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83.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8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85.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86.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87.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88.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89.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690.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91.xml.rels><?xml version="1.0" encoding="UTF-8" standalone="yes"?>
<Relationships xmlns="http://schemas.openxmlformats.org/package/2006/relationships"><Relationship Id="rId2" Type="http://schemas.openxmlformats.org/officeDocument/2006/relationships/image" Target="../media/image55.png"/><Relationship Id="rId1" Type="http://schemas.openxmlformats.org/officeDocument/2006/relationships/slideMaster" Target="../slideMasters/slideMaster4.xml"/></Relationships>
</file>

<file path=ppt/slideLayouts/_rels/slideLayout69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4.xml"/></Relationships>
</file>

<file path=ppt/slideLayouts/_rels/slideLayout693.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694.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69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5.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1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1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1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1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1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72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2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2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2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2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2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2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2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2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2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73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31.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32.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3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3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73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3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3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3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3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74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4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4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4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4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4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4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4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4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49.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75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5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5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5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5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5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5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5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5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5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760.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61.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6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6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6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6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6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6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76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77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7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7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7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7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6.xml"/></Relationships>
</file>

<file path=ppt/slideLayouts/_rels/slideLayout7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7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7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7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78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8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8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8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785.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786.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78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78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78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79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79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79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79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79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79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79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79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79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79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2.xml"/></Relationships>
</file>

<file path=ppt/slideLayouts/_rels/slideLayout800.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801.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80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803.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804.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805.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806.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807.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808.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809.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81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81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81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81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81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8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81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817.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818.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8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82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6.xml"/></Relationships>
</file>

<file path=ppt/slideLayouts/_rels/slideLayout82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82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82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82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82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82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82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82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82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83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83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6.xml"/></Relationships>
</file>

<file path=ppt/slideLayouts/_rels/slideLayout832.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6.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4.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6.xml"/></Relationships>
</file>

<file path=ppt/slideLayouts/_rels/slideLayout835.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Master" Target="../slideMasters/slideMaster6.xml"/></Relationships>
</file>

<file path=ppt/slideLayouts/_rels/slideLayout83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6.xml"/></Relationships>
</file>

<file path=ppt/slideLayouts/_rels/slideLayout837.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6.xml"/></Relationships>
</file>

<file path=ppt/slideLayouts/_rels/slideLayout838.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Master" Target="../slideMasters/slideMaster6.xml"/></Relationships>
</file>

<file path=ppt/slideLayouts/_rels/slideLayout839.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840.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841.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84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Master" Target="../slideMasters/slideMaster6.xml"/></Relationships>
</file>

<file path=ppt/slideLayouts/_rels/slideLayout843.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Master" Target="../slideMasters/slideMaster6.xml"/></Relationships>
</file>

<file path=ppt/slideLayouts/_rels/slideLayout844.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6.xml"/></Relationships>
</file>

<file path=ppt/slideLayouts/_rels/slideLayout845.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6.xml"/></Relationships>
</file>

<file path=ppt/slideLayouts/_rels/slideLayout846.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6.xml"/></Relationships>
</file>

<file path=ppt/slideLayouts/_rels/slideLayout847.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6.xml"/></Relationships>
</file>

<file path=ppt/slideLayouts/_rels/slideLayout848.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6.xml"/></Relationships>
</file>

<file path=ppt/slideLayouts/_rels/slideLayout849.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850.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6.xml"/></Relationships>
</file>

<file path=ppt/slideLayouts/_rels/slideLayout851.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6.xml"/></Relationships>
</file>

<file path=ppt/slideLayouts/_rels/slideLayout852.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6.xml"/></Relationships>
</file>

<file path=ppt/slideLayouts/_rels/slideLayout853.xml.rels><?xml version="1.0" encoding="UTF-8" standalone="yes"?>
<Relationships xmlns="http://schemas.openxmlformats.org/package/2006/relationships"><Relationship Id="rId2" Type="http://schemas.openxmlformats.org/officeDocument/2006/relationships/image" Target="../media/image23.png"/><Relationship Id="rId1" Type="http://schemas.openxmlformats.org/officeDocument/2006/relationships/slideMaster" Target="../slideMasters/slideMaster6.xml"/></Relationships>
</file>

<file path=ppt/slideLayouts/_rels/slideLayout854.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6.xml"/></Relationships>
</file>

<file path=ppt/slideLayouts/_rels/slideLayout855.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6.xml"/></Relationships>
</file>

<file path=ppt/slideLayouts/_rels/slideLayout856.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6.xml"/></Relationships>
</file>

<file path=ppt/slideLayouts/_rels/slideLayout857.xml.rels><?xml version="1.0" encoding="UTF-8" standalone="yes"?>
<Relationships xmlns="http://schemas.openxmlformats.org/package/2006/relationships"><Relationship Id="rId2" Type="http://schemas.openxmlformats.org/officeDocument/2006/relationships/image" Target="../media/image57.png"/><Relationship Id="rId1" Type="http://schemas.openxmlformats.org/officeDocument/2006/relationships/slideMaster" Target="../slideMasters/slideMaster6.xml"/></Relationships>
</file>

<file path=ppt/slideLayouts/_rels/slideLayout858.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Master" Target="../slideMasters/slideMaster6.xml"/></Relationships>
</file>

<file path=ppt/slideLayouts/_rels/slideLayout859.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860.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6.xml"/></Relationships>
</file>

<file path=ppt/slideLayouts/_rels/slideLayout861.xml.rels><?xml version="1.0" encoding="UTF-8" standalone="yes"?>
<Relationships xmlns="http://schemas.openxmlformats.org/package/2006/relationships"><Relationship Id="rId2" Type="http://schemas.openxmlformats.org/officeDocument/2006/relationships/image" Target="../media/image27.png"/><Relationship Id="rId1" Type="http://schemas.openxmlformats.org/officeDocument/2006/relationships/slideMaster" Target="../slideMasters/slideMaster6.xml"/></Relationships>
</file>

<file path=ppt/slideLayouts/_rels/slideLayout862.xml.rels><?xml version="1.0" encoding="UTF-8" standalone="yes"?>
<Relationships xmlns="http://schemas.openxmlformats.org/package/2006/relationships"><Relationship Id="rId2" Type="http://schemas.openxmlformats.org/officeDocument/2006/relationships/image" Target="../media/image36.png"/><Relationship Id="rId1" Type="http://schemas.openxmlformats.org/officeDocument/2006/relationships/slideMaster" Target="../slideMasters/slideMaster6.xml"/></Relationships>
</file>

<file path=ppt/slideLayouts/_rels/slideLayout86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6.xml"/></Relationships>
</file>

<file path=ppt/slideLayouts/_rels/slideLayout864.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6.xml"/></Relationships>
</file>

<file path=ppt/slideLayouts/_rels/slideLayout865.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6.xml"/></Relationships>
</file>

<file path=ppt/slideLayouts/_rels/slideLayout866.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6.xml"/></Relationships>
</file>

<file path=ppt/slideLayouts/_rels/slideLayout867.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6.xml"/></Relationships>
</file>

<file path=ppt/slideLayouts/_rels/slideLayout868.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6.xml"/></Relationships>
</file>

<file path=ppt/slideLayouts/_rels/slideLayout869.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870.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6.xml"/></Relationships>
</file>

<file path=ppt/slideLayouts/_rels/slideLayout871.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6.xml"/></Relationships>
</file>

<file path=ppt/slideLayouts/_rels/slideLayout87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0.png"/><Relationship Id="rId1" Type="http://schemas.openxmlformats.org/officeDocument/2006/relationships/slideMaster" Target="../slideMasters/slideMaster6.xml"/></Relationships>
</file>

<file path=ppt/slideLayouts/_rels/slideLayout87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6.xml"/></Relationships>
</file>

<file path=ppt/slideLayouts/_rels/slideLayout874.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6.xml"/></Relationships>
</file>

<file path=ppt/slideLayouts/_rels/slideLayout875.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6.xml"/></Relationships>
</file>

<file path=ppt/slideLayouts/_rels/slideLayout876.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6.xml"/></Relationships>
</file>

<file path=ppt/slideLayouts/_rels/slideLayout877.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6.xml"/></Relationships>
</file>

<file path=ppt/slideLayouts/_rels/slideLayout878.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Master" Target="../slideMasters/slideMaster6.xml"/></Relationships>
</file>

<file path=ppt/slideLayouts/_rels/slideLayout879.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880.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81.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8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8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84.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85.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86.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87.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8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889.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31.png"/><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890.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6.xml"/></Relationships>
</file>

<file path=ppt/slideLayouts/_rels/slideLayout891.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Master" Target="../slideMasters/slideMaster6.xml"/></Relationships>
</file>

<file path=ppt/slideLayouts/_rels/slideLayout892.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6.xml"/></Relationships>
</file>

<file path=ppt/slideLayouts/_rels/slideLayout893.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6.xml"/></Relationships>
</file>

<file path=ppt/slideLayouts/_rels/slideLayout894.xml.rels><?xml version="1.0" encoding="UTF-8" standalone="yes"?>
<Relationships xmlns="http://schemas.openxmlformats.org/package/2006/relationships"><Relationship Id="rId2" Type="http://schemas.openxmlformats.org/officeDocument/2006/relationships/image" Target="../media/image40.png"/><Relationship Id="rId1" Type="http://schemas.openxmlformats.org/officeDocument/2006/relationships/slideMaster" Target="../slideMasters/slideMaster6.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7.xml.rels><?xml version="1.0" encoding="UTF-8" standalone="yes"?>
<Relationships xmlns="http://schemas.openxmlformats.org/package/2006/relationships"><Relationship Id="rId2" Type="http://schemas.openxmlformats.org/officeDocument/2006/relationships/image" Target="../media/image37.png"/><Relationship Id="rId1" Type="http://schemas.openxmlformats.org/officeDocument/2006/relationships/slideMaster" Target="../slideMasters/slideMaster6.xml"/></Relationships>
</file>

<file path=ppt/slideLayouts/_rels/slideLayout89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899.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90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0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90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0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0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0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0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07.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0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0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910.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6.xml"/></Relationships>
</file>

<file path=ppt/slideLayouts/_rels/slideLayout91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12.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1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1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15.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1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1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1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19.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920.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21.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2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2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2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25.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2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2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2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2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93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31.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3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33.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31.png"/><Relationship Id="rId1" Type="http://schemas.openxmlformats.org/officeDocument/2006/relationships/slideMaster" Target="../slideMasters/slideMaster6.xml"/></Relationships>
</file>

<file path=ppt/slideLayouts/_rels/slideLayout934.xml.rels><?xml version="1.0" encoding="UTF-8" standalone="yes"?>
<Relationships xmlns="http://schemas.openxmlformats.org/package/2006/relationships"><Relationship Id="rId2" Type="http://schemas.openxmlformats.org/officeDocument/2006/relationships/image" Target="../media/image35.jpeg"/><Relationship Id="rId1" Type="http://schemas.openxmlformats.org/officeDocument/2006/relationships/slideMaster" Target="../slideMasters/slideMaster6.xml"/></Relationships>
</file>

<file path=ppt/slideLayouts/_rels/slideLayout93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936.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3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3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3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940.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41.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4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4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44.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45.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46.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47.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6.xml"/></Relationships>
</file>

<file path=ppt/slideLayouts/_rels/slideLayout94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4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950.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51.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52.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53.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54.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55.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56.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57.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6.xml"/></Relationships>
</file>

<file path=ppt/slideLayouts/_rels/slideLayout95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5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960.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6.xml"/></Relationships>
</file>

<file path=ppt/slideLayouts/_rels/slideLayout961.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Master" Target="../slideMasters/slideMaster6.xml"/></Relationships>
</file>

<file path=ppt/slideLayouts/_rels/slideLayout96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6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6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65.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6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6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6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6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970.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71.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7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7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7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75.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76.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77.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78.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Master" Target="../slideMasters/slideMaster6.xml"/></Relationships>
</file>

<file path=ppt/slideLayouts/_rels/slideLayout97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3.png"/><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98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98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png"/><Relationship Id="rId1" Type="http://schemas.openxmlformats.org/officeDocument/2006/relationships/slideMaster" Target="../slideMasters/slideMaster6.xml"/></Relationships>
</file>

<file path=ppt/slideLayouts/_rels/slideLayout98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98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98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6.xml"/></Relationships>
</file>

<file path=ppt/slideLayouts/_rels/slideLayout98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86.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Master" Target="../slideMasters/slideMaster6.xml"/></Relationships>
</file>

<file path=ppt/slideLayouts/_rels/slideLayout987.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988.xml.rels><?xml version="1.0" encoding="UTF-8" standalone="yes"?>
<Relationships xmlns="http://schemas.openxmlformats.org/package/2006/relationships"><Relationship Id="rId3" Type="http://schemas.openxmlformats.org/officeDocument/2006/relationships/image" Target="../media/image60.svg"/><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989.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990.xml.rels><?xml version="1.0" encoding="UTF-8" standalone="yes"?>
<Relationships xmlns="http://schemas.openxmlformats.org/package/2006/relationships"><Relationship Id="rId3" Type="http://schemas.openxmlformats.org/officeDocument/2006/relationships/image" Target="../media/image61.svg"/><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991.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992.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993.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994.xml.rels><?xml version="1.0" encoding="UTF-8" standalone="yes"?>
<Relationships xmlns="http://schemas.openxmlformats.org/package/2006/relationships"><Relationship Id="rId2" Type="http://schemas.openxmlformats.org/officeDocument/2006/relationships/image" Target="../media/image59.png"/><Relationship Id="rId1" Type="http://schemas.openxmlformats.org/officeDocument/2006/relationships/slideMaster" Target="../slideMasters/slideMaster7.xml"/></Relationships>
</file>

<file path=ppt/slideLayouts/_rels/slideLayout995.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996.xml.rels><?xml version="1.0" encoding="UTF-8" standalone="yes"?>
<Relationships xmlns="http://schemas.openxmlformats.org/package/2006/relationships"><Relationship Id="rId2" Type="http://schemas.openxmlformats.org/officeDocument/2006/relationships/image" Target="../media/image42.png"/><Relationship Id="rId1" Type="http://schemas.openxmlformats.org/officeDocument/2006/relationships/slideMaster" Target="../slideMasters/slideMaster7.xml"/></Relationships>
</file>

<file path=ppt/slideLayouts/_rels/slideLayout997.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7.xml"/></Relationships>
</file>

<file path=ppt/slideLayouts/_rels/slideLayout998.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7.xml"/></Relationships>
</file>

<file path=ppt/slideLayouts/_rels/slideLayout999.xml.rels><?xml version="1.0" encoding="UTF-8" standalone="yes"?>
<Relationships xmlns="http://schemas.openxmlformats.org/package/2006/relationships"><Relationship Id="rId2" Type="http://schemas.openxmlformats.org/officeDocument/2006/relationships/image" Target="../media/image62.png"/><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846CE7D5-CF57-46EF-B807-FDD0502418D4}"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38538789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20290545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Title Only">
  <p:cSld name="Title Only 4">
    <p:spTree>
      <p:nvGrpSpPr>
        <p:cNvPr id="1" name="Shape 9965"/>
        <p:cNvGrpSpPr/>
        <p:nvPr/>
      </p:nvGrpSpPr>
      <p:grpSpPr>
        <a:xfrm>
          <a:off x="0" y="0"/>
          <a:ext cx="0" cy="0"/>
          <a:chOff x="0" y="0"/>
          <a:chExt cx="0" cy="0"/>
        </a:xfrm>
      </p:grpSpPr>
      <p:grpSp>
        <p:nvGrpSpPr>
          <p:cNvPr id="9966" name="Google Shape;9966;p1404"/>
          <p:cNvGrpSpPr/>
          <p:nvPr/>
        </p:nvGrpSpPr>
        <p:grpSpPr>
          <a:xfrm>
            <a:off x="7191542" y="1"/>
            <a:ext cx="5000459" cy="1425992"/>
            <a:chOff x="7191542" y="1"/>
            <a:chExt cx="5000459" cy="1425992"/>
          </a:xfrm>
        </p:grpSpPr>
        <p:pic>
          <p:nvPicPr>
            <p:cNvPr id="9967" name="Google Shape;9967;p140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968" name="Google Shape;9968;p1404"/>
            <p:cNvGrpSpPr/>
            <p:nvPr/>
          </p:nvGrpSpPr>
          <p:grpSpPr>
            <a:xfrm>
              <a:off x="7191542" y="1"/>
              <a:ext cx="5000459" cy="1425992"/>
              <a:chOff x="7186272" y="0"/>
              <a:chExt cx="5005729" cy="1427495"/>
            </a:xfrm>
          </p:grpSpPr>
          <p:sp>
            <p:nvSpPr>
              <p:cNvPr id="9969" name="Google Shape;9969;p140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970" name="Google Shape;9970;p140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971" name="Google Shape;9971;p140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972" name="Google Shape;9972;p140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973" name="Google Shape;9973;p140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974" name="Google Shape;9974;p140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00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05524104"/>
      </p:ext>
    </p:extLst>
  </p:cSld>
  <p:clrMapOvr>
    <a:masterClrMapping/>
  </p:clrMapOvr>
</p:sldLayout>
</file>

<file path=ppt/slideLayouts/slideLayout10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78145590"/>
      </p:ext>
    </p:extLst>
  </p:cSld>
  <p:clrMapOvr>
    <a:masterClrMapping/>
  </p:clrMapOvr>
</p:sldLayout>
</file>

<file path=ppt/slideLayouts/slideLayout10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67731947"/>
      </p:ext>
    </p:extLst>
  </p:cSld>
  <p:clrMapOvr>
    <a:masterClrMapping/>
  </p:clrMapOvr>
</p:sldLayout>
</file>

<file path=ppt/slideLayouts/slideLayout10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80790162"/>
      </p:ext>
    </p:extLst>
  </p:cSld>
  <p:clrMapOvr>
    <a:masterClrMapping/>
  </p:clrMapOvr>
</p:sldLayout>
</file>

<file path=ppt/slideLayouts/slideLayout10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79075790"/>
      </p:ext>
    </p:extLst>
  </p:cSld>
  <p:clrMapOvr>
    <a:masterClrMapping/>
  </p:clrMapOvr>
</p:sldLayout>
</file>

<file path=ppt/slideLayouts/slideLayout1005.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856017126"/>
      </p:ext>
    </p:extLst>
  </p:cSld>
  <p:clrMapOvr>
    <a:masterClrMapping/>
  </p:clrMapOvr>
</p:sldLayout>
</file>

<file path=ppt/slideLayouts/slideLayout10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855632025"/>
      </p:ext>
    </p:extLst>
  </p:cSld>
  <p:clrMapOvr>
    <a:masterClrMapping/>
  </p:clrMapOvr>
</p:sldLayout>
</file>

<file path=ppt/slideLayouts/slideLayout1007.xml><?xml version="1.0" encoding="utf-8"?>
<p:sldLayout xmlns:a="http://schemas.openxmlformats.org/drawingml/2006/main" xmlns:r="http://schemas.openxmlformats.org/officeDocument/2006/relationships" xmlns:p="http://schemas.openxmlformats.org/presentationml/2006/main" preserve="1" userDrawn="1">
  <p:cSld name="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8"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8" y="5400325"/>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1"/>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5"/>
            <a:ext cx="1945206" cy="879974"/>
          </a:xfrm>
          <a:prstGeom prst="rect">
            <a:avLst/>
          </a:prstGeom>
        </p:spPr>
      </p:pic>
    </p:spTree>
    <p:extLst>
      <p:ext uri="{BB962C8B-B14F-4D97-AF65-F5344CB8AC3E}">
        <p14:creationId xmlns:p14="http://schemas.microsoft.com/office/powerpoint/2010/main" val="2404924085"/>
      </p:ext>
    </p:extLst>
  </p:cSld>
  <p:clrMapOvr>
    <a:masterClrMapping/>
  </p:clrMapOvr>
</p:sldLayout>
</file>

<file path=ppt/slideLayouts/slideLayout1008.xml><?xml version="1.0" encoding="utf-8"?>
<p:sldLayout xmlns:a="http://schemas.openxmlformats.org/drawingml/2006/main" xmlns:r="http://schemas.openxmlformats.org/officeDocument/2006/relationships" xmlns:p="http://schemas.openxmlformats.org/presentationml/2006/main" preserve="1" userDrawn="1">
  <p:cSld name="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382671462"/>
      </p:ext>
    </p:extLst>
  </p:cSld>
  <p:clrMapOvr>
    <a:masterClrMapping/>
  </p:clrMapOvr>
</p:sldLayout>
</file>

<file path=ppt/slideLayouts/slideLayout1009.xml><?xml version="1.0" encoding="utf-8"?>
<p:sldLayout xmlns:a="http://schemas.openxmlformats.org/drawingml/2006/main" xmlns:r="http://schemas.openxmlformats.org/officeDocument/2006/relationships" xmlns:p="http://schemas.openxmlformats.org/presentationml/2006/main" preserve="1" userDrawn="1">
  <p:cSld name="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379500859"/>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End">
  <p:cSld name="End 5">
    <p:spTree>
      <p:nvGrpSpPr>
        <p:cNvPr id="1" name="Shape 9975"/>
        <p:cNvGrpSpPr/>
        <p:nvPr/>
      </p:nvGrpSpPr>
      <p:grpSpPr>
        <a:xfrm>
          <a:off x="0" y="0"/>
          <a:ext cx="0" cy="0"/>
          <a:chOff x="0" y="0"/>
          <a:chExt cx="0" cy="0"/>
        </a:xfrm>
      </p:grpSpPr>
      <p:grpSp>
        <p:nvGrpSpPr>
          <p:cNvPr id="9976" name="Google Shape;9976;p1405"/>
          <p:cNvGrpSpPr/>
          <p:nvPr/>
        </p:nvGrpSpPr>
        <p:grpSpPr>
          <a:xfrm>
            <a:off x="0" y="0"/>
            <a:ext cx="12192000" cy="2148830"/>
            <a:chOff x="0" y="0"/>
            <a:chExt cx="12192000" cy="2148830"/>
          </a:xfrm>
        </p:grpSpPr>
        <p:sp>
          <p:nvSpPr>
            <p:cNvPr id="9977" name="Google Shape;9977;p140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978" name="Google Shape;9978;p140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9979" name="Google Shape;9979;p1405"/>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980" name="Google Shape;9980;p1405"/>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981" name="Google Shape;9981;p1405"/>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9982" name="Google Shape;9982;p1405"/>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9983" name="Google Shape;9983;p1405"/>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010.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253572214"/>
      </p:ext>
    </p:extLst>
  </p:cSld>
  <p:clrMapOvr>
    <a:masterClrMapping/>
  </p:clrMapOvr>
</p:sldLayout>
</file>

<file path=ppt/slideLayouts/slideLayout1011.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402549073"/>
      </p:ext>
    </p:extLst>
  </p:cSld>
  <p:clrMapOvr>
    <a:masterClrMapping/>
  </p:clrMapOvr>
</p:sldLayout>
</file>

<file path=ppt/slideLayouts/slideLayout1012.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939295337"/>
      </p:ext>
    </p:extLst>
  </p:cSld>
  <p:clrMapOvr>
    <a:masterClrMapping/>
  </p:clrMapOvr>
</p:sldLayout>
</file>

<file path=ppt/slideLayouts/slideLayout10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58542806"/>
      </p:ext>
    </p:extLst>
  </p:cSld>
  <p:clrMapOvr>
    <a:masterClrMapping/>
  </p:clrMapOvr>
</p:sldLayout>
</file>

<file path=ppt/slideLayouts/slideLayout10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67421487"/>
      </p:ext>
    </p:extLst>
  </p:cSld>
  <p:clrMapOvr>
    <a:masterClrMapping/>
  </p:clrMapOvr>
</p:sldLayout>
</file>

<file path=ppt/slideLayouts/slideLayout10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83143663"/>
      </p:ext>
    </p:extLst>
  </p:cSld>
  <p:clrMapOvr>
    <a:masterClrMapping/>
  </p:clrMapOvr>
</p:sldLayout>
</file>

<file path=ppt/slideLayouts/slideLayout10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03572776"/>
      </p:ext>
    </p:extLst>
  </p:cSld>
  <p:clrMapOvr>
    <a:masterClrMapping/>
  </p:clrMapOvr>
</p:sldLayout>
</file>

<file path=ppt/slideLayouts/slideLayout1017.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705532739"/>
      </p:ext>
    </p:extLst>
  </p:cSld>
  <p:clrMapOvr>
    <a:masterClrMapping/>
  </p:clrMapOvr>
</p:sldLayout>
</file>

<file path=ppt/slideLayouts/slideLayout1018.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339690513"/>
      </p:ext>
    </p:extLst>
  </p:cSld>
  <p:clrMapOvr>
    <a:masterClrMapping/>
  </p:clrMapOvr>
</p:sldLayout>
</file>

<file path=ppt/slideLayouts/slideLayout1019.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73248355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Blank">
  <p:cSld name="Blank 3">
    <p:spTree>
      <p:nvGrpSpPr>
        <p:cNvPr id="1" name="Shape 9984"/>
        <p:cNvGrpSpPr/>
        <p:nvPr/>
      </p:nvGrpSpPr>
      <p:grpSpPr>
        <a:xfrm>
          <a:off x="0" y="0"/>
          <a:ext cx="0" cy="0"/>
          <a:chOff x="0" y="0"/>
          <a:chExt cx="0" cy="0"/>
        </a:xfrm>
      </p:grpSpPr>
      <p:sp>
        <p:nvSpPr>
          <p:cNvPr id="9985" name="Google Shape;9985;p140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986" name="Google Shape;9986;p140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987" name="Google Shape;9987;p140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988" name="Google Shape;9988;p1406"/>
          <p:cNvGrpSpPr/>
          <p:nvPr/>
        </p:nvGrpSpPr>
        <p:grpSpPr>
          <a:xfrm>
            <a:off x="7191542" y="1"/>
            <a:ext cx="5000459" cy="1425992"/>
            <a:chOff x="7191542" y="1"/>
            <a:chExt cx="5000459" cy="1425992"/>
          </a:xfrm>
        </p:grpSpPr>
        <p:pic>
          <p:nvPicPr>
            <p:cNvPr id="9989" name="Google Shape;9989;p140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990" name="Google Shape;9990;p1406"/>
            <p:cNvGrpSpPr/>
            <p:nvPr/>
          </p:nvGrpSpPr>
          <p:grpSpPr>
            <a:xfrm>
              <a:off x="7191542" y="1"/>
              <a:ext cx="5000459" cy="1425992"/>
              <a:chOff x="7186272" y="0"/>
              <a:chExt cx="5005729" cy="1427495"/>
            </a:xfrm>
          </p:grpSpPr>
          <p:sp>
            <p:nvSpPr>
              <p:cNvPr id="9991" name="Google Shape;9991;p140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992" name="Google Shape;9992;p140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1020.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4103439267"/>
      </p:ext>
    </p:extLst>
  </p:cSld>
  <p:clrMapOvr>
    <a:masterClrMapping/>
  </p:clrMapOvr>
</p:sldLayout>
</file>

<file path=ppt/slideLayouts/slideLayout1021.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022.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77496322"/>
      </p:ext>
    </p:extLst>
  </p:cSld>
  <p:clrMapOvr>
    <a:masterClrMapping/>
  </p:clrMapOvr>
</p:sldLayout>
</file>

<file path=ppt/slideLayouts/slideLayout10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47879164"/>
      </p:ext>
    </p:extLst>
  </p:cSld>
  <p:clrMapOvr>
    <a:masterClrMapping/>
  </p:clrMapOvr>
</p:sldLayout>
</file>

<file path=ppt/slideLayouts/slideLayout10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9302691"/>
      </p:ext>
    </p:extLst>
  </p:cSld>
  <p:clrMapOvr>
    <a:masterClrMapping/>
  </p:clrMapOvr>
</p:sldLayout>
</file>

<file path=ppt/slideLayouts/slideLayout10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35420318"/>
      </p:ext>
    </p:extLst>
  </p:cSld>
  <p:clrMapOvr>
    <a:masterClrMapping/>
  </p:clrMapOvr>
</p:sldLayout>
</file>

<file path=ppt/slideLayouts/slideLayout10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65852557"/>
      </p:ext>
    </p:extLst>
  </p:cSld>
  <p:clrMapOvr>
    <a:masterClrMapping/>
  </p:clrMapOvr>
</p:sldLayout>
</file>

<file path=ppt/slideLayouts/slideLayout1027.xml><?xml version="1.0" encoding="utf-8"?>
<p:sldLayout xmlns:a="http://schemas.openxmlformats.org/drawingml/2006/main" xmlns:r="http://schemas.openxmlformats.org/officeDocument/2006/relationships" xmlns:p="http://schemas.openxmlformats.org/presentationml/2006/main" preserve="1" userDrawn="1">
  <p:cSld name="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0042012"/>
      </p:ext>
    </p:extLst>
  </p:cSld>
  <p:clrMapOvr>
    <a:masterClrMapping/>
  </p:clrMapOvr>
</p:sldLayout>
</file>

<file path=ppt/slideLayouts/slideLayout10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138240366"/>
      </p:ext>
    </p:extLst>
  </p:cSld>
  <p:clrMapOvr>
    <a:masterClrMapping/>
  </p:clrMapOvr>
</p:sldLayout>
</file>

<file path=ppt/slideLayouts/slideLayout1029.xml><?xml version="1.0" encoding="utf-8"?>
<p:sldLayout xmlns:a="http://schemas.openxmlformats.org/drawingml/2006/main" xmlns:r="http://schemas.openxmlformats.org/officeDocument/2006/relationships" xmlns:p="http://schemas.openxmlformats.org/presentationml/2006/main" preserve="1" userDrawn="1">
  <p:cSld name="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81034590"/>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Quotation">
  <p:cSld name="Quotation 8">
    <p:spTree>
      <p:nvGrpSpPr>
        <p:cNvPr id="1" name="Shape 9993"/>
        <p:cNvGrpSpPr/>
        <p:nvPr/>
      </p:nvGrpSpPr>
      <p:grpSpPr>
        <a:xfrm>
          <a:off x="0" y="0"/>
          <a:ext cx="0" cy="0"/>
          <a:chOff x="0" y="0"/>
          <a:chExt cx="0" cy="0"/>
        </a:xfrm>
      </p:grpSpPr>
      <p:sp>
        <p:nvSpPr>
          <p:cNvPr id="9994" name="Google Shape;9994;p140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995" name="Google Shape;9995;p140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996" name="Google Shape;9996;p140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997" name="Google Shape;9997;p140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998" name="Google Shape;9998;p140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999" name="Google Shape;9999;p140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000" name="Google Shape;10000;p1407"/>
          <p:cNvGrpSpPr/>
          <p:nvPr/>
        </p:nvGrpSpPr>
        <p:grpSpPr>
          <a:xfrm>
            <a:off x="7191542" y="1"/>
            <a:ext cx="5000459" cy="1425992"/>
            <a:chOff x="7191542" y="1"/>
            <a:chExt cx="5000459" cy="1425992"/>
          </a:xfrm>
        </p:grpSpPr>
        <p:pic>
          <p:nvPicPr>
            <p:cNvPr id="10001" name="Google Shape;10001;p140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002" name="Google Shape;10002;p1407"/>
            <p:cNvGrpSpPr/>
            <p:nvPr/>
          </p:nvGrpSpPr>
          <p:grpSpPr>
            <a:xfrm>
              <a:off x="7191542" y="1"/>
              <a:ext cx="5000459" cy="1425992"/>
              <a:chOff x="7186272" y="0"/>
              <a:chExt cx="5005729" cy="1427495"/>
            </a:xfrm>
          </p:grpSpPr>
          <p:sp>
            <p:nvSpPr>
              <p:cNvPr id="10003" name="Google Shape;10003;p140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004" name="Google Shape;10004;p140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005" name="Google Shape;10005;p140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030.xml><?xml version="1.0" encoding="utf-8"?>
<p:sldLayout xmlns:a="http://schemas.openxmlformats.org/drawingml/2006/main" xmlns:r="http://schemas.openxmlformats.org/officeDocument/2006/relationships" xmlns:p="http://schemas.openxmlformats.org/presentationml/2006/main" preserve="1" userDrawn="1">
  <p:cSld name="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072595662"/>
      </p:ext>
    </p:extLst>
  </p:cSld>
  <p:clrMapOvr>
    <a:masterClrMapping/>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0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03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03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035.xml><?xml version="1.0" encoding="utf-8"?>
<p:sldLayout xmlns:a="http://schemas.openxmlformats.org/drawingml/2006/main" xmlns:r="http://schemas.openxmlformats.org/officeDocument/2006/relationships" xmlns:p="http://schemas.openxmlformats.org/presentationml/2006/main" preserve="1" userDrawn="1">
  <p:cSld name="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145167021"/>
      </p:ext>
    </p:extLst>
  </p:cSld>
  <p:clrMapOvr>
    <a:masterClrMapping/>
  </p:clrMapOvr>
</p:sldLayout>
</file>

<file path=ppt/slideLayouts/slideLayout1036.xml><?xml version="1.0" encoding="utf-8"?>
<p:sldLayout xmlns:a="http://schemas.openxmlformats.org/drawingml/2006/main" xmlns:r="http://schemas.openxmlformats.org/officeDocument/2006/relationships" xmlns:p="http://schemas.openxmlformats.org/presentationml/2006/main" preserve="1" userDrawn="1">
  <p:cSld name="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591722212"/>
      </p:ext>
    </p:extLst>
  </p:cSld>
  <p:clrMapOvr>
    <a:masterClrMapping/>
  </p:clrMapOvr>
</p:sldLayout>
</file>

<file path=ppt/slideLayouts/slideLayout10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0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039.xml><?xml version="1.0" encoding="utf-8"?>
<p:sldLayout xmlns:a="http://schemas.openxmlformats.org/drawingml/2006/main" xmlns:r="http://schemas.openxmlformats.org/officeDocument/2006/relationships" xmlns:p="http://schemas.openxmlformats.org/presentationml/2006/main" preserve="1" userDrawn="1">
  <p:cSld name="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832342551"/>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Quotation">
  <p:cSld name="Quotation 8 2">
    <p:spTree>
      <p:nvGrpSpPr>
        <p:cNvPr id="1" name="Shape 10006"/>
        <p:cNvGrpSpPr/>
        <p:nvPr/>
      </p:nvGrpSpPr>
      <p:grpSpPr>
        <a:xfrm>
          <a:off x="0" y="0"/>
          <a:ext cx="0" cy="0"/>
          <a:chOff x="0" y="0"/>
          <a:chExt cx="0" cy="0"/>
        </a:xfrm>
      </p:grpSpPr>
      <p:sp>
        <p:nvSpPr>
          <p:cNvPr id="10007" name="Google Shape;10007;p140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008" name="Google Shape;10008;p140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009" name="Google Shape;10009;p140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010" name="Google Shape;10010;p140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011" name="Google Shape;10011;p140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012" name="Google Shape;10012;p140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013" name="Google Shape;10013;p1408"/>
          <p:cNvGrpSpPr/>
          <p:nvPr/>
        </p:nvGrpSpPr>
        <p:grpSpPr>
          <a:xfrm>
            <a:off x="7191542" y="1"/>
            <a:ext cx="5000459" cy="1425992"/>
            <a:chOff x="7191542" y="1"/>
            <a:chExt cx="5000459" cy="1425992"/>
          </a:xfrm>
        </p:grpSpPr>
        <p:pic>
          <p:nvPicPr>
            <p:cNvPr id="10014" name="Google Shape;10014;p140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015" name="Google Shape;10015;p1408"/>
            <p:cNvGrpSpPr/>
            <p:nvPr/>
          </p:nvGrpSpPr>
          <p:grpSpPr>
            <a:xfrm>
              <a:off x="7191542" y="1"/>
              <a:ext cx="5000459" cy="1425992"/>
              <a:chOff x="7186272" y="0"/>
              <a:chExt cx="5005729" cy="1427495"/>
            </a:xfrm>
          </p:grpSpPr>
          <p:sp>
            <p:nvSpPr>
              <p:cNvPr id="10016" name="Google Shape;10016;p140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017" name="Google Shape;10017;p140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018" name="Google Shape;10018;p140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040.xml><?xml version="1.0" encoding="utf-8"?>
<p:sldLayout xmlns:a="http://schemas.openxmlformats.org/drawingml/2006/main" xmlns:r="http://schemas.openxmlformats.org/officeDocument/2006/relationships" xmlns:p="http://schemas.openxmlformats.org/presentationml/2006/main" preserve="1" userDrawn="1">
  <p:cSld name="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11581299"/>
      </p:ext>
    </p:extLst>
  </p:cSld>
  <p:clrMapOvr>
    <a:masterClrMapping/>
  </p:clrMapOvr>
</p:sldLayout>
</file>

<file path=ppt/slideLayouts/slideLayout1041.xml><?xml version="1.0" encoding="utf-8"?>
<p:sldLayout xmlns:a="http://schemas.openxmlformats.org/drawingml/2006/main" xmlns:r="http://schemas.openxmlformats.org/officeDocument/2006/relationships" xmlns:p="http://schemas.openxmlformats.org/presentationml/2006/main" preserve="1" userDrawn="1">
  <p:cSld name="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721269303"/>
      </p:ext>
    </p:extLst>
  </p:cSld>
  <p:clrMapOvr>
    <a:masterClrMapping/>
  </p:clrMapOvr>
</p:sldLayout>
</file>

<file path=ppt/slideLayouts/slideLayout1042.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1043.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1044.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0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04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04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048.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1049.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79200564"/>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Cover">
  <p:cSld name="Cover 7">
    <p:spTree>
      <p:nvGrpSpPr>
        <p:cNvPr id="1" name="Shape 10019"/>
        <p:cNvGrpSpPr/>
        <p:nvPr/>
      </p:nvGrpSpPr>
      <p:grpSpPr>
        <a:xfrm>
          <a:off x="0" y="0"/>
          <a:ext cx="0" cy="0"/>
          <a:chOff x="0" y="0"/>
          <a:chExt cx="0" cy="0"/>
        </a:xfrm>
      </p:grpSpPr>
      <p:sp>
        <p:nvSpPr>
          <p:cNvPr id="10020" name="Google Shape;10020;p1409"/>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021" name="Google Shape;10021;p1409"/>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022" name="Google Shape;10022;p1409"/>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023" name="Google Shape;10023;p1409"/>
          <p:cNvSpPr>
            <a:spLocks noGrp="1"/>
          </p:cNvSpPr>
          <p:nvPr>
            <p:ph type="pic" idx="2"/>
          </p:nvPr>
        </p:nvSpPr>
        <p:spPr>
          <a:xfrm>
            <a:off x="7118684" y="233915"/>
            <a:ext cx="5073316" cy="5943600"/>
          </a:xfrm>
          <a:prstGeom prst="rect">
            <a:avLst/>
          </a:prstGeom>
          <a:noFill/>
          <a:ln>
            <a:noFill/>
          </a:ln>
        </p:spPr>
      </p:sp>
      <p:grpSp>
        <p:nvGrpSpPr>
          <p:cNvPr id="10024" name="Google Shape;10024;p1409"/>
          <p:cNvGrpSpPr/>
          <p:nvPr/>
        </p:nvGrpSpPr>
        <p:grpSpPr>
          <a:xfrm>
            <a:off x="0" y="5020348"/>
            <a:ext cx="12192000" cy="1837653"/>
            <a:chOff x="0" y="5020348"/>
            <a:chExt cx="12192000" cy="1837653"/>
          </a:xfrm>
        </p:grpSpPr>
        <p:sp>
          <p:nvSpPr>
            <p:cNvPr id="10025" name="Google Shape;10025;p140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026" name="Google Shape;10026;p140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027" name="Google Shape;10027;p140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050.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80140117"/>
      </p:ext>
    </p:extLst>
  </p:cSld>
  <p:clrMapOvr>
    <a:masterClrMapping/>
  </p:clrMapOvr>
</p:sldLayout>
</file>

<file path=ppt/slideLayouts/slideLayout10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0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053.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781420108"/>
      </p:ext>
    </p:extLst>
  </p:cSld>
  <p:clrMapOvr>
    <a:masterClrMapping/>
  </p:clrMapOvr>
</p:sldLayout>
</file>

<file path=ppt/slideLayouts/slideLayout1054.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79200564"/>
      </p:ext>
    </p:extLst>
  </p:cSld>
  <p:clrMapOvr>
    <a:masterClrMapping/>
  </p:clrMapOvr>
</p:sldLayout>
</file>

<file path=ppt/slideLayouts/slideLayout105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38803846"/>
      </p:ext>
    </p:extLst>
  </p:cSld>
  <p:clrMapOvr>
    <a:masterClrMapping/>
  </p:clrMapOvr>
</p:sldLayout>
</file>

<file path=ppt/slideLayouts/slideLayout10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46898753"/>
      </p:ext>
    </p:extLst>
  </p:cSld>
  <p:clrMapOvr>
    <a:masterClrMapping/>
  </p:clrMapOvr>
</p:sldLayout>
</file>

<file path=ppt/slideLayouts/slideLayout10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10091495"/>
      </p:ext>
    </p:extLst>
  </p:cSld>
  <p:clrMapOvr>
    <a:masterClrMapping/>
  </p:clrMapOvr>
</p:sldLayout>
</file>

<file path=ppt/slideLayouts/slideLayout10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14599787"/>
      </p:ext>
    </p:extLst>
  </p:cSld>
  <p:clrMapOvr>
    <a:masterClrMapping/>
  </p:clrMapOvr>
</p:sldLayout>
</file>

<file path=ppt/slideLayouts/slideLayout1059.xml><?xml version="1.0" encoding="utf-8"?>
<p:sldLayout xmlns:a="http://schemas.openxmlformats.org/drawingml/2006/main" xmlns:r="http://schemas.openxmlformats.org/officeDocument/2006/relationships" xmlns:p="http://schemas.openxmlformats.org/presentationml/2006/main" preserve="1" userDrawn="1">
  <p:cSld name="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32854315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Divider">
  <p:cSld name="Divider 8">
    <p:spTree>
      <p:nvGrpSpPr>
        <p:cNvPr id="1" name="Shape 10028"/>
        <p:cNvGrpSpPr/>
        <p:nvPr/>
      </p:nvGrpSpPr>
      <p:grpSpPr>
        <a:xfrm>
          <a:off x="0" y="0"/>
          <a:ext cx="0" cy="0"/>
          <a:chOff x="0" y="0"/>
          <a:chExt cx="0" cy="0"/>
        </a:xfrm>
      </p:grpSpPr>
      <p:grpSp>
        <p:nvGrpSpPr>
          <p:cNvPr id="10029" name="Google Shape;10029;p1410"/>
          <p:cNvGrpSpPr/>
          <p:nvPr/>
        </p:nvGrpSpPr>
        <p:grpSpPr>
          <a:xfrm>
            <a:off x="0" y="5020347"/>
            <a:ext cx="12192000" cy="1837653"/>
            <a:chOff x="0" y="5020347"/>
            <a:chExt cx="12192000" cy="1837653"/>
          </a:xfrm>
        </p:grpSpPr>
        <p:sp>
          <p:nvSpPr>
            <p:cNvPr id="10030" name="Google Shape;10030;p141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031" name="Google Shape;10031;p141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032" name="Google Shape;10032;p141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033" name="Google Shape;10033;p141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0034" name="Google Shape;10034;p1410"/>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035" name="Google Shape;10035;p1410"/>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06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8148766"/>
      </p:ext>
    </p:extLst>
  </p:cSld>
  <p:clrMapOvr>
    <a:masterClrMapping/>
  </p:clrMapOvr>
</p:sldLayout>
</file>

<file path=ppt/slideLayouts/slideLayout1061.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062.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79200564"/>
      </p:ext>
    </p:extLst>
  </p:cSld>
  <p:clrMapOvr>
    <a:masterClrMapping/>
  </p:clrMapOvr>
</p:sldLayout>
</file>

<file path=ppt/slideLayouts/slideLayout10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38803846"/>
      </p:ext>
    </p:extLst>
  </p:cSld>
  <p:clrMapOvr>
    <a:masterClrMapping/>
  </p:clrMapOvr>
</p:sldLayout>
</file>

<file path=ppt/slideLayouts/slideLayout106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46898753"/>
      </p:ext>
    </p:extLst>
  </p:cSld>
  <p:clrMapOvr>
    <a:masterClrMapping/>
  </p:clrMapOvr>
</p:sldLayout>
</file>

<file path=ppt/slideLayouts/slideLayout106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10091495"/>
      </p:ext>
    </p:extLst>
  </p:cSld>
  <p:clrMapOvr>
    <a:masterClrMapping/>
  </p:clrMapOvr>
</p:sldLayout>
</file>

<file path=ppt/slideLayouts/slideLayout106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14599787"/>
      </p:ext>
    </p:extLst>
  </p:cSld>
  <p:clrMapOvr>
    <a:masterClrMapping/>
  </p:clrMapOvr>
</p:sldLayout>
</file>

<file path=ppt/slideLayouts/slideLayout1067.xml><?xml version="1.0" encoding="utf-8"?>
<p:sldLayout xmlns:a="http://schemas.openxmlformats.org/drawingml/2006/main" xmlns:r="http://schemas.openxmlformats.org/officeDocument/2006/relationships" xmlns:p="http://schemas.openxmlformats.org/presentationml/2006/main" preserve="1" userDrawn="1">
  <p:cSld name="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266562257"/>
      </p:ext>
    </p:extLst>
  </p:cSld>
  <p:clrMapOvr>
    <a:masterClrMapping/>
  </p:clrMapOvr>
</p:sldLayout>
</file>

<file path=ppt/slideLayouts/slideLayout10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8148766"/>
      </p:ext>
    </p:extLst>
  </p:cSld>
  <p:clrMapOvr>
    <a:masterClrMapping/>
  </p:clrMapOvr>
</p:sldLayout>
</file>

<file path=ppt/slideLayouts/slideLayout1069.xml><?xml version="1.0" encoding="utf-8"?>
<p:sldLayout xmlns:a="http://schemas.openxmlformats.org/drawingml/2006/main" xmlns:r="http://schemas.openxmlformats.org/officeDocument/2006/relationships" xmlns:p="http://schemas.openxmlformats.org/presentationml/2006/main" preserve="1" userDrawn="1">
  <p:cSld name="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47501115"/>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Photo Slide">
  <p:cSld name="Photo Slide 7">
    <p:spTree>
      <p:nvGrpSpPr>
        <p:cNvPr id="1" name="Shape 10036"/>
        <p:cNvGrpSpPr/>
        <p:nvPr/>
      </p:nvGrpSpPr>
      <p:grpSpPr>
        <a:xfrm>
          <a:off x="0" y="0"/>
          <a:ext cx="0" cy="0"/>
          <a:chOff x="0" y="0"/>
          <a:chExt cx="0" cy="0"/>
        </a:xfrm>
      </p:grpSpPr>
      <p:sp>
        <p:nvSpPr>
          <p:cNvPr id="10037" name="Google Shape;10037;p14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0038" name="Google Shape;10038;p14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0039" name="Google Shape;10039;p1411"/>
          <p:cNvGrpSpPr/>
          <p:nvPr/>
        </p:nvGrpSpPr>
        <p:grpSpPr>
          <a:xfrm>
            <a:off x="0" y="5379426"/>
            <a:ext cx="2807368" cy="753891"/>
            <a:chOff x="0" y="5379426"/>
            <a:chExt cx="2807368" cy="753891"/>
          </a:xfrm>
        </p:grpSpPr>
        <p:sp>
          <p:nvSpPr>
            <p:cNvPr id="10040" name="Google Shape;10040;p14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041" name="Google Shape;10041;p14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0042" name="Google Shape;10042;p1411"/>
          <p:cNvSpPr>
            <a:spLocks noGrp="1"/>
          </p:cNvSpPr>
          <p:nvPr>
            <p:ph type="pic" idx="2"/>
          </p:nvPr>
        </p:nvSpPr>
        <p:spPr>
          <a:xfrm>
            <a:off x="2807368" y="457202"/>
            <a:ext cx="8915400" cy="5943598"/>
          </a:xfrm>
          <a:prstGeom prst="rect">
            <a:avLst/>
          </a:prstGeom>
          <a:noFill/>
          <a:ln>
            <a:noFill/>
          </a:ln>
        </p:spPr>
      </p:sp>
      <p:pic>
        <p:nvPicPr>
          <p:cNvPr id="10043" name="Google Shape;10043;p141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070.xml><?xml version="1.0" encoding="utf-8"?>
<p:sldLayout xmlns:a="http://schemas.openxmlformats.org/drawingml/2006/main" xmlns:r="http://schemas.openxmlformats.org/officeDocument/2006/relationships" xmlns:p="http://schemas.openxmlformats.org/presentationml/2006/main" preserve="1" userDrawn="1">
  <p:cSld name="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10814240"/>
      </p:ext>
    </p:extLst>
  </p:cSld>
  <p:clrMapOvr>
    <a:masterClrMapping/>
  </p:clrMapOvr>
</p:sldLayout>
</file>

<file path=ppt/slideLayouts/slideLayout1071.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072.xml><?xml version="1.0" encoding="utf-8"?>
<p:sldLayout xmlns:a="http://schemas.openxmlformats.org/drawingml/2006/main" xmlns:r="http://schemas.openxmlformats.org/officeDocument/2006/relationships" xmlns:p="http://schemas.openxmlformats.org/presentationml/2006/main" preserve="1" userDrawn="1">
  <p:cSld name="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4062950097"/>
      </p:ext>
    </p:extLst>
  </p:cSld>
  <p:clrMapOvr>
    <a:masterClrMapping/>
  </p:clrMapOvr>
</p:sldLayout>
</file>

<file path=ppt/slideLayouts/slideLayout1073.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79200564"/>
      </p:ext>
    </p:extLst>
  </p:cSld>
  <p:clrMapOvr>
    <a:masterClrMapping/>
  </p:clrMapOvr>
</p:sldLayout>
</file>

<file path=ppt/slideLayouts/slideLayout10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38803846"/>
      </p:ext>
    </p:extLst>
  </p:cSld>
  <p:clrMapOvr>
    <a:masterClrMapping/>
  </p:clrMapOvr>
</p:sldLayout>
</file>

<file path=ppt/slideLayouts/slideLayout10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46898753"/>
      </p:ext>
    </p:extLst>
  </p:cSld>
  <p:clrMapOvr>
    <a:masterClrMapping/>
  </p:clrMapOvr>
</p:sldLayout>
</file>

<file path=ppt/slideLayouts/slideLayout1076.xml><?xml version="1.0" encoding="utf-8"?>
<p:sldLayout xmlns:a="http://schemas.openxmlformats.org/drawingml/2006/main" xmlns:r="http://schemas.openxmlformats.org/officeDocument/2006/relationships" xmlns:p="http://schemas.openxmlformats.org/presentationml/2006/main" preserve="1" userDrawn="1">
  <p:cSld name="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919967493"/>
      </p:ext>
    </p:extLst>
  </p:cSld>
  <p:clrMapOvr>
    <a:masterClrMapping/>
  </p:clrMapOvr>
</p:sldLayout>
</file>

<file path=ppt/slideLayouts/slideLayout10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10091495"/>
      </p:ext>
    </p:extLst>
  </p:cSld>
  <p:clrMapOvr>
    <a:masterClrMapping/>
  </p:clrMapOvr>
</p:sldLayout>
</file>

<file path=ppt/slideLayouts/slideLayout10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14599787"/>
      </p:ext>
    </p:extLst>
  </p:cSld>
  <p:clrMapOvr>
    <a:masterClrMapping/>
  </p:clrMapOvr>
</p:sldLayout>
</file>

<file path=ppt/slideLayouts/slideLayout10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814876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Quotation">
  <p:cSld name="Quotation 9">
    <p:spTree>
      <p:nvGrpSpPr>
        <p:cNvPr id="1" name="Shape 10044"/>
        <p:cNvGrpSpPr/>
        <p:nvPr/>
      </p:nvGrpSpPr>
      <p:grpSpPr>
        <a:xfrm>
          <a:off x="0" y="0"/>
          <a:ext cx="0" cy="0"/>
          <a:chOff x="0" y="0"/>
          <a:chExt cx="0" cy="0"/>
        </a:xfrm>
      </p:grpSpPr>
      <p:sp>
        <p:nvSpPr>
          <p:cNvPr id="10045" name="Google Shape;10045;p141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046" name="Google Shape;10046;p141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047" name="Google Shape;10047;p141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048" name="Google Shape;10048;p141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049" name="Google Shape;10049;p141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050" name="Google Shape;10050;p141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051" name="Google Shape;10051;p1412"/>
          <p:cNvGrpSpPr/>
          <p:nvPr/>
        </p:nvGrpSpPr>
        <p:grpSpPr>
          <a:xfrm>
            <a:off x="7191542" y="1"/>
            <a:ext cx="5000459" cy="1425992"/>
            <a:chOff x="7191542" y="1"/>
            <a:chExt cx="5000459" cy="1425992"/>
          </a:xfrm>
        </p:grpSpPr>
        <p:pic>
          <p:nvPicPr>
            <p:cNvPr id="10052" name="Google Shape;10052;p141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053" name="Google Shape;10053;p1412"/>
            <p:cNvGrpSpPr/>
            <p:nvPr/>
          </p:nvGrpSpPr>
          <p:grpSpPr>
            <a:xfrm>
              <a:off x="7191542" y="1"/>
              <a:ext cx="5000459" cy="1425992"/>
              <a:chOff x="7186272" y="0"/>
              <a:chExt cx="5005729" cy="1427495"/>
            </a:xfrm>
          </p:grpSpPr>
          <p:sp>
            <p:nvSpPr>
              <p:cNvPr id="10054" name="Google Shape;10054;p141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055" name="Google Shape;10055;p141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056" name="Google Shape;10056;p141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0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0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0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0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084.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80140117"/>
      </p:ext>
    </p:extLst>
  </p:cSld>
  <p:clrMapOvr>
    <a:masterClrMapping/>
  </p:clrMapOvr>
</p:sldLayout>
</file>

<file path=ppt/slideLayouts/slideLayout10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086.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1087.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79200564"/>
      </p:ext>
    </p:extLst>
  </p:cSld>
  <p:clrMapOvr>
    <a:masterClrMapping/>
  </p:clrMapOvr>
</p:sldLayout>
</file>

<file path=ppt/slideLayouts/slideLayout1088.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1089.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Quotation">
  <p:cSld name="Quotation 10">
    <p:spTree>
      <p:nvGrpSpPr>
        <p:cNvPr id="1" name="Shape 10057"/>
        <p:cNvGrpSpPr/>
        <p:nvPr/>
      </p:nvGrpSpPr>
      <p:grpSpPr>
        <a:xfrm>
          <a:off x="0" y="0"/>
          <a:ext cx="0" cy="0"/>
          <a:chOff x="0" y="0"/>
          <a:chExt cx="0" cy="0"/>
        </a:xfrm>
      </p:grpSpPr>
      <p:sp>
        <p:nvSpPr>
          <p:cNvPr id="10058" name="Google Shape;10058;p141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059" name="Google Shape;10059;p141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060" name="Google Shape;10060;p141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061" name="Google Shape;10061;p141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062" name="Google Shape;10062;p14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063" name="Google Shape;10063;p141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064" name="Google Shape;10064;p1413"/>
          <p:cNvGrpSpPr/>
          <p:nvPr/>
        </p:nvGrpSpPr>
        <p:grpSpPr>
          <a:xfrm>
            <a:off x="7191542" y="1"/>
            <a:ext cx="5000459" cy="1425992"/>
            <a:chOff x="7191542" y="1"/>
            <a:chExt cx="5000459" cy="1425992"/>
          </a:xfrm>
        </p:grpSpPr>
        <p:pic>
          <p:nvPicPr>
            <p:cNvPr id="10065" name="Google Shape;10065;p14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066" name="Google Shape;10066;p1413"/>
            <p:cNvGrpSpPr/>
            <p:nvPr/>
          </p:nvGrpSpPr>
          <p:grpSpPr>
            <a:xfrm>
              <a:off x="7191542" y="1"/>
              <a:ext cx="5000459" cy="1425992"/>
              <a:chOff x="7186272" y="0"/>
              <a:chExt cx="5005729" cy="1427495"/>
            </a:xfrm>
          </p:grpSpPr>
          <p:sp>
            <p:nvSpPr>
              <p:cNvPr id="10067" name="Google Shape;10067;p14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068" name="Google Shape;10068;p14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069" name="Google Shape;10069;p141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0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0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0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093.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1094.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80140117"/>
      </p:ext>
    </p:extLst>
  </p:cSld>
  <p:clrMapOvr>
    <a:masterClrMapping/>
  </p:clrMapOvr>
</p:sldLayout>
</file>

<file path=ppt/slideLayouts/slideLayout10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0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097.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1098.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1099.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479445657"/>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Quotation">
  <p:cSld name="Quotation 9 2">
    <p:spTree>
      <p:nvGrpSpPr>
        <p:cNvPr id="1" name="Shape 10070"/>
        <p:cNvGrpSpPr/>
        <p:nvPr/>
      </p:nvGrpSpPr>
      <p:grpSpPr>
        <a:xfrm>
          <a:off x="0" y="0"/>
          <a:ext cx="0" cy="0"/>
          <a:chOff x="0" y="0"/>
          <a:chExt cx="0" cy="0"/>
        </a:xfrm>
      </p:grpSpPr>
      <p:sp>
        <p:nvSpPr>
          <p:cNvPr id="10071" name="Google Shape;10071;p141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072" name="Google Shape;10072;p141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073" name="Google Shape;10073;p141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074" name="Google Shape;10074;p141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075" name="Google Shape;10075;p141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076" name="Google Shape;10076;p141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077" name="Google Shape;10077;p1414"/>
          <p:cNvGrpSpPr/>
          <p:nvPr/>
        </p:nvGrpSpPr>
        <p:grpSpPr>
          <a:xfrm>
            <a:off x="7191542" y="1"/>
            <a:ext cx="5000459" cy="1425992"/>
            <a:chOff x="7191542" y="1"/>
            <a:chExt cx="5000459" cy="1425992"/>
          </a:xfrm>
        </p:grpSpPr>
        <p:pic>
          <p:nvPicPr>
            <p:cNvPr id="10078" name="Google Shape;10078;p141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079" name="Google Shape;10079;p1414"/>
            <p:cNvGrpSpPr/>
            <p:nvPr/>
          </p:nvGrpSpPr>
          <p:grpSpPr>
            <a:xfrm>
              <a:off x="7191542" y="1"/>
              <a:ext cx="5000459" cy="1425992"/>
              <a:chOff x="7186272" y="0"/>
              <a:chExt cx="5005729" cy="1427495"/>
            </a:xfrm>
          </p:grpSpPr>
          <p:sp>
            <p:nvSpPr>
              <p:cNvPr id="10080" name="Google Shape;10080;p141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081" name="Google Shape;10081;p141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082" name="Google Shape;10082;p141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10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01596344"/>
      </p:ext>
    </p:extLst>
  </p:cSld>
  <p:clrMapOvr>
    <a:masterClrMapping/>
  </p:clrMapOvr>
</p:sldLayout>
</file>

<file path=ppt/slideLayouts/slideLayout1101.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102.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77496322"/>
      </p:ext>
    </p:extLst>
  </p:cSld>
  <p:clrMapOvr>
    <a:masterClrMapping/>
  </p:clrMapOvr>
</p:sldLayout>
</file>

<file path=ppt/slideLayouts/slideLayout11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3220637423"/>
      </p:ext>
    </p:extLst>
  </p:cSld>
  <p:clrMapOvr>
    <a:masterClrMapping/>
  </p:clrMapOvr>
</p:sldLayout>
</file>

<file path=ppt/slideLayouts/slideLayout1104.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105.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10496501"/>
      </p:ext>
    </p:extLst>
  </p:cSld>
  <p:clrMapOvr>
    <a:masterClrMapping/>
  </p:clrMapOvr>
</p:sldLayout>
</file>

<file path=ppt/slideLayouts/slideLayout1106.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410130633"/>
      </p:ext>
    </p:extLst>
  </p:cSld>
  <p:clrMapOvr>
    <a:masterClrMapping/>
  </p:clrMapOvr>
</p:sldLayout>
</file>

<file path=ppt/slideLayouts/slideLayout1107.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98059872"/>
      </p:ext>
    </p:extLst>
  </p:cSld>
  <p:clrMapOvr>
    <a:masterClrMapping/>
  </p:clrMapOvr>
</p:sldLayout>
</file>

<file path=ppt/slideLayouts/slideLayout1108.xml><?xml version="1.0" encoding="utf-8"?>
<p:sldLayout xmlns:a="http://schemas.openxmlformats.org/drawingml/2006/main" xmlns:r="http://schemas.openxmlformats.org/officeDocument/2006/relationships" xmlns:p="http://schemas.openxmlformats.org/presentationml/2006/main" showMasterSp="0" userDrawn="1">
  <p:cSld name="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30479694"/>
      </p:ext>
    </p:extLst>
  </p:cSld>
  <p:clrMapOvr>
    <a:masterClrMapping/>
  </p:clrMapOvr>
</p:sldLayout>
</file>

<file path=ppt/slideLayouts/slideLayout1109.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3"/>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3"/>
            <a:ext cx="103632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5/20/2026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1728347992"/>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Quotation">
  <p:cSld name="Quotation 10 2">
    <p:spTree>
      <p:nvGrpSpPr>
        <p:cNvPr id="1" name="Shape 10083"/>
        <p:cNvGrpSpPr/>
        <p:nvPr/>
      </p:nvGrpSpPr>
      <p:grpSpPr>
        <a:xfrm>
          <a:off x="0" y="0"/>
          <a:ext cx="0" cy="0"/>
          <a:chOff x="0" y="0"/>
          <a:chExt cx="0" cy="0"/>
        </a:xfrm>
      </p:grpSpPr>
      <p:sp>
        <p:nvSpPr>
          <p:cNvPr id="10084" name="Google Shape;10084;p141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085" name="Google Shape;10085;p141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086" name="Google Shape;10086;p141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087" name="Google Shape;10087;p141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088" name="Google Shape;10088;p141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089" name="Google Shape;10089;p141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090" name="Google Shape;10090;p1415"/>
          <p:cNvGrpSpPr/>
          <p:nvPr/>
        </p:nvGrpSpPr>
        <p:grpSpPr>
          <a:xfrm>
            <a:off x="7191542" y="1"/>
            <a:ext cx="5000459" cy="1425992"/>
            <a:chOff x="7191542" y="1"/>
            <a:chExt cx="5000459" cy="1425992"/>
          </a:xfrm>
        </p:grpSpPr>
        <p:pic>
          <p:nvPicPr>
            <p:cNvPr id="10091" name="Google Shape;10091;p141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092" name="Google Shape;10092;p1415"/>
            <p:cNvGrpSpPr/>
            <p:nvPr/>
          </p:nvGrpSpPr>
          <p:grpSpPr>
            <a:xfrm>
              <a:off x="7191542" y="1"/>
              <a:ext cx="5000459" cy="1425992"/>
              <a:chOff x="7186272" y="0"/>
              <a:chExt cx="5005729" cy="1427495"/>
            </a:xfrm>
          </p:grpSpPr>
          <p:sp>
            <p:nvSpPr>
              <p:cNvPr id="10093" name="Google Shape;10093;p141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094" name="Google Shape;10094;p141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095" name="Google Shape;10095;p141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110.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1"/>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3" y="273054"/>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3"/>
            <a:ext cx="4011084"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5/20/2026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229018680"/>
      </p:ext>
    </p:extLst>
  </p:cSld>
  <p:clrMapOvr>
    <a:masterClrMapping/>
  </p:clrMapOvr>
</p:sldLayout>
</file>

<file path=ppt/slideLayouts/slideLayout1111.xml><?xml version="1.0" encoding="utf-8"?>
<p:sldLayout xmlns:a="http://schemas.openxmlformats.org/drawingml/2006/main" xmlns:r="http://schemas.openxmlformats.org/officeDocument/2006/relationships" xmlns:p="http://schemas.openxmlformats.org/presentationml/2006/main" userDrawn="1">
  <p:cSld name="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31480913"/>
      </p:ext>
    </p:extLst>
  </p:cSld>
  <p:clrMapOvr>
    <a:masterClrMapping/>
  </p:clrMapOvr>
</p:sldLayout>
</file>

<file path=ppt/slideLayouts/slideLayout1112.xml><?xml version="1.0" encoding="utf-8"?>
<p:sldLayout xmlns:a="http://schemas.openxmlformats.org/drawingml/2006/main" xmlns:r="http://schemas.openxmlformats.org/officeDocument/2006/relationships" xmlns:p="http://schemas.openxmlformats.org/presentationml/2006/main">
  <p:cSld name="2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211920535"/>
      </p:ext>
    </p:extLst>
  </p:cSld>
  <p:clrMapOvr>
    <a:masterClrMapping/>
  </p:clrMapOvr>
</p:sldLayout>
</file>

<file path=ppt/slideLayouts/slideLayout1113.xml><?xml version="1.0" encoding="utf-8"?>
<p:sldLayout xmlns:a="http://schemas.openxmlformats.org/drawingml/2006/main" xmlns:r="http://schemas.openxmlformats.org/officeDocument/2006/relationships" xmlns:p="http://schemas.openxmlformats.org/presentationml/2006/main">
  <p:cSld name="7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505216081"/>
      </p:ext>
    </p:extLst>
  </p:cSld>
  <p:clrMapOvr>
    <a:masterClrMapping/>
  </p:clrMapOvr>
</p:sldLayout>
</file>

<file path=ppt/slideLayouts/slideLayout1114.xml><?xml version="1.0" encoding="utf-8"?>
<p:sldLayout xmlns:a="http://schemas.openxmlformats.org/drawingml/2006/main" xmlns:r="http://schemas.openxmlformats.org/officeDocument/2006/relationships" xmlns:p="http://schemas.openxmlformats.org/presentationml/2006/main" showMasterSp="0" userDrawn="1">
  <p:cSld name="2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1354865264"/>
      </p:ext>
    </p:extLst>
  </p:cSld>
  <p:clrMapOvr>
    <a:masterClrMapping/>
  </p:clrMapOvr>
</p:sldLayout>
</file>

<file path=ppt/slideLayouts/slideLayout1115.xml><?xml version="1.0" encoding="utf-8"?>
<p:sldLayout xmlns:a="http://schemas.openxmlformats.org/drawingml/2006/main" xmlns:r="http://schemas.openxmlformats.org/officeDocument/2006/relationships" xmlns:p="http://schemas.openxmlformats.org/presentationml/2006/main" showMasterSp="0" userDrawn="1">
  <p:cSld name="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3287509848"/>
      </p:ext>
    </p:extLst>
  </p:cSld>
  <p:clrMapOvr>
    <a:masterClrMapping/>
  </p:clrMapOvr>
</p:sldLayout>
</file>

<file path=ppt/slideLayouts/slideLayout1116.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036500789"/>
      </p:ext>
    </p:extLst>
  </p:cSld>
  <p:clrMapOvr>
    <a:masterClrMapping/>
  </p:clrMapOvr>
</p:sldLayout>
</file>

<file path=ppt/slideLayouts/slideLayout1117.xml><?xml version="1.0" encoding="utf-8"?>
<p:sldLayout xmlns:a="http://schemas.openxmlformats.org/drawingml/2006/main" xmlns:r="http://schemas.openxmlformats.org/officeDocument/2006/relationships" xmlns:p="http://schemas.openxmlformats.org/presentationml/2006/main" showMasterSp="0" userDrawn="1">
  <p:cSld name="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3287509848"/>
      </p:ext>
    </p:extLst>
  </p:cSld>
  <p:clrMapOvr>
    <a:masterClrMapping/>
  </p:clrMapOvr>
</p:sldLayout>
</file>

<file path=ppt/slideLayouts/slideLayout1118.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2" y="1"/>
            <a:ext cx="5000459" cy="1425992"/>
            <a:chOff x="7191542" y="1"/>
            <a:chExt cx="5000459" cy="1425992"/>
          </a:xfrm>
        </p:grpSpPr>
        <p:pic>
          <p:nvPicPr>
            <p:cNvPr id="77" name="Google Shape;77;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113001559"/>
      </p:ext>
    </p:extLst>
  </p:cSld>
  <p:clrMapOvr>
    <a:masterClrMapping/>
  </p:clrMapOvr>
</p:sldLayout>
</file>

<file path=ppt/slideLayouts/slideLayout1119.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txBody>
          <a:bodyPr/>
          <a:lstStyle/>
          <a:p>
            <a:endParaRPr lang="en-US"/>
          </a:p>
        </p:txBody>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13011721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Title and Content">
  <p:cSld name="Title and Content 10">
    <p:spTree>
      <p:nvGrpSpPr>
        <p:cNvPr id="1" name="Shape 10096"/>
        <p:cNvGrpSpPr/>
        <p:nvPr/>
      </p:nvGrpSpPr>
      <p:grpSpPr>
        <a:xfrm>
          <a:off x="0" y="0"/>
          <a:ext cx="0" cy="0"/>
          <a:chOff x="0" y="0"/>
          <a:chExt cx="0" cy="0"/>
        </a:xfrm>
      </p:grpSpPr>
      <p:grpSp>
        <p:nvGrpSpPr>
          <p:cNvPr id="10097" name="Google Shape;10097;p1416"/>
          <p:cNvGrpSpPr/>
          <p:nvPr/>
        </p:nvGrpSpPr>
        <p:grpSpPr>
          <a:xfrm>
            <a:off x="7191542" y="1"/>
            <a:ext cx="5000459" cy="1425992"/>
            <a:chOff x="7191542" y="1"/>
            <a:chExt cx="5000459" cy="1425992"/>
          </a:xfrm>
        </p:grpSpPr>
        <p:pic>
          <p:nvPicPr>
            <p:cNvPr id="10098" name="Google Shape;10098;p141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099" name="Google Shape;10099;p1416"/>
            <p:cNvGrpSpPr/>
            <p:nvPr/>
          </p:nvGrpSpPr>
          <p:grpSpPr>
            <a:xfrm>
              <a:off x="7191542" y="1"/>
              <a:ext cx="5000459" cy="1425992"/>
              <a:chOff x="7186272" y="0"/>
              <a:chExt cx="5005729" cy="1427495"/>
            </a:xfrm>
          </p:grpSpPr>
          <p:sp>
            <p:nvSpPr>
              <p:cNvPr id="10100" name="Google Shape;10100;p141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101" name="Google Shape;10101;p141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102" name="Google Shape;10102;p141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03" name="Google Shape;10103;p141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104" name="Google Shape;10104;p141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105" name="Google Shape;10105;p141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106" name="Google Shape;10106;p141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120.xml><?xml version="1.0" encoding="utf-8"?>
<p:sldLayout xmlns:a="http://schemas.openxmlformats.org/drawingml/2006/main" xmlns:r="http://schemas.openxmlformats.org/officeDocument/2006/relationships" xmlns:p="http://schemas.openxmlformats.org/presentationml/2006/main" matchingName="Photo Slide">
  <p:cSld name="13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1698495529"/>
      </p:ext>
    </p:extLst>
  </p:cSld>
  <p:clrMapOvr>
    <a:masterClrMapping/>
  </p:clrMapOvr>
</p:sldLayout>
</file>

<file path=ppt/slideLayouts/slideLayout1121.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6"/>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130117215"/>
      </p:ext>
    </p:extLst>
  </p:cSld>
  <p:clrMapOvr>
    <a:masterClrMapping/>
  </p:clrMapOvr>
</p:sldLayout>
</file>

<file path=ppt/slideLayouts/slideLayout1122.xml><?xml version="1.0" encoding="utf-8"?>
<p:sldLayout xmlns:a="http://schemas.openxmlformats.org/drawingml/2006/main" xmlns:r="http://schemas.openxmlformats.org/officeDocument/2006/relationships" xmlns:p="http://schemas.openxmlformats.org/presentationml/2006/main" preserve="1" userDrawn="1">
  <p:cSld name="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8"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8" y="5400325"/>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1"/>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a:stretch>
            <a:fillRect/>
          </a:stretch>
        </p:blipFill>
        <p:spPr>
          <a:xfrm>
            <a:off x="513348" y="136525"/>
            <a:ext cx="1945206" cy="879974"/>
          </a:xfrm>
          <a:prstGeom prst="rect">
            <a:avLst/>
          </a:prstGeom>
        </p:spPr>
      </p:pic>
    </p:spTree>
    <p:extLst>
      <p:ext uri="{BB962C8B-B14F-4D97-AF65-F5344CB8AC3E}">
        <p14:creationId xmlns:p14="http://schemas.microsoft.com/office/powerpoint/2010/main" val="1855494103"/>
      </p:ext>
    </p:extLst>
  </p:cSld>
  <p:clrMapOvr>
    <a:masterClrMapping/>
  </p:clrMapOvr>
</p:sldLayout>
</file>

<file path=ppt/slideLayouts/slideLayout1123.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1124.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1125.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1126.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1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1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1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wo Content">
  <p:cSld name="Two Content 6">
    <p:spTree>
      <p:nvGrpSpPr>
        <p:cNvPr id="1" name="Shape 10107"/>
        <p:cNvGrpSpPr/>
        <p:nvPr/>
      </p:nvGrpSpPr>
      <p:grpSpPr>
        <a:xfrm>
          <a:off x="0" y="0"/>
          <a:ext cx="0" cy="0"/>
          <a:chOff x="0" y="0"/>
          <a:chExt cx="0" cy="0"/>
        </a:xfrm>
      </p:grpSpPr>
      <p:sp>
        <p:nvSpPr>
          <p:cNvPr id="10108" name="Google Shape;10108;p141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09" name="Google Shape;10109;p1417"/>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0110" name="Google Shape;10110;p1417"/>
          <p:cNvGrpSpPr/>
          <p:nvPr/>
        </p:nvGrpSpPr>
        <p:grpSpPr>
          <a:xfrm>
            <a:off x="7191542" y="1"/>
            <a:ext cx="5000459" cy="1425992"/>
            <a:chOff x="7191542" y="1"/>
            <a:chExt cx="5000459" cy="1425992"/>
          </a:xfrm>
        </p:grpSpPr>
        <p:pic>
          <p:nvPicPr>
            <p:cNvPr id="10111" name="Google Shape;10111;p141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112" name="Google Shape;10112;p1417"/>
            <p:cNvGrpSpPr/>
            <p:nvPr/>
          </p:nvGrpSpPr>
          <p:grpSpPr>
            <a:xfrm>
              <a:off x="7191542" y="1"/>
              <a:ext cx="5000459" cy="1425992"/>
              <a:chOff x="7186272" y="0"/>
              <a:chExt cx="5005729" cy="1427495"/>
            </a:xfrm>
          </p:grpSpPr>
          <p:sp>
            <p:nvSpPr>
              <p:cNvPr id="10113" name="Google Shape;10113;p141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114" name="Google Shape;10114;p141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115" name="Google Shape;10115;p1417"/>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116" name="Google Shape;10116;p1417"/>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117" name="Google Shape;10117;p141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118" name="Google Shape;10118;p141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1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131.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80140117"/>
      </p:ext>
    </p:extLst>
  </p:cSld>
  <p:clrMapOvr>
    <a:masterClrMapping/>
  </p:clrMapOvr>
</p:sldLayout>
</file>

<file path=ppt/slideLayouts/slideLayout11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133.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1134.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1135.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1136.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1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1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1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Comparison">
  <p:cSld name="Comparison 5">
    <p:spTree>
      <p:nvGrpSpPr>
        <p:cNvPr id="1" name="Shape 10119"/>
        <p:cNvGrpSpPr/>
        <p:nvPr/>
      </p:nvGrpSpPr>
      <p:grpSpPr>
        <a:xfrm>
          <a:off x="0" y="0"/>
          <a:ext cx="0" cy="0"/>
          <a:chOff x="0" y="0"/>
          <a:chExt cx="0" cy="0"/>
        </a:xfrm>
      </p:grpSpPr>
      <p:grpSp>
        <p:nvGrpSpPr>
          <p:cNvPr id="10120" name="Google Shape;10120;p1418"/>
          <p:cNvGrpSpPr/>
          <p:nvPr/>
        </p:nvGrpSpPr>
        <p:grpSpPr>
          <a:xfrm>
            <a:off x="7191542" y="1"/>
            <a:ext cx="5000459" cy="1425992"/>
            <a:chOff x="7191542" y="1"/>
            <a:chExt cx="5000459" cy="1425992"/>
          </a:xfrm>
        </p:grpSpPr>
        <p:pic>
          <p:nvPicPr>
            <p:cNvPr id="10121" name="Google Shape;10121;p141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122" name="Google Shape;10122;p1418"/>
            <p:cNvGrpSpPr/>
            <p:nvPr/>
          </p:nvGrpSpPr>
          <p:grpSpPr>
            <a:xfrm>
              <a:off x="7191542" y="1"/>
              <a:ext cx="5000459" cy="1425992"/>
              <a:chOff x="7186272" y="0"/>
              <a:chExt cx="5005729" cy="1427495"/>
            </a:xfrm>
          </p:grpSpPr>
          <p:sp>
            <p:nvSpPr>
              <p:cNvPr id="10123" name="Google Shape;10123;p141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124" name="Google Shape;10124;p141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125" name="Google Shape;10125;p141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26" name="Google Shape;10126;p1418"/>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0127" name="Google Shape;10127;p1418"/>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128" name="Google Shape;10128;p1418"/>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0129" name="Google Shape;10129;p1418"/>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130" name="Google Shape;10130;p141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131" name="Google Shape;10131;p141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132" name="Google Shape;10132;p141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1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141.xml><?xml version="1.0" encoding="utf-8"?>
<p:sldLayout xmlns:a="http://schemas.openxmlformats.org/drawingml/2006/main" xmlns:r="http://schemas.openxmlformats.org/officeDocument/2006/relationships" xmlns:p="http://schemas.openxmlformats.org/presentationml/2006/main" preserve="1" userDrawn="1">
  <p:cSld name="1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147775156"/>
      </p:ext>
    </p:extLst>
  </p:cSld>
  <p:clrMapOvr>
    <a:masterClrMapping/>
  </p:clrMapOvr>
</p:sldLayout>
</file>

<file path=ppt/slideLayouts/slideLayout11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143.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83420"/>
      </p:ext>
    </p:extLst>
  </p:cSld>
  <p:clrMapOvr>
    <a:masterClrMapping/>
  </p:clrMapOvr>
</p:sldLayout>
</file>

<file path=ppt/slideLayouts/slideLayout1144.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5/20/2026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1657904224"/>
      </p:ext>
    </p:extLst>
  </p:cSld>
  <p:clrMapOvr>
    <a:masterClrMapping/>
  </p:clrMapOvr>
</p:sldLayout>
</file>

<file path=ppt/slideLayouts/slideLayout1145.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82224325"/>
      </p:ext>
    </p:extLst>
  </p:cSld>
  <p:clrMapOvr>
    <a:masterClrMapping/>
  </p:clrMapOvr>
</p:sldLayout>
</file>

<file path=ppt/slideLayouts/slideLayout1146.xml><?xml version="1.0" encoding="utf-8"?>
<p:sldLayout xmlns:a="http://schemas.openxmlformats.org/drawingml/2006/main" xmlns:r="http://schemas.openxmlformats.org/officeDocument/2006/relationships" xmlns:p="http://schemas.openxmlformats.org/presentationml/2006/main" type="obj" preserve="1">
  <p:cSld name="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610812348"/>
      </p:ext>
    </p:extLst>
  </p:cSld>
  <p:clrMapOvr>
    <a:masterClrMapping/>
  </p:clrMapOvr>
</p:sldLayout>
</file>

<file path=ppt/slideLayouts/slideLayout11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46898753"/>
      </p:ext>
    </p:extLst>
  </p:cSld>
  <p:clrMapOvr>
    <a:masterClrMapping/>
  </p:clrMapOvr>
</p:sldLayout>
</file>

<file path=ppt/slideLayouts/slideLayout11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10091495"/>
      </p:ext>
    </p:extLst>
  </p:cSld>
  <p:clrMapOvr>
    <a:masterClrMapping/>
  </p:clrMapOvr>
</p:sldLayout>
</file>

<file path=ppt/slideLayouts/slideLayout11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14599787"/>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itle Only">
  <p:cSld name="Title Only 5">
    <p:spTree>
      <p:nvGrpSpPr>
        <p:cNvPr id="1" name="Shape 10133"/>
        <p:cNvGrpSpPr/>
        <p:nvPr/>
      </p:nvGrpSpPr>
      <p:grpSpPr>
        <a:xfrm>
          <a:off x="0" y="0"/>
          <a:ext cx="0" cy="0"/>
          <a:chOff x="0" y="0"/>
          <a:chExt cx="0" cy="0"/>
        </a:xfrm>
      </p:grpSpPr>
      <p:grpSp>
        <p:nvGrpSpPr>
          <p:cNvPr id="10134" name="Google Shape;10134;p1419"/>
          <p:cNvGrpSpPr/>
          <p:nvPr/>
        </p:nvGrpSpPr>
        <p:grpSpPr>
          <a:xfrm>
            <a:off x="7191542" y="1"/>
            <a:ext cx="5000459" cy="1425992"/>
            <a:chOff x="7191542" y="1"/>
            <a:chExt cx="5000459" cy="1425992"/>
          </a:xfrm>
        </p:grpSpPr>
        <p:pic>
          <p:nvPicPr>
            <p:cNvPr id="10135" name="Google Shape;10135;p141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136" name="Google Shape;10136;p1419"/>
            <p:cNvGrpSpPr/>
            <p:nvPr/>
          </p:nvGrpSpPr>
          <p:grpSpPr>
            <a:xfrm>
              <a:off x="7191542" y="1"/>
              <a:ext cx="5000459" cy="1425992"/>
              <a:chOff x="7186272" y="0"/>
              <a:chExt cx="5005729" cy="1427495"/>
            </a:xfrm>
          </p:grpSpPr>
          <p:sp>
            <p:nvSpPr>
              <p:cNvPr id="10137" name="Google Shape;10137;p141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138" name="Google Shape;10138;p141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139" name="Google Shape;10139;p141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40" name="Google Shape;10140;p141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141" name="Google Shape;10141;p141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142" name="Google Shape;10142;p141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150.xml><?xml version="1.0" encoding="utf-8"?>
<p:sldLayout xmlns:a="http://schemas.openxmlformats.org/drawingml/2006/main" xmlns:r="http://schemas.openxmlformats.org/officeDocument/2006/relationships" xmlns:p="http://schemas.openxmlformats.org/presentationml/2006/main" preserve="1" userDrawn="1">
  <p:cSld name="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372897104"/>
      </p:ext>
    </p:extLst>
  </p:cSld>
  <p:clrMapOvr>
    <a:masterClrMapping/>
  </p:clrMapOvr>
</p:sldLayout>
</file>

<file path=ppt/slideLayouts/slideLayout11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98148766"/>
      </p:ext>
    </p:extLst>
  </p:cSld>
  <p:clrMapOvr>
    <a:masterClrMapping/>
  </p:clrMapOvr>
</p:sldLayout>
</file>

<file path=ppt/slideLayouts/slideLayout1152.xml><?xml version="1.0" encoding="utf-8"?>
<p:sldLayout xmlns:a="http://schemas.openxmlformats.org/drawingml/2006/main" xmlns:r="http://schemas.openxmlformats.org/officeDocument/2006/relationships" xmlns:p="http://schemas.openxmlformats.org/presentationml/2006/main" preserve="1" userDrawn="1">
  <p:cSld name="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935463371"/>
      </p:ext>
    </p:extLst>
  </p:cSld>
  <p:clrMapOvr>
    <a:masterClrMapping/>
  </p:clrMapOvr>
</p:sldLayout>
</file>

<file path=ppt/slideLayouts/slideLayout1153.xml><?xml version="1.0" encoding="utf-8"?>
<p:sldLayout xmlns:a="http://schemas.openxmlformats.org/drawingml/2006/main" xmlns:r="http://schemas.openxmlformats.org/officeDocument/2006/relationships" xmlns:p="http://schemas.openxmlformats.org/presentationml/2006/main" preserve="1" userDrawn="1">
  <p:cSld name="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815686788"/>
      </p:ext>
    </p:extLst>
  </p:cSld>
  <p:clrMapOvr>
    <a:masterClrMapping/>
  </p:clrMapOvr>
</p:sldLayout>
</file>

<file path=ppt/slideLayouts/slideLayout1154.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437652033"/>
      </p:ext>
    </p:extLst>
  </p:cSld>
  <p:clrMapOvr>
    <a:masterClrMapping/>
  </p:clrMapOvr>
</p:sldLayout>
</file>

<file path=ppt/slideLayouts/slideLayout1155.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22401269"/>
      </p:ext>
    </p:extLst>
  </p:cSld>
  <p:clrMapOvr>
    <a:masterClrMapping/>
  </p:clrMapOvr>
</p:sldLayout>
</file>

<file path=ppt/slideLayouts/slideLayout1156.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195676063"/>
      </p:ext>
    </p:extLst>
  </p:cSld>
  <p:clrMapOvr>
    <a:masterClrMapping/>
  </p:clrMapOvr>
</p:sldLayout>
</file>

<file path=ppt/slideLayouts/slideLayout1157.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22401269"/>
      </p:ext>
    </p:extLst>
  </p:cSld>
  <p:clrMapOvr>
    <a:masterClrMapping/>
  </p:clrMapOvr>
</p:sldLayout>
</file>

<file path=ppt/slideLayouts/slideLayout1158.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5"/>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6" y="5564123"/>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1714500"/>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5/20/2026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0">
              <a:lnSpc>
                <a:spcPts val="1425"/>
              </a:lnSpc>
            </a:pPr>
            <a:fld id="{81D60167-4931-47E6-BA6A-407CBD079E47}" type="slidenum">
              <a:rPr spc="-5" dirty="0">
                <a:solidFill>
                  <a:srgbClr val="929599"/>
                </a:solidFill>
              </a:rPr>
              <a:t>‹#›</a:t>
            </a:fld>
            <a:endParaRPr spc="-5">
              <a:solidFill>
                <a:srgbClr val="929599"/>
              </a:solidFill>
            </a:endParaRPr>
          </a:p>
        </p:txBody>
      </p:sp>
    </p:spTree>
    <p:extLst>
      <p:ext uri="{BB962C8B-B14F-4D97-AF65-F5344CB8AC3E}">
        <p14:creationId xmlns:p14="http://schemas.microsoft.com/office/powerpoint/2010/main" val="1657904224"/>
      </p:ext>
    </p:extLst>
  </p:cSld>
  <p:clrMapOvr>
    <a:masterClrMapping/>
  </p:clrMapOvr>
</p:sldLayout>
</file>

<file path=ppt/slideLayouts/slideLayout1159.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2630080"/>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End">
  <p:cSld name="End 6">
    <p:spTree>
      <p:nvGrpSpPr>
        <p:cNvPr id="1" name="Shape 10143"/>
        <p:cNvGrpSpPr/>
        <p:nvPr/>
      </p:nvGrpSpPr>
      <p:grpSpPr>
        <a:xfrm>
          <a:off x="0" y="0"/>
          <a:ext cx="0" cy="0"/>
          <a:chOff x="0" y="0"/>
          <a:chExt cx="0" cy="0"/>
        </a:xfrm>
      </p:grpSpPr>
      <p:grpSp>
        <p:nvGrpSpPr>
          <p:cNvPr id="10144" name="Google Shape;10144;p1420"/>
          <p:cNvGrpSpPr/>
          <p:nvPr/>
        </p:nvGrpSpPr>
        <p:grpSpPr>
          <a:xfrm>
            <a:off x="0" y="0"/>
            <a:ext cx="12192000" cy="2148830"/>
            <a:chOff x="0" y="0"/>
            <a:chExt cx="12192000" cy="2148830"/>
          </a:xfrm>
        </p:grpSpPr>
        <p:sp>
          <p:nvSpPr>
            <p:cNvPr id="10145" name="Google Shape;10145;p1420"/>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146" name="Google Shape;10146;p1420"/>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0147" name="Google Shape;10147;p1420"/>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148" name="Google Shape;10148;p1420"/>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149" name="Google Shape;10149;p1420"/>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150" name="Google Shape;10150;p1420"/>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0151" name="Google Shape;10151;p1420"/>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16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705532739"/>
      </p:ext>
    </p:extLst>
  </p:cSld>
  <p:clrMapOvr>
    <a:masterClrMapping/>
  </p:clrMapOvr>
</p:sldLayout>
</file>

<file path=ppt/slideLayouts/slideLayout1161.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4103439267"/>
      </p:ext>
    </p:extLst>
  </p:cSld>
  <p:clrMapOvr>
    <a:masterClrMapping/>
  </p:clrMapOvr>
</p:sldLayout>
</file>

<file path=ppt/slideLayouts/slideLayout1162.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01596344"/>
      </p:ext>
    </p:extLst>
  </p:cSld>
  <p:clrMapOvr>
    <a:masterClrMapping/>
  </p:clrMapOvr>
</p:sldLayout>
</file>

<file path=ppt/slideLayouts/slideLayout1163.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164.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77496322"/>
      </p:ext>
    </p:extLst>
  </p:cSld>
  <p:clrMapOvr>
    <a:masterClrMapping/>
  </p:clrMapOvr>
</p:sldLayout>
</file>

<file path=ppt/slideLayouts/slideLayout116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47879164"/>
      </p:ext>
    </p:extLst>
  </p:cSld>
  <p:clrMapOvr>
    <a:masterClrMapping/>
  </p:clrMapOvr>
</p:sldLayout>
</file>

<file path=ppt/slideLayouts/slideLayout11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9302691"/>
      </p:ext>
    </p:extLst>
  </p:cSld>
  <p:clrMapOvr>
    <a:masterClrMapping/>
  </p:clrMapOvr>
</p:sldLayout>
</file>

<file path=ppt/slideLayouts/slideLayout11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35420318"/>
      </p:ext>
    </p:extLst>
  </p:cSld>
  <p:clrMapOvr>
    <a:masterClrMapping/>
  </p:clrMapOvr>
</p:sldLayout>
</file>

<file path=ppt/slideLayouts/slideLayout1168.xml><?xml version="1.0" encoding="utf-8"?>
<p:sldLayout xmlns:a="http://schemas.openxmlformats.org/drawingml/2006/main" xmlns:r="http://schemas.openxmlformats.org/officeDocument/2006/relationships" xmlns:p="http://schemas.openxmlformats.org/presentationml/2006/main" preserve="1" userDrawn="1">
  <p:cSld name="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23975909"/>
      </p:ext>
    </p:extLst>
  </p:cSld>
  <p:clrMapOvr>
    <a:masterClrMapping/>
  </p:clrMapOvr>
</p:sldLayout>
</file>

<file path=ppt/slideLayouts/slideLayout116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65852557"/>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Blank">
  <p:cSld name="Blank 4">
    <p:spTree>
      <p:nvGrpSpPr>
        <p:cNvPr id="1" name="Shape 10152"/>
        <p:cNvGrpSpPr/>
        <p:nvPr/>
      </p:nvGrpSpPr>
      <p:grpSpPr>
        <a:xfrm>
          <a:off x="0" y="0"/>
          <a:ext cx="0" cy="0"/>
          <a:chOff x="0" y="0"/>
          <a:chExt cx="0" cy="0"/>
        </a:xfrm>
      </p:grpSpPr>
      <p:sp>
        <p:nvSpPr>
          <p:cNvPr id="10153" name="Google Shape;10153;p142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154" name="Google Shape;10154;p142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155" name="Google Shape;10155;p142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156" name="Google Shape;10156;p1421"/>
          <p:cNvGrpSpPr/>
          <p:nvPr/>
        </p:nvGrpSpPr>
        <p:grpSpPr>
          <a:xfrm>
            <a:off x="7191542" y="1"/>
            <a:ext cx="5000459" cy="1425992"/>
            <a:chOff x="7191542" y="1"/>
            <a:chExt cx="5000459" cy="1425992"/>
          </a:xfrm>
        </p:grpSpPr>
        <p:pic>
          <p:nvPicPr>
            <p:cNvPr id="10157" name="Google Shape;10157;p142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158" name="Google Shape;10158;p1421"/>
            <p:cNvGrpSpPr/>
            <p:nvPr/>
          </p:nvGrpSpPr>
          <p:grpSpPr>
            <a:xfrm>
              <a:off x="7191542" y="1"/>
              <a:ext cx="5000459" cy="1425992"/>
              <a:chOff x="7186272" y="0"/>
              <a:chExt cx="5005729" cy="1427495"/>
            </a:xfrm>
          </p:grpSpPr>
          <p:sp>
            <p:nvSpPr>
              <p:cNvPr id="10159" name="Google Shape;10159;p142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160" name="Google Shape;10160;p142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117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2138240366"/>
      </p:ext>
    </p:extLst>
  </p:cSld>
  <p:clrMapOvr>
    <a:masterClrMapping/>
  </p:clrMapOvr>
</p:sldLayout>
</file>

<file path=ppt/slideLayouts/slideLayout1171.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2630080"/>
      </p:ext>
    </p:extLst>
  </p:cSld>
  <p:clrMapOvr>
    <a:masterClrMapping/>
  </p:clrMapOvr>
</p:sldLayout>
</file>

<file path=ppt/slideLayouts/slideLayout1172.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195676063"/>
      </p:ext>
    </p:extLst>
  </p:cSld>
  <p:clrMapOvr>
    <a:masterClrMapping/>
  </p:clrMapOvr>
</p:sldLayout>
</file>

<file path=ppt/slideLayouts/slideLayout1173.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2630080"/>
      </p:ext>
    </p:extLst>
  </p:cSld>
  <p:clrMapOvr>
    <a:masterClrMapping/>
  </p:clrMapOvr>
</p:sldLayout>
</file>

<file path=ppt/slideLayouts/slideLayout1174.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195676063"/>
      </p:ext>
    </p:extLst>
  </p:cSld>
  <p:clrMapOvr>
    <a:masterClrMapping/>
  </p:clrMapOvr>
</p:sldLayout>
</file>

<file path=ppt/slideLayouts/slideLayout1175.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72630080"/>
      </p:ext>
    </p:extLst>
  </p:cSld>
  <p:clrMapOvr>
    <a:masterClrMapping/>
  </p:clrMapOvr>
</p:sldLayout>
</file>

<file path=ppt/slideLayouts/slideLayout1176.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195676063"/>
      </p:ext>
    </p:extLst>
  </p:cSld>
  <p:clrMapOvr>
    <a:masterClrMapping/>
  </p:clrMapOvr>
</p:sldLayout>
</file>

<file path=ppt/slideLayouts/slideLayout1177.xml><?xml version="1.0" encoding="utf-8"?>
<p:sldLayout xmlns:a="http://schemas.openxmlformats.org/drawingml/2006/main" xmlns:r="http://schemas.openxmlformats.org/officeDocument/2006/relationships" xmlns:p="http://schemas.openxmlformats.org/presentationml/2006/main" preserve="1" userDrawn="1">
  <p:cSld name="1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4147899"/>
      </p:ext>
    </p:extLst>
  </p:cSld>
  <p:clrMapOvr>
    <a:masterClrMapping/>
  </p:clrMapOvr>
</p:sldLayout>
</file>

<file path=ppt/slideLayouts/slideLayout1178.xml><?xml version="1.0" encoding="utf-8"?>
<p:sldLayout xmlns:a="http://schemas.openxmlformats.org/drawingml/2006/main" xmlns:r="http://schemas.openxmlformats.org/officeDocument/2006/relationships" xmlns:p="http://schemas.openxmlformats.org/presentationml/2006/main" preserve="1" userDrawn="1">
  <p:cSld name="1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558690880"/>
      </p:ext>
    </p:extLst>
  </p:cSld>
  <p:clrMapOvr>
    <a:masterClrMapping/>
  </p:clrMapOvr>
</p:sldLayout>
</file>

<file path=ppt/slideLayouts/slideLayout1179.xml><?xml version="1.0" encoding="utf-8"?>
<p:sldLayout xmlns:a="http://schemas.openxmlformats.org/drawingml/2006/main" xmlns:r="http://schemas.openxmlformats.org/officeDocument/2006/relationships" xmlns:p="http://schemas.openxmlformats.org/presentationml/2006/main" preserve="1" userDrawn="1">
  <p:cSld name="1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4245679754"/>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Cover">
  <p:cSld name="Cover 8">
    <p:spTree>
      <p:nvGrpSpPr>
        <p:cNvPr id="1" name="Shape 10161"/>
        <p:cNvGrpSpPr/>
        <p:nvPr/>
      </p:nvGrpSpPr>
      <p:grpSpPr>
        <a:xfrm>
          <a:off x="0" y="0"/>
          <a:ext cx="0" cy="0"/>
          <a:chOff x="0" y="0"/>
          <a:chExt cx="0" cy="0"/>
        </a:xfrm>
      </p:grpSpPr>
      <p:sp>
        <p:nvSpPr>
          <p:cNvPr id="10162" name="Google Shape;10162;p1422"/>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163" name="Google Shape;10163;p1422"/>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64" name="Google Shape;10164;p1422"/>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165" name="Google Shape;10165;p1422"/>
          <p:cNvSpPr>
            <a:spLocks noGrp="1"/>
          </p:cNvSpPr>
          <p:nvPr>
            <p:ph type="pic" idx="2"/>
          </p:nvPr>
        </p:nvSpPr>
        <p:spPr>
          <a:xfrm>
            <a:off x="7118684" y="233915"/>
            <a:ext cx="5073316" cy="5943600"/>
          </a:xfrm>
          <a:prstGeom prst="rect">
            <a:avLst/>
          </a:prstGeom>
          <a:noFill/>
          <a:ln>
            <a:noFill/>
          </a:ln>
        </p:spPr>
      </p:sp>
      <p:grpSp>
        <p:nvGrpSpPr>
          <p:cNvPr id="10166" name="Google Shape;10166;p1422"/>
          <p:cNvGrpSpPr/>
          <p:nvPr/>
        </p:nvGrpSpPr>
        <p:grpSpPr>
          <a:xfrm>
            <a:off x="0" y="5020348"/>
            <a:ext cx="12192000" cy="1837653"/>
            <a:chOff x="0" y="5020348"/>
            <a:chExt cx="12192000" cy="1837653"/>
          </a:xfrm>
        </p:grpSpPr>
        <p:sp>
          <p:nvSpPr>
            <p:cNvPr id="10167" name="Google Shape;10167;p142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168" name="Google Shape;10168;p142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169" name="Google Shape;10169;p142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18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1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1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1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1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185.xml><?xml version="1.0" encoding="utf-8"?>
<p:sldLayout xmlns:a="http://schemas.openxmlformats.org/drawingml/2006/main" xmlns:r="http://schemas.openxmlformats.org/officeDocument/2006/relationships" xmlns:p="http://schemas.openxmlformats.org/presentationml/2006/main" preserve="1" userDrawn="1">
  <p:cSld name="1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752909357"/>
      </p:ext>
    </p:extLst>
  </p:cSld>
  <p:clrMapOvr>
    <a:masterClrMapping/>
  </p:clrMapOvr>
</p:sldLayout>
</file>

<file path=ppt/slideLayouts/slideLayout11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187.xml><?xml version="1.0" encoding="utf-8"?>
<p:sldLayout xmlns:a="http://schemas.openxmlformats.org/drawingml/2006/main" xmlns:r="http://schemas.openxmlformats.org/officeDocument/2006/relationships" xmlns:p="http://schemas.openxmlformats.org/presentationml/2006/main" preserve="1" userDrawn="1">
  <p:cSld name="1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599867702"/>
      </p:ext>
    </p:extLst>
  </p:cSld>
  <p:clrMapOvr>
    <a:masterClrMapping/>
  </p:clrMapOvr>
</p:sldLayout>
</file>

<file path=ppt/slideLayouts/slideLayout1188.xml><?xml version="1.0" encoding="utf-8"?>
<p:sldLayout xmlns:a="http://schemas.openxmlformats.org/drawingml/2006/main" xmlns:r="http://schemas.openxmlformats.org/officeDocument/2006/relationships" xmlns:p="http://schemas.openxmlformats.org/presentationml/2006/main" preserve="1" userDrawn="1">
  <p:cSld name="1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403867909"/>
      </p:ext>
    </p:extLst>
  </p:cSld>
  <p:clrMapOvr>
    <a:masterClrMapping/>
  </p:clrMapOvr>
</p:sldLayout>
</file>

<file path=ppt/slideLayouts/slideLayout1189.xml><?xml version="1.0" encoding="utf-8"?>
<p:sldLayout xmlns:a="http://schemas.openxmlformats.org/drawingml/2006/main" xmlns:r="http://schemas.openxmlformats.org/officeDocument/2006/relationships" xmlns:p="http://schemas.openxmlformats.org/presentationml/2006/main" preserve="1" userDrawn="1">
  <p:cSld name="1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38491960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Divider">
  <p:cSld name="Divider 9">
    <p:spTree>
      <p:nvGrpSpPr>
        <p:cNvPr id="1" name="Shape 10170"/>
        <p:cNvGrpSpPr/>
        <p:nvPr/>
      </p:nvGrpSpPr>
      <p:grpSpPr>
        <a:xfrm>
          <a:off x="0" y="0"/>
          <a:ext cx="0" cy="0"/>
          <a:chOff x="0" y="0"/>
          <a:chExt cx="0" cy="0"/>
        </a:xfrm>
      </p:grpSpPr>
      <p:grpSp>
        <p:nvGrpSpPr>
          <p:cNvPr id="10171" name="Google Shape;10171;p1423"/>
          <p:cNvGrpSpPr/>
          <p:nvPr/>
        </p:nvGrpSpPr>
        <p:grpSpPr>
          <a:xfrm>
            <a:off x="0" y="5020347"/>
            <a:ext cx="12192000" cy="1837653"/>
            <a:chOff x="0" y="5020347"/>
            <a:chExt cx="12192000" cy="1837653"/>
          </a:xfrm>
        </p:grpSpPr>
        <p:sp>
          <p:nvSpPr>
            <p:cNvPr id="10172" name="Google Shape;10172;p1423"/>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173" name="Google Shape;10173;p142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174" name="Google Shape;10174;p1423"/>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175" name="Google Shape;10175;p142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0176" name="Google Shape;10176;p1423"/>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77" name="Google Shape;10177;p1423"/>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190.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1191.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1192.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1193.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1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1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1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1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198.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80140117"/>
      </p:ext>
    </p:extLst>
  </p:cSld>
  <p:clrMapOvr>
    <a:masterClrMapping/>
  </p:clrMapOvr>
</p:sldLayout>
</file>

<file path=ppt/slideLayouts/slideLayout11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lank">
  <p:cSld name="Blank">
    <p:spTree>
      <p:nvGrpSpPr>
        <p:cNvPr id="1" name="Shape 23"/>
        <p:cNvGrpSpPr/>
        <p:nvPr/>
      </p:nvGrpSpPr>
      <p:grpSpPr>
        <a:xfrm>
          <a:off x="0" y="0"/>
          <a:ext cx="0" cy="0"/>
          <a:chOff x="0" y="0"/>
          <a:chExt cx="0" cy="0"/>
        </a:xfrm>
      </p:grpSpPr>
      <p:sp>
        <p:nvSpPr>
          <p:cNvPr id="24" name="Google Shape;24;p39"/>
          <p:cNvSpPr txBox="1">
            <a:spLocks noGrp="1"/>
          </p:cNvSpPr>
          <p:nvPr>
            <p:ph type="ftr" idx="11"/>
          </p:nvPr>
        </p:nvSpPr>
        <p:spPr>
          <a:xfrm>
            <a:off x="4145280" y="6377940"/>
            <a:ext cx="3901440" cy="342900"/>
          </a:xfrm>
          <a:prstGeom prst="rect">
            <a:avLst/>
          </a:prstGeom>
          <a:noFill/>
          <a:ln>
            <a:noFill/>
          </a:ln>
        </p:spPr>
        <p:txBody>
          <a:bodyPr spcFirstLastPara="1" wrap="square" lIns="0" tIns="0" rIns="0" bIns="0" anchor="t" anchorCtr="0">
            <a:spAutoFit/>
          </a:bodyPr>
          <a:lstStyle>
            <a:lvl1pPr lvl="0" algn="ctr">
              <a:lnSpc>
                <a:spcPct val="100000"/>
              </a:lnSpc>
              <a:spcBef>
                <a:spcPts val="0"/>
              </a:spcBef>
              <a:spcAft>
                <a:spcPts val="0"/>
              </a:spcAft>
              <a:buSzPts val="1400"/>
              <a:buNone/>
              <a:defRPr>
                <a:solidFill>
                  <a:srgbClr val="888888"/>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 name="Google Shape;25;p39"/>
          <p:cNvSpPr txBox="1">
            <a:spLocks noGrp="1"/>
          </p:cNvSpPr>
          <p:nvPr>
            <p:ph type="dt" idx="10"/>
          </p:nvPr>
        </p:nvSpPr>
        <p:spPr>
          <a:xfrm>
            <a:off x="609600" y="6377940"/>
            <a:ext cx="2804160" cy="342900"/>
          </a:xfrm>
          <a:prstGeom prst="rect">
            <a:avLst/>
          </a:prstGeom>
          <a:noFill/>
          <a:ln>
            <a:noFill/>
          </a:ln>
        </p:spPr>
        <p:txBody>
          <a:bodyPr spcFirstLastPara="1" wrap="square" lIns="0" tIns="0" rIns="0" bIns="0" anchor="t" anchorCtr="0">
            <a:spAutoFit/>
          </a:bodyPr>
          <a:lstStyle>
            <a:lvl1pPr lvl="0" algn="l">
              <a:lnSpc>
                <a:spcPct val="100000"/>
              </a:lnSpc>
              <a:spcBef>
                <a:spcPts val="0"/>
              </a:spcBef>
              <a:spcAft>
                <a:spcPts val="0"/>
              </a:spcAft>
              <a:buSzPts val="1400"/>
              <a:buNone/>
              <a:defRPr>
                <a:solidFill>
                  <a:srgbClr val="888888"/>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 name="Google Shape;26;p39"/>
          <p:cNvSpPr txBox="1">
            <a:spLocks noGrp="1"/>
          </p:cNvSpPr>
          <p:nvPr>
            <p:ph type="sldNum" idx="12"/>
          </p:nvPr>
        </p:nvSpPr>
        <p:spPr>
          <a:xfrm>
            <a:off x="8778240" y="6377940"/>
            <a:ext cx="2804160" cy="342900"/>
          </a:xfrm>
          <a:prstGeom prst="rect">
            <a:avLst/>
          </a:prstGeom>
          <a:noFill/>
          <a:ln>
            <a:noFill/>
          </a:ln>
        </p:spPr>
        <p:txBody>
          <a:bodyPr spcFirstLastPara="1" wrap="square" lIns="0" tIns="0" rIns="0" bIns="0" anchor="t" anchorCtr="0">
            <a:spAutoFit/>
          </a:bodyPr>
          <a:lstStyle>
            <a:lvl1pPr marL="0" marR="0" lvl="0"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326213297"/>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Quotation">
  <p:cSld name="Quotation 11">
    <p:spTree>
      <p:nvGrpSpPr>
        <p:cNvPr id="1" name="Shape 10178"/>
        <p:cNvGrpSpPr/>
        <p:nvPr/>
      </p:nvGrpSpPr>
      <p:grpSpPr>
        <a:xfrm>
          <a:off x="0" y="0"/>
          <a:ext cx="0" cy="0"/>
          <a:chOff x="0" y="0"/>
          <a:chExt cx="0" cy="0"/>
        </a:xfrm>
      </p:grpSpPr>
      <p:sp>
        <p:nvSpPr>
          <p:cNvPr id="10179" name="Google Shape;10179;p142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180" name="Google Shape;10180;p142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81" name="Google Shape;10181;p142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182" name="Google Shape;10182;p142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183" name="Google Shape;10183;p142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184" name="Google Shape;10184;p142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185" name="Google Shape;10185;p1424"/>
          <p:cNvGrpSpPr/>
          <p:nvPr/>
        </p:nvGrpSpPr>
        <p:grpSpPr>
          <a:xfrm>
            <a:off x="7191542" y="1"/>
            <a:ext cx="5000459" cy="1425992"/>
            <a:chOff x="7191542" y="1"/>
            <a:chExt cx="5000459" cy="1425992"/>
          </a:xfrm>
        </p:grpSpPr>
        <p:pic>
          <p:nvPicPr>
            <p:cNvPr id="10186" name="Google Shape;10186;p142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187" name="Google Shape;10187;p1424"/>
            <p:cNvGrpSpPr/>
            <p:nvPr/>
          </p:nvGrpSpPr>
          <p:grpSpPr>
            <a:xfrm>
              <a:off x="7191542" y="1"/>
              <a:ext cx="5000459" cy="1425992"/>
              <a:chOff x="7186272" y="0"/>
              <a:chExt cx="5005729" cy="1427495"/>
            </a:xfrm>
          </p:grpSpPr>
          <p:sp>
            <p:nvSpPr>
              <p:cNvPr id="10188" name="Google Shape;10188;p142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189" name="Google Shape;10189;p142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190" name="Google Shape;10190;p142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200.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83420"/>
      </p:ext>
    </p:extLst>
  </p:cSld>
  <p:clrMapOvr>
    <a:masterClrMapping/>
  </p:clrMapOvr>
</p:sldLayout>
</file>

<file path=ppt/slideLayouts/slideLayout1201.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2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2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2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2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206.xml><?xml version="1.0" encoding="utf-8"?>
<p:sldLayout xmlns:a="http://schemas.openxmlformats.org/drawingml/2006/main" xmlns:r="http://schemas.openxmlformats.org/officeDocument/2006/relationships" xmlns:p="http://schemas.openxmlformats.org/presentationml/2006/main" preserve="1" userDrawn="1">
  <p:cSld name="1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489704985"/>
      </p:ext>
    </p:extLst>
  </p:cSld>
  <p:clrMapOvr>
    <a:masterClrMapping/>
  </p:clrMapOvr>
</p:sldLayout>
</file>

<file path=ppt/slideLayouts/slideLayout12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208.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588949313"/>
      </p:ext>
    </p:extLst>
  </p:cSld>
  <p:clrMapOvr>
    <a:masterClrMapping/>
  </p:clrMapOvr>
</p:sldLayout>
</file>

<file path=ppt/slideLayouts/slideLayout1209.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83420"/>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Quotation">
  <p:cSld name="Quotation 11 2">
    <p:spTree>
      <p:nvGrpSpPr>
        <p:cNvPr id="1" name="Shape 10191"/>
        <p:cNvGrpSpPr/>
        <p:nvPr/>
      </p:nvGrpSpPr>
      <p:grpSpPr>
        <a:xfrm>
          <a:off x="0" y="0"/>
          <a:ext cx="0" cy="0"/>
          <a:chOff x="0" y="0"/>
          <a:chExt cx="0" cy="0"/>
        </a:xfrm>
      </p:grpSpPr>
      <p:sp>
        <p:nvSpPr>
          <p:cNvPr id="10192" name="Google Shape;10192;p142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193" name="Google Shape;10193;p142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94" name="Google Shape;10194;p142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195" name="Google Shape;10195;p142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196" name="Google Shape;10196;p142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197" name="Google Shape;10197;p142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198" name="Google Shape;10198;p1425"/>
          <p:cNvGrpSpPr/>
          <p:nvPr/>
        </p:nvGrpSpPr>
        <p:grpSpPr>
          <a:xfrm>
            <a:off x="7191542" y="1"/>
            <a:ext cx="5000459" cy="1425992"/>
            <a:chOff x="7191542" y="1"/>
            <a:chExt cx="5000459" cy="1425992"/>
          </a:xfrm>
        </p:grpSpPr>
        <p:pic>
          <p:nvPicPr>
            <p:cNvPr id="10199" name="Google Shape;10199;p142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200" name="Google Shape;10200;p1425"/>
            <p:cNvGrpSpPr/>
            <p:nvPr/>
          </p:nvGrpSpPr>
          <p:grpSpPr>
            <a:xfrm>
              <a:off x="7191542" y="1"/>
              <a:ext cx="5000459" cy="1425992"/>
              <a:chOff x="7186272" y="0"/>
              <a:chExt cx="5005729" cy="1427495"/>
            </a:xfrm>
          </p:grpSpPr>
          <p:sp>
            <p:nvSpPr>
              <p:cNvPr id="10201" name="Google Shape;10201;p142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202" name="Google Shape;10202;p142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203" name="Google Shape;10203;p142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21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588949313"/>
      </p:ext>
    </p:extLst>
  </p:cSld>
  <p:clrMapOvr>
    <a:masterClrMapping/>
  </p:clrMapOvr>
</p:sldLayout>
</file>

<file path=ppt/slideLayouts/slideLayout121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3783658486"/>
      </p:ext>
    </p:extLst>
  </p:cSld>
  <p:clrMapOvr>
    <a:masterClrMapping/>
  </p:clrMapOvr>
</p:sldLayout>
</file>

<file path=ppt/slideLayouts/slideLayout1212.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1629644005"/>
      </p:ext>
    </p:extLst>
  </p:cSld>
  <p:clrMapOvr>
    <a:masterClrMapping/>
  </p:clrMapOvr>
</p:sldLayout>
</file>

<file path=ppt/slideLayouts/slideLayout1213.xml><?xml version="1.0" encoding="utf-8"?>
<p:sldLayout xmlns:a="http://schemas.openxmlformats.org/drawingml/2006/main" xmlns:r="http://schemas.openxmlformats.org/officeDocument/2006/relationships" xmlns:p="http://schemas.openxmlformats.org/presentationml/2006/main" userDrawn="1">
  <p:cSld name="4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2267824150"/>
      </p:ext>
    </p:extLst>
  </p:cSld>
  <p:clrMapOvr>
    <a:masterClrMapping/>
  </p:clrMapOvr>
</p:sldLayout>
</file>

<file path=ppt/slideLayouts/slideLayout1214.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10496501"/>
      </p:ext>
    </p:extLst>
  </p:cSld>
  <p:clrMapOvr>
    <a:masterClrMapping/>
  </p:clrMapOvr>
</p:sldLayout>
</file>

<file path=ppt/slideLayouts/slideLayout1215.xml><?xml version="1.0" encoding="utf-8"?>
<p:sldLayout xmlns:a="http://schemas.openxmlformats.org/drawingml/2006/main" xmlns:r="http://schemas.openxmlformats.org/officeDocument/2006/relationships" xmlns:p="http://schemas.openxmlformats.org/presentationml/2006/main">
  <p:cSld name="1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523948447"/>
      </p:ext>
    </p:extLst>
  </p:cSld>
  <p:clrMapOvr>
    <a:masterClrMapping/>
  </p:clrMapOvr>
</p:sldLayout>
</file>

<file path=ppt/slideLayouts/slideLayout1216.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98059872"/>
      </p:ext>
    </p:extLst>
  </p:cSld>
  <p:clrMapOvr>
    <a:masterClrMapping/>
  </p:clrMapOvr>
</p:sldLayout>
</file>

<file path=ppt/slideLayouts/slideLayout1217.xml><?xml version="1.0" encoding="utf-8"?>
<p:sldLayout xmlns:a="http://schemas.openxmlformats.org/drawingml/2006/main" xmlns:r="http://schemas.openxmlformats.org/officeDocument/2006/relationships" xmlns:p="http://schemas.openxmlformats.org/presentationml/2006/main" userDrawn="1">
  <p:cSld name="5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2765446571"/>
      </p:ext>
    </p:extLst>
  </p:cSld>
  <p:clrMapOvr>
    <a:masterClrMapping/>
  </p:clrMapOvr>
</p:sldLayout>
</file>

<file path=ppt/slideLayouts/slideLayout1218.xml><?xml version="1.0" encoding="utf-8"?>
<p:sldLayout xmlns:a="http://schemas.openxmlformats.org/drawingml/2006/main" xmlns:r="http://schemas.openxmlformats.org/officeDocument/2006/relationships" xmlns:p="http://schemas.openxmlformats.org/presentationml/2006/main" userDrawn="1">
  <p:cSld name="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00041943"/>
      </p:ext>
    </p:extLst>
  </p:cSld>
  <p:clrMapOvr>
    <a:masterClrMapping/>
  </p:clrMapOvr>
</p:sldLayout>
</file>

<file path=ppt/slideLayouts/slideLayout1219.xml><?xml version="1.0" encoding="utf-8"?>
<p:sldLayout xmlns:a="http://schemas.openxmlformats.org/drawingml/2006/main" xmlns:r="http://schemas.openxmlformats.org/officeDocument/2006/relationships" xmlns:p="http://schemas.openxmlformats.org/presentationml/2006/main">
  <p:cSld name="2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553465556"/>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itle and Content">
  <p:cSld name="Title and Content 11">
    <p:spTree>
      <p:nvGrpSpPr>
        <p:cNvPr id="1" name="Shape 10204"/>
        <p:cNvGrpSpPr/>
        <p:nvPr/>
      </p:nvGrpSpPr>
      <p:grpSpPr>
        <a:xfrm>
          <a:off x="0" y="0"/>
          <a:ext cx="0" cy="0"/>
          <a:chOff x="0" y="0"/>
          <a:chExt cx="0" cy="0"/>
        </a:xfrm>
      </p:grpSpPr>
      <p:grpSp>
        <p:nvGrpSpPr>
          <p:cNvPr id="10205" name="Google Shape;10205;p1426"/>
          <p:cNvGrpSpPr/>
          <p:nvPr/>
        </p:nvGrpSpPr>
        <p:grpSpPr>
          <a:xfrm>
            <a:off x="7191542" y="1"/>
            <a:ext cx="5000459" cy="1425992"/>
            <a:chOff x="7191542" y="1"/>
            <a:chExt cx="5000459" cy="1425992"/>
          </a:xfrm>
        </p:grpSpPr>
        <p:pic>
          <p:nvPicPr>
            <p:cNvPr id="10206" name="Google Shape;10206;p142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207" name="Google Shape;10207;p1426"/>
            <p:cNvGrpSpPr/>
            <p:nvPr/>
          </p:nvGrpSpPr>
          <p:grpSpPr>
            <a:xfrm>
              <a:off x="7191542" y="1"/>
              <a:ext cx="5000459" cy="1425992"/>
              <a:chOff x="7186272" y="0"/>
              <a:chExt cx="5005729" cy="1427495"/>
            </a:xfrm>
          </p:grpSpPr>
          <p:sp>
            <p:nvSpPr>
              <p:cNvPr id="10208" name="Google Shape;10208;p142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209" name="Google Shape;10209;p142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210" name="Google Shape;10210;p142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11" name="Google Shape;10211;p142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212" name="Google Shape;10212;p142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213" name="Google Shape;10213;p142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214" name="Google Shape;10214;p142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220.xml><?xml version="1.0" encoding="utf-8"?>
<p:sldLayout xmlns:a="http://schemas.openxmlformats.org/drawingml/2006/main" xmlns:r="http://schemas.openxmlformats.org/officeDocument/2006/relationships" xmlns:p="http://schemas.openxmlformats.org/presentationml/2006/main">
  <p:cSld name="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86221160"/>
      </p:ext>
    </p:extLst>
  </p:cSld>
  <p:clrMapOvr>
    <a:masterClrMapping/>
  </p:clrMapOvr>
</p:sldLayout>
</file>

<file path=ppt/slideLayouts/slideLayout1221.xml><?xml version="1.0" encoding="utf-8"?>
<p:sldLayout xmlns:a="http://schemas.openxmlformats.org/drawingml/2006/main" xmlns:r="http://schemas.openxmlformats.org/officeDocument/2006/relationships" xmlns:p="http://schemas.openxmlformats.org/presentationml/2006/main" userDrawn="1">
  <p:cSld name="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457299534"/>
      </p:ext>
    </p:extLst>
  </p:cSld>
  <p:clrMapOvr>
    <a:masterClrMapping/>
  </p:clrMapOvr>
</p:sldLayout>
</file>

<file path=ppt/slideLayouts/slideLayout1222.xml><?xml version="1.0" encoding="utf-8"?>
<p:sldLayout xmlns:a="http://schemas.openxmlformats.org/drawingml/2006/main" xmlns:r="http://schemas.openxmlformats.org/officeDocument/2006/relationships" xmlns:p="http://schemas.openxmlformats.org/presentationml/2006/main" userDrawn="1">
  <p:cSld name="7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1633785192"/>
      </p:ext>
    </p:extLst>
  </p:cSld>
  <p:clrMapOvr>
    <a:masterClrMapping/>
  </p:clrMapOvr>
</p:sldLayout>
</file>

<file path=ppt/slideLayouts/slideLayout1223.xml><?xml version="1.0" encoding="utf-8"?>
<p:sldLayout xmlns:a="http://schemas.openxmlformats.org/drawingml/2006/main" xmlns:r="http://schemas.openxmlformats.org/officeDocument/2006/relationships" xmlns:p="http://schemas.openxmlformats.org/presentationml/2006/main" userDrawn="1">
  <p:cSld name="8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1151496250"/>
      </p:ext>
    </p:extLst>
  </p:cSld>
  <p:clrMapOvr>
    <a:masterClrMapping/>
  </p:clrMapOvr>
</p:sldLayout>
</file>

<file path=ppt/slideLayouts/slideLayout1224.xml><?xml version="1.0" encoding="utf-8"?>
<p:sldLayout xmlns:a="http://schemas.openxmlformats.org/drawingml/2006/main" xmlns:r="http://schemas.openxmlformats.org/officeDocument/2006/relationships" xmlns:p="http://schemas.openxmlformats.org/presentationml/2006/main">
  <p:cSld name="2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84350479"/>
      </p:ext>
    </p:extLst>
  </p:cSld>
  <p:clrMapOvr>
    <a:masterClrMapping/>
  </p:clrMapOvr>
</p:sldLayout>
</file>

<file path=ppt/slideLayouts/slideLayout1225.xml><?xml version="1.0" encoding="utf-8"?>
<p:sldLayout xmlns:a="http://schemas.openxmlformats.org/drawingml/2006/main" xmlns:r="http://schemas.openxmlformats.org/officeDocument/2006/relationships" xmlns:p="http://schemas.openxmlformats.org/presentationml/2006/main">
  <p:cSld name="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34372086"/>
      </p:ext>
    </p:extLst>
  </p:cSld>
  <p:clrMapOvr>
    <a:masterClrMapping/>
  </p:clrMapOvr>
</p:sldLayout>
</file>

<file path=ppt/slideLayouts/slideLayout1226.xml><?xml version="1.0" encoding="utf-8"?>
<p:sldLayout xmlns:a="http://schemas.openxmlformats.org/drawingml/2006/main" xmlns:r="http://schemas.openxmlformats.org/officeDocument/2006/relationships" xmlns:p="http://schemas.openxmlformats.org/presentationml/2006/main" userDrawn="1">
  <p:cSld name="9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2316759334"/>
      </p:ext>
    </p:extLst>
  </p:cSld>
  <p:clrMapOvr>
    <a:masterClrMapping/>
  </p:clrMapOvr>
</p:sldLayout>
</file>

<file path=ppt/slideLayouts/slideLayout1227.xml><?xml version="1.0" encoding="utf-8"?>
<p:sldLayout xmlns:a="http://schemas.openxmlformats.org/drawingml/2006/main" xmlns:r="http://schemas.openxmlformats.org/officeDocument/2006/relationships" xmlns:p="http://schemas.openxmlformats.org/presentationml/2006/main" userDrawn="1">
  <p:cSld name="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060019576"/>
      </p:ext>
    </p:extLst>
  </p:cSld>
  <p:clrMapOvr>
    <a:masterClrMapping/>
  </p:clrMapOvr>
</p:sldLayout>
</file>

<file path=ppt/slideLayouts/slideLayout1228.xml><?xml version="1.0" encoding="utf-8"?>
<p:sldLayout xmlns:a="http://schemas.openxmlformats.org/drawingml/2006/main" xmlns:r="http://schemas.openxmlformats.org/officeDocument/2006/relationships" xmlns:p="http://schemas.openxmlformats.org/presentationml/2006/main">
  <p:cSld name="2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651625666"/>
      </p:ext>
    </p:extLst>
  </p:cSld>
  <p:clrMapOvr>
    <a:masterClrMapping/>
  </p:clrMapOvr>
</p:sldLayout>
</file>

<file path=ppt/slideLayouts/slideLayout1229.xml><?xml version="1.0" encoding="utf-8"?>
<p:sldLayout xmlns:a="http://schemas.openxmlformats.org/drawingml/2006/main" xmlns:r="http://schemas.openxmlformats.org/officeDocument/2006/relationships" xmlns:p="http://schemas.openxmlformats.org/presentationml/2006/main">
  <p:cSld name="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924179621"/>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Two Content">
  <p:cSld name="Two Content 7">
    <p:spTree>
      <p:nvGrpSpPr>
        <p:cNvPr id="1" name="Shape 10215"/>
        <p:cNvGrpSpPr/>
        <p:nvPr/>
      </p:nvGrpSpPr>
      <p:grpSpPr>
        <a:xfrm>
          <a:off x="0" y="0"/>
          <a:ext cx="0" cy="0"/>
          <a:chOff x="0" y="0"/>
          <a:chExt cx="0" cy="0"/>
        </a:xfrm>
      </p:grpSpPr>
      <p:sp>
        <p:nvSpPr>
          <p:cNvPr id="10216" name="Google Shape;10216;p142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17" name="Google Shape;10217;p1427"/>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0218" name="Google Shape;10218;p1427"/>
          <p:cNvGrpSpPr/>
          <p:nvPr/>
        </p:nvGrpSpPr>
        <p:grpSpPr>
          <a:xfrm>
            <a:off x="7191542" y="1"/>
            <a:ext cx="5000459" cy="1425992"/>
            <a:chOff x="7191542" y="1"/>
            <a:chExt cx="5000459" cy="1425992"/>
          </a:xfrm>
        </p:grpSpPr>
        <p:pic>
          <p:nvPicPr>
            <p:cNvPr id="10219" name="Google Shape;10219;p142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220" name="Google Shape;10220;p1427"/>
            <p:cNvGrpSpPr/>
            <p:nvPr/>
          </p:nvGrpSpPr>
          <p:grpSpPr>
            <a:xfrm>
              <a:off x="7191542" y="1"/>
              <a:ext cx="5000459" cy="1425992"/>
              <a:chOff x="7186272" y="0"/>
              <a:chExt cx="5005729" cy="1427495"/>
            </a:xfrm>
          </p:grpSpPr>
          <p:sp>
            <p:nvSpPr>
              <p:cNvPr id="10221" name="Google Shape;10221;p142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222" name="Google Shape;10222;p142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223" name="Google Shape;10223;p1427"/>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224" name="Google Shape;10224;p1427"/>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225" name="Google Shape;10225;p142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226" name="Google Shape;10226;p142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230.xml><?xml version="1.0" encoding="utf-8"?>
<p:sldLayout xmlns:a="http://schemas.openxmlformats.org/drawingml/2006/main" xmlns:r="http://schemas.openxmlformats.org/officeDocument/2006/relationships" xmlns:p="http://schemas.openxmlformats.org/presentationml/2006/main" userDrawn="1">
  <p:cSld name="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410364080"/>
      </p:ext>
    </p:extLst>
  </p:cSld>
  <p:clrMapOvr>
    <a:masterClrMapping/>
  </p:clrMapOvr>
</p:sldLayout>
</file>

<file path=ppt/slideLayouts/slideLayout1231.xml><?xml version="1.0" encoding="utf-8"?>
<p:sldLayout xmlns:a="http://schemas.openxmlformats.org/drawingml/2006/main" xmlns:r="http://schemas.openxmlformats.org/officeDocument/2006/relationships" xmlns:p="http://schemas.openxmlformats.org/presentationml/2006/main" userDrawn="1">
  <p:cSld name="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052959577"/>
      </p:ext>
    </p:extLst>
  </p:cSld>
  <p:clrMapOvr>
    <a:masterClrMapping/>
  </p:clrMapOvr>
</p:sldLayout>
</file>

<file path=ppt/slideLayouts/slideLayout1232.xml><?xml version="1.0" encoding="utf-8"?>
<p:sldLayout xmlns:a="http://schemas.openxmlformats.org/drawingml/2006/main" xmlns:r="http://schemas.openxmlformats.org/officeDocument/2006/relationships" xmlns:p="http://schemas.openxmlformats.org/presentationml/2006/main">
  <p:cSld name="2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748739232"/>
      </p:ext>
    </p:extLst>
  </p:cSld>
  <p:clrMapOvr>
    <a:masterClrMapping/>
  </p:clrMapOvr>
</p:sldLayout>
</file>

<file path=ppt/slideLayouts/slideLayout1233.xml><?xml version="1.0" encoding="utf-8"?>
<p:sldLayout xmlns:a="http://schemas.openxmlformats.org/drawingml/2006/main" xmlns:r="http://schemas.openxmlformats.org/officeDocument/2006/relationships" xmlns:p="http://schemas.openxmlformats.org/presentationml/2006/main">
  <p:cSld name="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95684477"/>
      </p:ext>
    </p:extLst>
  </p:cSld>
  <p:clrMapOvr>
    <a:masterClrMapping/>
  </p:clrMapOvr>
</p:sldLayout>
</file>

<file path=ppt/slideLayouts/slideLayout1234.xml><?xml version="1.0" encoding="utf-8"?>
<p:sldLayout xmlns:a="http://schemas.openxmlformats.org/drawingml/2006/main" xmlns:r="http://schemas.openxmlformats.org/officeDocument/2006/relationships" xmlns:p="http://schemas.openxmlformats.org/presentationml/2006/main" preserve="1" userDrawn="1">
  <p:cSld name="1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306918051"/>
      </p:ext>
    </p:extLst>
  </p:cSld>
  <p:clrMapOvr>
    <a:masterClrMapping/>
  </p:clrMapOvr>
</p:sldLayout>
</file>

<file path=ppt/slideLayouts/slideLayout1235.xml><?xml version="1.0" encoding="utf-8"?>
<p:sldLayout xmlns:a="http://schemas.openxmlformats.org/drawingml/2006/main" xmlns:r="http://schemas.openxmlformats.org/officeDocument/2006/relationships" xmlns:p="http://schemas.openxmlformats.org/presentationml/2006/main" preserve="1" userDrawn="1">
  <p:cSld name="1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378732897"/>
      </p:ext>
    </p:extLst>
  </p:cSld>
  <p:clrMapOvr>
    <a:masterClrMapping/>
  </p:clrMapOvr>
</p:sldLayout>
</file>

<file path=ppt/slideLayouts/slideLayout1236.xml><?xml version="1.0" encoding="utf-8"?>
<p:sldLayout xmlns:a="http://schemas.openxmlformats.org/drawingml/2006/main" xmlns:r="http://schemas.openxmlformats.org/officeDocument/2006/relationships" xmlns:p="http://schemas.openxmlformats.org/presentationml/2006/main" preserve="1" userDrawn="1">
  <p:cSld name="13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271434859"/>
      </p:ext>
    </p:extLst>
  </p:cSld>
  <p:clrMapOvr>
    <a:masterClrMapping/>
  </p:clrMapOvr>
</p:sldLayout>
</file>

<file path=ppt/slideLayouts/slideLayout1237.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09320368"/>
      </p:ext>
    </p:extLst>
  </p:cSld>
  <p:clrMapOvr>
    <a:masterClrMapping/>
  </p:clrMapOvr>
</p:sldLayout>
</file>

<file path=ppt/slideLayouts/slideLayout1238.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09320368"/>
      </p:ext>
    </p:extLst>
  </p:cSld>
  <p:clrMapOvr>
    <a:masterClrMapping/>
  </p:clrMapOvr>
</p:sldLayout>
</file>

<file path=ppt/slideLayouts/slideLayout1239.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1049650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Comparison">
  <p:cSld name="Comparison 6">
    <p:spTree>
      <p:nvGrpSpPr>
        <p:cNvPr id="1" name="Shape 10227"/>
        <p:cNvGrpSpPr/>
        <p:nvPr/>
      </p:nvGrpSpPr>
      <p:grpSpPr>
        <a:xfrm>
          <a:off x="0" y="0"/>
          <a:ext cx="0" cy="0"/>
          <a:chOff x="0" y="0"/>
          <a:chExt cx="0" cy="0"/>
        </a:xfrm>
      </p:grpSpPr>
      <p:grpSp>
        <p:nvGrpSpPr>
          <p:cNvPr id="10228" name="Google Shape;10228;p1428"/>
          <p:cNvGrpSpPr/>
          <p:nvPr/>
        </p:nvGrpSpPr>
        <p:grpSpPr>
          <a:xfrm>
            <a:off x="7191542" y="1"/>
            <a:ext cx="5000459" cy="1425992"/>
            <a:chOff x="7191542" y="1"/>
            <a:chExt cx="5000459" cy="1425992"/>
          </a:xfrm>
        </p:grpSpPr>
        <p:pic>
          <p:nvPicPr>
            <p:cNvPr id="10229" name="Google Shape;10229;p142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230" name="Google Shape;10230;p1428"/>
            <p:cNvGrpSpPr/>
            <p:nvPr/>
          </p:nvGrpSpPr>
          <p:grpSpPr>
            <a:xfrm>
              <a:off x="7191542" y="1"/>
              <a:ext cx="5000459" cy="1425992"/>
              <a:chOff x="7186272" y="0"/>
              <a:chExt cx="5005729" cy="1427495"/>
            </a:xfrm>
          </p:grpSpPr>
          <p:sp>
            <p:nvSpPr>
              <p:cNvPr id="10231" name="Google Shape;10231;p142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232" name="Google Shape;10232;p142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233" name="Google Shape;10233;p142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34" name="Google Shape;10234;p1428"/>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0235" name="Google Shape;10235;p1428"/>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236" name="Google Shape;10236;p1428"/>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0237" name="Google Shape;10237;p1428"/>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238" name="Google Shape;10238;p142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239" name="Google Shape;10239;p142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240" name="Google Shape;10240;p142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240.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print">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410130633"/>
      </p:ext>
    </p:extLst>
  </p:cSld>
  <p:clrMapOvr>
    <a:masterClrMapping/>
  </p:clrMapOvr>
</p:sldLayout>
</file>

<file path=ppt/slideLayouts/slideLayout1241.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98059872"/>
      </p:ext>
    </p:extLst>
  </p:cSld>
  <p:clrMapOvr>
    <a:masterClrMapping/>
  </p:clrMapOvr>
</p:sldLayout>
</file>

<file path=ppt/slideLayouts/slideLayout1242.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09320368"/>
      </p:ext>
    </p:extLst>
  </p:cSld>
  <p:clrMapOvr>
    <a:masterClrMapping/>
  </p:clrMapOvr>
</p:sldLayout>
</file>

<file path=ppt/slideLayouts/slideLayout1243.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10496501"/>
      </p:ext>
    </p:extLst>
  </p:cSld>
  <p:clrMapOvr>
    <a:masterClrMapping/>
  </p:clrMapOvr>
</p:sldLayout>
</file>

<file path=ppt/slideLayouts/slideLayout1244.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410130633"/>
      </p:ext>
    </p:extLst>
  </p:cSld>
  <p:clrMapOvr>
    <a:masterClrMapping/>
  </p:clrMapOvr>
</p:sldLayout>
</file>

<file path=ppt/slideLayouts/slideLayout1245.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98059872"/>
      </p:ext>
    </p:extLst>
  </p:cSld>
  <p:clrMapOvr>
    <a:masterClrMapping/>
  </p:clrMapOvr>
</p:sldLayout>
</file>

<file path=ppt/slideLayouts/slideLayout1246.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309320368"/>
      </p:ext>
    </p:extLst>
  </p:cSld>
  <p:clrMapOvr>
    <a:masterClrMapping/>
  </p:clrMapOvr>
</p:sldLayout>
</file>

<file path=ppt/slideLayouts/slideLayout1247.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10496501"/>
      </p:ext>
    </p:extLst>
  </p:cSld>
  <p:clrMapOvr>
    <a:masterClrMapping/>
  </p:clrMapOvr>
</p:sldLayout>
</file>

<file path=ppt/slideLayouts/slideLayout1248.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screen">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410130633"/>
      </p:ext>
    </p:extLst>
  </p:cSld>
  <p:clrMapOvr>
    <a:masterClrMapping/>
  </p:clrMapOvr>
</p:sldLayout>
</file>

<file path=ppt/slideLayouts/slideLayout1249.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98059872"/>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Photo Slide">
  <p:cSld name="Photo Slide 8">
    <p:spTree>
      <p:nvGrpSpPr>
        <p:cNvPr id="1" name="Shape 10241"/>
        <p:cNvGrpSpPr/>
        <p:nvPr/>
      </p:nvGrpSpPr>
      <p:grpSpPr>
        <a:xfrm>
          <a:off x="0" y="0"/>
          <a:ext cx="0" cy="0"/>
          <a:chOff x="0" y="0"/>
          <a:chExt cx="0" cy="0"/>
        </a:xfrm>
      </p:grpSpPr>
      <p:sp>
        <p:nvSpPr>
          <p:cNvPr id="10242" name="Google Shape;10242;p1429"/>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0243" name="Google Shape;10243;p1429"/>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0244" name="Google Shape;10244;p1429"/>
          <p:cNvGrpSpPr/>
          <p:nvPr/>
        </p:nvGrpSpPr>
        <p:grpSpPr>
          <a:xfrm>
            <a:off x="0" y="5379426"/>
            <a:ext cx="2807368" cy="753891"/>
            <a:chOff x="0" y="5379426"/>
            <a:chExt cx="2807368" cy="753891"/>
          </a:xfrm>
        </p:grpSpPr>
        <p:sp>
          <p:nvSpPr>
            <p:cNvPr id="10245" name="Google Shape;10245;p142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246" name="Google Shape;10246;p142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0247" name="Google Shape;10247;p1429"/>
          <p:cNvSpPr>
            <a:spLocks noGrp="1"/>
          </p:cNvSpPr>
          <p:nvPr>
            <p:ph type="pic" idx="2"/>
          </p:nvPr>
        </p:nvSpPr>
        <p:spPr>
          <a:xfrm>
            <a:off x="2807368" y="457202"/>
            <a:ext cx="8915400" cy="5943598"/>
          </a:xfrm>
          <a:prstGeom prst="rect">
            <a:avLst/>
          </a:prstGeom>
          <a:noFill/>
          <a:ln>
            <a:noFill/>
          </a:ln>
        </p:spPr>
      </p:sp>
      <p:pic>
        <p:nvPicPr>
          <p:cNvPr id="10248" name="Google Shape;10248;p1429"/>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25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546532180"/>
      </p:ext>
    </p:extLst>
  </p:cSld>
  <p:clrMapOvr>
    <a:masterClrMapping/>
  </p:clrMapOvr>
</p:sldLayout>
</file>

<file path=ppt/slideLayouts/slideLayout125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2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2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2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255.xml><?xml version="1.0" encoding="utf-8"?>
<p:sldLayout xmlns:a="http://schemas.openxmlformats.org/drawingml/2006/main" xmlns:r="http://schemas.openxmlformats.org/officeDocument/2006/relationships" xmlns:p="http://schemas.openxmlformats.org/presentationml/2006/main" preserve="1" userDrawn="1">
  <p:cSld name="1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203815137"/>
      </p:ext>
    </p:extLst>
  </p:cSld>
  <p:clrMapOvr>
    <a:masterClrMapping/>
  </p:clrMapOvr>
</p:sldLayout>
</file>

<file path=ppt/slideLayouts/slideLayout125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257.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1258.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1259.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End">
  <p:cSld name="End 7">
    <p:spTree>
      <p:nvGrpSpPr>
        <p:cNvPr id="1" name="Shape 10249"/>
        <p:cNvGrpSpPr/>
        <p:nvPr/>
      </p:nvGrpSpPr>
      <p:grpSpPr>
        <a:xfrm>
          <a:off x="0" y="0"/>
          <a:ext cx="0" cy="0"/>
          <a:chOff x="0" y="0"/>
          <a:chExt cx="0" cy="0"/>
        </a:xfrm>
      </p:grpSpPr>
      <p:grpSp>
        <p:nvGrpSpPr>
          <p:cNvPr id="10250" name="Google Shape;10250;p1430"/>
          <p:cNvGrpSpPr/>
          <p:nvPr/>
        </p:nvGrpSpPr>
        <p:grpSpPr>
          <a:xfrm>
            <a:off x="0" y="0"/>
            <a:ext cx="12192000" cy="2148830"/>
            <a:chOff x="0" y="0"/>
            <a:chExt cx="12192000" cy="2148830"/>
          </a:xfrm>
        </p:grpSpPr>
        <p:sp>
          <p:nvSpPr>
            <p:cNvPr id="10251" name="Google Shape;10251;p1430"/>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252" name="Google Shape;10252;p1430"/>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0253" name="Google Shape;10253;p1430"/>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254" name="Google Shape;10254;p1430"/>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255" name="Google Shape;10255;p1430"/>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256" name="Google Shape;10256;p1430"/>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0257" name="Google Shape;10257;p1430"/>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26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2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2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2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2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265.xml><?xml version="1.0" encoding="utf-8"?>
<p:sldLayout xmlns:a="http://schemas.openxmlformats.org/drawingml/2006/main" xmlns:r="http://schemas.openxmlformats.org/officeDocument/2006/relationships" xmlns:p="http://schemas.openxmlformats.org/presentationml/2006/main" preserve="1" userDrawn="1">
  <p:cSld name="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953616475"/>
      </p:ext>
    </p:extLst>
  </p:cSld>
  <p:clrMapOvr>
    <a:masterClrMapping/>
  </p:clrMapOvr>
</p:sldLayout>
</file>

<file path=ppt/slideLayouts/slideLayout12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267.xml><?xml version="1.0" encoding="utf-8"?>
<p:sldLayout xmlns:a="http://schemas.openxmlformats.org/drawingml/2006/main" xmlns:r="http://schemas.openxmlformats.org/officeDocument/2006/relationships" xmlns:p="http://schemas.openxmlformats.org/presentationml/2006/main" showMasterSp="0" userDrawn="1">
  <p:cSld name="1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8"/>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0"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cstate="email">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2" y="1806429"/>
            <a:ext cx="10189827" cy="2278211"/>
          </a:xfrm>
        </p:spPr>
        <p:txBody>
          <a:bodyPr anchor="b"/>
          <a:lstStyle>
            <a:lvl1pPr marL="0" indent="0">
              <a:defRPr sz="5333">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1993753234"/>
      </p:ext>
    </p:extLst>
  </p:cSld>
  <p:clrMapOvr>
    <a:masterClrMapping/>
  </p:clrMapOvr>
</p:sldLayout>
</file>

<file path=ppt/slideLayouts/slideLayout1268.xml><?xml version="1.0" encoding="utf-8"?>
<p:sldLayout xmlns:a="http://schemas.openxmlformats.org/drawingml/2006/main" xmlns:r="http://schemas.openxmlformats.org/officeDocument/2006/relationships" xmlns:p="http://schemas.openxmlformats.org/presentationml/2006/main" showMasterSp="0" userDrawn="1">
  <p:cSld name="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30479694"/>
      </p:ext>
    </p:extLst>
  </p:cSld>
  <p:clrMapOvr>
    <a:masterClrMapping/>
  </p:clrMapOvr>
</p:sldLayout>
</file>

<file path=ppt/slideLayouts/slideLayout1269.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2"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448463225"/>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Blank">
  <p:cSld name="Blank 5">
    <p:spTree>
      <p:nvGrpSpPr>
        <p:cNvPr id="1" name="Shape 10258"/>
        <p:cNvGrpSpPr/>
        <p:nvPr/>
      </p:nvGrpSpPr>
      <p:grpSpPr>
        <a:xfrm>
          <a:off x="0" y="0"/>
          <a:ext cx="0" cy="0"/>
          <a:chOff x="0" y="0"/>
          <a:chExt cx="0" cy="0"/>
        </a:xfrm>
      </p:grpSpPr>
      <p:sp>
        <p:nvSpPr>
          <p:cNvPr id="10259" name="Google Shape;10259;p143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260" name="Google Shape;10260;p143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261" name="Google Shape;10261;p143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262" name="Google Shape;10262;p1431"/>
          <p:cNvGrpSpPr/>
          <p:nvPr/>
        </p:nvGrpSpPr>
        <p:grpSpPr>
          <a:xfrm>
            <a:off x="7191542" y="1"/>
            <a:ext cx="5000459" cy="1425992"/>
            <a:chOff x="7191542" y="1"/>
            <a:chExt cx="5000459" cy="1425992"/>
          </a:xfrm>
        </p:grpSpPr>
        <p:pic>
          <p:nvPicPr>
            <p:cNvPr id="10263" name="Google Shape;10263;p143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264" name="Google Shape;10264;p1431"/>
            <p:cNvGrpSpPr/>
            <p:nvPr/>
          </p:nvGrpSpPr>
          <p:grpSpPr>
            <a:xfrm>
              <a:off x="7191542" y="1"/>
              <a:ext cx="5000459" cy="1425992"/>
              <a:chOff x="7186272" y="0"/>
              <a:chExt cx="5005729" cy="1427495"/>
            </a:xfrm>
          </p:grpSpPr>
          <p:sp>
            <p:nvSpPr>
              <p:cNvPr id="10265" name="Google Shape;10265;p143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266" name="Google Shape;10266;p143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1270.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6"/>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1988034496"/>
      </p:ext>
    </p:extLst>
  </p:cSld>
  <p:clrMapOvr>
    <a:masterClrMapping/>
  </p:clrMapOvr>
</p:sldLayout>
</file>

<file path=ppt/slideLayouts/slideLayout1271.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1182145734"/>
      </p:ext>
    </p:extLst>
  </p:cSld>
  <p:clrMapOvr>
    <a:masterClrMapping/>
  </p:clrMapOvr>
</p:sldLayout>
</file>

<file path=ppt/slideLayouts/slideLayout1272.xml><?xml version="1.0" encoding="utf-8"?>
<p:sldLayout xmlns:a="http://schemas.openxmlformats.org/drawingml/2006/main" xmlns:r="http://schemas.openxmlformats.org/officeDocument/2006/relationships" xmlns:p="http://schemas.openxmlformats.org/presentationml/2006/main" userDrawn="1">
  <p:cSld name="25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119" y="762"/>
            <a:ext cx="12189292" cy="6856476"/>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hasCustomPrompt="1"/>
          </p:nvPr>
        </p:nvSpPr>
        <p:spPr/>
        <p:txBody>
          <a:bodyPr/>
          <a:lstStyle>
            <a:lvl1pPr>
              <a:defRPr/>
            </a:lvl1pPr>
          </a:lstStyle>
          <a:p>
            <a:r>
              <a:rPr lang="en-US"/>
              <a:t>Slide Heading</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hasCustomPrompt="1"/>
          </p:nvPr>
        </p:nvSpPr>
        <p:spPr>
          <a:xfrm>
            <a:off x="838200" y="1825629"/>
            <a:ext cx="10515600" cy="4016375"/>
          </a:xfrm>
        </p:spPr>
        <p:txBody>
          <a:bodyPr/>
          <a:lstStyle>
            <a:lvl1pPr>
              <a:defRPr/>
            </a:lvl1pPr>
            <a:lvl2pPr>
              <a:defRPr/>
            </a:lvl2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64564777"/>
      </p:ext>
    </p:extLst>
  </p:cSld>
  <p:clrMapOvr>
    <a:masterClrMapping/>
  </p:clrMapOvr>
</p:sldLayout>
</file>

<file path=ppt/slideLayouts/slideLayout1273.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2119" y="762"/>
            <a:ext cx="12189292" cy="6856476"/>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hasCustomPrompt="1"/>
          </p:nvPr>
        </p:nvSpPr>
        <p:spPr/>
        <p:txBody>
          <a:bodyPr/>
          <a:lstStyle>
            <a:lvl1pPr>
              <a:defRPr/>
            </a:lvl1pPr>
          </a:lstStyle>
          <a:p>
            <a:r>
              <a:rPr lang="en-US"/>
              <a:t>Slide Heading</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hasCustomPrompt="1"/>
          </p:nvPr>
        </p:nvSpPr>
        <p:spPr>
          <a:xfrm>
            <a:off x="838200" y="1825629"/>
            <a:ext cx="10515600" cy="4016375"/>
          </a:xfrm>
        </p:spPr>
        <p:txBody>
          <a:bodyPr/>
          <a:lstStyle>
            <a:lvl1pPr>
              <a:defRPr/>
            </a:lvl1pPr>
            <a:lvl2pPr>
              <a:defRPr/>
            </a:lvl2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25634235"/>
      </p:ext>
    </p:extLst>
  </p:cSld>
  <p:clrMapOvr>
    <a:masterClrMapping/>
  </p:clrMapOvr>
</p:sldLayout>
</file>

<file path=ppt/slideLayouts/slideLayout1274.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342843320"/>
      </p:ext>
    </p:extLst>
  </p:cSld>
  <p:clrMapOvr>
    <a:masterClrMapping/>
  </p:clrMapOvr>
</p:sldLayout>
</file>

<file path=ppt/slideLayouts/slideLayout1275.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645715114"/>
      </p:ext>
    </p:extLst>
  </p:cSld>
  <p:clrMapOvr>
    <a:masterClrMapping/>
  </p:clrMapOvr>
</p:sldLayout>
</file>

<file path=ppt/slideLayouts/slideLayout1276.xml><?xml version="1.0" encoding="utf-8"?>
<p:sldLayout xmlns:a="http://schemas.openxmlformats.org/drawingml/2006/main" xmlns:r="http://schemas.openxmlformats.org/officeDocument/2006/relationships" xmlns:p="http://schemas.openxmlformats.org/presentationml/2006/main" preserve="1" userDrawn="1">
  <p:cSld name="1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893290789"/>
      </p:ext>
    </p:extLst>
  </p:cSld>
  <p:clrMapOvr>
    <a:masterClrMapping/>
  </p:clrMapOvr>
</p:sldLayout>
</file>

<file path=ppt/slideLayouts/slideLayout1277.xml><?xml version="1.0" encoding="utf-8"?>
<p:sldLayout xmlns:a="http://schemas.openxmlformats.org/drawingml/2006/main" xmlns:r="http://schemas.openxmlformats.org/officeDocument/2006/relationships" xmlns:p="http://schemas.openxmlformats.org/presentationml/2006/main" preserve="1" userDrawn="1">
  <p:cSld name="1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069414299"/>
      </p:ext>
    </p:extLst>
  </p:cSld>
  <p:clrMapOvr>
    <a:masterClrMapping/>
  </p:clrMapOvr>
</p:sldLayout>
</file>

<file path=ppt/slideLayouts/slideLayout1278.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041329005"/>
      </p:ext>
    </p:extLst>
  </p:cSld>
  <p:clrMapOvr>
    <a:masterClrMapping/>
  </p:clrMapOvr>
</p:sldLayout>
</file>

<file path=ppt/slideLayouts/slideLayout12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52834609"/>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Title Only">
  <p:cSld name="Title Only 6">
    <p:spTree>
      <p:nvGrpSpPr>
        <p:cNvPr id="1" name="Shape 10267"/>
        <p:cNvGrpSpPr/>
        <p:nvPr/>
      </p:nvGrpSpPr>
      <p:grpSpPr>
        <a:xfrm>
          <a:off x="0" y="0"/>
          <a:ext cx="0" cy="0"/>
          <a:chOff x="0" y="0"/>
          <a:chExt cx="0" cy="0"/>
        </a:xfrm>
      </p:grpSpPr>
      <p:grpSp>
        <p:nvGrpSpPr>
          <p:cNvPr id="10268" name="Google Shape;10268;p1432"/>
          <p:cNvGrpSpPr/>
          <p:nvPr/>
        </p:nvGrpSpPr>
        <p:grpSpPr>
          <a:xfrm>
            <a:off x="7191542" y="1"/>
            <a:ext cx="5000459" cy="1425992"/>
            <a:chOff x="7191542" y="1"/>
            <a:chExt cx="5000459" cy="1425992"/>
          </a:xfrm>
        </p:grpSpPr>
        <p:pic>
          <p:nvPicPr>
            <p:cNvPr id="10269" name="Google Shape;10269;p143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270" name="Google Shape;10270;p1432"/>
            <p:cNvGrpSpPr/>
            <p:nvPr/>
          </p:nvGrpSpPr>
          <p:grpSpPr>
            <a:xfrm>
              <a:off x="7191542" y="1"/>
              <a:ext cx="5000459" cy="1425992"/>
              <a:chOff x="7186272" y="0"/>
              <a:chExt cx="5005729" cy="1427495"/>
            </a:xfrm>
          </p:grpSpPr>
          <p:sp>
            <p:nvSpPr>
              <p:cNvPr id="10271" name="Google Shape;10271;p143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272" name="Google Shape;10272;p143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273" name="Google Shape;10273;p143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74" name="Google Shape;10274;p143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275" name="Google Shape;10275;p143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276" name="Google Shape;10276;p143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2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57250957"/>
      </p:ext>
    </p:extLst>
  </p:cSld>
  <p:clrMapOvr>
    <a:masterClrMapping/>
  </p:clrMapOvr>
</p:sldLayout>
</file>

<file path=ppt/slideLayouts/slideLayout1281.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1306813408"/>
      </p:ext>
    </p:extLst>
  </p:cSld>
  <p:clrMapOvr>
    <a:masterClrMapping/>
  </p:clrMapOvr>
</p:sldLayout>
</file>

<file path=ppt/slideLayouts/slideLayout12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14765610"/>
      </p:ext>
    </p:extLst>
  </p:cSld>
  <p:clrMapOvr>
    <a:masterClrMapping/>
  </p:clrMapOvr>
</p:sldLayout>
</file>

<file path=ppt/slideLayouts/slideLayout1283.xml><?xml version="1.0" encoding="utf-8"?>
<p:sldLayout xmlns:a="http://schemas.openxmlformats.org/drawingml/2006/main" xmlns:r="http://schemas.openxmlformats.org/officeDocument/2006/relationships" xmlns:p="http://schemas.openxmlformats.org/presentationml/2006/main" preserve="1" userDrawn="1">
  <p:cSld name="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247719771"/>
      </p:ext>
    </p:extLst>
  </p:cSld>
  <p:clrMapOvr>
    <a:masterClrMapping/>
  </p:clrMapOvr>
</p:sldLayout>
</file>

<file path=ppt/slideLayouts/slideLayout1284.xml><?xml version="1.0" encoding="utf-8"?>
<p:sldLayout xmlns:a="http://schemas.openxmlformats.org/drawingml/2006/main" xmlns:r="http://schemas.openxmlformats.org/officeDocument/2006/relationships" xmlns:p="http://schemas.openxmlformats.org/presentationml/2006/main" preserve="1" userDrawn="1">
  <p:cSld name="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447495863"/>
      </p:ext>
    </p:extLst>
  </p:cSld>
  <p:clrMapOvr>
    <a:masterClrMapping/>
  </p:clrMapOvr>
</p:sldLayout>
</file>

<file path=ppt/slideLayouts/slideLayout1285.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434632389"/>
      </p:ext>
    </p:extLst>
  </p:cSld>
  <p:clrMapOvr>
    <a:masterClrMapping/>
  </p:clrMapOvr>
</p:sldLayout>
</file>

<file path=ppt/slideLayouts/slideLayout1286.xml><?xml version="1.0" encoding="utf-8"?>
<p:sldLayout xmlns:a="http://schemas.openxmlformats.org/drawingml/2006/main" xmlns:r="http://schemas.openxmlformats.org/officeDocument/2006/relationships" xmlns:p="http://schemas.openxmlformats.org/presentationml/2006/main" type="obj" preserve="1">
  <p:cSld name="4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088616943"/>
      </p:ext>
    </p:extLst>
  </p:cSld>
  <p:clrMapOvr>
    <a:masterClrMapping/>
  </p:clrMapOvr>
</p:sldLayout>
</file>

<file path=ppt/slideLayouts/slideLayout1287.xml><?xml version="1.0" encoding="utf-8"?>
<p:sldLayout xmlns:a="http://schemas.openxmlformats.org/drawingml/2006/main" xmlns:r="http://schemas.openxmlformats.org/officeDocument/2006/relationships" xmlns:p="http://schemas.openxmlformats.org/presentationml/2006/main" preserve="1" userDrawn="1">
  <p:cSld name="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4180870071"/>
      </p:ext>
    </p:extLst>
  </p:cSld>
  <p:clrMapOvr>
    <a:masterClrMapping/>
  </p:clrMapOvr>
</p:sldLayout>
</file>

<file path=ppt/slideLayouts/slideLayout1288.xml><?xml version="1.0" encoding="utf-8"?>
<p:sldLayout xmlns:a="http://schemas.openxmlformats.org/drawingml/2006/main" xmlns:r="http://schemas.openxmlformats.org/officeDocument/2006/relationships" xmlns:p="http://schemas.openxmlformats.org/presentationml/2006/main" type="obj" preserve="1">
  <p:cSld name="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041914057"/>
      </p:ext>
    </p:extLst>
  </p:cSld>
  <p:clrMapOvr>
    <a:masterClrMapping/>
  </p:clrMapOvr>
</p:sldLayout>
</file>

<file path=ppt/slideLayouts/slideLayout1289.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67070216"/>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Cover B">
  <p:cSld name="Cover B 2">
    <p:spTree>
      <p:nvGrpSpPr>
        <p:cNvPr id="1" name="Shape 10277"/>
        <p:cNvGrpSpPr/>
        <p:nvPr/>
      </p:nvGrpSpPr>
      <p:grpSpPr>
        <a:xfrm>
          <a:off x="0" y="0"/>
          <a:ext cx="0" cy="0"/>
          <a:chOff x="0" y="0"/>
          <a:chExt cx="0" cy="0"/>
        </a:xfrm>
      </p:grpSpPr>
      <p:sp>
        <p:nvSpPr>
          <p:cNvPr id="10278" name="Google Shape;10278;p1433"/>
          <p:cNvSpPr txBox="1">
            <a:spLocks noGrp="1"/>
          </p:cNvSpPr>
          <p:nvPr>
            <p:ph type="ctrTitle"/>
          </p:nvPr>
        </p:nvSpPr>
        <p:spPr>
          <a:xfrm>
            <a:off x="513348"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79" name="Google Shape;10279;p1433"/>
          <p:cNvSpPr txBox="1">
            <a:spLocks noGrp="1"/>
          </p:cNvSpPr>
          <p:nvPr>
            <p:ph type="subTitle" idx="1"/>
          </p:nvPr>
        </p:nvSpPr>
        <p:spPr>
          <a:xfrm>
            <a:off x="513348" y="540032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10280" name="Google Shape;10280;p1433"/>
          <p:cNvGrpSpPr/>
          <p:nvPr/>
        </p:nvGrpSpPr>
        <p:grpSpPr>
          <a:xfrm flipH="1">
            <a:off x="-1" y="1"/>
            <a:ext cx="6418725" cy="1509822"/>
            <a:chOff x="7522541" y="1"/>
            <a:chExt cx="4669459" cy="1098357"/>
          </a:xfrm>
        </p:grpSpPr>
        <p:sp>
          <p:nvSpPr>
            <p:cNvPr id="10281" name="Google Shape;10281;p1433"/>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282" name="Google Shape;10282;p1433"/>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pic>
        <p:nvPicPr>
          <p:cNvPr id="10283" name="Google Shape;10283;p1433"/>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136525"/>
            <a:ext cx="1945206" cy="879974"/>
          </a:xfrm>
          <a:prstGeom prst="rect">
            <a:avLst/>
          </a:prstGeom>
          <a:noFill/>
          <a:ln>
            <a:noFill/>
          </a:ln>
        </p:spPr>
      </p:pic>
    </p:spTree>
  </p:cSld>
  <p:clrMapOvr>
    <a:masterClrMapping/>
  </p:clrMapOvr>
</p:sldLayout>
</file>

<file path=ppt/slideLayouts/slideLayout1290.xml><?xml version="1.0" encoding="utf-8"?>
<p:sldLayout xmlns:a="http://schemas.openxmlformats.org/drawingml/2006/main" xmlns:r="http://schemas.openxmlformats.org/officeDocument/2006/relationships" xmlns:p="http://schemas.openxmlformats.org/presentationml/2006/main" type="obj" preserve="1">
  <p:cSld name="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37871037"/>
      </p:ext>
    </p:extLst>
  </p:cSld>
  <p:clrMapOvr>
    <a:masterClrMapping/>
  </p:clrMapOvr>
</p:sldLayout>
</file>

<file path=ppt/slideLayouts/slideLayout1291.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82798914"/>
      </p:ext>
    </p:extLst>
  </p:cSld>
  <p:clrMapOvr>
    <a:masterClrMapping/>
  </p:clrMapOvr>
</p:sldLayout>
</file>

<file path=ppt/slideLayouts/slideLayout1292.xml><?xml version="1.0" encoding="utf-8"?>
<p:sldLayout xmlns:a="http://schemas.openxmlformats.org/drawingml/2006/main" xmlns:r="http://schemas.openxmlformats.org/officeDocument/2006/relationships" xmlns:p="http://schemas.openxmlformats.org/presentationml/2006/main" preserve="1" userDrawn="1">
  <p:cSld name="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9"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9" y="5400326"/>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2"/>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sz="1800"/>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sz="1800"/>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a:stretch>
            <a:fillRect/>
          </a:stretch>
        </p:blipFill>
        <p:spPr>
          <a:xfrm>
            <a:off x="513348" y="136526"/>
            <a:ext cx="1945206" cy="879974"/>
          </a:xfrm>
          <a:prstGeom prst="rect">
            <a:avLst/>
          </a:prstGeom>
        </p:spPr>
      </p:pic>
    </p:spTree>
    <p:extLst>
      <p:ext uri="{BB962C8B-B14F-4D97-AF65-F5344CB8AC3E}">
        <p14:creationId xmlns:p14="http://schemas.microsoft.com/office/powerpoint/2010/main" val="3171771967"/>
      </p:ext>
    </p:extLst>
  </p:cSld>
  <p:clrMapOvr>
    <a:masterClrMapping/>
  </p:clrMapOvr>
</p:sldLayout>
</file>

<file path=ppt/slideLayouts/slideLayout1293.xml><?xml version="1.0" encoding="utf-8"?>
<p:sldLayout xmlns:a="http://schemas.openxmlformats.org/drawingml/2006/main" xmlns:r="http://schemas.openxmlformats.org/officeDocument/2006/relationships" xmlns:p="http://schemas.openxmlformats.org/presentationml/2006/main" preserve="1" userDrawn="1">
  <p:cSld name="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91199215"/>
      </p:ext>
    </p:extLst>
  </p:cSld>
  <p:clrMapOvr>
    <a:masterClrMapping/>
  </p:clrMapOvr>
</p:sldLayout>
</file>

<file path=ppt/slideLayouts/slideLayout1294.xml><?xml version="1.0" encoding="utf-8"?>
<p:sldLayout xmlns:a="http://schemas.openxmlformats.org/drawingml/2006/main" xmlns:r="http://schemas.openxmlformats.org/officeDocument/2006/relationships" xmlns:p="http://schemas.openxmlformats.org/presentationml/2006/main" preserve="1" userDrawn="1">
  <p:cSld name="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629515799"/>
      </p:ext>
    </p:extLst>
  </p:cSld>
  <p:clrMapOvr>
    <a:masterClrMapping/>
  </p:clrMapOvr>
</p:sldLayout>
</file>

<file path=ppt/slideLayouts/slideLayout1295.xml><?xml version="1.0" encoding="utf-8"?>
<p:sldLayout xmlns:a="http://schemas.openxmlformats.org/drawingml/2006/main" xmlns:r="http://schemas.openxmlformats.org/officeDocument/2006/relationships" xmlns:p="http://schemas.openxmlformats.org/presentationml/2006/main" preserve="1" userDrawn="1">
  <p:cSld name="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448436128"/>
      </p:ext>
    </p:extLst>
  </p:cSld>
  <p:clrMapOvr>
    <a:masterClrMapping/>
  </p:clrMapOvr>
</p:sldLayout>
</file>

<file path=ppt/slideLayouts/slideLayout1296.xml><?xml version="1.0" encoding="utf-8"?>
<p:sldLayout xmlns:a="http://schemas.openxmlformats.org/drawingml/2006/main" xmlns:r="http://schemas.openxmlformats.org/officeDocument/2006/relationships" xmlns:p="http://schemas.openxmlformats.org/presentationml/2006/main" type="obj" preserve="1">
  <p:cSld name="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683270214"/>
      </p:ext>
    </p:extLst>
  </p:cSld>
  <p:clrMapOvr>
    <a:masterClrMapping/>
  </p:clrMapOvr>
</p:sldLayout>
</file>

<file path=ppt/slideLayouts/slideLayout1297.xml><?xml version="1.0" encoding="utf-8"?>
<p:sldLayout xmlns:a="http://schemas.openxmlformats.org/drawingml/2006/main" xmlns:r="http://schemas.openxmlformats.org/officeDocument/2006/relationships" xmlns:p="http://schemas.openxmlformats.org/presentationml/2006/main" type="obj" preserve="1">
  <p:cSld name="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714228870"/>
      </p:ext>
    </p:extLst>
  </p:cSld>
  <p:clrMapOvr>
    <a:masterClrMapping/>
  </p:clrMapOvr>
</p:sldLayout>
</file>

<file path=ppt/slideLayouts/slideLayout1298.xml><?xml version="1.0" encoding="utf-8"?>
<p:sldLayout xmlns:a="http://schemas.openxmlformats.org/drawingml/2006/main" xmlns:r="http://schemas.openxmlformats.org/officeDocument/2006/relationships" xmlns:p="http://schemas.openxmlformats.org/presentationml/2006/main" type="obj" preserve="1">
  <p:cSld name="2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48015493"/>
      </p:ext>
    </p:extLst>
  </p:cSld>
  <p:clrMapOvr>
    <a:masterClrMapping/>
  </p:clrMapOvr>
</p:sldLayout>
</file>

<file path=ppt/slideLayouts/slideLayout1299.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96422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042"/>
        <p:cNvGrpSpPr/>
        <p:nvPr/>
      </p:nvGrpSpPr>
      <p:grpSpPr>
        <a:xfrm>
          <a:off x="0" y="0"/>
          <a:ext cx="0" cy="0"/>
          <a:chOff x="0" y="0"/>
          <a:chExt cx="0" cy="0"/>
        </a:xfrm>
      </p:grpSpPr>
      <p:sp>
        <p:nvSpPr>
          <p:cNvPr id="9043" name="Google Shape;9043;p28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044" name="Google Shape;9044;p28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045" name="Google Shape;9045;p28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046" name="Google Shape;9046;p282"/>
          <p:cNvGrpSpPr/>
          <p:nvPr/>
        </p:nvGrpSpPr>
        <p:grpSpPr>
          <a:xfrm>
            <a:off x="7191542" y="1"/>
            <a:ext cx="5000459" cy="1425992"/>
            <a:chOff x="7191542" y="1"/>
            <a:chExt cx="5000459" cy="1425992"/>
          </a:xfrm>
        </p:grpSpPr>
        <p:pic>
          <p:nvPicPr>
            <p:cNvPr id="9047" name="Google Shape;9047;p28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048" name="Google Shape;9048;p282"/>
            <p:cNvGrpSpPr/>
            <p:nvPr/>
          </p:nvGrpSpPr>
          <p:grpSpPr>
            <a:xfrm>
              <a:off x="7191542" y="1"/>
              <a:ext cx="5000459" cy="1425992"/>
              <a:chOff x="7186272" y="0"/>
              <a:chExt cx="5005729" cy="1427495"/>
            </a:xfrm>
          </p:grpSpPr>
          <p:sp>
            <p:nvSpPr>
              <p:cNvPr id="9049" name="Google Shape;9049;p28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050" name="Google Shape;9050;p28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Quotation">
  <p:cSld name="Quotation 12">
    <p:spTree>
      <p:nvGrpSpPr>
        <p:cNvPr id="1" name="Shape 10284"/>
        <p:cNvGrpSpPr/>
        <p:nvPr/>
      </p:nvGrpSpPr>
      <p:grpSpPr>
        <a:xfrm>
          <a:off x="0" y="0"/>
          <a:ext cx="0" cy="0"/>
          <a:chOff x="0" y="0"/>
          <a:chExt cx="0" cy="0"/>
        </a:xfrm>
      </p:grpSpPr>
      <p:sp>
        <p:nvSpPr>
          <p:cNvPr id="10285" name="Google Shape;10285;p143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286" name="Google Shape;10286;p143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87" name="Google Shape;10287;p143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288" name="Google Shape;10288;p143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289" name="Google Shape;10289;p143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290" name="Google Shape;10290;p143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291" name="Google Shape;10291;p1434"/>
          <p:cNvGrpSpPr/>
          <p:nvPr/>
        </p:nvGrpSpPr>
        <p:grpSpPr>
          <a:xfrm>
            <a:off x="7191542" y="1"/>
            <a:ext cx="5000459" cy="1425992"/>
            <a:chOff x="7191542" y="1"/>
            <a:chExt cx="5000459" cy="1425992"/>
          </a:xfrm>
        </p:grpSpPr>
        <p:pic>
          <p:nvPicPr>
            <p:cNvPr id="10292" name="Google Shape;10292;p143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293" name="Google Shape;10293;p1434"/>
            <p:cNvGrpSpPr/>
            <p:nvPr/>
          </p:nvGrpSpPr>
          <p:grpSpPr>
            <a:xfrm>
              <a:off x="7191542" y="1"/>
              <a:ext cx="5000459" cy="1425992"/>
              <a:chOff x="7186272" y="0"/>
              <a:chExt cx="5005729" cy="1427495"/>
            </a:xfrm>
          </p:grpSpPr>
          <p:sp>
            <p:nvSpPr>
              <p:cNvPr id="10294" name="Google Shape;10294;p143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295" name="Google Shape;10295;p143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296" name="Google Shape;10296;p143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300.xml><?xml version="1.0" encoding="utf-8"?>
<p:sldLayout xmlns:a="http://schemas.openxmlformats.org/drawingml/2006/main" xmlns:r="http://schemas.openxmlformats.org/officeDocument/2006/relationships" xmlns:p="http://schemas.openxmlformats.org/presentationml/2006/main" type="twoTxTwoObj" preserve="1">
  <p:cSld name="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03719949"/>
      </p:ext>
    </p:extLst>
  </p:cSld>
  <p:clrMapOvr>
    <a:masterClrMapping/>
  </p:clrMapOvr>
</p:sldLayout>
</file>

<file path=ppt/slideLayouts/slideLayout13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90515151"/>
      </p:ext>
    </p:extLst>
  </p:cSld>
  <p:clrMapOvr>
    <a:masterClrMapping/>
  </p:clrMapOvr>
</p:sldLayout>
</file>

<file path=ppt/slideLayouts/slideLayout1302.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391810783"/>
      </p:ext>
    </p:extLst>
  </p:cSld>
  <p:clrMapOvr>
    <a:masterClrMapping/>
  </p:clrMapOvr>
</p:sldLayout>
</file>

<file path=ppt/slideLayouts/slideLayout130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478274380"/>
      </p:ext>
    </p:extLst>
  </p:cSld>
  <p:clrMapOvr>
    <a:masterClrMapping/>
  </p:clrMapOvr>
</p:sldLayout>
</file>

<file path=ppt/slideLayouts/slideLayout1304.xml><?xml version="1.0" encoding="utf-8"?>
<p:sldLayout xmlns:a="http://schemas.openxmlformats.org/drawingml/2006/main" xmlns:r="http://schemas.openxmlformats.org/officeDocument/2006/relationships" xmlns:p="http://schemas.openxmlformats.org/presentationml/2006/main" preserve="1" userDrawn="1">
  <p:cSld name="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308841809"/>
      </p:ext>
    </p:extLst>
  </p:cSld>
  <p:clrMapOvr>
    <a:masterClrMapping/>
  </p:clrMapOvr>
</p:sldLayout>
</file>

<file path=ppt/slideLayouts/slideLayout1305.xml><?xml version="1.0" encoding="utf-8"?>
<p:sldLayout xmlns:a="http://schemas.openxmlformats.org/drawingml/2006/main" xmlns:r="http://schemas.openxmlformats.org/officeDocument/2006/relationships" xmlns:p="http://schemas.openxmlformats.org/presentationml/2006/main" preserve="1" userDrawn="1">
  <p:cSld name="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468296633"/>
      </p:ext>
    </p:extLst>
  </p:cSld>
  <p:clrMapOvr>
    <a:masterClrMapping/>
  </p:clrMapOvr>
</p:sldLayout>
</file>

<file path=ppt/slideLayouts/slideLayout1306.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91386572"/>
      </p:ext>
    </p:extLst>
  </p:cSld>
  <p:clrMapOvr>
    <a:masterClrMapping/>
  </p:clrMapOvr>
</p:sldLayout>
</file>

<file path=ppt/slideLayouts/slideLayout1307.xml><?xml version="1.0" encoding="utf-8"?>
<p:sldLayout xmlns:a="http://schemas.openxmlformats.org/drawingml/2006/main" xmlns:r="http://schemas.openxmlformats.org/officeDocument/2006/relationships" xmlns:p="http://schemas.openxmlformats.org/presentationml/2006/main" preserve="1" userDrawn="1">
  <p:cSld name="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50"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50" y="5400327"/>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2"/>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sz="1800"/>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sz="1800"/>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6"/>
            <a:ext cx="1945206" cy="879974"/>
          </a:xfrm>
          <a:prstGeom prst="rect">
            <a:avLst/>
          </a:prstGeom>
        </p:spPr>
      </p:pic>
    </p:spTree>
    <p:extLst>
      <p:ext uri="{BB962C8B-B14F-4D97-AF65-F5344CB8AC3E}">
        <p14:creationId xmlns:p14="http://schemas.microsoft.com/office/powerpoint/2010/main" val="1603965319"/>
      </p:ext>
    </p:extLst>
  </p:cSld>
  <p:clrMapOvr>
    <a:masterClrMapping/>
  </p:clrMapOvr>
</p:sldLayout>
</file>

<file path=ppt/slideLayouts/slideLayout1308.xml><?xml version="1.0" encoding="utf-8"?>
<p:sldLayout xmlns:a="http://schemas.openxmlformats.org/drawingml/2006/main" xmlns:r="http://schemas.openxmlformats.org/officeDocument/2006/relationships" xmlns:p="http://schemas.openxmlformats.org/presentationml/2006/main" preserve="1" userDrawn="1">
  <p:cSld name="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392118371"/>
      </p:ext>
    </p:extLst>
  </p:cSld>
  <p:clrMapOvr>
    <a:masterClrMapping/>
  </p:clrMapOvr>
</p:sldLayout>
</file>

<file path=ppt/slideLayouts/slideLayout1309.xml><?xml version="1.0" encoding="utf-8"?>
<p:sldLayout xmlns:a="http://schemas.openxmlformats.org/drawingml/2006/main" xmlns:r="http://schemas.openxmlformats.org/officeDocument/2006/relationships" xmlns:p="http://schemas.openxmlformats.org/presentationml/2006/main" preserve="1" userDrawn="1">
  <p:cSld name="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107675657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3_Quotation">
  <p:cSld name="3_Quotation 2 2">
    <p:spTree>
      <p:nvGrpSpPr>
        <p:cNvPr id="1" name="Shape 10297"/>
        <p:cNvGrpSpPr/>
        <p:nvPr/>
      </p:nvGrpSpPr>
      <p:grpSpPr>
        <a:xfrm>
          <a:off x="0" y="0"/>
          <a:ext cx="0" cy="0"/>
          <a:chOff x="0" y="0"/>
          <a:chExt cx="0" cy="0"/>
        </a:xfrm>
      </p:grpSpPr>
      <p:sp>
        <p:nvSpPr>
          <p:cNvPr id="10298" name="Google Shape;10298;p143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299" name="Google Shape;10299;p143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300" name="Google Shape;10300;p143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301" name="Google Shape;10301;p143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302" name="Google Shape;10302;p14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303" name="Google Shape;10303;p143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304" name="Google Shape;10304;p1435"/>
          <p:cNvGrpSpPr/>
          <p:nvPr/>
        </p:nvGrpSpPr>
        <p:grpSpPr>
          <a:xfrm>
            <a:off x="7191542" y="1"/>
            <a:ext cx="5000459" cy="1425992"/>
            <a:chOff x="7191542" y="1"/>
            <a:chExt cx="5000459" cy="1425992"/>
          </a:xfrm>
        </p:grpSpPr>
        <p:pic>
          <p:nvPicPr>
            <p:cNvPr id="10305" name="Google Shape;10305;p14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306" name="Google Shape;10306;p1435"/>
            <p:cNvGrpSpPr/>
            <p:nvPr/>
          </p:nvGrpSpPr>
          <p:grpSpPr>
            <a:xfrm>
              <a:off x="7191542" y="1"/>
              <a:ext cx="5000459" cy="1425992"/>
              <a:chOff x="7186272" y="0"/>
              <a:chExt cx="5005729" cy="1427495"/>
            </a:xfrm>
          </p:grpSpPr>
          <p:sp>
            <p:nvSpPr>
              <p:cNvPr id="10307" name="Google Shape;10307;p14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308" name="Google Shape;10308;p14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309" name="Google Shape;10309;p143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310.xml><?xml version="1.0" encoding="utf-8"?>
<p:sldLayout xmlns:a="http://schemas.openxmlformats.org/drawingml/2006/main" xmlns:r="http://schemas.openxmlformats.org/officeDocument/2006/relationships" xmlns:p="http://schemas.openxmlformats.org/presentationml/2006/main" preserve="1" userDrawn="1">
  <p:cSld name="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3176442329"/>
      </p:ext>
    </p:extLst>
  </p:cSld>
  <p:clrMapOvr>
    <a:masterClrMapping/>
  </p:clrMapOvr>
</p:sldLayout>
</file>

<file path=ppt/slideLayouts/slideLayout1311.xml><?xml version="1.0" encoding="utf-8"?>
<p:sldLayout xmlns:a="http://schemas.openxmlformats.org/drawingml/2006/main" xmlns:r="http://schemas.openxmlformats.org/officeDocument/2006/relationships" xmlns:p="http://schemas.openxmlformats.org/presentationml/2006/main" type="obj" preserve="1">
  <p:cSld name="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992346009"/>
      </p:ext>
    </p:extLst>
  </p:cSld>
  <p:clrMapOvr>
    <a:masterClrMapping/>
  </p:clrMapOvr>
</p:sldLayout>
</file>

<file path=ppt/slideLayouts/slideLayout1312.xml><?xml version="1.0" encoding="utf-8"?>
<p:sldLayout xmlns:a="http://schemas.openxmlformats.org/drawingml/2006/main" xmlns:r="http://schemas.openxmlformats.org/officeDocument/2006/relationships" xmlns:p="http://schemas.openxmlformats.org/presentationml/2006/main" type="obj" preserve="1">
  <p:cSld name="2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50668196"/>
      </p:ext>
    </p:extLst>
  </p:cSld>
  <p:clrMapOvr>
    <a:masterClrMapping/>
  </p:clrMapOvr>
</p:sldLayout>
</file>

<file path=ppt/slideLayouts/slideLayout1313.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123168854"/>
      </p:ext>
    </p:extLst>
  </p:cSld>
  <p:clrMapOvr>
    <a:masterClrMapping/>
  </p:clrMapOvr>
</p:sldLayout>
</file>

<file path=ppt/slideLayouts/slideLayout1314.xml><?xml version="1.0" encoding="utf-8"?>
<p:sldLayout xmlns:a="http://schemas.openxmlformats.org/drawingml/2006/main" xmlns:r="http://schemas.openxmlformats.org/officeDocument/2006/relationships" xmlns:p="http://schemas.openxmlformats.org/presentationml/2006/main" type="twoTxTwoObj" preserve="1">
  <p:cSld name="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17423040"/>
      </p:ext>
    </p:extLst>
  </p:cSld>
  <p:clrMapOvr>
    <a:masterClrMapping/>
  </p:clrMapOvr>
</p:sldLayout>
</file>

<file path=ppt/slideLayouts/slideLayout13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80591628"/>
      </p:ext>
    </p:extLst>
  </p:cSld>
  <p:clrMapOvr>
    <a:masterClrMapping/>
  </p:clrMapOvr>
</p:sldLayout>
</file>

<file path=ppt/slideLayouts/slideLayout1316.xml><?xml version="1.0" encoding="utf-8"?>
<p:sldLayout xmlns:a="http://schemas.openxmlformats.org/drawingml/2006/main" xmlns:r="http://schemas.openxmlformats.org/officeDocument/2006/relationships" xmlns:p="http://schemas.openxmlformats.org/presentationml/2006/main" preserve="1" userDrawn="1">
  <p:cSld name="1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554029526"/>
      </p:ext>
    </p:extLst>
  </p:cSld>
  <p:clrMapOvr>
    <a:masterClrMapping/>
  </p:clrMapOvr>
</p:sldLayout>
</file>

<file path=ppt/slideLayouts/slideLayout13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151884331"/>
      </p:ext>
    </p:extLst>
  </p:cSld>
  <p:clrMapOvr>
    <a:masterClrMapping/>
  </p:clrMapOvr>
</p:sldLayout>
</file>

<file path=ppt/slideLayouts/slideLayout1318.xml><?xml version="1.0" encoding="utf-8"?>
<p:sldLayout xmlns:a="http://schemas.openxmlformats.org/drawingml/2006/main" xmlns:r="http://schemas.openxmlformats.org/officeDocument/2006/relationships" xmlns:p="http://schemas.openxmlformats.org/presentationml/2006/main" showMasterSp="0" userDrawn="1">
  <p:cSld name="3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email">
            <a:extLst>
              <a:ext uri="{28A0092B-C50C-407E-A947-70E740481C1C}">
                <a14:useLocalDpi xmlns:a14="http://schemas.microsoft.com/office/drawing/2010/main"/>
              </a:ext>
            </a:extLst>
          </a:blip>
          <a:srcRect/>
          <a:stretch>
            <a:fillRect/>
          </a:stretch>
        </p:blipFill>
        <p:spPr bwMode="auto">
          <a:xfrm>
            <a:off x="7945967" y="408519"/>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1"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cstate="email">
              <a:extLst>
                <a:ext uri="{28A0092B-C50C-407E-A947-70E740481C1C}">
                  <a14:useLocalDpi xmlns:a14="http://schemas.microsoft.com/office/drawing/2010/main"/>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3" y="1806430"/>
            <a:ext cx="10189827" cy="2278211"/>
          </a:xfrm>
        </p:spPr>
        <p:txBody>
          <a:bodyPr anchor="b"/>
          <a:lstStyle>
            <a:lvl1pPr marL="0" indent="0">
              <a:defRPr sz="5334">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1304868132"/>
      </p:ext>
    </p:extLst>
  </p:cSld>
  <p:clrMapOvr>
    <a:masterClrMapping/>
  </p:clrMapOvr>
</p:sldLayout>
</file>

<file path=ppt/slideLayouts/slideLayout1319.xml><?xml version="1.0" encoding="utf-8"?>
<p:sldLayout xmlns:a="http://schemas.openxmlformats.org/drawingml/2006/main" xmlns:r="http://schemas.openxmlformats.org/officeDocument/2006/relationships" xmlns:p="http://schemas.openxmlformats.org/presentationml/2006/main" showMasterSp="0" userDrawn="1">
  <p:cSld name="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70792940"/>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Quotation">
  <p:cSld name="Quotation 13">
    <p:spTree>
      <p:nvGrpSpPr>
        <p:cNvPr id="1" name="Shape 10310"/>
        <p:cNvGrpSpPr/>
        <p:nvPr/>
      </p:nvGrpSpPr>
      <p:grpSpPr>
        <a:xfrm>
          <a:off x="0" y="0"/>
          <a:ext cx="0" cy="0"/>
          <a:chOff x="0" y="0"/>
          <a:chExt cx="0" cy="0"/>
        </a:xfrm>
      </p:grpSpPr>
      <p:sp>
        <p:nvSpPr>
          <p:cNvPr id="10311" name="Google Shape;10311;p143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312" name="Google Shape;10312;p143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313" name="Google Shape;10313;p143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314" name="Google Shape;10314;p143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315" name="Google Shape;10315;p143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316" name="Google Shape;10316;p143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317" name="Google Shape;10317;p1436"/>
          <p:cNvGrpSpPr/>
          <p:nvPr/>
        </p:nvGrpSpPr>
        <p:grpSpPr>
          <a:xfrm>
            <a:off x="7191542" y="1"/>
            <a:ext cx="5000459" cy="1425992"/>
            <a:chOff x="7191542" y="1"/>
            <a:chExt cx="5000459" cy="1425992"/>
          </a:xfrm>
        </p:grpSpPr>
        <p:pic>
          <p:nvPicPr>
            <p:cNvPr id="10318" name="Google Shape;10318;p143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319" name="Google Shape;10319;p1436"/>
            <p:cNvGrpSpPr/>
            <p:nvPr/>
          </p:nvGrpSpPr>
          <p:grpSpPr>
            <a:xfrm>
              <a:off x="7191542" y="1"/>
              <a:ext cx="5000459" cy="1425992"/>
              <a:chOff x="7186272" y="0"/>
              <a:chExt cx="5005729" cy="1427495"/>
            </a:xfrm>
          </p:grpSpPr>
          <p:sp>
            <p:nvSpPr>
              <p:cNvPr id="10320" name="Google Shape;10320;p143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321" name="Google Shape;10321;p143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322" name="Google Shape;10322;p143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320.xml><?xml version="1.0" encoding="utf-8"?>
<p:sldLayout xmlns:a="http://schemas.openxmlformats.org/drawingml/2006/main" xmlns:r="http://schemas.openxmlformats.org/officeDocument/2006/relationships" xmlns:p="http://schemas.openxmlformats.org/presentationml/2006/main" preserve="1" userDrawn="1">
  <p:cSld name="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755340484"/>
      </p:ext>
    </p:extLst>
  </p:cSld>
  <p:clrMapOvr>
    <a:masterClrMapping/>
  </p:clrMapOvr>
</p:sldLayout>
</file>

<file path=ppt/slideLayouts/slideLayout1321.xml><?xml version="1.0" encoding="utf-8"?>
<p:sldLayout xmlns:a="http://schemas.openxmlformats.org/drawingml/2006/main" xmlns:r="http://schemas.openxmlformats.org/officeDocument/2006/relationships" xmlns:p="http://schemas.openxmlformats.org/presentationml/2006/main" preserve="1" userDrawn="1">
  <p:cSld name="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3294061670"/>
      </p:ext>
    </p:extLst>
  </p:cSld>
  <p:clrMapOvr>
    <a:masterClrMapping/>
  </p:clrMapOvr>
</p:sldLayout>
</file>

<file path=ppt/slideLayouts/slideLayout1322.xml><?xml version="1.0" encoding="utf-8"?>
<p:sldLayout xmlns:a="http://schemas.openxmlformats.org/drawingml/2006/main" xmlns:r="http://schemas.openxmlformats.org/officeDocument/2006/relationships" xmlns:p="http://schemas.openxmlformats.org/presentationml/2006/main" preserve="1" userDrawn="1">
  <p:cSld name="3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1142113352"/>
      </p:ext>
    </p:extLst>
  </p:cSld>
  <p:clrMapOvr>
    <a:masterClrMapping/>
  </p:clrMapOvr>
</p:sldLayout>
</file>

<file path=ppt/slideLayouts/slideLayout1323.xml><?xml version="1.0" encoding="utf-8"?>
<p:sldLayout xmlns:a="http://schemas.openxmlformats.org/drawingml/2006/main" xmlns:r="http://schemas.openxmlformats.org/officeDocument/2006/relationships" xmlns:p="http://schemas.openxmlformats.org/presentationml/2006/main" type="obj" preserve="1">
  <p:cSld name="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41859684"/>
      </p:ext>
    </p:extLst>
  </p:cSld>
  <p:clrMapOvr>
    <a:masterClrMapping/>
  </p:clrMapOvr>
</p:sldLayout>
</file>

<file path=ppt/slideLayouts/slideLayout1324.xml><?xml version="1.0" encoding="utf-8"?>
<p:sldLayout xmlns:a="http://schemas.openxmlformats.org/drawingml/2006/main" xmlns:r="http://schemas.openxmlformats.org/officeDocument/2006/relationships" xmlns:p="http://schemas.openxmlformats.org/presentationml/2006/main" type="obj" preserve="1">
  <p:cSld name="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57886101"/>
      </p:ext>
    </p:extLst>
  </p:cSld>
  <p:clrMapOvr>
    <a:masterClrMapping/>
  </p:clrMapOvr>
</p:sldLayout>
</file>

<file path=ppt/slideLayouts/slideLayout1325.xml><?xml version="1.0" encoding="utf-8"?>
<p:sldLayout xmlns:a="http://schemas.openxmlformats.org/drawingml/2006/main" xmlns:r="http://schemas.openxmlformats.org/officeDocument/2006/relationships" xmlns:p="http://schemas.openxmlformats.org/presentationml/2006/main" type="twoObj" preserve="1">
  <p:cSld name="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15876218"/>
      </p:ext>
    </p:extLst>
  </p:cSld>
  <p:clrMapOvr>
    <a:masterClrMapping/>
  </p:clrMapOvr>
</p:sldLayout>
</file>

<file path=ppt/slideLayouts/slideLayout1326.xml><?xml version="1.0" encoding="utf-8"?>
<p:sldLayout xmlns:a="http://schemas.openxmlformats.org/drawingml/2006/main" xmlns:r="http://schemas.openxmlformats.org/officeDocument/2006/relationships" xmlns:p="http://schemas.openxmlformats.org/presentationml/2006/main" type="twoTxTwoObj" preserve="1">
  <p:cSld name="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28500932"/>
      </p:ext>
    </p:extLst>
  </p:cSld>
  <p:clrMapOvr>
    <a:masterClrMapping/>
  </p:clrMapOvr>
</p:sldLayout>
</file>

<file path=ppt/slideLayouts/slideLayout1327.xml><?xml version="1.0" encoding="utf-8"?>
<p:sldLayout xmlns:a="http://schemas.openxmlformats.org/drawingml/2006/main" xmlns:r="http://schemas.openxmlformats.org/officeDocument/2006/relationships" xmlns:p="http://schemas.openxmlformats.org/presentationml/2006/main" type="titleOnly" preserve="1">
  <p:cSld name="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35308913"/>
      </p:ext>
    </p:extLst>
  </p:cSld>
  <p:clrMapOvr>
    <a:masterClrMapping/>
  </p:clrMapOvr>
</p:sldLayout>
</file>

<file path=ppt/slideLayouts/slideLayout1328.xml><?xml version="1.0" encoding="utf-8"?>
<p:sldLayout xmlns:a="http://schemas.openxmlformats.org/drawingml/2006/main" xmlns:r="http://schemas.openxmlformats.org/officeDocument/2006/relationships" xmlns:p="http://schemas.openxmlformats.org/presentationml/2006/main" preserve="1" userDrawn="1">
  <p:cSld name="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65745608"/>
      </p:ext>
    </p:extLst>
  </p:cSld>
  <p:clrMapOvr>
    <a:masterClrMapping/>
  </p:clrMapOvr>
</p:sldLayout>
</file>

<file path=ppt/slideLayouts/slideLayout1329.xml><?xml version="1.0" encoding="utf-8"?>
<p:sldLayout xmlns:a="http://schemas.openxmlformats.org/drawingml/2006/main" xmlns:r="http://schemas.openxmlformats.org/officeDocument/2006/relationships" xmlns:p="http://schemas.openxmlformats.org/presentationml/2006/main" type="blank" preserve="1">
  <p:cSld name="1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172801827"/>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Quotation">
  <p:cSld name="Quotation 12 2">
    <p:spTree>
      <p:nvGrpSpPr>
        <p:cNvPr id="1" name="Shape 10323"/>
        <p:cNvGrpSpPr/>
        <p:nvPr/>
      </p:nvGrpSpPr>
      <p:grpSpPr>
        <a:xfrm>
          <a:off x="0" y="0"/>
          <a:ext cx="0" cy="0"/>
          <a:chOff x="0" y="0"/>
          <a:chExt cx="0" cy="0"/>
        </a:xfrm>
      </p:grpSpPr>
      <p:sp>
        <p:nvSpPr>
          <p:cNvPr id="10324" name="Google Shape;10324;p143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325" name="Google Shape;10325;p143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326" name="Google Shape;10326;p143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327" name="Google Shape;10327;p143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328" name="Google Shape;10328;p143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329" name="Google Shape;10329;p143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330" name="Google Shape;10330;p1437"/>
          <p:cNvGrpSpPr/>
          <p:nvPr/>
        </p:nvGrpSpPr>
        <p:grpSpPr>
          <a:xfrm>
            <a:off x="7191542" y="1"/>
            <a:ext cx="5000459" cy="1425992"/>
            <a:chOff x="7191542" y="1"/>
            <a:chExt cx="5000459" cy="1425992"/>
          </a:xfrm>
        </p:grpSpPr>
        <p:pic>
          <p:nvPicPr>
            <p:cNvPr id="10331" name="Google Shape;10331;p143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332" name="Google Shape;10332;p1437"/>
            <p:cNvGrpSpPr/>
            <p:nvPr/>
          </p:nvGrpSpPr>
          <p:grpSpPr>
            <a:xfrm>
              <a:off x="7191542" y="1"/>
              <a:ext cx="5000459" cy="1425992"/>
              <a:chOff x="7186272" y="0"/>
              <a:chExt cx="5005729" cy="1427495"/>
            </a:xfrm>
          </p:grpSpPr>
          <p:sp>
            <p:nvSpPr>
              <p:cNvPr id="10333" name="Google Shape;10333;p143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334" name="Google Shape;10334;p143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335" name="Google Shape;10335;p143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330.xml><?xml version="1.0" encoding="utf-8"?>
<p:sldLayout xmlns:a="http://schemas.openxmlformats.org/drawingml/2006/main" xmlns:r="http://schemas.openxmlformats.org/officeDocument/2006/relationships" xmlns:p="http://schemas.openxmlformats.org/presentationml/2006/main" type="obj" preserve="1">
  <p:cSld name="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5171903"/>
      </p:ext>
    </p:extLst>
  </p:cSld>
  <p:clrMapOvr>
    <a:masterClrMapping/>
  </p:clrMapOvr>
</p:sldLayout>
</file>

<file path=ppt/slideLayouts/slideLayout1331.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3"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stretch>
            <a:fillRect/>
          </a:stretch>
        </p:blipFill>
        <p:spPr>
          <a:xfrm>
            <a:off x="313957" y="5564124"/>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36933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5/20/2026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2374324019"/>
      </p:ext>
    </p:extLst>
  </p:cSld>
  <p:clrMapOvr>
    <a:masterClrMapping/>
  </p:clrMapOvr>
</p:sldLayout>
</file>

<file path=ppt/slideLayouts/slideLayout1332.xml><?xml version="1.0" encoding="utf-8"?>
<p:sldLayout xmlns:a="http://schemas.openxmlformats.org/drawingml/2006/main" xmlns:r="http://schemas.openxmlformats.org/officeDocument/2006/relationships" xmlns:p="http://schemas.openxmlformats.org/presentationml/2006/main" type="obj" preserve="1">
  <p:cSld name="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269003342"/>
      </p:ext>
    </p:extLst>
  </p:cSld>
  <p:clrMapOvr>
    <a:masterClrMapping/>
  </p:clrMapOvr>
</p:sldLayout>
</file>

<file path=ppt/slideLayouts/slideLayout1333.xml><?xml version="1.0" encoding="utf-8"?>
<p:sldLayout xmlns:a="http://schemas.openxmlformats.org/drawingml/2006/main" xmlns:r="http://schemas.openxmlformats.org/officeDocument/2006/relationships" xmlns:p="http://schemas.openxmlformats.org/presentationml/2006/main" type="obj" preserve="1">
  <p:cSld name="5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78520332"/>
      </p:ext>
    </p:extLst>
  </p:cSld>
  <p:clrMapOvr>
    <a:masterClrMapping/>
  </p:clrMapOvr>
</p:sldLayout>
</file>

<file path=ppt/slideLayouts/slideLayout1334.xml><?xml version="1.0" encoding="utf-8"?>
<p:sldLayout xmlns:a="http://schemas.openxmlformats.org/drawingml/2006/main" xmlns:r="http://schemas.openxmlformats.org/officeDocument/2006/relationships" xmlns:p="http://schemas.openxmlformats.org/presentationml/2006/main" type="obj" preserve="1">
  <p:cSld name="5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228489293"/>
      </p:ext>
    </p:extLst>
  </p:cSld>
  <p:clrMapOvr>
    <a:masterClrMapping/>
  </p:clrMapOvr>
</p:sldLayout>
</file>

<file path=ppt/slideLayouts/slideLayout1335.xml><?xml version="1.0" encoding="utf-8"?>
<p:sldLayout xmlns:a="http://schemas.openxmlformats.org/drawingml/2006/main" xmlns:r="http://schemas.openxmlformats.org/officeDocument/2006/relationships" xmlns:p="http://schemas.openxmlformats.org/presentationml/2006/main" type="obj" preserve="1">
  <p:cSld name="5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75040569"/>
      </p:ext>
    </p:extLst>
  </p:cSld>
  <p:clrMapOvr>
    <a:masterClrMapping/>
  </p:clrMapOvr>
</p:sldLayout>
</file>

<file path=ppt/slideLayouts/slideLayout1336.xml><?xml version="1.0" encoding="utf-8"?>
<p:sldLayout xmlns:a="http://schemas.openxmlformats.org/drawingml/2006/main" xmlns:r="http://schemas.openxmlformats.org/officeDocument/2006/relationships" xmlns:p="http://schemas.openxmlformats.org/presentationml/2006/main" preserve="1" userDrawn="1">
  <p:cSld name="2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821105823"/>
      </p:ext>
    </p:extLst>
  </p:cSld>
  <p:clrMapOvr>
    <a:masterClrMapping/>
  </p:clrMapOvr>
</p:sldLayout>
</file>

<file path=ppt/slideLayouts/slideLayout1337.xml><?xml version="1.0" encoding="utf-8"?>
<p:sldLayout xmlns:a="http://schemas.openxmlformats.org/drawingml/2006/main" xmlns:r="http://schemas.openxmlformats.org/officeDocument/2006/relationships" xmlns:p="http://schemas.openxmlformats.org/presentationml/2006/main" preserve="1" userDrawn="1">
  <p:cSld name="2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15772397"/>
      </p:ext>
    </p:extLst>
  </p:cSld>
  <p:clrMapOvr>
    <a:masterClrMapping/>
  </p:clrMapOvr>
</p:sldLayout>
</file>

<file path=ppt/slideLayouts/slideLayout1338.xml><?xml version="1.0" encoding="utf-8"?>
<p:sldLayout xmlns:a="http://schemas.openxmlformats.org/drawingml/2006/main" xmlns:r="http://schemas.openxmlformats.org/officeDocument/2006/relationships" xmlns:p="http://schemas.openxmlformats.org/presentationml/2006/main" preserve="1" userDrawn="1">
  <p:cSld name="2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251901327"/>
      </p:ext>
    </p:extLst>
  </p:cSld>
  <p:clrMapOvr>
    <a:masterClrMapping/>
  </p:clrMapOvr>
</p:sldLayout>
</file>

<file path=ppt/slideLayouts/slideLayout1339.xml><?xml version="1.0" encoding="utf-8"?>
<p:sldLayout xmlns:a="http://schemas.openxmlformats.org/drawingml/2006/main" xmlns:r="http://schemas.openxmlformats.org/officeDocument/2006/relationships" xmlns:p="http://schemas.openxmlformats.org/presentationml/2006/main" showMasterSp="0" type="obj" preserve="1">
  <p:cSld name="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4"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8" y="5564125"/>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36933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5/20/2026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4">
              <a:lnSpc>
                <a:spcPts val="1425"/>
              </a:lnSpc>
            </a:pPr>
            <a:fld id="{81D60167-4931-47E6-BA6A-407CBD079E47}" type="slidenum">
              <a:rPr lang="en-US" spc="-5" smtClean="0">
                <a:solidFill>
                  <a:srgbClr val="929599"/>
                </a:solidFill>
              </a:rPr>
              <a:pPr marL="38104">
                <a:lnSpc>
                  <a:spcPts val="1425"/>
                </a:lnSpc>
              </a:pPr>
              <a:t>‹#›</a:t>
            </a:fld>
            <a:endParaRPr lang="en-US" spc="-5">
              <a:solidFill>
                <a:srgbClr val="929599"/>
              </a:solidFill>
            </a:endParaRPr>
          </a:p>
        </p:txBody>
      </p:sp>
    </p:spTree>
    <p:extLst>
      <p:ext uri="{BB962C8B-B14F-4D97-AF65-F5344CB8AC3E}">
        <p14:creationId xmlns:p14="http://schemas.microsoft.com/office/powerpoint/2010/main" val="18648628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3_Quotation">
  <p:cSld name="3_Quotation 2 3">
    <p:spTree>
      <p:nvGrpSpPr>
        <p:cNvPr id="1" name="Shape 10336"/>
        <p:cNvGrpSpPr/>
        <p:nvPr/>
      </p:nvGrpSpPr>
      <p:grpSpPr>
        <a:xfrm>
          <a:off x="0" y="0"/>
          <a:ext cx="0" cy="0"/>
          <a:chOff x="0" y="0"/>
          <a:chExt cx="0" cy="0"/>
        </a:xfrm>
      </p:grpSpPr>
      <p:sp>
        <p:nvSpPr>
          <p:cNvPr id="10337" name="Google Shape;10337;p143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338" name="Google Shape;10338;p143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339" name="Google Shape;10339;p143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340" name="Google Shape;10340;p143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341" name="Google Shape;10341;p14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342" name="Google Shape;10342;p143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343" name="Google Shape;10343;p1438"/>
          <p:cNvGrpSpPr/>
          <p:nvPr/>
        </p:nvGrpSpPr>
        <p:grpSpPr>
          <a:xfrm>
            <a:off x="7191542" y="1"/>
            <a:ext cx="5000459" cy="1425992"/>
            <a:chOff x="7191542" y="1"/>
            <a:chExt cx="5000459" cy="1425992"/>
          </a:xfrm>
        </p:grpSpPr>
        <p:pic>
          <p:nvPicPr>
            <p:cNvPr id="10344" name="Google Shape;10344;p143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345" name="Google Shape;10345;p1438"/>
            <p:cNvGrpSpPr/>
            <p:nvPr/>
          </p:nvGrpSpPr>
          <p:grpSpPr>
            <a:xfrm>
              <a:off x="7191542" y="1"/>
              <a:ext cx="5000459" cy="1425992"/>
              <a:chOff x="7186272" y="0"/>
              <a:chExt cx="5005729" cy="1427495"/>
            </a:xfrm>
          </p:grpSpPr>
          <p:sp>
            <p:nvSpPr>
              <p:cNvPr id="10346" name="Google Shape;10346;p14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347" name="Google Shape;10347;p14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348" name="Google Shape;10348;p143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340.xml><?xml version="1.0" encoding="utf-8"?>
<p:sldLayout xmlns:a="http://schemas.openxmlformats.org/drawingml/2006/main" xmlns:r="http://schemas.openxmlformats.org/officeDocument/2006/relationships" xmlns:p="http://schemas.openxmlformats.org/presentationml/2006/main" type="obj" preserve="1">
  <p:cSld name="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418426671"/>
      </p:ext>
    </p:extLst>
  </p:cSld>
  <p:clrMapOvr>
    <a:masterClrMapping/>
  </p:clrMapOvr>
</p:sldLayout>
</file>

<file path=ppt/slideLayouts/slideLayout1341.xml><?xml version="1.0" encoding="utf-8"?>
<p:sldLayout xmlns:a="http://schemas.openxmlformats.org/drawingml/2006/main" xmlns:r="http://schemas.openxmlformats.org/officeDocument/2006/relationships" xmlns:p="http://schemas.openxmlformats.org/presentationml/2006/main" type="obj" preserve="1">
  <p:cSld name="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604450066"/>
      </p:ext>
    </p:extLst>
  </p:cSld>
  <p:clrMapOvr>
    <a:masterClrMapping/>
  </p:clrMapOvr>
</p:sldLayout>
</file>

<file path=ppt/slideLayouts/slideLayout1342.xml><?xml version="1.0" encoding="utf-8"?>
<p:sldLayout xmlns:a="http://schemas.openxmlformats.org/drawingml/2006/main" xmlns:r="http://schemas.openxmlformats.org/officeDocument/2006/relationships" xmlns:p="http://schemas.openxmlformats.org/presentationml/2006/main" type="twoObj" preserve="1">
  <p:cSld name="3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69896346"/>
      </p:ext>
    </p:extLst>
  </p:cSld>
  <p:clrMapOvr>
    <a:masterClrMapping/>
  </p:clrMapOvr>
</p:sldLayout>
</file>

<file path=ppt/slideLayouts/slideLayout1343.xml><?xml version="1.0" encoding="utf-8"?>
<p:sldLayout xmlns:a="http://schemas.openxmlformats.org/drawingml/2006/main" xmlns:r="http://schemas.openxmlformats.org/officeDocument/2006/relationships" xmlns:p="http://schemas.openxmlformats.org/presentationml/2006/main" type="twoTxTwoObj" preserve="1">
  <p:cSld name="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75253248"/>
      </p:ext>
    </p:extLst>
  </p:cSld>
  <p:clrMapOvr>
    <a:masterClrMapping/>
  </p:clrMapOvr>
</p:sldLayout>
</file>

<file path=ppt/slideLayouts/slideLayout1344.xml><?xml version="1.0" encoding="utf-8"?>
<p:sldLayout xmlns:a="http://schemas.openxmlformats.org/drawingml/2006/main" xmlns:r="http://schemas.openxmlformats.org/officeDocument/2006/relationships" xmlns:p="http://schemas.openxmlformats.org/presentationml/2006/main" type="twoTxTwoObj" preserve="1">
  <p:cSld name="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58297155"/>
      </p:ext>
    </p:extLst>
  </p:cSld>
  <p:clrMapOvr>
    <a:masterClrMapping/>
  </p:clrMapOvr>
</p:sldLayout>
</file>

<file path=ppt/slideLayouts/slideLayout1345.xml><?xml version="1.0" encoding="utf-8"?>
<p:sldLayout xmlns:a="http://schemas.openxmlformats.org/drawingml/2006/main" xmlns:r="http://schemas.openxmlformats.org/officeDocument/2006/relationships" xmlns:p="http://schemas.openxmlformats.org/presentationml/2006/main" preserve="1" userDrawn="1">
  <p:cSld name="23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308041620"/>
      </p:ext>
    </p:extLst>
  </p:cSld>
  <p:clrMapOvr>
    <a:masterClrMapping/>
  </p:clrMapOvr>
</p:sldLayout>
</file>

<file path=ppt/slideLayouts/slideLayout1346.xml><?xml version="1.0" encoding="utf-8"?>
<p:sldLayout xmlns:a="http://schemas.openxmlformats.org/drawingml/2006/main" xmlns:r="http://schemas.openxmlformats.org/officeDocument/2006/relationships" xmlns:p="http://schemas.openxmlformats.org/presentationml/2006/main" preserve="1" userDrawn="1">
  <p:cSld name="23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91492453"/>
      </p:ext>
    </p:extLst>
  </p:cSld>
  <p:clrMapOvr>
    <a:masterClrMapping/>
  </p:clrMapOvr>
</p:sldLayout>
</file>

<file path=ppt/slideLayouts/slideLayout1347.xml><?xml version="1.0" encoding="utf-8"?>
<p:sldLayout xmlns:a="http://schemas.openxmlformats.org/drawingml/2006/main" xmlns:r="http://schemas.openxmlformats.org/officeDocument/2006/relationships" xmlns:p="http://schemas.openxmlformats.org/presentationml/2006/main" type="twoTxTwoObj" preserve="1">
  <p:cSld name="2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77916340"/>
      </p:ext>
    </p:extLst>
  </p:cSld>
  <p:clrMapOvr>
    <a:masterClrMapping/>
  </p:clrMapOvr>
</p:sldLayout>
</file>

<file path=ppt/slideLayouts/slideLayout1348.xml><?xml version="1.0" encoding="utf-8"?>
<p:sldLayout xmlns:a="http://schemas.openxmlformats.org/drawingml/2006/main" xmlns:r="http://schemas.openxmlformats.org/officeDocument/2006/relationships" xmlns:p="http://schemas.openxmlformats.org/presentationml/2006/main" preserve="1" userDrawn="1">
  <p:cSld name="2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66039942"/>
      </p:ext>
    </p:extLst>
  </p:cSld>
  <p:clrMapOvr>
    <a:masterClrMapping/>
  </p:clrMapOvr>
</p:sldLayout>
</file>

<file path=ppt/slideLayouts/slideLayout1349.xml><?xml version="1.0" encoding="utf-8"?>
<p:sldLayout xmlns:a="http://schemas.openxmlformats.org/drawingml/2006/main" xmlns:r="http://schemas.openxmlformats.org/officeDocument/2006/relationships" xmlns:p="http://schemas.openxmlformats.org/presentationml/2006/main" preserve="1" userDrawn="1">
  <p:cSld name="2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707805967"/>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Quotation">
  <p:cSld name="Quotation 13 2">
    <p:spTree>
      <p:nvGrpSpPr>
        <p:cNvPr id="1" name="Shape 10349"/>
        <p:cNvGrpSpPr/>
        <p:nvPr/>
      </p:nvGrpSpPr>
      <p:grpSpPr>
        <a:xfrm>
          <a:off x="0" y="0"/>
          <a:ext cx="0" cy="0"/>
          <a:chOff x="0" y="0"/>
          <a:chExt cx="0" cy="0"/>
        </a:xfrm>
      </p:grpSpPr>
      <p:sp>
        <p:nvSpPr>
          <p:cNvPr id="10350" name="Google Shape;10350;p143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351" name="Google Shape;10351;p143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352" name="Google Shape;10352;p143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353" name="Google Shape;10353;p143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354" name="Google Shape;10354;p143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355" name="Google Shape;10355;p143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356" name="Google Shape;10356;p1439"/>
          <p:cNvGrpSpPr/>
          <p:nvPr/>
        </p:nvGrpSpPr>
        <p:grpSpPr>
          <a:xfrm>
            <a:off x="7191542" y="1"/>
            <a:ext cx="5000459" cy="1425992"/>
            <a:chOff x="7191542" y="1"/>
            <a:chExt cx="5000459" cy="1425992"/>
          </a:xfrm>
        </p:grpSpPr>
        <p:pic>
          <p:nvPicPr>
            <p:cNvPr id="10357" name="Google Shape;10357;p143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358" name="Google Shape;10358;p1439"/>
            <p:cNvGrpSpPr/>
            <p:nvPr/>
          </p:nvGrpSpPr>
          <p:grpSpPr>
            <a:xfrm>
              <a:off x="7191542" y="1"/>
              <a:ext cx="5000459" cy="1425992"/>
              <a:chOff x="7186272" y="0"/>
              <a:chExt cx="5005729" cy="1427495"/>
            </a:xfrm>
          </p:grpSpPr>
          <p:sp>
            <p:nvSpPr>
              <p:cNvPr id="10359" name="Google Shape;10359;p143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360" name="Google Shape;10360;p143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361" name="Google Shape;10361;p143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350.xml><?xml version="1.0" encoding="utf-8"?>
<p:sldLayout xmlns:a="http://schemas.openxmlformats.org/drawingml/2006/main" xmlns:r="http://schemas.openxmlformats.org/officeDocument/2006/relationships" xmlns:p="http://schemas.openxmlformats.org/presentationml/2006/main" type="twoTxTwoObj" preserve="1">
  <p:cSld name="2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60080618"/>
      </p:ext>
    </p:extLst>
  </p:cSld>
  <p:clrMapOvr>
    <a:masterClrMapping/>
  </p:clrMapOvr>
</p:sldLayout>
</file>

<file path=ppt/slideLayouts/slideLayout1351.xml><?xml version="1.0" encoding="utf-8"?>
<p:sldLayout xmlns:a="http://schemas.openxmlformats.org/drawingml/2006/main" xmlns:r="http://schemas.openxmlformats.org/officeDocument/2006/relationships" xmlns:p="http://schemas.openxmlformats.org/presentationml/2006/main" preserve="1" userDrawn="1">
  <p:cSld name="2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714769832"/>
      </p:ext>
    </p:extLst>
  </p:cSld>
  <p:clrMapOvr>
    <a:masterClrMapping/>
  </p:clrMapOvr>
</p:sldLayout>
</file>

<file path=ppt/slideLayouts/slideLayout1352.xml><?xml version="1.0" encoding="utf-8"?>
<p:sldLayout xmlns:a="http://schemas.openxmlformats.org/drawingml/2006/main" xmlns:r="http://schemas.openxmlformats.org/officeDocument/2006/relationships" xmlns:p="http://schemas.openxmlformats.org/presentationml/2006/main" preserve="1" userDrawn="1">
  <p:cSld name="2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117854218"/>
      </p:ext>
    </p:extLst>
  </p:cSld>
  <p:clrMapOvr>
    <a:masterClrMapping/>
  </p:clrMapOvr>
</p:sldLayout>
</file>

<file path=ppt/slideLayouts/slideLayout1353.xml><?xml version="1.0" encoding="utf-8"?>
<p:sldLayout xmlns:a="http://schemas.openxmlformats.org/drawingml/2006/main" xmlns:r="http://schemas.openxmlformats.org/officeDocument/2006/relationships" xmlns:p="http://schemas.openxmlformats.org/presentationml/2006/main" type="twoTxTwoObj" preserve="1">
  <p:cSld name="2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20578755"/>
      </p:ext>
    </p:extLst>
  </p:cSld>
  <p:clrMapOvr>
    <a:masterClrMapping/>
  </p:clrMapOvr>
</p:sldLayout>
</file>

<file path=ppt/slideLayouts/slideLayout1354.xml><?xml version="1.0" encoding="utf-8"?>
<p:sldLayout xmlns:a="http://schemas.openxmlformats.org/drawingml/2006/main" xmlns:r="http://schemas.openxmlformats.org/officeDocument/2006/relationships" xmlns:p="http://schemas.openxmlformats.org/presentationml/2006/main" matchingName="Title and Content">
  <p:cSld name="4_Title and Content">
    <p:spTree>
      <p:nvGrpSpPr>
        <p:cNvPr id="1" name="Shape 42"/>
        <p:cNvGrpSpPr/>
        <p:nvPr/>
      </p:nvGrpSpPr>
      <p:grpSpPr>
        <a:xfrm>
          <a:off x="0" y="0"/>
          <a:ext cx="0" cy="0"/>
          <a:chOff x="0" y="0"/>
          <a:chExt cx="0" cy="0"/>
        </a:xfrm>
      </p:grpSpPr>
      <p:grpSp>
        <p:nvGrpSpPr>
          <p:cNvPr id="43" name="Google Shape;43;p38"/>
          <p:cNvGrpSpPr/>
          <p:nvPr/>
        </p:nvGrpSpPr>
        <p:grpSpPr>
          <a:xfrm>
            <a:off x="7191543" y="1"/>
            <a:ext cx="5000459" cy="1425992"/>
            <a:chOff x="7191542" y="1"/>
            <a:chExt cx="5000459" cy="1425992"/>
          </a:xfrm>
        </p:grpSpPr>
        <p:pic>
          <p:nvPicPr>
            <p:cNvPr id="44" name="Google Shape;44;p38"/>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45" name="Google Shape;45;p38"/>
            <p:cNvGrpSpPr/>
            <p:nvPr/>
          </p:nvGrpSpPr>
          <p:grpSpPr>
            <a:xfrm>
              <a:off x="7191542" y="1"/>
              <a:ext cx="5000459" cy="1425992"/>
              <a:chOff x="7186272" y="0"/>
              <a:chExt cx="5005729" cy="1427495"/>
            </a:xfrm>
          </p:grpSpPr>
          <p:sp>
            <p:nvSpPr>
              <p:cNvPr id="46" name="Google Shape;46;p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7" name="Google Shape;47;p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8" name="Google Shape;48;p38"/>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 name="Google Shape;49;p3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50" name="Google Shape;50;p3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51" name="Google Shape;51;p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 name="Google Shape;52;p3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310205196"/>
      </p:ext>
    </p:extLst>
  </p:cSld>
  <p:clrMapOvr>
    <a:masterClrMapping/>
  </p:clrMapOvr>
</p:sldLayout>
</file>

<file path=ppt/slideLayouts/slideLayout1355.xml><?xml version="1.0" encoding="utf-8"?>
<p:sldLayout xmlns:a="http://schemas.openxmlformats.org/drawingml/2006/main" xmlns:r="http://schemas.openxmlformats.org/officeDocument/2006/relationships" xmlns:p="http://schemas.openxmlformats.org/presentationml/2006/main" type="title">
  <p:cSld name="4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404074510"/>
      </p:ext>
    </p:extLst>
  </p:cSld>
  <p:clrMapOvr>
    <a:masterClrMapping/>
  </p:clrMapOvr>
</p:sldLayout>
</file>

<file path=ppt/slideLayouts/slideLayout1356.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4220877040"/>
      </p:ext>
    </p:extLst>
  </p:cSld>
  <p:clrMapOvr>
    <a:masterClrMapping/>
  </p:clrMapOvr>
</p:sldLayout>
</file>

<file path=ppt/slideLayouts/slideLayout1357.xml><?xml version="1.0" encoding="utf-8"?>
<p:sldLayout xmlns:a="http://schemas.openxmlformats.org/drawingml/2006/main" xmlns:r="http://schemas.openxmlformats.org/officeDocument/2006/relationships" xmlns:p="http://schemas.openxmlformats.org/presentationml/2006/main" userDrawn="1">
  <p:cSld name="4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2668574274"/>
      </p:ext>
    </p:extLst>
  </p:cSld>
  <p:clrMapOvr>
    <a:masterClrMapping/>
  </p:clrMapOvr>
</p:sldLayout>
</file>

<file path=ppt/slideLayouts/slideLayout1358.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235471929"/>
      </p:ext>
    </p:extLst>
  </p:cSld>
  <p:clrMapOvr>
    <a:masterClrMapping/>
  </p:clrMapOvr>
</p:sldLayout>
</file>

<file path=ppt/slideLayouts/slideLayout1359.xml><?xml version="1.0" encoding="utf-8"?>
<p:sldLayout xmlns:a="http://schemas.openxmlformats.org/drawingml/2006/main" xmlns:r="http://schemas.openxmlformats.org/officeDocument/2006/relationships" xmlns:p="http://schemas.openxmlformats.org/presentationml/2006/main">
  <p:cSld name="1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58278594"/>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Title Slide">
  <p:cSld name="Title Slide">
    <p:spTree>
      <p:nvGrpSpPr>
        <p:cNvPr id="1" name="Shape 10362"/>
        <p:cNvGrpSpPr/>
        <p:nvPr/>
      </p:nvGrpSpPr>
      <p:grpSpPr>
        <a:xfrm>
          <a:off x="0" y="0"/>
          <a:ext cx="0" cy="0"/>
          <a:chOff x="0" y="0"/>
          <a:chExt cx="0" cy="0"/>
        </a:xfrm>
      </p:grpSpPr>
      <p:sp>
        <p:nvSpPr>
          <p:cNvPr id="10363" name="Google Shape;10363;p1440"/>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364" name="Google Shape;10364;p1440"/>
          <p:cNvSpPr/>
          <p:nvPr/>
        </p:nvSpPr>
        <p:spPr>
          <a:xfrm>
            <a:off x="2"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10365" name="Google Shape;10365;p1440"/>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10366" name="Google Shape;10366;p1440"/>
          <p:cNvSpPr/>
          <p:nvPr/>
        </p:nvSpPr>
        <p:spPr>
          <a:xfrm>
            <a:off x="1" y="5020055"/>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10367" name="Google Shape;10367;p1440"/>
          <p:cNvPicPr preferRelativeResize="0"/>
          <p:nvPr/>
        </p:nvPicPr>
        <p:blipFill rotWithShape="1">
          <a:blip r:embed="rId3">
            <a:alphaModFix/>
          </a:blip>
          <a:srcRect/>
          <a:stretch/>
        </p:blipFill>
        <p:spPr>
          <a:xfrm>
            <a:off x="313956" y="5564123"/>
            <a:ext cx="2025383" cy="911351"/>
          </a:xfrm>
          <a:prstGeom prst="rect">
            <a:avLst/>
          </a:prstGeom>
          <a:noFill/>
          <a:ln>
            <a:noFill/>
          </a:ln>
        </p:spPr>
      </p:pic>
      <p:sp>
        <p:nvSpPr>
          <p:cNvPr id="10368" name="Google Shape;10368;p1440"/>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369" name="Google Shape;10369;p1440"/>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370" name="Google Shape;10370;p1440"/>
          <p:cNvSpPr txBox="1">
            <a:spLocks noGrp="1"/>
          </p:cNvSpPr>
          <p:nvPr>
            <p:ph type="subTitle" idx="1"/>
          </p:nvPr>
        </p:nvSpPr>
        <p:spPr>
          <a:xfrm>
            <a:off x="1828800" y="3840480"/>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0371" name="Google Shape;10371;p1440"/>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372" name="Google Shape;10372;p1440"/>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373" name="Google Shape;10373;p1440"/>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100"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100"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100"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100"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100"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100"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100"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100"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100"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10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360.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489404483"/>
      </p:ext>
    </p:extLst>
  </p:cSld>
  <p:clrMapOvr>
    <a:masterClrMapping/>
  </p:clrMapOvr>
</p:sldLayout>
</file>

<file path=ppt/slideLayouts/slideLayout1361.xml><?xml version="1.0" encoding="utf-8"?>
<p:sldLayout xmlns:a="http://schemas.openxmlformats.org/drawingml/2006/main" xmlns:r="http://schemas.openxmlformats.org/officeDocument/2006/relationships" xmlns:p="http://schemas.openxmlformats.org/presentationml/2006/main" userDrawn="1">
  <p:cSld name="5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403478424"/>
      </p:ext>
    </p:extLst>
  </p:cSld>
  <p:clrMapOvr>
    <a:masterClrMapping/>
  </p:clrMapOvr>
</p:sldLayout>
</file>

<file path=ppt/slideLayouts/slideLayout1362.xml><?xml version="1.0" encoding="utf-8"?>
<p:sldLayout xmlns:a="http://schemas.openxmlformats.org/drawingml/2006/main" xmlns:r="http://schemas.openxmlformats.org/officeDocument/2006/relationships" xmlns:p="http://schemas.openxmlformats.org/presentationml/2006/main" userDrawn="1">
  <p:cSld name="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859098044"/>
      </p:ext>
    </p:extLst>
  </p:cSld>
  <p:clrMapOvr>
    <a:masterClrMapping/>
  </p:clrMapOvr>
</p:sldLayout>
</file>

<file path=ppt/slideLayouts/slideLayout1363.xml><?xml version="1.0" encoding="utf-8"?>
<p:sldLayout xmlns:a="http://schemas.openxmlformats.org/drawingml/2006/main" xmlns:r="http://schemas.openxmlformats.org/officeDocument/2006/relationships" xmlns:p="http://schemas.openxmlformats.org/presentationml/2006/main">
  <p:cSld name="20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945276364"/>
      </p:ext>
    </p:extLst>
  </p:cSld>
  <p:clrMapOvr>
    <a:masterClrMapping/>
  </p:clrMapOvr>
</p:sldLayout>
</file>

<file path=ppt/slideLayouts/slideLayout1364.xml><?xml version="1.0" encoding="utf-8"?>
<p:sldLayout xmlns:a="http://schemas.openxmlformats.org/drawingml/2006/main" xmlns:r="http://schemas.openxmlformats.org/officeDocument/2006/relationships" xmlns:p="http://schemas.openxmlformats.org/presentationml/2006/main">
  <p:cSld name="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18021461"/>
      </p:ext>
    </p:extLst>
  </p:cSld>
  <p:clrMapOvr>
    <a:masterClrMapping/>
  </p:clrMapOvr>
</p:sldLayout>
</file>

<file path=ppt/slideLayouts/slideLayout1365.xml><?xml version="1.0" encoding="utf-8"?>
<p:sldLayout xmlns:a="http://schemas.openxmlformats.org/drawingml/2006/main" xmlns:r="http://schemas.openxmlformats.org/officeDocument/2006/relationships" xmlns:p="http://schemas.openxmlformats.org/presentationml/2006/main" userDrawn="1">
  <p:cSld name="6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939989584"/>
      </p:ext>
    </p:extLst>
  </p:cSld>
  <p:clrMapOvr>
    <a:masterClrMapping/>
  </p:clrMapOvr>
</p:sldLayout>
</file>

<file path=ppt/slideLayouts/slideLayout1366.xml><?xml version="1.0" encoding="utf-8"?>
<p:sldLayout xmlns:a="http://schemas.openxmlformats.org/drawingml/2006/main" xmlns:r="http://schemas.openxmlformats.org/officeDocument/2006/relationships" xmlns:p="http://schemas.openxmlformats.org/presentationml/2006/main" userDrawn="1">
  <p:cSld name="7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2675864542"/>
      </p:ext>
    </p:extLst>
  </p:cSld>
  <p:clrMapOvr>
    <a:masterClrMapping/>
  </p:clrMapOvr>
</p:sldLayout>
</file>

<file path=ppt/slideLayouts/slideLayout1367.xml><?xml version="1.0" encoding="utf-8"?>
<p:sldLayout xmlns:a="http://schemas.openxmlformats.org/drawingml/2006/main" xmlns:r="http://schemas.openxmlformats.org/officeDocument/2006/relationships" xmlns:p="http://schemas.openxmlformats.org/presentationml/2006/main" userDrawn="1">
  <p:cSld name="8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1978282302"/>
      </p:ext>
    </p:extLst>
  </p:cSld>
  <p:clrMapOvr>
    <a:masterClrMapping/>
  </p:clrMapOvr>
</p:sldLayout>
</file>

<file path=ppt/slideLayouts/slideLayout1368.xml><?xml version="1.0" encoding="utf-8"?>
<p:sldLayout xmlns:a="http://schemas.openxmlformats.org/drawingml/2006/main" xmlns:r="http://schemas.openxmlformats.org/officeDocument/2006/relationships" xmlns:p="http://schemas.openxmlformats.org/presentationml/2006/main" userDrawn="1">
  <p:cSld name="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37104982"/>
      </p:ext>
    </p:extLst>
  </p:cSld>
  <p:clrMapOvr>
    <a:masterClrMapping/>
  </p:clrMapOvr>
</p:sldLayout>
</file>

<file path=ppt/slideLayouts/slideLayout1369.xml><?xml version="1.0" encoding="utf-8"?>
<p:sldLayout xmlns:a="http://schemas.openxmlformats.org/drawingml/2006/main" xmlns:r="http://schemas.openxmlformats.org/officeDocument/2006/relationships" xmlns:p="http://schemas.openxmlformats.org/presentationml/2006/main">
  <p:cSld name="2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795372134"/>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2_Quotation">
  <p:cSld name="2_Quotation 2 2">
    <p:spTree>
      <p:nvGrpSpPr>
        <p:cNvPr id="1" name="Shape 10374"/>
        <p:cNvGrpSpPr/>
        <p:nvPr/>
      </p:nvGrpSpPr>
      <p:grpSpPr>
        <a:xfrm>
          <a:off x="0" y="0"/>
          <a:ext cx="0" cy="0"/>
          <a:chOff x="0" y="0"/>
          <a:chExt cx="0" cy="0"/>
        </a:xfrm>
      </p:grpSpPr>
      <p:sp>
        <p:nvSpPr>
          <p:cNvPr id="10375" name="Google Shape;10375;p144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376" name="Google Shape;10376;p144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377" name="Google Shape;10377;p144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378" name="Google Shape;10378;p144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379" name="Google Shape;10379;p144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380" name="Google Shape;10380;p144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381" name="Google Shape;10381;p1441"/>
          <p:cNvGrpSpPr/>
          <p:nvPr/>
        </p:nvGrpSpPr>
        <p:grpSpPr>
          <a:xfrm>
            <a:off x="7191542" y="1"/>
            <a:ext cx="5000459" cy="1425992"/>
            <a:chOff x="7191542" y="1"/>
            <a:chExt cx="5000459" cy="1425992"/>
          </a:xfrm>
        </p:grpSpPr>
        <p:pic>
          <p:nvPicPr>
            <p:cNvPr id="10382" name="Google Shape;10382;p144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383" name="Google Shape;10383;p1441"/>
            <p:cNvGrpSpPr/>
            <p:nvPr/>
          </p:nvGrpSpPr>
          <p:grpSpPr>
            <a:xfrm>
              <a:off x="7191542" y="1"/>
              <a:ext cx="5000459" cy="1425992"/>
              <a:chOff x="7186272" y="0"/>
              <a:chExt cx="5005729" cy="1427495"/>
            </a:xfrm>
          </p:grpSpPr>
          <p:sp>
            <p:nvSpPr>
              <p:cNvPr id="10384" name="Google Shape;10384;p144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385" name="Google Shape;10385;p144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386" name="Google Shape;10386;p144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370.xml><?xml version="1.0" encoding="utf-8"?>
<p:sldLayout xmlns:a="http://schemas.openxmlformats.org/drawingml/2006/main" xmlns:r="http://schemas.openxmlformats.org/officeDocument/2006/relationships" xmlns:p="http://schemas.openxmlformats.org/presentationml/2006/main">
  <p:cSld name="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217828020"/>
      </p:ext>
    </p:extLst>
  </p:cSld>
  <p:clrMapOvr>
    <a:masterClrMapping/>
  </p:clrMapOvr>
</p:sldLayout>
</file>

<file path=ppt/slideLayouts/slideLayout1371.xml><?xml version="1.0" encoding="utf-8"?>
<p:sldLayout xmlns:a="http://schemas.openxmlformats.org/drawingml/2006/main" xmlns:r="http://schemas.openxmlformats.org/officeDocument/2006/relationships" xmlns:p="http://schemas.openxmlformats.org/presentationml/2006/main" userDrawn="1">
  <p:cSld name="9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3627648628"/>
      </p:ext>
    </p:extLst>
  </p:cSld>
  <p:clrMapOvr>
    <a:masterClrMapping/>
  </p:clrMapOvr>
</p:sldLayout>
</file>

<file path=ppt/slideLayouts/slideLayout1372.xml><?xml version="1.0" encoding="utf-8"?>
<p:sldLayout xmlns:a="http://schemas.openxmlformats.org/drawingml/2006/main" xmlns:r="http://schemas.openxmlformats.org/officeDocument/2006/relationships" xmlns:p="http://schemas.openxmlformats.org/presentationml/2006/main" userDrawn="1">
  <p:cSld name="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326122543"/>
      </p:ext>
    </p:extLst>
  </p:cSld>
  <p:clrMapOvr>
    <a:masterClrMapping/>
  </p:clrMapOvr>
</p:sldLayout>
</file>

<file path=ppt/slideLayouts/slideLayout1373.xml><?xml version="1.0" encoding="utf-8"?>
<p:sldLayout xmlns:a="http://schemas.openxmlformats.org/drawingml/2006/main" xmlns:r="http://schemas.openxmlformats.org/officeDocument/2006/relationships" xmlns:p="http://schemas.openxmlformats.org/presentationml/2006/main">
  <p:cSld name="2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462054694"/>
      </p:ext>
    </p:extLst>
  </p:cSld>
  <p:clrMapOvr>
    <a:masterClrMapping/>
  </p:clrMapOvr>
</p:sldLayout>
</file>

<file path=ppt/slideLayouts/slideLayout1374.xml><?xml version="1.0" encoding="utf-8"?>
<p:sldLayout xmlns:a="http://schemas.openxmlformats.org/drawingml/2006/main" xmlns:r="http://schemas.openxmlformats.org/officeDocument/2006/relationships" xmlns:p="http://schemas.openxmlformats.org/presentationml/2006/main">
  <p:cSld name="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29055294"/>
      </p:ext>
    </p:extLst>
  </p:cSld>
  <p:clrMapOvr>
    <a:masterClrMapping/>
  </p:clrMapOvr>
</p:sldLayout>
</file>

<file path=ppt/slideLayouts/slideLayout1375.xml><?xml version="1.0" encoding="utf-8"?>
<p:sldLayout xmlns:a="http://schemas.openxmlformats.org/drawingml/2006/main" xmlns:r="http://schemas.openxmlformats.org/officeDocument/2006/relationships" xmlns:p="http://schemas.openxmlformats.org/presentationml/2006/main" userDrawn="1">
  <p:cSld name="10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986171260"/>
      </p:ext>
    </p:extLst>
  </p:cSld>
  <p:clrMapOvr>
    <a:masterClrMapping/>
  </p:clrMapOvr>
</p:sldLayout>
</file>

<file path=ppt/slideLayouts/slideLayout1376.xml><?xml version="1.0" encoding="utf-8"?>
<p:sldLayout xmlns:a="http://schemas.openxmlformats.org/drawingml/2006/main" xmlns:r="http://schemas.openxmlformats.org/officeDocument/2006/relationships" xmlns:p="http://schemas.openxmlformats.org/presentationml/2006/main" userDrawn="1">
  <p:cSld name="11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2080090535"/>
      </p:ext>
    </p:extLst>
  </p:cSld>
  <p:clrMapOvr>
    <a:masterClrMapping/>
  </p:clrMapOvr>
</p:sldLayout>
</file>

<file path=ppt/slideLayouts/slideLayout1377.xml><?xml version="1.0" encoding="utf-8"?>
<p:sldLayout xmlns:a="http://schemas.openxmlformats.org/drawingml/2006/main" xmlns:r="http://schemas.openxmlformats.org/officeDocument/2006/relationships" xmlns:p="http://schemas.openxmlformats.org/presentationml/2006/main" userDrawn="1">
  <p:cSld name="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27921214"/>
      </p:ext>
    </p:extLst>
  </p:cSld>
  <p:clrMapOvr>
    <a:masterClrMapping/>
  </p:clrMapOvr>
</p:sldLayout>
</file>

<file path=ppt/slideLayouts/slideLayout1378.xml><?xml version="1.0" encoding="utf-8"?>
<p:sldLayout xmlns:a="http://schemas.openxmlformats.org/drawingml/2006/main" xmlns:r="http://schemas.openxmlformats.org/officeDocument/2006/relationships" xmlns:p="http://schemas.openxmlformats.org/presentationml/2006/main">
  <p:cSld name="2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print">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41920976"/>
      </p:ext>
    </p:extLst>
  </p:cSld>
  <p:clrMapOvr>
    <a:masterClrMapping/>
  </p:clrMapOvr>
</p:sldLayout>
</file>

<file path=ppt/slideLayouts/slideLayout1379.xml><?xml version="1.0" encoding="utf-8"?>
<p:sldLayout xmlns:a="http://schemas.openxmlformats.org/drawingml/2006/main" xmlns:r="http://schemas.openxmlformats.org/officeDocument/2006/relationships" xmlns:p="http://schemas.openxmlformats.org/presentationml/2006/main">
  <p:cSld name="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63580442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2_Quotation">
  <p:cSld name="2_Quotation 2 3">
    <p:spTree>
      <p:nvGrpSpPr>
        <p:cNvPr id="1" name="Shape 10387"/>
        <p:cNvGrpSpPr/>
        <p:nvPr/>
      </p:nvGrpSpPr>
      <p:grpSpPr>
        <a:xfrm>
          <a:off x="0" y="0"/>
          <a:ext cx="0" cy="0"/>
          <a:chOff x="0" y="0"/>
          <a:chExt cx="0" cy="0"/>
        </a:xfrm>
      </p:grpSpPr>
      <p:sp>
        <p:nvSpPr>
          <p:cNvPr id="10388" name="Google Shape;10388;p144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389" name="Google Shape;10389;p144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390" name="Google Shape;10390;p144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391" name="Google Shape;10391;p144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392" name="Google Shape;10392;p14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393" name="Google Shape;10393;p14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394" name="Google Shape;10394;p1442"/>
          <p:cNvGrpSpPr/>
          <p:nvPr/>
        </p:nvGrpSpPr>
        <p:grpSpPr>
          <a:xfrm>
            <a:off x="7191542" y="1"/>
            <a:ext cx="5000459" cy="1425992"/>
            <a:chOff x="7191542" y="1"/>
            <a:chExt cx="5000459" cy="1425992"/>
          </a:xfrm>
        </p:grpSpPr>
        <p:pic>
          <p:nvPicPr>
            <p:cNvPr id="10395" name="Google Shape;10395;p14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396" name="Google Shape;10396;p1442"/>
            <p:cNvGrpSpPr/>
            <p:nvPr/>
          </p:nvGrpSpPr>
          <p:grpSpPr>
            <a:xfrm>
              <a:off x="7191542" y="1"/>
              <a:ext cx="5000459" cy="1425992"/>
              <a:chOff x="7186272" y="0"/>
              <a:chExt cx="5005729" cy="1427495"/>
            </a:xfrm>
          </p:grpSpPr>
          <p:sp>
            <p:nvSpPr>
              <p:cNvPr id="10397" name="Google Shape;10397;p14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398" name="Google Shape;10398;p14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399" name="Google Shape;10399;p144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380.xml><?xml version="1.0" encoding="utf-8"?>
<p:sldLayout xmlns:a="http://schemas.openxmlformats.org/drawingml/2006/main" xmlns:r="http://schemas.openxmlformats.org/officeDocument/2006/relationships" xmlns:p="http://schemas.openxmlformats.org/presentationml/2006/main" userDrawn="1">
  <p:cSld name="12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60585276"/>
      </p:ext>
    </p:extLst>
  </p:cSld>
  <p:clrMapOvr>
    <a:masterClrMapping/>
  </p:clrMapOvr>
</p:sldLayout>
</file>

<file path=ppt/slideLayouts/slideLayout1381.xml><?xml version="1.0" encoding="utf-8"?>
<p:sldLayout xmlns:a="http://schemas.openxmlformats.org/drawingml/2006/main" xmlns:r="http://schemas.openxmlformats.org/officeDocument/2006/relationships" xmlns:p="http://schemas.openxmlformats.org/presentationml/2006/main" userDrawn="1">
  <p:cSld name="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309666298"/>
      </p:ext>
    </p:extLst>
  </p:cSld>
  <p:clrMapOvr>
    <a:masterClrMapping/>
  </p:clrMapOvr>
</p:sldLayout>
</file>

<file path=ppt/slideLayouts/slideLayout1382.xml><?xml version="1.0" encoding="utf-8"?>
<p:sldLayout xmlns:a="http://schemas.openxmlformats.org/drawingml/2006/main" xmlns:r="http://schemas.openxmlformats.org/officeDocument/2006/relationships" xmlns:p="http://schemas.openxmlformats.org/presentationml/2006/main">
  <p:cSld name="2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656760714"/>
      </p:ext>
    </p:extLst>
  </p:cSld>
  <p:clrMapOvr>
    <a:masterClrMapping/>
  </p:clrMapOvr>
</p:sldLayout>
</file>

<file path=ppt/slideLayouts/slideLayout1383.xml><?xml version="1.0" encoding="utf-8"?>
<p:sldLayout xmlns:a="http://schemas.openxmlformats.org/drawingml/2006/main" xmlns:r="http://schemas.openxmlformats.org/officeDocument/2006/relationships" xmlns:p="http://schemas.openxmlformats.org/presentationml/2006/main">
  <p:cSld name="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935649411"/>
      </p:ext>
    </p:extLst>
  </p:cSld>
  <p:clrMapOvr>
    <a:masterClrMapping/>
  </p:clrMapOvr>
</p:sldLayout>
</file>

<file path=ppt/slideLayouts/slideLayout1384.xml><?xml version="1.0" encoding="utf-8"?>
<p:sldLayout xmlns:a="http://schemas.openxmlformats.org/drawingml/2006/main" xmlns:r="http://schemas.openxmlformats.org/officeDocument/2006/relationships" xmlns:p="http://schemas.openxmlformats.org/presentationml/2006/main" userDrawn="1">
  <p:cSld name="1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551432267"/>
      </p:ext>
    </p:extLst>
  </p:cSld>
  <p:clrMapOvr>
    <a:masterClrMapping/>
  </p:clrMapOvr>
</p:sldLayout>
</file>

<file path=ppt/slideLayouts/slideLayout1385.xml><?xml version="1.0" encoding="utf-8"?>
<p:sldLayout xmlns:a="http://schemas.openxmlformats.org/drawingml/2006/main" xmlns:r="http://schemas.openxmlformats.org/officeDocument/2006/relationships" xmlns:p="http://schemas.openxmlformats.org/presentationml/2006/main" userDrawn="1">
  <p:cSld name="6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480461207"/>
      </p:ext>
    </p:extLst>
  </p:cSld>
  <p:clrMapOvr>
    <a:masterClrMapping/>
  </p:clrMapOvr>
</p:sldLayout>
</file>

<file path=ppt/slideLayouts/slideLayout1386.xml><?xml version="1.0" encoding="utf-8"?>
<p:sldLayout xmlns:a="http://schemas.openxmlformats.org/drawingml/2006/main" xmlns:r="http://schemas.openxmlformats.org/officeDocument/2006/relationships" xmlns:p="http://schemas.openxmlformats.org/presentationml/2006/main">
  <p:cSld name="2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screen">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873984959"/>
      </p:ext>
    </p:extLst>
  </p:cSld>
  <p:clrMapOvr>
    <a:masterClrMapping/>
  </p:clrMapOvr>
</p:sldLayout>
</file>

<file path=ppt/slideLayouts/slideLayout1387.xml><?xml version="1.0" encoding="utf-8"?>
<p:sldLayout xmlns:a="http://schemas.openxmlformats.org/drawingml/2006/main" xmlns:r="http://schemas.openxmlformats.org/officeDocument/2006/relationships" xmlns:p="http://schemas.openxmlformats.org/presentationml/2006/main">
  <p:cSld name="6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729066305"/>
      </p:ext>
    </p:extLst>
  </p:cSld>
  <p:clrMapOvr>
    <a:masterClrMapping/>
  </p:clrMapOvr>
</p:sldLayout>
</file>

<file path=ppt/slideLayouts/slideLayout1388.xml><?xml version="1.0" encoding="utf-8"?>
<p:sldLayout xmlns:a="http://schemas.openxmlformats.org/drawingml/2006/main" xmlns:r="http://schemas.openxmlformats.org/officeDocument/2006/relationships" xmlns:p="http://schemas.openxmlformats.org/presentationml/2006/main" userDrawn="1">
  <p:cSld name="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122428475"/>
      </p:ext>
    </p:extLst>
  </p:cSld>
  <p:clrMapOvr>
    <a:masterClrMapping/>
  </p:clrMapOvr>
</p:sldLayout>
</file>

<file path=ppt/slideLayouts/slideLayout1389.xml><?xml version="1.0" encoding="utf-8"?>
<p:sldLayout xmlns:a="http://schemas.openxmlformats.org/drawingml/2006/main" xmlns:r="http://schemas.openxmlformats.org/officeDocument/2006/relationships" xmlns:p="http://schemas.openxmlformats.org/presentationml/2006/main">
  <p:cSld name="7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548702167"/>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Cover">
  <p:cSld name="Cover 9">
    <p:spTree>
      <p:nvGrpSpPr>
        <p:cNvPr id="1" name="Shape 10400"/>
        <p:cNvGrpSpPr/>
        <p:nvPr/>
      </p:nvGrpSpPr>
      <p:grpSpPr>
        <a:xfrm>
          <a:off x="0" y="0"/>
          <a:ext cx="0" cy="0"/>
          <a:chOff x="0" y="0"/>
          <a:chExt cx="0" cy="0"/>
        </a:xfrm>
      </p:grpSpPr>
      <p:sp>
        <p:nvSpPr>
          <p:cNvPr id="10401" name="Google Shape;10401;p1443"/>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402" name="Google Shape;10402;p1443"/>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403" name="Google Shape;10403;p1443"/>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404" name="Google Shape;10404;p1443"/>
          <p:cNvSpPr>
            <a:spLocks noGrp="1"/>
          </p:cNvSpPr>
          <p:nvPr>
            <p:ph type="pic" idx="2"/>
          </p:nvPr>
        </p:nvSpPr>
        <p:spPr>
          <a:xfrm>
            <a:off x="7118684" y="233915"/>
            <a:ext cx="5073316" cy="5943600"/>
          </a:xfrm>
          <a:prstGeom prst="rect">
            <a:avLst/>
          </a:prstGeom>
          <a:noFill/>
          <a:ln>
            <a:noFill/>
          </a:ln>
        </p:spPr>
      </p:sp>
      <p:grpSp>
        <p:nvGrpSpPr>
          <p:cNvPr id="10405" name="Google Shape;10405;p1443"/>
          <p:cNvGrpSpPr/>
          <p:nvPr/>
        </p:nvGrpSpPr>
        <p:grpSpPr>
          <a:xfrm>
            <a:off x="0" y="5020348"/>
            <a:ext cx="12192000" cy="1837653"/>
            <a:chOff x="0" y="5020348"/>
            <a:chExt cx="12192000" cy="1837653"/>
          </a:xfrm>
        </p:grpSpPr>
        <p:sp>
          <p:nvSpPr>
            <p:cNvPr id="10406" name="Google Shape;10406;p144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407" name="Google Shape;10407;p144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408" name="Google Shape;10408;p144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390.xml><?xml version="1.0" encoding="utf-8"?>
<p:sldLayout xmlns:a="http://schemas.openxmlformats.org/drawingml/2006/main" xmlns:r="http://schemas.openxmlformats.org/officeDocument/2006/relationships" xmlns:p="http://schemas.openxmlformats.org/presentationml/2006/main" userDrawn="1">
  <p:cSld name="8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257713067"/>
      </p:ext>
    </p:extLst>
  </p:cSld>
  <p:clrMapOvr>
    <a:masterClrMapping/>
  </p:clrMapOvr>
</p:sldLayout>
</file>

<file path=ppt/slideLayouts/slideLayout1391.xml><?xml version="1.0" encoding="utf-8"?>
<p:sldLayout xmlns:a="http://schemas.openxmlformats.org/drawingml/2006/main" xmlns:r="http://schemas.openxmlformats.org/officeDocument/2006/relationships" xmlns:p="http://schemas.openxmlformats.org/presentationml/2006/main">
  <p:cSld name="2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99805404"/>
      </p:ext>
    </p:extLst>
  </p:cSld>
  <p:clrMapOvr>
    <a:masterClrMapping/>
  </p:clrMapOvr>
</p:sldLayout>
</file>

<file path=ppt/slideLayouts/slideLayout1392.xml><?xml version="1.0" encoding="utf-8"?>
<p:sldLayout xmlns:a="http://schemas.openxmlformats.org/drawingml/2006/main" xmlns:r="http://schemas.openxmlformats.org/officeDocument/2006/relationships" xmlns:p="http://schemas.openxmlformats.org/presentationml/2006/main">
  <p:cSld name="8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216179664"/>
      </p:ext>
    </p:extLst>
  </p:cSld>
  <p:clrMapOvr>
    <a:masterClrMapping/>
  </p:clrMapOvr>
</p:sldLayout>
</file>

<file path=ppt/slideLayouts/slideLayout1393.xml><?xml version="1.0" encoding="utf-8"?>
<p:sldLayout xmlns:a="http://schemas.openxmlformats.org/drawingml/2006/main" xmlns:r="http://schemas.openxmlformats.org/officeDocument/2006/relationships" xmlns:p="http://schemas.openxmlformats.org/presentationml/2006/main" preserve="1" userDrawn="1">
  <p:cSld name="1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20493336"/>
      </p:ext>
    </p:extLst>
  </p:cSld>
  <p:clrMapOvr>
    <a:masterClrMapping/>
  </p:clrMapOvr>
</p:sldLayout>
</file>

<file path=ppt/slideLayouts/slideLayout1394.xml><?xml version="1.0" encoding="utf-8"?>
<p:sldLayout xmlns:a="http://schemas.openxmlformats.org/drawingml/2006/main" xmlns:r="http://schemas.openxmlformats.org/officeDocument/2006/relationships" xmlns:p="http://schemas.openxmlformats.org/presentationml/2006/main" preserve="1" userDrawn="1">
  <p:cSld name="1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674977627"/>
      </p:ext>
    </p:extLst>
  </p:cSld>
  <p:clrMapOvr>
    <a:masterClrMapping/>
  </p:clrMapOvr>
</p:sldLayout>
</file>

<file path=ppt/slideLayouts/slideLayout1395.xml><?xml version="1.0" encoding="utf-8"?>
<p:sldLayout xmlns:a="http://schemas.openxmlformats.org/drawingml/2006/main" xmlns:r="http://schemas.openxmlformats.org/officeDocument/2006/relationships" xmlns:p="http://schemas.openxmlformats.org/presentationml/2006/main" userDrawn="1">
  <p:cSld name="19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5" y="4178330"/>
            <a:ext cx="4395959" cy="1140163"/>
          </a:xfrm>
          <a:prstGeom prst="rect">
            <a:avLst/>
          </a:prstGeom>
        </p:spPr>
      </p:pic>
    </p:spTree>
    <p:extLst>
      <p:ext uri="{BB962C8B-B14F-4D97-AF65-F5344CB8AC3E}">
        <p14:creationId xmlns:p14="http://schemas.microsoft.com/office/powerpoint/2010/main" val="3244694273"/>
      </p:ext>
    </p:extLst>
  </p:cSld>
  <p:clrMapOvr>
    <a:masterClrMapping/>
  </p:clrMapOvr>
</p:sldLayout>
</file>

<file path=ppt/slideLayouts/slideLayout1396.xml><?xml version="1.0" encoding="utf-8"?>
<p:sldLayout xmlns:a="http://schemas.openxmlformats.org/drawingml/2006/main" xmlns:r="http://schemas.openxmlformats.org/officeDocument/2006/relationships" xmlns:p="http://schemas.openxmlformats.org/presentationml/2006/main">
  <p:cSld name="38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082500439"/>
      </p:ext>
    </p:extLst>
  </p:cSld>
  <p:clrMapOvr>
    <a:masterClrMapping/>
  </p:clrMapOvr>
</p:sldLayout>
</file>

<file path=ppt/slideLayouts/slideLayout1397.xml><?xml version="1.0" encoding="utf-8"?>
<p:sldLayout xmlns:a="http://schemas.openxmlformats.org/drawingml/2006/main" xmlns:r="http://schemas.openxmlformats.org/officeDocument/2006/relationships" xmlns:p="http://schemas.openxmlformats.org/presentationml/2006/main" type="twoTxTwoObj" preserve="1">
  <p:cSld name="2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840823863"/>
      </p:ext>
    </p:extLst>
  </p:cSld>
  <p:clrMapOvr>
    <a:masterClrMapping/>
  </p:clrMapOvr>
</p:sldLayout>
</file>

<file path=ppt/slideLayouts/slideLayout1398.xml><?xml version="1.0" encoding="utf-8"?>
<p:sldLayout xmlns:a="http://schemas.openxmlformats.org/drawingml/2006/main" xmlns:r="http://schemas.openxmlformats.org/officeDocument/2006/relationships" xmlns:p="http://schemas.openxmlformats.org/presentationml/2006/main" matchingName="Title and Content">
  <p:cSld name="4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3"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261129487"/>
      </p:ext>
    </p:extLst>
  </p:cSld>
  <p:clrMapOvr>
    <a:masterClrMapping/>
  </p:clrMapOvr>
</p:sldLayout>
</file>

<file path=ppt/slideLayouts/slideLayout1399.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3080175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wo Content" type="twoObj">
  <p:cSld name="TWO_OBJECTS">
    <p:spTree>
      <p:nvGrpSpPr>
        <p:cNvPr id="1" name="Shape 9051"/>
        <p:cNvGrpSpPr/>
        <p:nvPr/>
      </p:nvGrpSpPr>
      <p:grpSpPr>
        <a:xfrm>
          <a:off x="0" y="0"/>
          <a:ext cx="0" cy="0"/>
          <a:chOff x="0" y="0"/>
          <a:chExt cx="0" cy="0"/>
        </a:xfrm>
      </p:grpSpPr>
      <p:sp>
        <p:nvSpPr>
          <p:cNvPr id="9052" name="Google Shape;9052;p28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053" name="Google Shape;9053;p287"/>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9054" name="Google Shape;9054;p287"/>
          <p:cNvGrpSpPr/>
          <p:nvPr/>
        </p:nvGrpSpPr>
        <p:grpSpPr>
          <a:xfrm>
            <a:off x="7191542" y="1"/>
            <a:ext cx="5000459" cy="1425992"/>
            <a:chOff x="7191542" y="1"/>
            <a:chExt cx="5000459" cy="1425992"/>
          </a:xfrm>
        </p:grpSpPr>
        <p:pic>
          <p:nvPicPr>
            <p:cNvPr id="9055" name="Google Shape;9055;p28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056" name="Google Shape;9056;p287"/>
            <p:cNvGrpSpPr/>
            <p:nvPr/>
          </p:nvGrpSpPr>
          <p:grpSpPr>
            <a:xfrm>
              <a:off x="7191542" y="1"/>
              <a:ext cx="5000459" cy="1425992"/>
              <a:chOff x="7186272" y="0"/>
              <a:chExt cx="5005729" cy="1427495"/>
            </a:xfrm>
          </p:grpSpPr>
          <p:sp>
            <p:nvSpPr>
              <p:cNvPr id="9057" name="Google Shape;9057;p28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058" name="Google Shape;9058;p28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059" name="Google Shape;9059;p287"/>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060" name="Google Shape;9060;p287"/>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061" name="Google Shape;9061;p28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062" name="Google Shape;9062;p28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Divider">
  <p:cSld name="Divider 10">
    <p:spTree>
      <p:nvGrpSpPr>
        <p:cNvPr id="1" name="Shape 10409"/>
        <p:cNvGrpSpPr/>
        <p:nvPr/>
      </p:nvGrpSpPr>
      <p:grpSpPr>
        <a:xfrm>
          <a:off x="0" y="0"/>
          <a:ext cx="0" cy="0"/>
          <a:chOff x="0" y="0"/>
          <a:chExt cx="0" cy="0"/>
        </a:xfrm>
      </p:grpSpPr>
      <p:grpSp>
        <p:nvGrpSpPr>
          <p:cNvPr id="10410" name="Google Shape;10410;p1444"/>
          <p:cNvGrpSpPr/>
          <p:nvPr/>
        </p:nvGrpSpPr>
        <p:grpSpPr>
          <a:xfrm>
            <a:off x="0" y="5020347"/>
            <a:ext cx="12192000" cy="1837653"/>
            <a:chOff x="0" y="5020347"/>
            <a:chExt cx="12192000" cy="1837653"/>
          </a:xfrm>
        </p:grpSpPr>
        <p:sp>
          <p:nvSpPr>
            <p:cNvPr id="10411" name="Google Shape;10411;p144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412" name="Google Shape;10412;p144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413" name="Google Shape;10413;p144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414" name="Google Shape;10414;p144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0415" name="Google Shape;10415;p1444"/>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416" name="Google Shape;10416;p1444"/>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40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79200564"/>
      </p:ext>
    </p:extLst>
  </p:cSld>
  <p:clrMapOvr>
    <a:masterClrMapping/>
  </p:clrMapOvr>
</p:sldLayout>
</file>

<file path=ppt/slideLayouts/slideLayout1401.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1709868767"/>
      </p:ext>
    </p:extLst>
  </p:cSld>
  <p:clrMapOvr>
    <a:masterClrMapping/>
  </p:clrMapOvr>
</p:sldLayout>
</file>

<file path=ppt/slideLayouts/slideLayout1402.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40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4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4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406.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291076637"/>
      </p:ext>
    </p:extLst>
  </p:cSld>
  <p:clrMapOvr>
    <a:masterClrMapping/>
  </p:clrMapOvr>
</p:sldLayout>
</file>

<file path=ppt/slideLayouts/slideLayout1407.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4040902241"/>
      </p:ext>
    </p:extLst>
  </p:cSld>
  <p:clrMapOvr>
    <a:masterClrMapping/>
  </p:clrMapOvr>
</p:sldLayout>
</file>

<file path=ppt/slideLayouts/slideLayout1408.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2781420108"/>
      </p:ext>
    </p:extLst>
  </p:cSld>
  <p:clrMapOvr>
    <a:masterClrMapping/>
  </p:clrMapOvr>
</p:sldLayout>
</file>

<file path=ppt/slideLayouts/slideLayout1409.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79200564"/>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Photo Slide">
  <p:cSld name="Photo Slide 9">
    <p:spTree>
      <p:nvGrpSpPr>
        <p:cNvPr id="1" name="Shape 10417"/>
        <p:cNvGrpSpPr/>
        <p:nvPr/>
      </p:nvGrpSpPr>
      <p:grpSpPr>
        <a:xfrm>
          <a:off x="0" y="0"/>
          <a:ext cx="0" cy="0"/>
          <a:chOff x="0" y="0"/>
          <a:chExt cx="0" cy="0"/>
        </a:xfrm>
      </p:grpSpPr>
      <p:sp>
        <p:nvSpPr>
          <p:cNvPr id="10418" name="Google Shape;10418;p1445"/>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0419" name="Google Shape;10419;p144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0420" name="Google Shape;10420;p1445"/>
          <p:cNvGrpSpPr/>
          <p:nvPr/>
        </p:nvGrpSpPr>
        <p:grpSpPr>
          <a:xfrm>
            <a:off x="0" y="5379426"/>
            <a:ext cx="2807368" cy="753891"/>
            <a:chOff x="0" y="5379426"/>
            <a:chExt cx="2807368" cy="753891"/>
          </a:xfrm>
        </p:grpSpPr>
        <p:sp>
          <p:nvSpPr>
            <p:cNvPr id="10421" name="Google Shape;10421;p144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422" name="Google Shape;10422;p144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0423" name="Google Shape;10423;p1445"/>
          <p:cNvSpPr>
            <a:spLocks noGrp="1"/>
          </p:cNvSpPr>
          <p:nvPr>
            <p:ph type="pic" idx="2"/>
          </p:nvPr>
        </p:nvSpPr>
        <p:spPr>
          <a:xfrm>
            <a:off x="2807368" y="457202"/>
            <a:ext cx="8915400" cy="5943598"/>
          </a:xfrm>
          <a:prstGeom prst="rect">
            <a:avLst/>
          </a:prstGeom>
          <a:noFill/>
          <a:ln>
            <a:noFill/>
          </a:ln>
        </p:spPr>
      </p:sp>
      <p:pic>
        <p:nvPicPr>
          <p:cNvPr id="10424" name="Google Shape;10424;p1445"/>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4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838803846"/>
      </p:ext>
    </p:extLst>
  </p:cSld>
  <p:clrMapOvr>
    <a:masterClrMapping/>
  </p:clrMapOvr>
</p:sldLayout>
</file>

<file path=ppt/slideLayouts/slideLayout1411.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036500789"/>
      </p:ext>
    </p:extLst>
  </p:cSld>
  <p:clrMapOvr>
    <a:masterClrMapping/>
  </p:clrMapOvr>
</p:sldLayout>
</file>

<file path=ppt/slideLayouts/slideLayout1412.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1413.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80140117"/>
      </p:ext>
    </p:extLst>
  </p:cSld>
  <p:clrMapOvr>
    <a:masterClrMapping/>
  </p:clrMapOvr>
</p:sldLayout>
</file>

<file path=ppt/slideLayouts/slideLayout14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41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416.xml><?xml version="1.0" encoding="utf-8"?>
<p:sldLayout xmlns:a="http://schemas.openxmlformats.org/drawingml/2006/main" xmlns:r="http://schemas.openxmlformats.org/officeDocument/2006/relationships" xmlns:p="http://schemas.openxmlformats.org/presentationml/2006/main" matchingName="Photo Slide">
  <p:cSld name="4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7"/>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2123042714"/>
      </p:ext>
    </p:extLst>
  </p:cSld>
  <p:clrMapOvr>
    <a:masterClrMapping/>
  </p:clrMapOvr>
</p:sldLayout>
</file>

<file path=ppt/slideLayouts/slideLayout1417.xml><?xml version="1.0" encoding="utf-8"?>
<p:sldLayout xmlns:a="http://schemas.openxmlformats.org/drawingml/2006/main" xmlns:r="http://schemas.openxmlformats.org/officeDocument/2006/relationships" xmlns:p="http://schemas.openxmlformats.org/presentationml/2006/main" userDrawn="1">
  <p:cSld name="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4" y="365130"/>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4" y="1825630"/>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438145964"/>
      </p:ext>
    </p:extLst>
  </p:cSld>
  <p:clrMapOvr>
    <a:masterClrMapping/>
  </p:clrMapOvr>
</p:sldLayout>
</file>

<file path=ppt/slideLayouts/slideLayout1418.xml><?xml version="1.0" encoding="utf-8"?>
<p:sldLayout xmlns:a="http://schemas.openxmlformats.org/drawingml/2006/main" xmlns:r="http://schemas.openxmlformats.org/officeDocument/2006/relationships" xmlns:p="http://schemas.openxmlformats.org/presentationml/2006/main" userDrawn="1">
  <p:cSld name="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4022153863"/>
      </p:ext>
    </p:extLst>
  </p:cSld>
  <p:clrMapOvr>
    <a:masterClrMapping/>
  </p:clrMapOvr>
</p:sldLayout>
</file>

<file path=ppt/slideLayouts/slideLayout1419.xml><?xml version="1.0" encoding="utf-8"?>
<p:sldLayout xmlns:a="http://schemas.openxmlformats.org/drawingml/2006/main" xmlns:r="http://schemas.openxmlformats.org/officeDocument/2006/relationships" xmlns:p="http://schemas.openxmlformats.org/presentationml/2006/main" userDrawn="1">
  <p:cSld name="26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987569120"/>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Quotation">
  <p:cSld name="Quotation 14">
    <p:spTree>
      <p:nvGrpSpPr>
        <p:cNvPr id="1" name="Shape 10425"/>
        <p:cNvGrpSpPr/>
        <p:nvPr/>
      </p:nvGrpSpPr>
      <p:grpSpPr>
        <a:xfrm>
          <a:off x="0" y="0"/>
          <a:ext cx="0" cy="0"/>
          <a:chOff x="0" y="0"/>
          <a:chExt cx="0" cy="0"/>
        </a:xfrm>
      </p:grpSpPr>
      <p:sp>
        <p:nvSpPr>
          <p:cNvPr id="10426" name="Google Shape;10426;p144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427" name="Google Shape;10427;p144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428" name="Google Shape;10428;p144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429" name="Google Shape;10429;p144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430" name="Google Shape;10430;p14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431" name="Google Shape;10431;p144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432" name="Google Shape;10432;p1446"/>
          <p:cNvGrpSpPr/>
          <p:nvPr/>
        </p:nvGrpSpPr>
        <p:grpSpPr>
          <a:xfrm>
            <a:off x="7191542" y="1"/>
            <a:ext cx="5000459" cy="1425992"/>
            <a:chOff x="7191542" y="1"/>
            <a:chExt cx="5000459" cy="1425992"/>
          </a:xfrm>
        </p:grpSpPr>
        <p:pic>
          <p:nvPicPr>
            <p:cNvPr id="10433" name="Google Shape;10433;p14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434" name="Google Shape;10434;p1446"/>
            <p:cNvGrpSpPr/>
            <p:nvPr/>
          </p:nvGrpSpPr>
          <p:grpSpPr>
            <a:xfrm>
              <a:off x="7191542" y="1"/>
              <a:ext cx="5000459" cy="1425992"/>
              <a:chOff x="7186272" y="0"/>
              <a:chExt cx="5005729" cy="1427495"/>
            </a:xfrm>
          </p:grpSpPr>
          <p:sp>
            <p:nvSpPr>
              <p:cNvPr id="10435" name="Google Shape;10435;p14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436" name="Google Shape;10436;p14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437" name="Google Shape;10437;p144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420.xml><?xml version="1.0" encoding="utf-8"?>
<p:sldLayout xmlns:a="http://schemas.openxmlformats.org/drawingml/2006/main" xmlns:r="http://schemas.openxmlformats.org/officeDocument/2006/relationships" xmlns:p="http://schemas.openxmlformats.org/presentationml/2006/main" userDrawn="1">
  <p:cSld name="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680660955"/>
      </p:ext>
    </p:extLst>
  </p:cSld>
  <p:clrMapOvr>
    <a:masterClrMapping/>
  </p:clrMapOvr>
</p:sldLayout>
</file>

<file path=ppt/slideLayouts/slideLayout1421.xml><?xml version="1.0" encoding="utf-8"?>
<p:sldLayout xmlns:a="http://schemas.openxmlformats.org/drawingml/2006/main" xmlns:r="http://schemas.openxmlformats.org/officeDocument/2006/relationships" xmlns:p="http://schemas.openxmlformats.org/presentationml/2006/main" userDrawn="1">
  <p:cSld name="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4022153863"/>
      </p:ext>
    </p:extLst>
  </p:cSld>
  <p:clrMapOvr>
    <a:masterClrMapping/>
  </p:clrMapOvr>
</p:sldLayout>
</file>

<file path=ppt/slideLayouts/slideLayout1422.xml><?xml version="1.0" encoding="utf-8"?>
<p:sldLayout xmlns:a="http://schemas.openxmlformats.org/drawingml/2006/main" xmlns:r="http://schemas.openxmlformats.org/officeDocument/2006/relationships" xmlns:p="http://schemas.openxmlformats.org/presentationml/2006/main" userDrawn="1">
  <p:cSld name="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1425476626"/>
      </p:ext>
    </p:extLst>
  </p:cSld>
  <p:clrMapOvr>
    <a:masterClrMapping/>
  </p:clrMapOvr>
</p:sldLayout>
</file>

<file path=ppt/slideLayouts/slideLayout1423.xml><?xml version="1.0" encoding="utf-8"?>
<p:sldLayout xmlns:a="http://schemas.openxmlformats.org/drawingml/2006/main" xmlns:r="http://schemas.openxmlformats.org/officeDocument/2006/relationships" xmlns:p="http://schemas.openxmlformats.org/presentationml/2006/main" userDrawn="1">
  <p:cSld name="1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4"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7"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3"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818"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3177830791"/>
      </p:ext>
    </p:extLst>
  </p:cSld>
  <p:clrMapOvr>
    <a:masterClrMapping/>
  </p:clrMapOvr>
</p:sldLayout>
</file>

<file path=ppt/slideLayouts/slideLayout1424.xml><?xml version="1.0" encoding="utf-8"?>
<p:sldLayout xmlns:a="http://schemas.openxmlformats.org/drawingml/2006/main" xmlns:r="http://schemas.openxmlformats.org/officeDocument/2006/relationships" xmlns:p="http://schemas.openxmlformats.org/presentationml/2006/main" userDrawn="1">
  <p:cSld name="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6"/>
            <a:ext cx="6085114" cy="1325563"/>
          </a:xfrm>
        </p:spPr>
        <p:txBody>
          <a:bodyPr/>
          <a:lstStyle/>
          <a:p>
            <a:r>
              <a:rPr lang="en-US"/>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6"/>
            <a:ext cx="6085114"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a:p>
        </p:txBody>
      </p:sp>
    </p:spTree>
    <p:extLst>
      <p:ext uri="{BB962C8B-B14F-4D97-AF65-F5344CB8AC3E}">
        <p14:creationId xmlns:p14="http://schemas.microsoft.com/office/powerpoint/2010/main" val="86388681"/>
      </p:ext>
    </p:extLst>
  </p:cSld>
  <p:clrMapOvr>
    <a:masterClrMapping/>
  </p:clrMapOvr>
</p:sldLayout>
</file>

<file path=ppt/slideLayouts/slideLayout1425.xml><?xml version="1.0" encoding="utf-8"?>
<p:sldLayout xmlns:a="http://schemas.openxmlformats.org/drawingml/2006/main" xmlns:r="http://schemas.openxmlformats.org/officeDocument/2006/relationships" xmlns:p="http://schemas.openxmlformats.org/presentationml/2006/main" userDrawn="1">
  <p:cSld name="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185224" y="2949957"/>
            <a:ext cx="1821552" cy="958089"/>
          </a:xfrm>
          <a:prstGeom prst="rect">
            <a:avLst/>
          </a:prstGeom>
        </p:spPr>
      </p:pic>
    </p:spTree>
    <p:extLst>
      <p:ext uri="{BB962C8B-B14F-4D97-AF65-F5344CB8AC3E}">
        <p14:creationId xmlns:p14="http://schemas.microsoft.com/office/powerpoint/2010/main" val="1614090606"/>
      </p:ext>
    </p:extLst>
  </p:cSld>
  <p:clrMapOvr>
    <a:masterClrMapping/>
  </p:clrMapOvr>
</p:sldLayout>
</file>

<file path=ppt/slideLayouts/slideLayout1426.xml><?xml version="1.0" encoding="utf-8"?>
<p:sldLayout xmlns:a="http://schemas.openxmlformats.org/drawingml/2006/main" xmlns:r="http://schemas.openxmlformats.org/officeDocument/2006/relationships" xmlns:p="http://schemas.openxmlformats.org/presentationml/2006/main" matchingName="Title and Content">
  <p:cSld name="32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3" y="1"/>
            <a:ext cx="5000459" cy="1425992"/>
            <a:chOff x="7191542" y="1"/>
            <a:chExt cx="5000459" cy="1425992"/>
          </a:xfrm>
        </p:grpSpPr>
        <p:pic>
          <p:nvPicPr>
            <p:cNvPr id="59" name="Google Shape;59;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764467406"/>
      </p:ext>
    </p:extLst>
  </p:cSld>
  <p:clrMapOvr>
    <a:masterClrMapping/>
  </p:clrMapOvr>
</p:sldLayout>
</file>

<file path=ppt/slideLayouts/slideLayout1427.xml><?xml version="1.0" encoding="utf-8"?>
<p:sldLayout xmlns:a="http://schemas.openxmlformats.org/drawingml/2006/main" xmlns:r="http://schemas.openxmlformats.org/officeDocument/2006/relationships" xmlns:p="http://schemas.openxmlformats.org/presentationml/2006/main" matchingName="Photo Slide">
  <p:cSld name="20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7"/>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245677796"/>
      </p:ext>
    </p:extLst>
  </p:cSld>
  <p:clrMapOvr>
    <a:masterClrMapping/>
  </p:clrMapOvr>
</p:sldLayout>
</file>

<file path=ppt/slideLayouts/slideLayout1428.xml><?xml version="1.0" encoding="utf-8"?>
<p:sldLayout xmlns:a="http://schemas.openxmlformats.org/drawingml/2006/main" xmlns:r="http://schemas.openxmlformats.org/officeDocument/2006/relationships" xmlns:p="http://schemas.openxmlformats.org/presentationml/2006/main" userDrawn="1">
  <p:cSld name="1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4021248361"/>
      </p:ext>
    </p:extLst>
  </p:cSld>
  <p:clrMapOvr>
    <a:masterClrMapping/>
  </p:clrMapOvr>
</p:sldLayout>
</file>

<file path=ppt/slideLayouts/slideLayout1429.xml><?xml version="1.0" encoding="utf-8"?>
<p:sldLayout xmlns:a="http://schemas.openxmlformats.org/drawingml/2006/main" xmlns:r="http://schemas.openxmlformats.org/officeDocument/2006/relationships" xmlns:p="http://schemas.openxmlformats.org/presentationml/2006/main" showMasterSp="0" userDrawn="1">
  <p:cSld name="6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7945967" y="408519"/>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1"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a:extLst>
                <a:ext uri="{28A0092B-C50C-407E-A947-70E740481C1C}">
                  <a14:useLocalDpi xmlns:a14="http://schemas.microsoft.com/office/drawing/2010/main" val="0"/>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3" y="1806430"/>
            <a:ext cx="10189827" cy="2278211"/>
          </a:xfrm>
        </p:spPr>
        <p:txBody>
          <a:bodyPr anchor="b"/>
          <a:lstStyle>
            <a:lvl1pPr marL="0" indent="0">
              <a:defRPr sz="5334">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1876612349"/>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Quotation">
  <p:cSld name="Quotation 14 2">
    <p:spTree>
      <p:nvGrpSpPr>
        <p:cNvPr id="1" name="Shape 10438"/>
        <p:cNvGrpSpPr/>
        <p:nvPr/>
      </p:nvGrpSpPr>
      <p:grpSpPr>
        <a:xfrm>
          <a:off x="0" y="0"/>
          <a:ext cx="0" cy="0"/>
          <a:chOff x="0" y="0"/>
          <a:chExt cx="0" cy="0"/>
        </a:xfrm>
      </p:grpSpPr>
      <p:sp>
        <p:nvSpPr>
          <p:cNvPr id="10439" name="Google Shape;10439;p144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440" name="Google Shape;10440;p144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441" name="Google Shape;10441;p144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442" name="Google Shape;10442;p144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443" name="Google Shape;10443;p144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444" name="Google Shape;10444;p144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445" name="Google Shape;10445;p1447"/>
          <p:cNvGrpSpPr/>
          <p:nvPr/>
        </p:nvGrpSpPr>
        <p:grpSpPr>
          <a:xfrm>
            <a:off x="7191542" y="1"/>
            <a:ext cx="5000459" cy="1425992"/>
            <a:chOff x="7191542" y="1"/>
            <a:chExt cx="5000459" cy="1425992"/>
          </a:xfrm>
        </p:grpSpPr>
        <p:pic>
          <p:nvPicPr>
            <p:cNvPr id="10446" name="Google Shape;10446;p144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447" name="Google Shape;10447;p1447"/>
            <p:cNvGrpSpPr/>
            <p:nvPr/>
          </p:nvGrpSpPr>
          <p:grpSpPr>
            <a:xfrm>
              <a:off x="7191542" y="1"/>
              <a:ext cx="5000459" cy="1425992"/>
              <a:chOff x="7186272" y="0"/>
              <a:chExt cx="5005729" cy="1427495"/>
            </a:xfrm>
          </p:grpSpPr>
          <p:sp>
            <p:nvSpPr>
              <p:cNvPr id="10448" name="Google Shape;10448;p144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449" name="Google Shape;10449;p144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450" name="Google Shape;10450;p144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430.xml><?xml version="1.0" encoding="utf-8"?>
<p:sldLayout xmlns:a="http://schemas.openxmlformats.org/drawingml/2006/main" xmlns:r="http://schemas.openxmlformats.org/officeDocument/2006/relationships" xmlns:p="http://schemas.openxmlformats.org/presentationml/2006/main" showMasterSp="0" userDrawn="1">
  <p:cSld name="1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print">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61684694"/>
      </p:ext>
    </p:extLst>
  </p:cSld>
  <p:clrMapOvr>
    <a:masterClrMapping/>
  </p:clrMapOvr>
</p:sldLayout>
</file>

<file path=ppt/slideLayouts/slideLayout1431.xml><?xml version="1.0" encoding="utf-8"?>
<p:sldLayout xmlns:a="http://schemas.openxmlformats.org/drawingml/2006/main" xmlns:r="http://schemas.openxmlformats.org/officeDocument/2006/relationships" xmlns:p="http://schemas.openxmlformats.org/presentationml/2006/main" type="obj" preserve="1">
  <p:cSld name="4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570922304"/>
      </p:ext>
    </p:extLst>
  </p:cSld>
  <p:clrMapOvr>
    <a:masterClrMapping/>
  </p:clrMapOvr>
</p:sldLayout>
</file>

<file path=ppt/slideLayouts/slideLayout1432.xml><?xml version="1.0" encoding="utf-8"?>
<p:sldLayout xmlns:a="http://schemas.openxmlformats.org/drawingml/2006/main" xmlns:r="http://schemas.openxmlformats.org/officeDocument/2006/relationships" xmlns:p="http://schemas.openxmlformats.org/presentationml/2006/main" userDrawn="1">
  <p:cSld name="9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023011711"/>
      </p:ext>
    </p:extLst>
  </p:cSld>
  <p:clrMapOvr>
    <a:masterClrMapping/>
  </p:clrMapOvr>
</p:sldLayout>
</file>

<file path=ppt/slideLayouts/slideLayout1433.xml><?xml version="1.0" encoding="utf-8"?>
<p:sldLayout xmlns:a="http://schemas.openxmlformats.org/drawingml/2006/main" xmlns:r="http://schemas.openxmlformats.org/officeDocument/2006/relationships" xmlns:p="http://schemas.openxmlformats.org/presentationml/2006/main">
  <p:cSld name="3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336372206"/>
      </p:ext>
    </p:extLst>
  </p:cSld>
  <p:clrMapOvr>
    <a:masterClrMapping/>
  </p:clrMapOvr>
</p:sldLayout>
</file>

<file path=ppt/slideLayouts/slideLayout1434.xml><?xml version="1.0" encoding="utf-8"?>
<p:sldLayout xmlns:a="http://schemas.openxmlformats.org/drawingml/2006/main" xmlns:r="http://schemas.openxmlformats.org/officeDocument/2006/relationships" xmlns:p="http://schemas.openxmlformats.org/presentationml/2006/main">
  <p:cSld name="9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792031328"/>
      </p:ext>
    </p:extLst>
  </p:cSld>
  <p:clrMapOvr>
    <a:masterClrMapping/>
  </p:clrMapOvr>
</p:sldLayout>
</file>

<file path=ppt/slideLayouts/slideLayout1435.xml><?xml version="1.0" encoding="utf-8"?>
<p:sldLayout xmlns:a="http://schemas.openxmlformats.org/drawingml/2006/main" xmlns:r="http://schemas.openxmlformats.org/officeDocument/2006/relationships" xmlns:p="http://schemas.openxmlformats.org/presentationml/2006/main" showMasterSp="0" userDrawn="1">
  <p:cSld name="2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4"/>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5" y="224841"/>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5" y="917198"/>
            <a:ext cx="11715725" cy="4958671"/>
          </a:xfrm>
          <a:prstGeom prst="rect">
            <a:avLst/>
          </a:prstGeom>
        </p:spPr>
        <p:txBody>
          <a:bodyPr/>
          <a:lstStyle>
            <a:lvl1pPr marL="381009" indent="-381009">
              <a:buFont typeface="Wingdings" panose="05000000000000000000" pitchFamily="2" charset="2"/>
              <a:buChar char="§"/>
              <a:defRPr sz="1867" b="1"/>
            </a:lvl1pPr>
            <a:lvl2pPr marL="609616" indent="-296341">
              <a:buFont typeface="Arial" panose="020B0604020202020204" pitchFamily="34" charset="0"/>
              <a:buChar char="̶"/>
              <a:defRPr sz="1867"/>
            </a:lvl2pPr>
            <a:lvl3pPr marL="922890" indent="-313275">
              <a:buFont typeface="Arial" panose="020B0604020202020204" pitchFamily="34" charset="0"/>
              <a:buChar char="•"/>
              <a:defRPr sz="1867"/>
            </a:lvl3pPr>
            <a:lvl4pPr marL="1219231" indent="-296341">
              <a:buFont typeface="Wingdings" panose="05000000000000000000" pitchFamily="2" charset="2"/>
              <a:buChar char="ü"/>
              <a:defRPr sz="1867"/>
            </a:lvl4pPr>
            <a:lvl5pPr marL="1532505" indent="-313275">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8" y="5969002"/>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2" y="5969001"/>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510270537"/>
      </p:ext>
    </p:extLst>
  </p:cSld>
  <p:clrMapOvr>
    <a:masterClrMapping/>
  </p:clrMapOvr>
</p:sldLayout>
</file>

<file path=ppt/slideLayouts/slideLayout1436.xml><?xml version="1.0" encoding="utf-8"?>
<p:sldLayout xmlns:a="http://schemas.openxmlformats.org/drawingml/2006/main" xmlns:r="http://schemas.openxmlformats.org/officeDocument/2006/relationships" xmlns:p="http://schemas.openxmlformats.org/presentationml/2006/main" matchingName="Photo Slide">
  <p:cSld name="4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46" lvl="0" indent="-228623" algn="l">
              <a:lnSpc>
                <a:spcPct val="100000"/>
              </a:lnSpc>
              <a:spcBef>
                <a:spcPts val="1000"/>
              </a:spcBef>
              <a:spcAft>
                <a:spcPts val="0"/>
              </a:spcAft>
              <a:buSzPts val="2400"/>
              <a:buNone/>
              <a:defRPr b="0">
                <a:solidFill>
                  <a:schemeClr val="dk1"/>
                </a:solidFill>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8"/>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864620676"/>
      </p:ext>
    </p:extLst>
  </p:cSld>
  <p:clrMapOvr>
    <a:masterClrMapping/>
  </p:clrMapOvr>
</p:sldLayout>
</file>

<file path=ppt/slideLayouts/slideLayout1437.xml><?xml version="1.0" encoding="utf-8"?>
<p:sldLayout xmlns:a="http://schemas.openxmlformats.org/drawingml/2006/main" xmlns:r="http://schemas.openxmlformats.org/officeDocument/2006/relationships" xmlns:p="http://schemas.openxmlformats.org/presentationml/2006/main" userDrawn="1">
  <p:cSld name="1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533747434"/>
      </p:ext>
    </p:extLst>
  </p:cSld>
  <p:clrMapOvr>
    <a:masterClrMapping/>
  </p:clrMapOvr>
</p:sldLayout>
</file>

<file path=ppt/slideLayouts/slideLayout1438.xml><?xml version="1.0" encoding="utf-8"?>
<p:sldLayout xmlns:a="http://schemas.openxmlformats.org/drawingml/2006/main" xmlns:r="http://schemas.openxmlformats.org/officeDocument/2006/relationships" xmlns:p="http://schemas.openxmlformats.org/presentationml/2006/main">
  <p:cSld name="45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001518914"/>
      </p:ext>
    </p:extLst>
  </p:cSld>
  <p:clrMapOvr>
    <a:masterClrMapping/>
  </p:clrMapOvr>
</p:sldLayout>
</file>

<file path=ppt/slideLayouts/slideLayout1439.xml><?xml version="1.0" encoding="utf-8"?>
<p:sldLayout xmlns:a="http://schemas.openxmlformats.org/drawingml/2006/main" xmlns:r="http://schemas.openxmlformats.org/officeDocument/2006/relationships" xmlns:p="http://schemas.openxmlformats.org/presentationml/2006/main">
  <p:cSld name="1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578794037"/>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Title and Content">
  <p:cSld name="Title and Content 12">
    <p:spTree>
      <p:nvGrpSpPr>
        <p:cNvPr id="1" name="Shape 10451"/>
        <p:cNvGrpSpPr/>
        <p:nvPr/>
      </p:nvGrpSpPr>
      <p:grpSpPr>
        <a:xfrm>
          <a:off x="0" y="0"/>
          <a:ext cx="0" cy="0"/>
          <a:chOff x="0" y="0"/>
          <a:chExt cx="0" cy="0"/>
        </a:xfrm>
      </p:grpSpPr>
      <p:grpSp>
        <p:nvGrpSpPr>
          <p:cNvPr id="10452" name="Google Shape;10452;p1448"/>
          <p:cNvGrpSpPr/>
          <p:nvPr/>
        </p:nvGrpSpPr>
        <p:grpSpPr>
          <a:xfrm>
            <a:off x="7191542" y="1"/>
            <a:ext cx="5000459" cy="1425992"/>
            <a:chOff x="7191542" y="1"/>
            <a:chExt cx="5000459" cy="1425992"/>
          </a:xfrm>
        </p:grpSpPr>
        <p:pic>
          <p:nvPicPr>
            <p:cNvPr id="10453" name="Google Shape;10453;p14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454" name="Google Shape;10454;p1448"/>
            <p:cNvGrpSpPr/>
            <p:nvPr/>
          </p:nvGrpSpPr>
          <p:grpSpPr>
            <a:xfrm>
              <a:off x="7191542" y="1"/>
              <a:ext cx="5000459" cy="1425992"/>
              <a:chOff x="7186272" y="0"/>
              <a:chExt cx="5005729" cy="1427495"/>
            </a:xfrm>
          </p:grpSpPr>
          <p:sp>
            <p:nvSpPr>
              <p:cNvPr id="10455" name="Google Shape;10455;p14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456" name="Google Shape;10456;p14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457" name="Google Shape;10457;p144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458" name="Google Shape;10458;p144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459" name="Google Shape;10459;p144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460" name="Google Shape;10460;p14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461" name="Google Shape;10461;p144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440.xml><?xml version="1.0" encoding="utf-8"?>
<p:sldLayout xmlns:a="http://schemas.openxmlformats.org/drawingml/2006/main" xmlns:r="http://schemas.openxmlformats.org/officeDocument/2006/relationships" xmlns:p="http://schemas.openxmlformats.org/presentationml/2006/main" showMasterSp="0" userDrawn="1">
  <p:cSld name="3_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5"/>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6" y="224842"/>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6" y="917199"/>
            <a:ext cx="11715725" cy="4958671"/>
          </a:xfrm>
          <a:prstGeom prst="rect">
            <a:avLst/>
          </a:prstGeom>
        </p:spPr>
        <p:txBody>
          <a:bodyPr/>
          <a:lstStyle>
            <a:lvl1pPr marL="381028" indent="-381028">
              <a:buFont typeface="Wingdings" panose="05000000000000000000" pitchFamily="2" charset="2"/>
              <a:buChar char="§"/>
              <a:defRPr sz="1867" b="1"/>
            </a:lvl1pPr>
            <a:lvl2pPr marL="609646" indent="-296356">
              <a:buFont typeface="Arial" panose="020B0604020202020204" pitchFamily="34" charset="0"/>
              <a:buChar char="̶"/>
              <a:defRPr sz="1867"/>
            </a:lvl2pPr>
            <a:lvl3pPr marL="922936" indent="-313291">
              <a:buFont typeface="Arial" panose="020B0604020202020204" pitchFamily="34" charset="0"/>
              <a:buChar char="•"/>
              <a:defRPr sz="1867"/>
            </a:lvl3pPr>
            <a:lvl4pPr marL="1219292" indent="-296356">
              <a:buFont typeface="Wingdings" panose="05000000000000000000" pitchFamily="2" charset="2"/>
              <a:buChar char="ü"/>
              <a:defRPr sz="1867"/>
            </a:lvl4pPr>
            <a:lvl5pPr marL="1532582" indent="-313291">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9" y="5969003"/>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3" y="5969002"/>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95090457"/>
      </p:ext>
    </p:extLst>
  </p:cSld>
  <p:clrMapOvr>
    <a:masterClrMapping/>
  </p:clrMapOvr>
</p:sldLayout>
</file>

<file path=ppt/slideLayouts/slideLayout1441.xml><?xml version="1.0" encoding="utf-8"?>
<p:sldLayout xmlns:a="http://schemas.openxmlformats.org/drawingml/2006/main" xmlns:r="http://schemas.openxmlformats.org/officeDocument/2006/relationships" xmlns:p="http://schemas.openxmlformats.org/presentationml/2006/main" type="secHead">
  <p:cSld name="1_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5"/>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5"/>
            <a:ext cx="10363200" cy="1500187"/>
          </a:xfrm>
        </p:spPr>
        <p:txBody>
          <a:bodyPr anchor="b"/>
          <a:lstStyle>
            <a:lvl1pPr marL="0" indent="0">
              <a:buNone/>
              <a:defRPr sz="2000">
                <a:solidFill>
                  <a:schemeClr val="tx1">
                    <a:tint val="75000"/>
                  </a:schemeClr>
                </a:solidFill>
              </a:defRPr>
            </a:lvl1pPr>
            <a:lvl2pPr marL="457246" indent="0">
              <a:buNone/>
              <a:defRPr sz="1800">
                <a:solidFill>
                  <a:schemeClr val="tx1">
                    <a:tint val="75000"/>
                  </a:schemeClr>
                </a:solidFill>
              </a:defRPr>
            </a:lvl2pPr>
            <a:lvl3pPr marL="914492" indent="0">
              <a:buNone/>
              <a:defRPr sz="1600">
                <a:solidFill>
                  <a:schemeClr val="tx1">
                    <a:tint val="75000"/>
                  </a:schemeClr>
                </a:solidFill>
              </a:defRPr>
            </a:lvl3pPr>
            <a:lvl4pPr marL="1371738" indent="0">
              <a:buNone/>
              <a:defRPr sz="1400">
                <a:solidFill>
                  <a:schemeClr val="tx1">
                    <a:tint val="75000"/>
                  </a:schemeClr>
                </a:solidFill>
              </a:defRPr>
            </a:lvl4pPr>
            <a:lvl5pPr marL="1828983" indent="0">
              <a:buNone/>
              <a:defRPr sz="1400">
                <a:solidFill>
                  <a:schemeClr val="tx1">
                    <a:tint val="75000"/>
                  </a:schemeClr>
                </a:solidFill>
              </a:defRPr>
            </a:lvl5pPr>
            <a:lvl6pPr marL="2286228" indent="0">
              <a:buNone/>
              <a:defRPr sz="1400">
                <a:solidFill>
                  <a:schemeClr val="tx1">
                    <a:tint val="75000"/>
                  </a:schemeClr>
                </a:solidFill>
              </a:defRPr>
            </a:lvl6pPr>
            <a:lvl7pPr marL="2743475" indent="0">
              <a:buNone/>
              <a:defRPr sz="1400">
                <a:solidFill>
                  <a:schemeClr val="tx1">
                    <a:tint val="75000"/>
                  </a:schemeClr>
                </a:solidFill>
              </a:defRPr>
            </a:lvl7pPr>
            <a:lvl8pPr marL="3200720" indent="0">
              <a:buNone/>
              <a:defRPr sz="1400">
                <a:solidFill>
                  <a:schemeClr val="tx1">
                    <a:tint val="75000"/>
                  </a:schemeClr>
                </a:solidFill>
              </a:defRPr>
            </a:lvl8pPr>
            <a:lvl9pPr marL="3657966"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5/20/2026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1206503221"/>
      </p:ext>
    </p:extLst>
  </p:cSld>
  <p:clrMapOvr>
    <a:masterClrMapping/>
  </p:clrMapOvr>
</p:sldLayout>
</file>

<file path=ppt/slideLayouts/slideLayout1442.xml><?xml version="1.0" encoding="utf-8"?>
<p:sldLayout xmlns:a="http://schemas.openxmlformats.org/drawingml/2006/main" xmlns:r="http://schemas.openxmlformats.org/officeDocument/2006/relationships" xmlns:p="http://schemas.openxmlformats.org/presentationml/2006/main" type="objTx">
  <p:cSld name="1_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3"/>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5" y="273056"/>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4"/>
            <a:ext cx="4011084" cy="4691063"/>
          </a:xfrm>
        </p:spPr>
        <p:txBody>
          <a:bodyPr/>
          <a:lstStyle>
            <a:lvl1pPr marL="0" indent="0">
              <a:buNone/>
              <a:defRPr sz="1400"/>
            </a:lvl1pPr>
            <a:lvl2pPr marL="457246" indent="0">
              <a:buNone/>
              <a:defRPr sz="1200"/>
            </a:lvl2pPr>
            <a:lvl3pPr marL="914492" indent="0">
              <a:buNone/>
              <a:defRPr sz="1000"/>
            </a:lvl3pPr>
            <a:lvl4pPr marL="1371738" indent="0">
              <a:buNone/>
              <a:defRPr sz="900"/>
            </a:lvl4pPr>
            <a:lvl5pPr marL="1828983" indent="0">
              <a:buNone/>
              <a:defRPr sz="900"/>
            </a:lvl5pPr>
            <a:lvl6pPr marL="2286228" indent="0">
              <a:buNone/>
              <a:defRPr sz="900"/>
            </a:lvl6pPr>
            <a:lvl7pPr marL="2743475" indent="0">
              <a:buNone/>
              <a:defRPr sz="900"/>
            </a:lvl7pPr>
            <a:lvl8pPr marL="3200720" indent="0">
              <a:buNone/>
              <a:defRPr sz="900"/>
            </a:lvl8pPr>
            <a:lvl9pPr marL="3657966"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5/20/2026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909164878"/>
      </p:ext>
    </p:extLst>
  </p:cSld>
  <p:clrMapOvr>
    <a:masterClrMapping/>
  </p:clrMapOvr>
</p:sldLayout>
</file>

<file path=ppt/slideLayouts/slideLayout1443.xml><?xml version="1.0" encoding="utf-8"?>
<p:sldLayout xmlns:a="http://schemas.openxmlformats.org/drawingml/2006/main" xmlns:r="http://schemas.openxmlformats.org/officeDocument/2006/relationships" xmlns:p="http://schemas.openxmlformats.org/presentationml/2006/main" showMasterSp="0" userDrawn="1">
  <p:cSld name="1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4"/>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0"/>
            <a:ext cx="1606135" cy="229238"/>
          </a:xfrm>
          <a:prstGeom prst="rect">
            <a:avLst/>
          </a:prstGeom>
        </p:spPr>
      </p:pic>
    </p:spTree>
    <p:custDataLst>
      <p:tags r:id="rId1"/>
    </p:custDataLst>
    <p:extLst>
      <p:ext uri="{BB962C8B-B14F-4D97-AF65-F5344CB8AC3E}">
        <p14:creationId xmlns:p14="http://schemas.microsoft.com/office/powerpoint/2010/main" val="3201687420"/>
      </p:ext>
    </p:extLst>
  </p:cSld>
  <p:clrMapOvr>
    <a:masterClrMapping/>
  </p:clrMapOvr>
</p:sldLayout>
</file>

<file path=ppt/slideLayouts/slideLayout1444.xml><?xml version="1.0" encoding="utf-8"?>
<p:sldLayout xmlns:a="http://schemas.openxmlformats.org/drawingml/2006/main" xmlns:r="http://schemas.openxmlformats.org/officeDocument/2006/relationships" xmlns:p="http://schemas.openxmlformats.org/presentationml/2006/main" matchingName="Title and Content">
  <p:cSld name="4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4" y="1"/>
            <a:ext cx="5000459" cy="1425992"/>
            <a:chOff x="7191542" y="1"/>
            <a:chExt cx="5000459" cy="1425992"/>
          </a:xfrm>
        </p:grpSpPr>
        <p:pic>
          <p:nvPicPr>
            <p:cNvPr id="77" name="Google Shape;77;p44"/>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46" lvl="0" indent="-342934" algn="l">
              <a:lnSpc>
                <a:spcPct val="100000"/>
              </a:lnSpc>
              <a:spcBef>
                <a:spcPts val="1000"/>
              </a:spcBef>
              <a:spcAft>
                <a:spcPts val="0"/>
              </a:spcAft>
              <a:buSzPts val="1800"/>
              <a:buChar char="•"/>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536408404"/>
      </p:ext>
    </p:extLst>
  </p:cSld>
  <p:clrMapOvr>
    <a:masterClrMapping/>
  </p:clrMapOvr>
</p:sldLayout>
</file>

<file path=ppt/slideLayouts/slideLayout1445.xml><?xml version="1.0" encoding="utf-8"?>
<p:sldLayout xmlns:a="http://schemas.openxmlformats.org/drawingml/2006/main" xmlns:r="http://schemas.openxmlformats.org/officeDocument/2006/relationships" xmlns:p="http://schemas.openxmlformats.org/presentationml/2006/main" matchingName="Photo Slide">
  <p:cSld name="4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46" lvl="0" indent="-228623" algn="l">
              <a:lnSpc>
                <a:spcPct val="100000"/>
              </a:lnSpc>
              <a:spcBef>
                <a:spcPts val="1000"/>
              </a:spcBef>
              <a:spcAft>
                <a:spcPts val="0"/>
              </a:spcAft>
              <a:buSzPts val="2400"/>
              <a:buNone/>
              <a:defRPr b="0">
                <a:solidFill>
                  <a:schemeClr val="dk1"/>
                </a:solidFill>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8"/>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2241727510"/>
      </p:ext>
    </p:extLst>
  </p:cSld>
  <p:clrMapOvr>
    <a:masterClrMapping/>
  </p:clrMapOvr>
</p:sldLayout>
</file>

<file path=ppt/slideLayouts/slideLayout1446.xml><?xml version="1.0" encoding="utf-8"?>
<p:sldLayout xmlns:a="http://schemas.openxmlformats.org/drawingml/2006/main" xmlns:r="http://schemas.openxmlformats.org/officeDocument/2006/relationships" xmlns:p="http://schemas.openxmlformats.org/presentationml/2006/main" matchingName="Photo Slide">
  <p:cSld name="4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46" lvl="0" indent="-228623" algn="l">
              <a:lnSpc>
                <a:spcPct val="100000"/>
              </a:lnSpc>
              <a:spcBef>
                <a:spcPts val="1000"/>
              </a:spcBef>
              <a:spcAft>
                <a:spcPts val="0"/>
              </a:spcAft>
              <a:buSzPts val="2400"/>
              <a:buNone/>
              <a:defRPr b="0">
                <a:solidFill>
                  <a:schemeClr val="dk1"/>
                </a:solidFill>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8"/>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50" y="4385538"/>
            <a:ext cx="2025315" cy="911940"/>
          </a:xfrm>
          <a:prstGeom prst="rect">
            <a:avLst/>
          </a:prstGeom>
          <a:noFill/>
          <a:ln>
            <a:noFill/>
          </a:ln>
        </p:spPr>
      </p:pic>
    </p:spTree>
    <p:extLst>
      <p:ext uri="{BB962C8B-B14F-4D97-AF65-F5344CB8AC3E}">
        <p14:creationId xmlns:p14="http://schemas.microsoft.com/office/powerpoint/2010/main" val="4018744271"/>
      </p:ext>
    </p:extLst>
  </p:cSld>
  <p:clrMapOvr>
    <a:masterClrMapping/>
  </p:clrMapOvr>
</p:sldLayout>
</file>

<file path=ppt/slideLayouts/slideLayout1447.xml><?xml version="1.0" encoding="utf-8"?>
<p:sldLayout xmlns:a="http://schemas.openxmlformats.org/drawingml/2006/main" xmlns:r="http://schemas.openxmlformats.org/officeDocument/2006/relationships" xmlns:p="http://schemas.openxmlformats.org/presentationml/2006/main" showMasterSp="0" userDrawn="1">
  <p:cSld name="2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4"/>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0"/>
            <a:ext cx="1606135" cy="229238"/>
          </a:xfrm>
          <a:prstGeom prst="rect">
            <a:avLst/>
          </a:prstGeom>
        </p:spPr>
      </p:pic>
    </p:spTree>
    <p:custDataLst>
      <p:tags r:id="rId1"/>
    </p:custDataLst>
    <p:extLst>
      <p:ext uri="{BB962C8B-B14F-4D97-AF65-F5344CB8AC3E}">
        <p14:creationId xmlns:p14="http://schemas.microsoft.com/office/powerpoint/2010/main" val="3948066497"/>
      </p:ext>
    </p:extLst>
  </p:cSld>
  <p:clrMapOvr>
    <a:masterClrMapping/>
  </p:clrMapOvr>
</p:sldLayout>
</file>

<file path=ppt/slideLayouts/slideLayout1448.xml><?xml version="1.0" encoding="utf-8"?>
<p:sldLayout xmlns:a="http://schemas.openxmlformats.org/drawingml/2006/main" xmlns:r="http://schemas.openxmlformats.org/officeDocument/2006/relationships" xmlns:p="http://schemas.openxmlformats.org/presentationml/2006/main" showMasterSp="0" userDrawn="1">
  <p:cSld name="3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96"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4"/>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5"/>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3" y="6492240"/>
            <a:ext cx="1606135" cy="229238"/>
          </a:xfrm>
          <a:prstGeom prst="rect">
            <a:avLst/>
          </a:prstGeom>
        </p:spPr>
      </p:pic>
    </p:spTree>
    <p:custDataLst>
      <p:tags r:id="rId1"/>
    </p:custDataLst>
    <p:extLst>
      <p:ext uri="{BB962C8B-B14F-4D97-AF65-F5344CB8AC3E}">
        <p14:creationId xmlns:p14="http://schemas.microsoft.com/office/powerpoint/2010/main" val="1484676510"/>
      </p:ext>
    </p:extLst>
  </p:cSld>
  <p:clrMapOvr>
    <a:masterClrMapping/>
  </p:clrMapOvr>
</p:sldLayout>
</file>

<file path=ppt/slideLayouts/slideLayout1449.xml><?xml version="1.0" encoding="utf-8"?>
<p:sldLayout xmlns:a="http://schemas.openxmlformats.org/drawingml/2006/main" xmlns:r="http://schemas.openxmlformats.org/officeDocument/2006/relationships" xmlns:p="http://schemas.openxmlformats.org/presentationml/2006/main" type="obj" preserve="1">
  <p:cSld name="6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110824266"/>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Two Content">
  <p:cSld name="Two Content 8">
    <p:spTree>
      <p:nvGrpSpPr>
        <p:cNvPr id="1" name="Shape 10462"/>
        <p:cNvGrpSpPr/>
        <p:nvPr/>
      </p:nvGrpSpPr>
      <p:grpSpPr>
        <a:xfrm>
          <a:off x="0" y="0"/>
          <a:ext cx="0" cy="0"/>
          <a:chOff x="0" y="0"/>
          <a:chExt cx="0" cy="0"/>
        </a:xfrm>
      </p:grpSpPr>
      <p:sp>
        <p:nvSpPr>
          <p:cNvPr id="10463" name="Google Shape;10463;p144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464" name="Google Shape;10464;p144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0465" name="Google Shape;10465;p1449"/>
          <p:cNvGrpSpPr/>
          <p:nvPr/>
        </p:nvGrpSpPr>
        <p:grpSpPr>
          <a:xfrm>
            <a:off x="7191542" y="1"/>
            <a:ext cx="5000459" cy="1425992"/>
            <a:chOff x="7191542" y="1"/>
            <a:chExt cx="5000459" cy="1425992"/>
          </a:xfrm>
        </p:grpSpPr>
        <p:pic>
          <p:nvPicPr>
            <p:cNvPr id="10466" name="Google Shape;10466;p144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467" name="Google Shape;10467;p1449"/>
            <p:cNvGrpSpPr/>
            <p:nvPr/>
          </p:nvGrpSpPr>
          <p:grpSpPr>
            <a:xfrm>
              <a:off x="7191542" y="1"/>
              <a:ext cx="5000459" cy="1425992"/>
              <a:chOff x="7186272" y="0"/>
              <a:chExt cx="5005729" cy="1427495"/>
            </a:xfrm>
          </p:grpSpPr>
          <p:sp>
            <p:nvSpPr>
              <p:cNvPr id="10468" name="Google Shape;10468;p144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469" name="Google Shape;10469;p144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470" name="Google Shape;10470;p144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471" name="Google Shape;10471;p144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472" name="Google Shape;10472;p144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473" name="Google Shape;10473;p144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450.xml><?xml version="1.0" encoding="utf-8"?>
<p:sldLayout xmlns:a="http://schemas.openxmlformats.org/drawingml/2006/main" xmlns:r="http://schemas.openxmlformats.org/officeDocument/2006/relationships" xmlns:p="http://schemas.openxmlformats.org/presentationml/2006/main" type="obj" preserve="1">
  <p:cSld name="5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45177511"/>
      </p:ext>
    </p:extLst>
  </p:cSld>
  <p:clrMapOvr>
    <a:masterClrMapping/>
  </p:clrMapOvr>
</p:sldLayout>
</file>

<file path=ppt/slideLayouts/slideLayout1451.xml><?xml version="1.0" encoding="utf-8"?>
<p:sldLayout xmlns:a="http://schemas.openxmlformats.org/drawingml/2006/main" xmlns:r="http://schemas.openxmlformats.org/officeDocument/2006/relationships" xmlns:p="http://schemas.openxmlformats.org/presentationml/2006/main" type="obj" preserve="1">
  <p:cSld name="5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126909929"/>
      </p:ext>
    </p:extLst>
  </p:cSld>
  <p:clrMapOvr>
    <a:masterClrMapping/>
  </p:clrMapOvr>
</p:sldLayout>
</file>

<file path=ppt/slideLayouts/slideLayout1452.xml><?xml version="1.0" encoding="utf-8"?>
<p:sldLayout xmlns:a="http://schemas.openxmlformats.org/drawingml/2006/main" xmlns:r="http://schemas.openxmlformats.org/officeDocument/2006/relationships" xmlns:p="http://schemas.openxmlformats.org/presentationml/2006/main" preserve="1" userDrawn="1">
  <p:cSld name="2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43096970"/>
      </p:ext>
    </p:extLst>
  </p:cSld>
  <p:clrMapOvr>
    <a:masterClrMapping/>
  </p:clrMapOvr>
</p:sldLayout>
</file>

<file path=ppt/slideLayouts/slideLayout1453.xml><?xml version="1.0" encoding="utf-8"?>
<p:sldLayout xmlns:a="http://schemas.openxmlformats.org/drawingml/2006/main" xmlns:r="http://schemas.openxmlformats.org/officeDocument/2006/relationships" xmlns:p="http://schemas.openxmlformats.org/presentationml/2006/main" preserve="1" userDrawn="1">
  <p:cSld name="2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3759059454"/>
      </p:ext>
    </p:extLst>
  </p:cSld>
  <p:clrMapOvr>
    <a:masterClrMapping/>
  </p:clrMapOvr>
</p:sldLayout>
</file>

<file path=ppt/slideLayouts/slideLayout1454.xml><?xml version="1.0" encoding="utf-8"?>
<p:sldLayout xmlns:a="http://schemas.openxmlformats.org/drawingml/2006/main" xmlns:r="http://schemas.openxmlformats.org/officeDocument/2006/relationships" xmlns:p="http://schemas.openxmlformats.org/presentationml/2006/main" type="obj" preserve="1">
  <p:cSld name="6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257172700"/>
      </p:ext>
    </p:extLst>
  </p:cSld>
  <p:clrMapOvr>
    <a:masterClrMapping/>
  </p:clrMapOvr>
</p:sldLayout>
</file>

<file path=ppt/slideLayouts/slideLayout1455.xml><?xml version="1.0" encoding="utf-8"?>
<p:sldLayout xmlns:a="http://schemas.openxmlformats.org/drawingml/2006/main" xmlns:r="http://schemas.openxmlformats.org/officeDocument/2006/relationships" xmlns:p="http://schemas.openxmlformats.org/presentationml/2006/main" type="obj" preserve="1">
  <p:cSld name="4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94739674"/>
      </p:ext>
    </p:extLst>
  </p:cSld>
  <p:clrMapOvr>
    <a:masterClrMapping/>
  </p:clrMapOvr>
</p:sldLayout>
</file>

<file path=ppt/slideLayouts/slideLayout1456.xml><?xml version="1.0" encoding="utf-8"?>
<p:sldLayout xmlns:a="http://schemas.openxmlformats.org/drawingml/2006/main" xmlns:r="http://schemas.openxmlformats.org/officeDocument/2006/relationships" xmlns:p="http://schemas.openxmlformats.org/presentationml/2006/main" type="twoObj" preserve="1">
  <p:cSld name="2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84660906"/>
      </p:ext>
    </p:extLst>
  </p:cSld>
  <p:clrMapOvr>
    <a:masterClrMapping/>
  </p:clrMapOvr>
</p:sldLayout>
</file>

<file path=ppt/slideLayouts/slideLayout1457.xml><?xml version="1.0" encoding="utf-8"?>
<p:sldLayout xmlns:a="http://schemas.openxmlformats.org/drawingml/2006/main" xmlns:r="http://schemas.openxmlformats.org/officeDocument/2006/relationships" xmlns:p="http://schemas.openxmlformats.org/presentationml/2006/main" type="twoTxTwoObj" preserve="1">
  <p:cSld name="2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187174291"/>
      </p:ext>
    </p:extLst>
  </p:cSld>
  <p:clrMapOvr>
    <a:masterClrMapping/>
  </p:clrMapOvr>
</p:sldLayout>
</file>

<file path=ppt/slideLayouts/slideLayout1458.xml><?xml version="1.0" encoding="utf-8"?>
<p:sldLayout xmlns:a="http://schemas.openxmlformats.org/drawingml/2006/main" xmlns:r="http://schemas.openxmlformats.org/officeDocument/2006/relationships" xmlns:p="http://schemas.openxmlformats.org/presentationml/2006/main" type="titleOnly" preserve="1">
  <p:cSld name="2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96122497"/>
      </p:ext>
    </p:extLst>
  </p:cSld>
  <p:clrMapOvr>
    <a:masterClrMapping/>
  </p:clrMapOvr>
</p:sldLayout>
</file>

<file path=ppt/slideLayouts/slideLayout1459.xml><?xml version="1.0" encoding="utf-8"?>
<p:sldLayout xmlns:a="http://schemas.openxmlformats.org/drawingml/2006/main" xmlns:r="http://schemas.openxmlformats.org/officeDocument/2006/relationships" xmlns:p="http://schemas.openxmlformats.org/presentationml/2006/main" preserve="1" userDrawn="1">
  <p:cSld name="2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435550117"/>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Comparison">
  <p:cSld name="Comparison 7">
    <p:spTree>
      <p:nvGrpSpPr>
        <p:cNvPr id="1" name="Shape 10474"/>
        <p:cNvGrpSpPr/>
        <p:nvPr/>
      </p:nvGrpSpPr>
      <p:grpSpPr>
        <a:xfrm>
          <a:off x="0" y="0"/>
          <a:ext cx="0" cy="0"/>
          <a:chOff x="0" y="0"/>
          <a:chExt cx="0" cy="0"/>
        </a:xfrm>
      </p:grpSpPr>
      <p:grpSp>
        <p:nvGrpSpPr>
          <p:cNvPr id="10475" name="Google Shape;10475;p1450"/>
          <p:cNvGrpSpPr/>
          <p:nvPr/>
        </p:nvGrpSpPr>
        <p:grpSpPr>
          <a:xfrm>
            <a:off x="7191542" y="1"/>
            <a:ext cx="5000459" cy="1425992"/>
            <a:chOff x="7191542" y="1"/>
            <a:chExt cx="5000459" cy="1425992"/>
          </a:xfrm>
        </p:grpSpPr>
        <p:pic>
          <p:nvPicPr>
            <p:cNvPr id="10476" name="Google Shape;10476;p14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477" name="Google Shape;10477;p1450"/>
            <p:cNvGrpSpPr/>
            <p:nvPr/>
          </p:nvGrpSpPr>
          <p:grpSpPr>
            <a:xfrm>
              <a:off x="7191542" y="1"/>
              <a:ext cx="5000459" cy="1425992"/>
              <a:chOff x="7186272" y="0"/>
              <a:chExt cx="5005729" cy="1427495"/>
            </a:xfrm>
          </p:grpSpPr>
          <p:sp>
            <p:nvSpPr>
              <p:cNvPr id="10478" name="Google Shape;10478;p14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479" name="Google Shape;10479;p14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480" name="Google Shape;10480;p145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481" name="Google Shape;10481;p145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0482" name="Google Shape;10482;p145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483" name="Google Shape;10483;p145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0484" name="Google Shape;10484;p145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485" name="Google Shape;10485;p145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486" name="Google Shape;10486;p14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487" name="Google Shape;10487;p145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460.xml><?xml version="1.0" encoding="utf-8"?>
<p:sldLayout xmlns:a="http://schemas.openxmlformats.org/drawingml/2006/main" xmlns:r="http://schemas.openxmlformats.org/officeDocument/2006/relationships" xmlns:p="http://schemas.openxmlformats.org/presentationml/2006/main" type="blank" preserve="1">
  <p:cSld name="2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112810025"/>
      </p:ext>
    </p:extLst>
  </p:cSld>
  <p:clrMapOvr>
    <a:masterClrMapping/>
  </p:clrMapOvr>
</p:sldLayout>
</file>

<file path=ppt/slideLayouts/slideLayout1461.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2" y="1"/>
            <a:ext cx="5000459" cy="1425992"/>
            <a:chOff x="7191542" y="1"/>
            <a:chExt cx="5000459" cy="1425992"/>
          </a:xfrm>
        </p:grpSpPr>
        <p:pic>
          <p:nvPicPr>
            <p:cNvPr id="59" name="Google Shape;59;p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448463225"/>
      </p:ext>
    </p:extLst>
  </p:cSld>
  <p:clrMapOvr>
    <a:masterClrMapping/>
  </p:clrMapOvr>
</p:sldLayout>
</file>

<file path=ppt/slideLayouts/slideLayout1462.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108"/>
        <p:cNvGrpSpPr/>
        <p:nvPr/>
      </p:nvGrpSpPr>
      <p:grpSpPr>
        <a:xfrm>
          <a:off x="0" y="0"/>
          <a:ext cx="0" cy="0"/>
          <a:chOff x="0" y="0"/>
          <a:chExt cx="0" cy="0"/>
        </a:xfrm>
      </p:grpSpPr>
      <p:sp>
        <p:nvSpPr>
          <p:cNvPr id="109" name="Google Shape;109;p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 name="Google Shape;110;p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 name="Google Shape;111;p11"/>
          <p:cNvGrpSpPr/>
          <p:nvPr/>
        </p:nvGrpSpPr>
        <p:grpSpPr>
          <a:xfrm>
            <a:off x="0" y="5379426"/>
            <a:ext cx="2807368" cy="753891"/>
            <a:chOff x="0" y="5379426"/>
            <a:chExt cx="2807368" cy="753891"/>
          </a:xfrm>
        </p:grpSpPr>
        <p:sp>
          <p:nvSpPr>
            <p:cNvPr id="112" name="Google Shape;112;p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3" name="Google Shape;113;p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grpSp>
      <p:sp>
        <p:nvSpPr>
          <p:cNvPr id="114" name="Google Shape;114;p11"/>
          <p:cNvSpPr>
            <a:spLocks noGrp="1"/>
          </p:cNvSpPr>
          <p:nvPr>
            <p:ph type="pic" idx="2"/>
          </p:nvPr>
        </p:nvSpPr>
        <p:spPr>
          <a:xfrm>
            <a:off x="2807368" y="457202"/>
            <a:ext cx="8915400" cy="5943598"/>
          </a:xfrm>
          <a:prstGeom prst="rect">
            <a:avLst/>
          </a:prstGeom>
          <a:noFill/>
          <a:ln>
            <a:noFill/>
          </a:ln>
        </p:spPr>
      </p:sp>
      <p:pic>
        <p:nvPicPr>
          <p:cNvPr id="115" name="Google Shape;115;p1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extLst>
      <p:ext uri="{BB962C8B-B14F-4D97-AF65-F5344CB8AC3E}">
        <p14:creationId xmlns:p14="http://schemas.microsoft.com/office/powerpoint/2010/main" val="1988034496"/>
      </p:ext>
    </p:extLst>
  </p:cSld>
  <p:clrMapOvr>
    <a:masterClrMapping/>
  </p:clrMapOvr>
</p:sldLayout>
</file>

<file path=ppt/slideLayouts/slideLayout1463.xml><?xml version="1.0" encoding="utf-8"?>
<p:sldLayout xmlns:a="http://schemas.openxmlformats.org/drawingml/2006/main" xmlns:r="http://schemas.openxmlformats.org/officeDocument/2006/relationships" xmlns:p="http://schemas.openxmlformats.org/presentationml/2006/main" userDrawn="1">
  <p:cSld name="10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2829834" y="4178329"/>
            <a:ext cx="4395959" cy="1140163"/>
          </a:xfrm>
          <a:prstGeom prst="rect">
            <a:avLst/>
          </a:prstGeom>
        </p:spPr>
      </p:pic>
    </p:spTree>
    <p:extLst>
      <p:ext uri="{BB962C8B-B14F-4D97-AF65-F5344CB8AC3E}">
        <p14:creationId xmlns:p14="http://schemas.microsoft.com/office/powerpoint/2010/main" val="2249015231"/>
      </p:ext>
    </p:extLst>
  </p:cSld>
  <p:clrMapOvr>
    <a:masterClrMapping/>
  </p:clrMapOvr>
</p:sldLayout>
</file>

<file path=ppt/slideLayouts/slideLayout1464.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888436358"/>
      </p:ext>
    </p:extLst>
  </p:cSld>
  <p:clrMapOvr>
    <a:masterClrMapping/>
  </p:clrMapOvr>
</p:sldLayout>
</file>

<file path=ppt/slideLayouts/slideLayout1465.xml><?xml version="1.0" encoding="utf-8"?>
<p:sldLayout xmlns:a="http://schemas.openxmlformats.org/drawingml/2006/main" xmlns:r="http://schemas.openxmlformats.org/officeDocument/2006/relationships" xmlns:p="http://schemas.openxmlformats.org/presentationml/2006/main" userDrawn="1">
  <p:cSld name="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29"/>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27289008"/>
      </p:ext>
    </p:extLst>
  </p:cSld>
  <p:clrMapOvr>
    <a:masterClrMapping/>
  </p:clrMapOvr>
</p:sldLayout>
</file>

<file path=ppt/slideLayouts/slideLayout1466.xml><?xml version="1.0" encoding="utf-8"?>
<p:sldLayout xmlns:a="http://schemas.openxmlformats.org/drawingml/2006/main" xmlns:r="http://schemas.openxmlformats.org/officeDocument/2006/relationships" xmlns:p="http://schemas.openxmlformats.org/presentationml/2006/main" userDrawn="1">
  <p:cSld name="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4022153863"/>
      </p:ext>
    </p:extLst>
  </p:cSld>
  <p:clrMapOvr>
    <a:masterClrMapping/>
  </p:clrMapOvr>
</p:sldLayout>
</file>

<file path=ppt/slideLayouts/slideLayout1467.xml><?xml version="1.0" encoding="utf-8"?>
<p:sldLayout xmlns:a="http://schemas.openxmlformats.org/drawingml/2006/main" xmlns:r="http://schemas.openxmlformats.org/officeDocument/2006/relationships" xmlns:p="http://schemas.openxmlformats.org/presentationml/2006/main" userDrawn="1">
  <p:cSld name="6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email">
            <a:extLst>
              <a:ext uri="{28A0092B-C50C-407E-A947-70E740481C1C}">
                <a14:useLocalDpi xmlns:a14="http://schemas.microsoft.com/office/drawing/2010/main"/>
              </a:ext>
            </a:extLst>
          </a:blip>
          <a:srcRect t="12181" r="12170"/>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35956606"/>
      </p:ext>
    </p:extLst>
  </p:cSld>
  <p:clrMapOvr>
    <a:masterClrMapping/>
  </p:clrMapOvr>
</p:sldLayout>
</file>

<file path=ppt/slideLayouts/slideLayout1468.xml><?xml version="1.0" encoding="utf-8"?>
<p:sldLayout xmlns:a="http://schemas.openxmlformats.org/drawingml/2006/main" xmlns:r="http://schemas.openxmlformats.org/officeDocument/2006/relationships" xmlns:p="http://schemas.openxmlformats.org/presentationml/2006/main" userDrawn="1">
  <p:cSld name="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5"/>
            <a:ext cx="6085114" cy="1325563"/>
          </a:xfrm>
        </p:spPr>
        <p:txBody>
          <a:bodyPr/>
          <a:lstStyle/>
          <a:p>
            <a:r>
              <a:rPr lang="en-US"/>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5"/>
            <a:ext cx="6085114"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a:p>
        </p:txBody>
      </p:sp>
    </p:spTree>
    <p:extLst>
      <p:ext uri="{BB962C8B-B14F-4D97-AF65-F5344CB8AC3E}">
        <p14:creationId xmlns:p14="http://schemas.microsoft.com/office/powerpoint/2010/main" val="1619806002"/>
      </p:ext>
    </p:extLst>
  </p:cSld>
  <p:clrMapOvr>
    <a:masterClrMapping/>
  </p:clrMapOvr>
</p:sldLayout>
</file>

<file path=ppt/slideLayouts/slideLayout1469.xml><?xml version="1.0" encoding="utf-8"?>
<p:sldLayout xmlns:a="http://schemas.openxmlformats.org/drawingml/2006/main" xmlns:r="http://schemas.openxmlformats.org/officeDocument/2006/relationships" xmlns:p="http://schemas.openxmlformats.org/presentationml/2006/main" userDrawn="1">
  <p:cSld name="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5185224" y="2949956"/>
            <a:ext cx="1821552" cy="958089"/>
          </a:xfrm>
          <a:prstGeom prst="rect">
            <a:avLst/>
          </a:prstGeom>
        </p:spPr>
      </p:pic>
    </p:spTree>
    <p:extLst>
      <p:ext uri="{BB962C8B-B14F-4D97-AF65-F5344CB8AC3E}">
        <p14:creationId xmlns:p14="http://schemas.microsoft.com/office/powerpoint/2010/main" val="565887101"/>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itle Only">
  <p:cSld name="Title Only 7">
    <p:spTree>
      <p:nvGrpSpPr>
        <p:cNvPr id="1" name="Shape 10488"/>
        <p:cNvGrpSpPr/>
        <p:nvPr/>
      </p:nvGrpSpPr>
      <p:grpSpPr>
        <a:xfrm>
          <a:off x="0" y="0"/>
          <a:ext cx="0" cy="0"/>
          <a:chOff x="0" y="0"/>
          <a:chExt cx="0" cy="0"/>
        </a:xfrm>
      </p:grpSpPr>
      <p:grpSp>
        <p:nvGrpSpPr>
          <p:cNvPr id="10489" name="Google Shape;10489;p1451"/>
          <p:cNvGrpSpPr/>
          <p:nvPr/>
        </p:nvGrpSpPr>
        <p:grpSpPr>
          <a:xfrm>
            <a:off x="7191542" y="1"/>
            <a:ext cx="5000459" cy="1425992"/>
            <a:chOff x="7191542" y="1"/>
            <a:chExt cx="5000459" cy="1425992"/>
          </a:xfrm>
        </p:grpSpPr>
        <p:pic>
          <p:nvPicPr>
            <p:cNvPr id="10490" name="Google Shape;10490;p145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491" name="Google Shape;10491;p1451"/>
            <p:cNvGrpSpPr/>
            <p:nvPr/>
          </p:nvGrpSpPr>
          <p:grpSpPr>
            <a:xfrm>
              <a:off x="7191542" y="1"/>
              <a:ext cx="5000459" cy="1425992"/>
              <a:chOff x="7186272" y="0"/>
              <a:chExt cx="5005729" cy="1427495"/>
            </a:xfrm>
          </p:grpSpPr>
          <p:sp>
            <p:nvSpPr>
              <p:cNvPr id="10492" name="Google Shape;10492;p145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493" name="Google Shape;10493;p145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494" name="Google Shape;10494;p145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495" name="Google Shape;10495;p145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496" name="Google Shape;10496;p145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497" name="Google Shape;10497;p145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470.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1524" y="857"/>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print">
            <a:extLst>
              <a:ext uri="{28A0092B-C50C-407E-A947-70E740481C1C}">
                <a14:useLocalDpi xmlns:a14="http://schemas.microsoft.com/office/drawing/2010/main"/>
              </a:ext>
            </a:extLst>
          </a:blip>
          <a:stretch>
            <a:fillRect/>
          </a:stretch>
        </p:blipFill>
        <p:spPr>
          <a:xfrm>
            <a:off x="10802516" y="5915003"/>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2"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888436358"/>
      </p:ext>
    </p:extLst>
  </p:cSld>
  <p:clrMapOvr>
    <a:masterClrMapping/>
  </p:clrMapOvr>
</p:sldLayout>
</file>

<file path=ppt/slideLayouts/slideLayout1471.xml><?xml version="1.0" encoding="utf-8"?>
<p:sldLayout xmlns:a="http://schemas.openxmlformats.org/drawingml/2006/main" xmlns:r="http://schemas.openxmlformats.org/officeDocument/2006/relationships" xmlns:p="http://schemas.openxmlformats.org/presentationml/2006/main" userDrawn="1">
  <p:cSld name="Image Left">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B0B0C989-E3FB-4F69-8227-8244F332CE74}"/>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1524" y="858"/>
            <a:ext cx="12188952" cy="6856284"/>
          </a:xfrm>
          <a:prstGeom prst="rect">
            <a:avLst/>
          </a:prstGeom>
        </p:spPr>
      </p:pic>
      <p:sp>
        <p:nvSpPr>
          <p:cNvPr id="2" name="Title 1">
            <a:extLst>
              <a:ext uri="{FF2B5EF4-FFF2-40B4-BE49-F238E27FC236}">
                <a16:creationId xmlns:a16="http://schemas.microsoft.com/office/drawing/2014/main" id="{FF7618B6-E663-4FB6-A496-62D28247C633}"/>
              </a:ext>
            </a:extLst>
          </p:cNvPr>
          <p:cNvSpPr>
            <a:spLocks noGrp="1"/>
          </p:cNvSpPr>
          <p:nvPr>
            <p:ph type="title" hasCustomPrompt="1"/>
          </p:nvPr>
        </p:nvSpPr>
        <p:spPr>
          <a:xfrm>
            <a:off x="6905173" y="365129"/>
            <a:ext cx="4927259" cy="1325563"/>
          </a:xfrm>
        </p:spPr>
        <p:txBody>
          <a:bodyPr/>
          <a:lstStyle>
            <a:lvl1pPr>
              <a:defRPr/>
            </a:lvl1pPr>
          </a:lstStyle>
          <a:p>
            <a:r>
              <a:rPr lang="en-US"/>
              <a:t>Slide Header</a:t>
            </a:r>
          </a:p>
        </p:txBody>
      </p:sp>
      <p:sp>
        <p:nvSpPr>
          <p:cNvPr id="3" name="Slide Number Placeholder 2">
            <a:extLst>
              <a:ext uri="{FF2B5EF4-FFF2-40B4-BE49-F238E27FC236}">
                <a16:creationId xmlns:a16="http://schemas.microsoft.com/office/drawing/2014/main" id="{9B29FD71-6E8D-499C-98F0-AEBAE59BEAEE}"/>
              </a:ext>
            </a:extLst>
          </p:cNvPr>
          <p:cNvSpPr>
            <a:spLocks noGrp="1"/>
          </p:cNvSpPr>
          <p:nvPr>
            <p:ph type="sldNum" sz="quarter" idx="10"/>
          </p:nvPr>
        </p:nvSpPr>
        <p:spPr/>
        <p:txBody>
          <a:bodyPr/>
          <a:lstStyle/>
          <a:p>
            <a:fld id="{9D85EF1F-7307-41BC-8C08-94B176AED8EE}" type="slidenum">
              <a:rPr lang="en-US" smtClean="0">
                <a:solidFill>
                  <a:srgbClr val="59CBE8"/>
                </a:solidFill>
              </a:rPr>
              <a:pPr/>
              <a:t>‹#›</a:t>
            </a:fld>
            <a:endParaRPr lang="en-US">
              <a:solidFill>
                <a:srgbClr val="59CBE8"/>
              </a:solidFill>
            </a:endParaRPr>
          </a:p>
        </p:txBody>
      </p:sp>
      <p:sp>
        <p:nvSpPr>
          <p:cNvPr id="8" name="Text Placeholder 7">
            <a:extLst>
              <a:ext uri="{FF2B5EF4-FFF2-40B4-BE49-F238E27FC236}">
                <a16:creationId xmlns:a16="http://schemas.microsoft.com/office/drawing/2014/main" id="{A9848D48-D39B-4893-B9C7-63F4F88ECBAC}"/>
              </a:ext>
            </a:extLst>
          </p:cNvPr>
          <p:cNvSpPr>
            <a:spLocks noGrp="1"/>
          </p:cNvSpPr>
          <p:nvPr>
            <p:ph type="body" sz="quarter" idx="11" hasCustomPrompt="1"/>
          </p:nvPr>
        </p:nvSpPr>
        <p:spPr>
          <a:xfrm>
            <a:off x="6905173" y="1825629"/>
            <a:ext cx="4927259"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127289008"/>
      </p:ext>
    </p:extLst>
  </p:cSld>
  <p:clrMapOvr>
    <a:masterClrMapping/>
  </p:clrMapOvr>
</p:sldLayout>
</file>

<file path=ppt/slideLayouts/slideLayout1472.xml><?xml version="1.0" encoding="utf-8"?>
<p:sldLayout xmlns:a="http://schemas.openxmlformats.org/drawingml/2006/main" xmlns:r="http://schemas.openxmlformats.org/officeDocument/2006/relationships" xmlns:p="http://schemas.openxmlformats.org/presentationml/2006/main" userDrawn="1">
  <p:cSld name="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print">
            <a:extLst>
              <a:ext uri="{28A0092B-C50C-407E-A947-70E740481C1C}">
                <a14:useLocalDpi xmlns:a14="http://schemas.microsoft.com/office/drawing/2010/main"/>
              </a:ext>
            </a:extLst>
          </a:blip>
          <a:srcRect/>
          <a:stretch/>
        </p:blipFill>
        <p:spPr>
          <a:xfrm>
            <a:off x="10425152"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5"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1"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49"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4022153863"/>
      </p:ext>
    </p:extLst>
  </p:cSld>
  <p:clrMapOvr>
    <a:masterClrMapping/>
  </p:clrMapOvr>
</p:sldLayout>
</file>

<file path=ppt/slideLayouts/slideLayout1473.xml><?xml version="1.0" encoding="utf-8"?>
<p:sldLayout xmlns:a="http://schemas.openxmlformats.org/drawingml/2006/main" xmlns:r="http://schemas.openxmlformats.org/officeDocument/2006/relationships" xmlns:p="http://schemas.openxmlformats.org/presentationml/2006/main" userDrawn="1">
  <p:cSld name="6_Title and Content">
    <p:spTree>
      <p:nvGrpSpPr>
        <p:cNvPr id="1" name=""/>
        <p:cNvGrpSpPr/>
        <p:nvPr/>
      </p:nvGrpSpPr>
      <p:grpSpPr>
        <a:xfrm>
          <a:off x="0" y="0"/>
          <a:ext cx="0" cy="0"/>
          <a:chOff x="0" y="0"/>
          <a:chExt cx="0" cy="0"/>
        </a:xfrm>
      </p:grpSpPr>
      <p:pic>
        <p:nvPicPr>
          <p:cNvPr id="9" name="Picture 8">
            <a:extLst>
              <a:ext uri="{FF2B5EF4-FFF2-40B4-BE49-F238E27FC236}">
                <a16:creationId xmlns:a16="http://schemas.microsoft.com/office/drawing/2014/main" id="{5DD26592-E925-4441-8BBF-7061DC86A979}"/>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t="12181" r="12170"/>
          <a:stretch/>
        </p:blipFill>
        <p:spPr>
          <a:xfrm>
            <a:off x="1524" y="0"/>
            <a:ext cx="12190476" cy="6858000"/>
          </a:xfrm>
          <a:prstGeom prst="rect">
            <a:avLst/>
          </a:prstGeom>
        </p:spPr>
      </p:pic>
      <p:sp>
        <p:nvSpPr>
          <p:cNvPr id="2" name="Title 1">
            <a:extLst>
              <a:ext uri="{FF2B5EF4-FFF2-40B4-BE49-F238E27FC236}">
                <a16:creationId xmlns:a16="http://schemas.microsoft.com/office/drawing/2014/main" id="{A2E78D50-1EDD-4D7B-ABD8-BC907C00DA56}"/>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81A695FA-8D81-4175-AC67-58110287A4BF}"/>
              </a:ext>
            </a:extLst>
          </p:cNvPr>
          <p:cNvSpPr>
            <a:spLocks noGrp="1"/>
          </p:cNvSpPr>
          <p:nvPr>
            <p:ph type="sldNum" sz="quarter" idx="12"/>
          </p:nvPr>
        </p:nvSpPr>
        <p:spPr/>
        <p:txBody>
          <a:bodyPr/>
          <a:lstStyle/>
          <a:p>
            <a:fld id="{9D85EF1F-7307-41BC-8C08-94B176AED8EE}" type="slidenum">
              <a:rPr lang="en-US" smtClean="0"/>
              <a:t>‹#›</a:t>
            </a:fld>
            <a:endParaRPr lang="en-US"/>
          </a:p>
        </p:txBody>
      </p:sp>
      <p:sp>
        <p:nvSpPr>
          <p:cNvPr id="11" name="Text Placeholder 10">
            <a:extLst>
              <a:ext uri="{FF2B5EF4-FFF2-40B4-BE49-F238E27FC236}">
                <a16:creationId xmlns:a16="http://schemas.microsoft.com/office/drawing/2014/main" id="{B13AC1C5-3538-474F-9F06-8929A7657A39}"/>
              </a:ext>
            </a:extLst>
          </p:cNvPr>
          <p:cNvSpPr>
            <a:spLocks noGrp="1"/>
          </p:cNvSpPr>
          <p:nvPr>
            <p:ph type="body" sz="quarter" idx="13"/>
          </p:nvPr>
        </p:nvSpPr>
        <p:spPr>
          <a:xfrm>
            <a:off x="838200" y="1825625"/>
            <a:ext cx="10515600"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35956606"/>
      </p:ext>
    </p:extLst>
  </p:cSld>
  <p:clrMapOvr>
    <a:masterClrMapping/>
  </p:clrMapOvr>
</p:sldLayout>
</file>

<file path=ppt/slideLayouts/slideLayout1474.xml><?xml version="1.0" encoding="utf-8"?>
<p:sldLayout xmlns:a="http://schemas.openxmlformats.org/drawingml/2006/main" xmlns:r="http://schemas.openxmlformats.org/officeDocument/2006/relationships" xmlns:p="http://schemas.openxmlformats.org/presentationml/2006/main" userDrawn="1">
  <p:cSld name="Blue Graphic Right">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9A3D8DF8-815A-48B4-B65A-88DC6AAD2A29}"/>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88952" cy="6858000"/>
          </a:xfrm>
          <a:prstGeom prst="rect">
            <a:avLst/>
          </a:prstGeom>
        </p:spPr>
      </p:pic>
      <p:sp>
        <p:nvSpPr>
          <p:cNvPr id="2" name="Title 1">
            <a:extLst>
              <a:ext uri="{FF2B5EF4-FFF2-40B4-BE49-F238E27FC236}">
                <a16:creationId xmlns:a16="http://schemas.microsoft.com/office/drawing/2014/main" id="{A0AA6442-40EC-401A-A225-140A0CF11B41}"/>
              </a:ext>
            </a:extLst>
          </p:cNvPr>
          <p:cNvSpPr>
            <a:spLocks noGrp="1"/>
          </p:cNvSpPr>
          <p:nvPr>
            <p:ph type="title"/>
          </p:nvPr>
        </p:nvSpPr>
        <p:spPr>
          <a:xfrm>
            <a:off x="838200" y="365125"/>
            <a:ext cx="6085114" cy="1325563"/>
          </a:xfrm>
        </p:spPr>
        <p:txBody>
          <a:bodyPr/>
          <a:lstStyle/>
          <a:p>
            <a:r>
              <a:rPr lang="en-US"/>
              <a:t>Click to edit Master title style</a:t>
            </a:r>
          </a:p>
        </p:txBody>
      </p:sp>
      <p:sp>
        <p:nvSpPr>
          <p:cNvPr id="9" name="Text Placeholder 8">
            <a:extLst>
              <a:ext uri="{FF2B5EF4-FFF2-40B4-BE49-F238E27FC236}">
                <a16:creationId xmlns:a16="http://schemas.microsoft.com/office/drawing/2014/main" id="{AE438211-8175-4277-B6C8-19E6C2D7C51C}"/>
              </a:ext>
            </a:extLst>
          </p:cNvPr>
          <p:cNvSpPr>
            <a:spLocks noGrp="1"/>
          </p:cNvSpPr>
          <p:nvPr>
            <p:ph type="body" sz="quarter" idx="12"/>
          </p:nvPr>
        </p:nvSpPr>
        <p:spPr>
          <a:xfrm>
            <a:off x="838200" y="1825625"/>
            <a:ext cx="6085114" cy="4016375"/>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13" name="Slide Number Placeholder 5">
            <a:extLst>
              <a:ext uri="{FF2B5EF4-FFF2-40B4-BE49-F238E27FC236}">
                <a16:creationId xmlns:a16="http://schemas.microsoft.com/office/drawing/2014/main" id="{99719BFA-6A30-4875-AC95-5728A8CB0240}"/>
              </a:ext>
            </a:extLst>
          </p:cNvPr>
          <p:cNvSpPr>
            <a:spLocks noGrp="1"/>
          </p:cNvSpPr>
          <p:nvPr>
            <p:ph type="sldNum" sz="quarter" idx="4"/>
          </p:nvPr>
        </p:nvSpPr>
        <p:spPr>
          <a:xfrm>
            <a:off x="9292771" y="6464300"/>
            <a:ext cx="2539660" cy="181800"/>
          </a:xfrm>
          <a:prstGeom prst="rect">
            <a:avLst/>
          </a:prstGeom>
        </p:spPr>
        <p:txBody>
          <a:bodyPr vert="horz" lIns="91440" tIns="45720" rIns="91440" bIns="45720" rtlCol="0" anchor="ctr"/>
          <a:lstStyle>
            <a:lvl1pPr algn="r">
              <a:defRPr sz="1200">
                <a:solidFill>
                  <a:schemeClr val="tx2"/>
                </a:solidFill>
              </a:defRPr>
            </a:lvl1pPr>
          </a:lstStyle>
          <a:p>
            <a:fld id="{9D85EF1F-7307-41BC-8C08-94B176AED8EE}" type="slidenum">
              <a:rPr lang="en-US" smtClean="0"/>
              <a:pPr/>
              <a:t>‹#›</a:t>
            </a:fld>
            <a:endParaRPr lang="en-US"/>
          </a:p>
        </p:txBody>
      </p:sp>
    </p:spTree>
    <p:extLst>
      <p:ext uri="{BB962C8B-B14F-4D97-AF65-F5344CB8AC3E}">
        <p14:creationId xmlns:p14="http://schemas.microsoft.com/office/powerpoint/2010/main" val="1619806002"/>
      </p:ext>
    </p:extLst>
  </p:cSld>
  <p:clrMapOvr>
    <a:masterClrMapping/>
  </p:clrMapOvr>
</p:sldLayout>
</file>

<file path=ppt/slideLayouts/slideLayout1475.xml><?xml version="1.0" encoding="utf-8"?>
<p:sldLayout xmlns:a="http://schemas.openxmlformats.org/drawingml/2006/main" xmlns:r="http://schemas.openxmlformats.org/officeDocument/2006/relationships" xmlns:p="http://schemas.openxmlformats.org/presentationml/2006/main" userDrawn="1">
  <p:cSld name="3-Closing Slide">
    <p:spTree>
      <p:nvGrpSpPr>
        <p:cNvPr id="1" name=""/>
        <p:cNvGrpSpPr/>
        <p:nvPr/>
      </p:nvGrpSpPr>
      <p:grpSpPr>
        <a:xfrm>
          <a:off x="0" y="0"/>
          <a:ext cx="0" cy="0"/>
          <a:chOff x="0" y="0"/>
          <a:chExt cx="0" cy="0"/>
        </a:xfrm>
      </p:grpSpPr>
      <p:pic>
        <p:nvPicPr>
          <p:cNvPr id="14" name="Picture 13">
            <a:extLst>
              <a:ext uri="{FF2B5EF4-FFF2-40B4-BE49-F238E27FC236}">
                <a16:creationId xmlns:a16="http://schemas.microsoft.com/office/drawing/2014/main" id="{594B4DD8-4FCE-42B4-A8D4-60B1E262269F}"/>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524" y="0"/>
            <a:ext cx="12188952" cy="6858000"/>
          </a:xfrm>
          <a:prstGeom prst="rect">
            <a:avLst/>
          </a:prstGeom>
        </p:spPr>
      </p:pic>
      <p:pic>
        <p:nvPicPr>
          <p:cNvPr id="15" name="Picture 14">
            <a:extLst>
              <a:ext uri="{FF2B5EF4-FFF2-40B4-BE49-F238E27FC236}">
                <a16:creationId xmlns:a16="http://schemas.microsoft.com/office/drawing/2014/main" id="{37C8259F-8CEC-4521-946F-8B5ED617D100}"/>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5185224" y="2949956"/>
            <a:ext cx="1821552" cy="958089"/>
          </a:xfrm>
          <a:prstGeom prst="rect">
            <a:avLst/>
          </a:prstGeom>
        </p:spPr>
      </p:pic>
    </p:spTree>
    <p:extLst>
      <p:ext uri="{BB962C8B-B14F-4D97-AF65-F5344CB8AC3E}">
        <p14:creationId xmlns:p14="http://schemas.microsoft.com/office/powerpoint/2010/main" val="565887101"/>
      </p:ext>
    </p:extLst>
  </p:cSld>
  <p:clrMapOvr>
    <a:masterClrMapping/>
  </p:clrMapOvr>
</p:sldLayout>
</file>

<file path=ppt/slideLayouts/slideLayout1476.xml><?xml version="1.0" encoding="utf-8"?>
<p:sldLayout xmlns:a="http://schemas.openxmlformats.org/drawingml/2006/main" xmlns:r="http://schemas.openxmlformats.org/officeDocument/2006/relationships" xmlns:p="http://schemas.openxmlformats.org/presentationml/2006/main" showMasterSp="0" userDrawn="1">
  <p:cSld name="1_Title Slide">
    <p:spTree>
      <p:nvGrpSpPr>
        <p:cNvPr id="1" name=""/>
        <p:cNvGrpSpPr/>
        <p:nvPr/>
      </p:nvGrpSpPr>
      <p:grpSpPr>
        <a:xfrm>
          <a:off x="0" y="0"/>
          <a:ext cx="0" cy="0"/>
          <a:chOff x="0" y="0"/>
          <a:chExt cx="0" cy="0"/>
        </a:xfrm>
      </p:grpSpPr>
      <p:graphicFrame>
        <p:nvGraphicFramePr>
          <p:cNvPr id="6" name="Object 7" hidden="1"/>
          <p:cNvGraphicFramePr>
            <a:graphicFrameLocks noChangeAspect="1"/>
          </p:cNvGraphicFramePr>
          <p:nvPr userDrawn="1">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3" imgW="360" imgH="360" progId="TCLayout.ActiveDocument.1">
                  <p:embed/>
                </p:oleObj>
              </mc:Choice>
              <mc:Fallback>
                <p:oleObj name="think-cell Slide" r:id="rId3" imgW="360" imgH="360" progId="TCLayout.ActiveDocument.1">
                  <p:embed/>
                  <p:pic>
                    <p:nvPicPr>
                      <p:cNvPr id="6" name="Object 7" hidden="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7" name="Rectangle 6"/>
          <p:cNvSpPr/>
          <p:nvPr userDrawn="1"/>
        </p:nvSpPr>
        <p:spPr>
          <a:xfrm>
            <a:off x="-21166" y="6629400"/>
            <a:ext cx="12213167" cy="228600"/>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pic>
        <p:nvPicPr>
          <p:cNvPr id="8" name="Picture 13"/>
          <p:cNvPicPr>
            <a:picLocks noChangeAspect="1"/>
          </p:cNvPicPr>
          <p:nvPr userDrawn="1"/>
        </p:nvPicPr>
        <p:blipFill>
          <a:blip r:embed="rId5" cstate="print">
            <a:extLst>
              <a:ext uri="{28A0092B-C50C-407E-A947-70E740481C1C}">
                <a14:useLocalDpi xmlns:a14="http://schemas.microsoft.com/office/drawing/2010/main" val="0"/>
              </a:ext>
            </a:extLst>
          </a:blip>
          <a:srcRect/>
          <a:stretch>
            <a:fillRect/>
          </a:stretch>
        </p:blipFill>
        <p:spPr bwMode="auto">
          <a:xfrm>
            <a:off x="7945967" y="408518"/>
            <a:ext cx="3706284" cy="18139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11"/>
          <p:cNvGrpSpPr>
            <a:grpSpLocks/>
          </p:cNvGrpSpPr>
          <p:nvPr userDrawn="1"/>
        </p:nvGrpSpPr>
        <p:grpSpPr bwMode="auto">
          <a:xfrm>
            <a:off x="0" y="0"/>
            <a:ext cx="1862667" cy="6629400"/>
            <a:chOff x="-15876" y="0"/>
            <a:chExt cx="1927803" cy="6858000"/>
          </a:xfrm>
        </p:grpSpPr>
        <p:sp>
          <p:nvSpPr>
            <p:cNvPr id="10" name="Rectangle 9"/>
            <p:cNvSpPr/>
            <p:nvPr userDrawn="1"/>
          </p:nvSpPr>
          <p:spPr>
            <a:xfrm>
              <a:off x="-15876" y="0"/>
              <a:ext cx="1844557" cy="6858000"/>
            </a:xfrm>
            <a:prstGeom prst="rect">
              <a:avLst/>
            </a:prstGeom>
            <a:solidFill>
              <a:srgbClr val="800000"/>
            </a:solidFill>
            <a:ln>
              <a:noFill/>
            </a:ln>
          </p:spPr>
          <p:style>
            <a:lnRef idx="2">
              <a:schemeClr val="accent1">
                <a:shade val="50000"/>
              </a:schemeClr>
            </a:lnRef>
            <a:fillRef idx="1">
              <a:schemeClr val="accent1"/>
            </a:fillRef>
            <a:effectRef idx="0">
              <a:schemeClr val="accent1"/>
            </a:effectRef>
            <a:fontRef idx="minor">
              <a:schemeClr val="lt1"/>
            </a:fontRef>
          </p:style>
          <p:txBody>
            <a:bodyPr/>
            <a:lstStyle/>
            <a:p>
              <a:pPr>
                <a:defRPr/>
              </a:pPr>
              <a:endParaRPr lang="en-US" sz="2400"/>
            </a:p>
          </p:txBody>
        </p:sp>
        <p:pic>
          <p:nvPicPr>
            <p:cNvPr id="11" name="Picture 7"/>
            <p:cNvPicPr>
              <a:picLocks noChangeAspect="1"/>
            </p:cNvPicPr>
            <p:nvPr userDrawn="1"/>
          </p:nvPicPr>
          <p:blipFill>
            <a:blip r:embed="rId6">
              <a:extLst>
                <a:ext uri="{28A0092B-C50C-407E-A947-70E740481C1C}">
                  <a14:useLocalDpi xmlns:a14="http://schemas.microsoft.com/office/drawing/2010/main" val="0"/>
                </a:ext>
              </a:extLst>
            </a:blip>
            <a:srcRect l="7219" t="16937" r="72250" b="20589"/>
            <a:stretch>
              <a:fillRect/>
            </a:stretch>
          </p:blipFill>
          <p:spPr bwMode="auto">
            <a:xfrm>
              <a:off x="-15876" y="0"/>
              <a:ext cx="1927803" cy="6858000"/>
            </a:xfrm>
            <a:prstGeom prst="rect">
              <a:avLst/>
            </a:prstGeom>
            <a:solidFill>
              <a:schemeClr val="tx2"/>
            </a:solidFill>
            <a:ln>
              <a:noFill/>
            </a:ln>
            <a:extLst>
              <a:ext uri="{91240B29-F687-4F45-9708-019B960494DF}">
                <a14:hiddenLine xmlns:a14="http://schemas.microsoft.com/office/drawing/2010/main" w="9525">
                  <a:solidFill>
                    <a:srgbClr val="000000"/>
                  </a:solidFill>
                  <a:miter lim="800000"/>
                  <a:headEnd/>
                  <a:tailEnd/>
                </a14:hiddenLine>
              </a:ext>
            </a:extLst>
          </p:spPr>
        </p:pic>
      </p:grpSp>
      <p:sp>
        <p:nvSpPr>
          <p:cNvPr id="29" name="Subtitle 2"/>
          <p:cNvSpPr>
            <a:spLocks noGrp="1"/>
          </p:cNvSpPr>
          <p:nvPr>
            <p:ph type="subTitle" idx="1"/>
          </p:nvPr>
        </p:nvSpPr>
        <p:spPr>
          <a:xfrm>
            <a:off x="3147489" y="4195763"/>
            <a:ext cx="5488516" cy="365760"/>
          </a:xfrm>
          <a:prstGeom prst="rect">
            <a:avLst/>
          </a:prstGeom>
        </p:spPr>
        <p:txBody>
          <a:bodyPr/>
          <a:lstStyle>
            <a:lvl1pPr>
              <a:defRPr sz="1867"/>
            </a:lvl1pPr>
          </a:lstStyle>
          <a:p>
            <a:r>
              <a:rPr lang="en-US" altLang="en-US"/>
              <a:t>Click to edit Master subtitle style</a:t>
            </a:r>
          </a:p>
        </p:txBody>
      </p:sp>
      <p:sp>
        <p:nvSpPr>
          <p:cNvPr id="30" name="Title 1"/>
          <p:cNvSpPr>
            <a:spLocks noGrp="1"/>
          </p:cNvSpPr>
          <p:nvPr>
            <p:ph type="ctrTitle"/>
          </p:nvPr>
        </p:nvSpPr>
        <p:spPr>
          <a:xfrm>
            <a:off x="1621872" y="1806429"/>
            <a:ext cx="10189827" cy="2278211"/>
          </a:xfrm>
        </p:spPr>
        <p:txBody>
          <a:bodyPr anchor="b"/>
          <a:lstStyle>
            <a:lvl1pPr marL="0" indent="0">
              <a:defRPr sz="5333">
                <a:solidFill>
                  <a:schemeClr val="tx2"/>
                </a:solidFill>
                <a:latin typeface="+mn-lt"/>
              </a:defRPr>
            </a:lvl1pPr>
          </a:lstStyle>
          <a:p>
            <a:r>
              <a:rPr lang="en-US"/>
              <a:t>Click to edit Master title style</a:t>
            </a:r>
          </a:p>
        </p:txBody>
      </p:sp>
      <p:sp>
        <p:nvSpPr>
          <p:cNvPr id="31" name="Text Placeholder 3"/>
          <p:cNvSpPr>
            <a:spLocks noGrp="1"/>
          </p:cNvSpPr>
          <p:nvPr>
            <p:ph type="body" sz="quarter" idx="10"/>
          </p:nvPr>
        </p:nvSpPr>
        <p:spPr>
          <a:xfrm>
            <a:off x="3147484" y="4600575"/>
            <a:ext cx="5486400" cy="365760"/>
          </a:xfrm>
          <a:prstGeom prst="rect">
            <a:avLst/>
          </a:prstGeom>
        </p:spPr>
        <p:txBody>
          <a:bodyPr/>
          <a:lstStyle>
            <a:lvl1pPr>
              <a:defRPr sz="1867"/>
            </a:lvl1pPr>
          </a:lstStyle>
          <a:p>
            <a:pPr lvl="0"/>
            <a:r>
              <a:rPr lang="en-US"/>
              <a:t>Edit Master text styles</a:t>
            </a:r>
          </a:p>
        </p:txBody>
      </p:sp>
      <p:sp>
        <p:nvSpPr>
          <p:cNvPr id="32" name="Text Placeholder 4"/>
          <p:cNvSpPr>
            <a:spLocks noGrp="1"/>
          </p:cNvSpPr>
          <p:nvPr>
            <p:ph type="body" sz="quarter" idx="11"/>
          </p:nvPr>
        </p:nvSpPr>
        <p:spPr>
          <a:xfrm>
            <a:off x="3147484" y="5005387"/>
            <a:ext cx="5486400" cy="365760"/>
          </a:xfrm>
          <a:prstGeom prst="rect">
            <a:avLst/>
          </a:prstGeom>
        </p:spPr>
        <p:txBody>
          <a:bodyPr/>
          <a:lstStyle>
            <a:lvl1pPr>
              <a:defRPr sz="1867"/>
            </a:lvl1pPr>
          </a:lstStyle>
          <a:p>
            <a:pPr lvl="0"/>
            <a:r>
              <a:rPr lang="en-US"/>
              <a:t>Edit Master text styles</a:t>
            </a:r>
          </a:p>
        </p:txBody>
      </p:sp>
    </p:spTree>
    <p:extLst>
      <p:ext uri="{BB962C8B-B14F-4D97-AF65-F5344CB8AC3E}">
        <p14:creationId xmlns:p14="http://schemas.microsoft.com/office/powerpoint/2010/main" val="1993753234"/>
      </p:ext>
    </p:extLst>
  </p:cSld>
  <p:clrMapOvr>
    <a:masterClrMapping/>
  </p:clrMapOvr>
</p:sldLayout>
</file>

<file path=ppt/slideLayouts/slideLayout1477.xml><?xml version="1.0" encoding="utf-8"?>
<p:sldLayout xmlns:a="http://schemas.openxmlformats.org/drawingml/2006/main" xmlns:r="http://schemas.openxmlformats.org/officeDocument/2006/relationships" xmlns:p="http://schemas.openxmlformats.org/presentationml/2006/main" showMasterSp="0" userDrawn="1">
  <p:cSld name="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3"/>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4" y="224840"/>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4" y="917197"/>
            <a:ext cx="11715725" cy="4958671"/>
          </a:xfrm>
          <a:prstGeom prst="rect">
            <a:avLst/>
          </a:prstGeom>
        </p:spPr>
        <p:txBody>
          <a:bodyPr/>
          <a:lstStyle>
            <a:lvl1pPr marL="380990" indent="-380990">
              <a:buFont typeface="Wingdings" panose="05000000000000000000" pitchFamily="2" charset="2"/>
              <a:buChar char="§"/>
              <a:defRPr sz="1867" b="1"/>
            </a:lvl1pPr>
            <a:lvl2pPr marL="609585" indent="-296326">
              <a:buFont typeface="Arial" panose="020B0604020202020204" pitchFamily="34" charset="0"/>
              <a:buChar char="̶"/>
              <a:defRPr sz="1867"/>
            </a:lvl2pPr>
            <a:lvl3pPr marL="922844" indent="-313259">
              <a:buFont typeface="Arial" panose="020B0604020202020204" pitchFamily="34" charset="0"/>
              <a:buChar char="•"/>
              <a:defRPr sz="1867"/>
            </a:lvl3pPr>
            <a:lvl4pPr marL="1219170" indent="-296326">
              <a:buFont typeface="Wingdings" panose="05000000000000000000" pitchFamily="2" charset="2"/>
              <a:buChar char="ü"/>
              <a:defRPr sz="1867"/>
            </a:lvl4pPr>
            <a:lvl5pPr marL="1532428" indent="-313259">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7" y="5969001"/>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print">
            <a:extLst>
              <a:ext uri="{28A0092B-C50C-407E-A947-70E740481C1C}">
                <a14:useLocalDpi xmlns:a14="http://schemas.microsoft.com/office/drawing/2010/main"/>
              </a:ext>
            </a:extLst>
          </a:blip>
          <a:srcRect/>
          <a:stretch>
            <a:fillRect/>
          </a:stretch>
        </p:blipFill>
        <p:spPr bwMode="auto">
          <a:xfrm>
            <a:off x="101601" y="5969000"/>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30479694"/>
      </p:ext>
    </p:extLst>
  </p:cSld>
  <p:clrMapOvr>
    <a:masterClrMapping/>
  </p:clrMapOvr>
</p:sldLayout>
</file>

<file path=ppt/slideLayouts/slideLayout1478.xml><?xml version="1.0" encoding="utf-8"?>
<p:sldLayout xmlns:a="http://schemas.openxmlformats.org/drawingml/2006/main" xmlns:r="http://schemas.openxmlformats.org/officeDocument/2006/relationships" xmlns:p="http://schemas.openxmlformats.org/presentationml/2006/main" userDrawn="1">
  <p:cSld name="3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5" y="5400857"/>
            <a:ext cx="8178613" cy="381643"/>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5" y="1807151"/>
            <a:ext cx="8178613" cy="1629459"/>
          </a:xfrm>
          <a:prstGeom prst="rect">
            <a:avLst/>
          </a:prstGeom>
        </p:spPr>
        <p:txBody>
          <a:bodyPr anchor="b"/>
          <a:lstStyle>
            <a:lvl1pPr algn="l">
              <a:defRPr sz="5333"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8"/>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1"/>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5" y="3447399"/>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a:srcRect/>
          <a:stretch/>
        </p:blipFill>
        <p:spPr>
          <a:xfrm>
            <a:off x="2829834" y="4178329"/>
            <a:ext cx="4395959" cy="1140163"/>
          </a:xfrm>
          <a:prstGeom prst="rect">
            <a:avLst/>
          </a:prstGeom>
        </p:spPr>
      </p:pic>
    </p:spTree>
    <p:extLst>
      <p:ext uri="{BB962C8B-B14F-4D97-AF65-F5344CB8AC3E}">
        <p14:creationId xmlns:p14="http://schemas.microsoft.com/office/powerpoint/2010/main" val="309320368"/>
      </p:ext>
    </p:extLst>
  </p:cSld>
  <p:clrMapOvr>
    <a:masterClrMapping/>
  </p:clrMapOvr>
</p:sldLayout>
</file>

<file path=ppt/slideLayouts/slideLayout1479.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0" y="783845"/>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4" y="1615018"/>
            <a:ext cx="10176933" cy="3812116"/>
          </a:xfrm>
          <a:prstGeom prst="rect">
            <a:avLst/>
          </a:prstGeom>
        </p:spPr>
        <p:txBody>
          <a:bodyPr/>
          <a:lstStyle>
            <a:lvl1pPr marL="380990" indent="-380990">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a:srcRect/>
          <a:stretch/>
        </p:blipFill>
        <p:spPr>
          <a:xfrm>
            <a:off x="7132672" y="6364408"/>
            <a:ext cx="5059328" cy="493592"/>
          </a:xfrm>
          <a:prstGeom prst="rect">
            <a:avLst/>
          </a:prstGeom>
        </p:spPr>
      </p:pic>
    </p:spTree>
    <p:extLst>
      <p:ext uri="{BB962C8B-B14F-4D97-AF65-F5344CB8AC3E}">
        <p14:creationId xmlns:p14="http://schemas.microsoft.com/office/powerpoint/2010/main" val="3610496501"/>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End">
  <p:cSld name="End 8">
    <p:spTree>
      <p:nvGrpSpPr>
        <p:cNvPr id="1" name="Shape 10498"/>
        <p:cNvGrpSpPr/>
        <p:nvPr/>
      </p:nvGrpSpPr>
      <p:grpSpPr>
        <a:xfrm>
          <a:off x="0" y="0"/>
          <a:ext cx="0" cy="0"/>
          <a:chOff x="0" y="0"/>
          <a:chExt cx="0" cy="0"/>
        </a:xfrm>
      </p:grpSpPr>
      <p:grpSp>
        <p:nvGrpSpPr>
          <p:cNvPr id="10499" name="Google Shape;10499;p1452"/>
          <p:cNvGrpSpPr/>
          <p:nvPr/>
        </p:nvGrpSpPr>
        <p:grpSpPr>
          <a:xfrm>
            <a:off x="0" y="0"/>
            <a:ext cx="12192000" cy="2148830"/>
            <a:chOff x="0" y="0"/>
            <a:chExt cx="12192000" cy="2148830"/>
          </a:xfrm>
        </p:grpSpPr>
        <p:sp>
          <p:nvSpPr>
            <p:cNvPr id="10500" name="Google Shape;10500;p145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501" name="Google Shape;10501;p145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0502" name="Google Shape;10502;p1452"/>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503" name="Google Shape;10503;p1452"/>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504" name="Google Shape;10504;p145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505" name="Google Shape;10505;p145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0506" name="Google Shape;10506;p145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480.xml><?xml version="1.0" encoding="utf-8"?>
<p:sldLayout xmlns:a="http://schemas.openxmlformats.org/drawingml/2006/main" xmlns:r="http://schemas.openxmlformats.org/officeDocument/2006/relationships" xmlns:p="http://schemas.openxmlformats.org/presentationml/2006/main">
  <p:cSld name="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89" y="806856"/>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89" y="1637853"/>
            <a:ext cx="10156179" cy="4117159"/>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1410130633"/>
      </p:ext>
    </p:extLst>
  </p:cSld>
  <p:clrMapOvr>
    <a:masterClrMapping/>
  </p:clrMapOvr>
</p:sldLayout>
</file>

<file path=ppt/slideLayouts/slideLayout1481.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7"/>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4"/>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2"/>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7"/>
            <a:ext cx="5466561" cy="3085413"/>
          </a:xfrm>
          <a:prstGeom prst="rect">
            <a:avLst/>
          </a:prstGeom>
        </p:spPr>
        <p:txBody>
          <a:bodyPr/>
          <a:lstStyle>
            <a:lvl1pPr marL="0" marR="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377"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6"/>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a:srcRect/>
          <a:stretch/>
        </p:blipFill>
        <p:spPr>
          <a:xfrm>
            <a:off x="7132672" y="6364408"/>
            <a:ext cx="5059328" cy="493592"/>
          </a:xfrm>
          <a:prstGeom prst="rect">
            <a:avLst/>
          </a:prstGeom>
        </p:spPr>
      </p:pic>
    </p:spTree>
    <p:extLst>
      <p:ext uri="{BB962C8B-B14F-4D97-AF65-F5344CB8AC3E}">
        <p14:creationId xmlns:p14="http://schemas.microsoft.com/office/powerpoint/2010/main" val="698059872"/>
      </p:ext>
    </p:extLst>
  </p:cSld>
  <p:clrMapOvr>
    <a:masterClrMapping/>
  </p:clrMapOvr>
</p:sldLayout>
</file>

<file path=ppt/slideLayouts/slideLayout1482.xml><?xml version="1.0" encoding="utf-8"?>
<p:sldLayout xmlns:a="http://schemas.openxmlformats.org/drawingml/2006/main" xmlns:r="http://schemas.openxmlformats.org/officeDocument/2006/relationships" xmlns:p="http://schemas.openxmlformats.org/presentationml/2006/main" showMasterSp="0" userDrawn="1">
  <p:cSld name="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54"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2"/>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3"/>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1" y="6492240"/>
            <a:ext cx="1606135" cy="229238"/>
          </a:xfrm>
          <a:prstGeom prst="rect">
            <a:avLst/>
          </a:prstGeom>
        </p:spPr>
      </p:pic>
    </p:spTree>
    <p:custDataLst>
      <p:tags r:id="rId1"/>
    </p:custDataLst>
    <p:extLst>
      <p:ext uri="{BB962C8B-B14F-4D97-AF65-F5344CB8AC3E}">
        <p14:creationId xmlns:p14="http://schemas.microsoft.com/office/powerpoint/2010/main" val="3287509848"/>
      </p:ext>
    </p:extLst>
  </p:cSld>
  <p:clrMapOvr>
    <a:masterClrMapping/>
  </p:clrMapOvr>
</p:sldLayout>
</file>

<file path=ppt/slideLayouts/slideLayout1483.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546532180"/>
      </p:ext>
    </p:extLst>
  </p:cSld>
  <p:clrMapOvr>
    <a:masterClrMapping/>
  </p:clrMapOvr>
</p:sldLayout>
</file>

<file path=ppt/slideLayouts/slideLayout1484.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036500789"/>
      </p:ext>
    </p:extLst>
  </p:cSld>
  <p:clrMapOvr>
    <a:masterClrMapping/>
  </p:clrMapOvr>
</p:sldLayout>
</file>

<file path=ppt/slideLayouts/slideLayout1485.xml><?xml version="1.0" encoding="utf-8"?>
<p:sldLayout xmlns:a="http://schemas.openxmlformats.org/drawingml/2006/main" xmlns:r="http://schemas.openxmlformats.org/officeDocument/2006/relationships" xmlns:p="http://schemas.openxmlformats.org/presentationml/2006/main" preserve="1" userDrawn="1">
  <p:cSld name="1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551633357"/>
      </p:ext>
    </p:extLst>
  </p:cSld>
  <p:clrMapOvr>
    <a:masterClrMapping/>
  </p:clrMapOvr>
</p:sldLayout>
</file>

<file path=ppt/slideLayouts/slideLayout1486.xml><?xml version="1.0" encoding="utf-8"?>
<p:sldLayout xmlns:a="http://schemas.openxmlformats.org/drawingml/2006/main" xmlns:r="http://schemas.openxmlformats.org/officeDocument/2006/relationships" xmlns:p="http://schemas.openxmlformats.org/presentationml/2006/main" preserve="1" userDrawn="1">
  <p:cSld name="1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2559482181"/>
      </p:ext>
    </p:extLst>
  </p:cSld>
  <p:clrMapOvr>
    <a:masterClrMapping/>
  </p:clrMapOvr>
</p:sldLayout>
</file>

<file path=ppt/slideLayouts/slideLayout1487.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546532180"/>
      </p:ext>
    </p:extLst>
  </p:cSld>
  <p:clrMapOvr>
    <a:masterClrMapping/>
  </p:clrMapOvr>
</p:sldLayout>
</file>

<file path=ppt/slideLayouts/slideLayout1488.xml><?xml version="1.0" encoding="utf-8"?>
<p:sldLayout xmlns:a="http://schemas.openxmlformats.org/drawingml/2006/main" xmlns:r="http://schemas.openxmlformats.org/officeDocument/2006/relationships" xmlns:p="http://schemas.openxmlformats.org/presentationml/2006/main" type="obj" preserve="1">
  <p:cSld name="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036500789"/>
      </p:ext>
    </p:extLst>
  </p:cSld>
  <p:clrMapOvr>
    <a:masterClrMapping/>
  </p:clrMapOvr>
</p:sldLayout>
</file>

<file path=ppt/slideLayouts/slideLayout1489.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998157548"/>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Blank">
  <p:cSld name="Blank 6">
    <p:spTree>
      <p:nvGrpSpPr>
        <p:cNvPr id="1" name="Shape 10507"/>
        <p:cNvGrpSpPr/>
        <p:nvPr/>
      </p:nvGrpSpPr>
      <p:grpSpPr>
        <a:xfrm>
          <a:off x="0" y="0"/>
          <a:ext cx="0" cy="0"/>
          <a:chOff x="0" y="0"/>
          <a:chExt cx="0" cy="0"/>
        </a:xfrm>
      </p:grpSpPr>
      <p:sp>
        <p:nvSpPr>
          <p:cNvPr id="10508" name="Google Shape;10508;p145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509" name="Google Shape;10509;p14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510" name="Google Shape;10510;p145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511" name="Google Shape;10511;p1453"/>
          <p:cNvGrpSpPr/>
          <p:nvPr/>
        </p:nvGrpSpPr>
        <p:grpSpPr>
          <a:xfrm>
            <a:off x="7191542" y="1"/>
            <a:ext cx="5000459" cy="1425992"/>
            <a:chOff x="7191542" y="1"/>
            <a:chExt cx="5000459" cy="1425992"/>
          </a:xfrm>
        </p:grpSpPr>
        <p:pic>
          <p:nvPicPr>
            <p:cNvPr id="10512" name="Google Shape;10512;p14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513" name="Google Shape;10513;p1453"/>
            <p:cNvGrpSpPr/>
            <p:nvPr/>
          </p:nvGrpSpPr>
          <p:grpSpPr>
            <a:xfrm>
              <a:off x="7191542" y="1"/>
              <a:ext cx="5000459" cy="1425992"/>
              <a:chOff x="7186272" y="0"/>
              <a:chExt cx="5005729" cy="1427495"/>
            </a:xfrm>
          </p:grpSpPr>
          <p:sp>
            <p:nvSpPr>
              <p:cNvPr id="10514" name="Google Shape;10514;p14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515" name="Google Shape;10515;p14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1490.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22401269"/>
      </p:ext>
    </p:extLst>
  </p:cSld>
  <p:clrMapOvr>
    <a:masterClrMapping/>
  </p:clrMapOvr>
</p:sldLayout>
</file>

<file path=ppt/slideLayouts/slideLayout1491.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492.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22401269"/>
      </p:ext>
    </p:extLst>
  </p:cSld>
  <p:clrMapOvr>
    <a:masterClrMapping/>
  </p:clrMapOvr>
</p:sldLayout>
</file>

<file path=ppt/slideLayouts/slideLayout1493.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80529727"/>
      </p:ext>
    </p:extLst>
  </p:cSld>
  <p:clrMapOvr>
    <a:masterClrMapping/>
  </p:clrMapOvr>
</p:sldLayout>
</file>

<file path=ppt/slideLayouts/slideLayout14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337409"/>
      </p:ext>
    </p:extLst>
  </p:cSld>
  <p:clrMapOvr>
    <a:masterClrMapping/>
  </p:clrMapOvr>
</p:sldLayout>
</file>

<file path=ppt/slideLayouts/slideLayout14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75216660"/>
      </p:ext>
    </p:extLst>
  </p:cSld>
  <p:clrMapOvr>
    <a:masterClrMapping/>
  </p:clrMapOvr>
</p:sldLayout>
</file>

<file path=ppt/slideLayouts/slideLayout14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76272431"/>
      </p:ext>
    </p:extLst>
  </p:cSld>
  <p:clrMapOvr>
    <a:masterClrMapping/>
  </p:clrMapOvr>
</p:sldLayout>
</file>

<file path=ppt/slideLayouts/slideLayout14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69300124"/>
      </p:ext>
    </p:extLst>
  </p:cSld>
  <p:clrMapOvr>
    <a:masterClrMapping/>
  </p:clrMapOvr>
</p:sldLayout>
</file>

<file path=ppt/slideLayouts/slideLayout1498.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480140117"/>
      </p:ext>
    </p:extLst>
  </p:cSld>
  <p:clrMapOvr>
    <a:masterClrMapping/>
  </p:clrMapOvr>
</p:sldLayout>
</file>

<file path=ppt/slideLayouts/slideLayout14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2"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05978153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9063"/>
        <p:cNvGrpSpPr/>
        <p:nvPr/>
      </p:nvGrpSpPr>
      <p:grpSpPr>
        <a:xfrm>
          <a:off x="0" y="0"/>
          <a:ext cx="0" cy="0"/>
          <a:chOff x="0" y="0"/>
          <a:chExt cx="0" cy="0"/>
        </a:xfrm>
      </p:grpSpPr>
      <p:sp>
        <p:nvSpPr>
          <p:cNvPr id="9064" name="Google Shape;9064;p298"/>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065" name="Google Shape;9065;p298"/>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066" name="Google Shape;9066;p298"/>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067" name="Google Shape;9067;p298"/>
          <p:cNvSpPr>
            <a:spLocks noGrp="1"/>
          </p:cNvSpPr>
          <p:nvPr>
            <p:ph type="pic" idx="2"/>
          </p:nvPr>
        </p:nvSpPr>
        <p:spPr>
          <a:xfrm>
            <a:off x="7118684" y="233915"/>
            <a:ext cx="5073316" cy="5943600"/>
          </a:xfrm>
          <a:prstGeom prst="rect">
            <a:avLst/>
          </a:prstGeom>
          <a:noFill/>
          <a:ln>
            <a:noFill/>
          </a:ln>
        </p:spPr>
        <p:txBody>
          <a:bodyPr/>
          <a:lstStyle/>
          <a:p>
            <a:endParaRPr lang="en-US"/>
          </a:p>
        </p:txBody>
      </p:sp>
      <p:grpSp>
        <p:nvGrpSpPr>
          <p:cNvPr id="9068" name="Google Shape;9068;p298"/>
          <p:cNvGrpSpPr/>
          <p:nvPr/>
        </p:nvGrpSpPr>
        <p:grpSpPr>
          <a:xfrm>
            <a:off x="0" y="5020348"/>
            <a:ext cx="12192000" cy="1837653"/>
            <a:chOff x="0" y="5020348"/>
            <a:chExt cx="12192000" cy="1837653"/>
          </a:xfrm>
        </p:grpSpPr>
        <p:sp>
          <p:nvSpPr>
            <p:cNvPr id="9069" name="Google Shape;9069;p29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070" name="Google Shape;9070;p298"/>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071" name="Google Shape;9071;p29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Cover">
  <p:cSld name="Cover 10">
    <p:spTree>
      <p:nvGrpSpPr>
        <p:cNvPr id="1" name="Shape 10516"/>
        <p:cNvGrpSpPr/>
        <p:nvPr/>
      </p:nvGrpSpPr>
      <p:grpSpPr>
        <a:xfrm>
          <a:off x="0" y="0"/>
          <a:ext cx="0" cy="0"/>
          <a:chOff x="0" y="0"/>
          <a:chExt cx="0" cy="0"/>
        </a:xfrm>
      </p:grpSpPr>
      <p:sp>
        <p:nvSpPr>
          <p:cNvPr id="10517" name="Google Shape;10517;p1454"/>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518" name="Google Shape;10518;p1454"/>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519" name="Google Shape;10519;p1454"/>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520" name="Google Shape;10520;p1454"/>
          <p:cNvSpPr>
            <a:spLocks noGrp="1"/>
          </p:cNvSpPr>
          <p:nvPr>
            <p:ph type="pic" idx="2"/>
          </p:nvPr>
        </p:nvSpPr>
        <p:spPr>
          <a:xfrm>
            <a:off x="7118684" y="233915"/>
            <a:ext cx="5073316" cy="5943600"/>
          </a:xfrm>
          <a:prstGeom prst="rect">
            <a:avLst/>
          </a:prstGeom>
          <a:noFill/>
          <a:ln>
            <a:noFill/>
          </a:ln>
        </p:spPr>
      </p:sp>
      <p:grpSp>
        <p:nvGrpSpPr>
          <p:cNvPr id="10521" name="Google Shape;10521;p1454"/>
          <p:cNvGrpSpPr/>
          <p:nvPr/>
        </p:nvGrpSpPr>
        <p:grpSpPr>
          <a:xfrm>
            <a:off x="0" y="5020348"/>
            <a:ext cx="12192000" cy="1837653"/>
            <a:chOff x="0" y="5020348"/>
            <a:chExt cx="12192000" cy="1837653"/>
          </a:xfrm>
        </p:grpSpPr>
        <p:sp>
          <p:nvSpPr>
            <p:cNvPr id="10522" name="Google Shape;10522;p145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523" name="Google Shape;10523;p145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524" name="Google Shape;10524;p145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500.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68"/>
        <p:cNvGrpSpPr/>
        <p:nvPr/>
      </p:nvGrpSpPr>
      <p:grpSpPr>
        <a:xfrm>
          <a:off x="0" y="0"/>
          <a:ext cx="0" cy="0"/>
          <a:chOff x="0" y="0"/>
          <a:chExt cx="0" cy="0"/>
        </a:xfrm>
      </p:grpSpPr>
      <p:sp>
        <p:nvSpPr>
          <p:cNvPr id="69" name="Google Shape;69;p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0" name="Google Shape;70;p7"/>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71" name="Google Shape;71;p7"/>
          <p:cNvGrpSpPr/>
          <p:nvPr/>
        </p:nvGrpSpPr>
        <p:grpSpPr>
          <a:xfrm>
            <a:off x="7191542" y="1"/>
            <a:ext cx="5000459" cy="1425992"/>
            <a:chOff x="7191542" y="1"/>
            <a:chExt cx="5000459" cy="1425992"/>
          </a:xfrm>
        </p:grpSpPr>
        <p:pic>
          <p:nvPicPr>
            <p:cNvPr id="72" name="Google Shape;72;p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3" name="Google Shape;73;p7"/>
            <p:cNvGrpSpPr/>
            <p:nvPr/>
          </p:nvGrpSpPr>
          <p:grpSpPr>
            <a:xfrm>
              <a:off x="7191542" y="1"/>
              <a:ext cx="5000459" cy="1425992"/>
              <a:chOff x="7186272" y="0"/>
              <a:chExt cx="5005729" cy="1427495"/>
            </a:xfrm>
          </p:grpSpPr>
          <p:sp>
            <p:nvSpPr>
              <p:cNvPr id="74" name="Google Shape;74;p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75" name="Google Shape;75;p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76" name="Google Shape;76;p7"/>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 name="Google Shape;77;p7"/>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a:p>
        </p:txBody>
      </p:sp>
      <p:cxnSp>
        <p:nvCxnSpPr>
          <p:cNvPr id="78" name="Google Shape;78;p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 name="Google Shape;79;p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3016851664"/>
      </p:ext>
    </p:extLst>
  </p:cSld>
  <p:clrMapOvr>
    <a:masterClrMapping/>
  </p:clrMapOvr>
</p:sldLayout>
</file>

<file path=ppt/slideLayouts/slideLayout1501.xml><?xml version="1.0" encoding="utf-8"?>
<p:sldLayout xmlns:a="http://schemas.openxmlformats.org/drawingml/2006/main" xmlns:r="http://schemas.openxmlformats.org/officeDocument/2006/relationships" xmlns:p="http://schemas.openxmlformats.org/presentationml/2006/main" matchingName="Title Slide">
  <p:cSld name="Title Slide">
    <p:spTree>
      <p:nvGrpSpPr>
        <p:cNvPr id="1" name="Shape 17"/>
        <p:cNvGrpSpPr/>
        <p:nvPr/>
      </p:nvGrpSpPr>
      <p:grpSpPr>
        <a:xfrm>
          <a:off x="0" y="0"/>
          <a:ext cx="0" cy="0"/>
          <a:chOff x="0" y="0"/>
          <a:chExt cx="0" cy="0"/>
        </a:xfrm>
      </p:grpSpPr>
      <p:sp>
        <p:nvSpPr>
          <p:cNvPr id="18" name="Google Shape;18;p38"/>
          <p:cNvSpPr txBox="1">
            <a:spLocks noGrp="1"/>
          </p:cNvSpPr>
          <p:nvPr>
            <p:ph type="ctrTitle"/>
          </p:nvPr>
        </p:nvSpPr>
        <p:spPr>
          <a:xfrm>
            <a:off x="978852" y="1867788"/>
            <a:ext cx="8634095" cy="1128395"/>
          </a:xfrm>
          <a:prstGeom prst="rect">
            <a:avLst/>
          </a:prstGeom>
          <a:noFill/>
          <a:ln>
            <a:noFill/>
          </a:ln>
        </p:spPr>
        <p:txBody>
          <a:bodyPr spcFirstLastPara="1" wrap="square" lIns="0" tIns="0" rIns="0" bIns="0" anchor="t" anchorCtr="0">
            <a:spAutoFit/>
          </a:bodyPr>
          <a:lstStyle>
            <a:lvl1pPr lvl="0" algn="l">
              <a:lnSpc>
                <a:spcPct val="100000"/>
              </a:lnSpc>
              <a:spcBef>
                <a:spcPts val="0"/>
              </a:spcBef>
              <a:spcAft>
                <a:spcPts val="0"/>
              </a:spcAft>
              <a:buSzPts val="1400"/>
              <a:buNone/>
              <a:defRPr sz="4250" b="1" i="0">
                <a:solidFill>
                  <a:srgbClr val="1C488A"/>
                </a:solidFill>
                <a:latin typeface="Arial"/>
                <a:ea typeface="Arial"/>
                <a:cs typeface="Arial"/>
                <a:sym typeface="Aria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 name="Google Shape;19;p38"/>
          <p:cNvSpPr txBox="1">
            <a:spLocks noGrp="1"/>
          </p:cNvSpPr>
          <p:nvPr>
            <p:ph type="subTitle" idx="1"/>
          </p:nvPr>
        </p:nvSpPr>
        <p:spPr>
          <a:xfrm>
            <a:off x="1828800" y="3840480"/>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0"/>
              </a:spcBef>
              <a:spcAft>
                <a:spcPts val="0"/>
              </a:spcAft>
              <a:buSzPts val="1400"/>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 name="Google Shape;20;p38"/>
          <p:cNvSpPr txBox="1">
            <a:spLocks noGrp="1"/>
          </p:cNvSpPr>
          <p:nvPr>
            <p:ph type="ftr" idx="11"/>
          </p:nvPr>
        </p:nvSpPr>
        <p:spPr>
          <a:xfrm>
            <a:off x="4145280" y="6377940"/>
            <a:ext cx="3901440" cy="342900"/>
          </a:xfrm>
          <a:prstGeom prst="rect">
            <a:avLst/>
          </a:prstGeom>
          <a:noFill/>
          <a:ln>
            <a:noFill/>
          </a:ln>
        </p:spPr>
        <p:txBody>
          <a:bodyPr spcFirstLastPara="1" wrap="square" lIns="0" tIns="0" rIns="0" bIns="0" anchor="t" anchorCtr="0">
            <a:spAutoFit/>
          </a:bodyPr>
          <a:lstStyle>
            <a:lvl1pPr lvl="0" algn="ctr">
              <a:lnSpc>
                <a:spcPct val="100000"/>
              </a:lnSpc>
              <a:spcBef>
                <a:spcPts val="0"/>
              </a:spcBef>
              <a:spcAft>
                <a:spcPts val="0"/>
              </a:spcAft>
              <a:buSzPts val="1400"/>
              <a:buNone/>
              <a:defRPr>
                <a:solidFill>
                  <a:srgbClr val="888888"/>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 name="Google Shape;21;p38"/>
          <p:cNvSpPr txBox="1">
            <a:spLocks noGrp="1"/>
          </p:cNvSpPr>
          <p:nvPr>
            <p:ph type="dt" idx="10"/>
          </p:nvPr>
        </p:nvSpPr>
        <p:spPr>
          <a:xfrm>
            <a:off x="609600" y="6377940"/>
            <a:ext cx="2804160" cy="342900"/>
          </a:xfrm>
          <a:prstGeom prst="rect">
            <a:avLst/>
          </a:prstGeom>
          <a:noFill/>
          <a:ln>
            <a:noFill/>
          </a:ln>
        </p:spPr>
        <p:txBody>
          <a:bodyPr spcFirstLastPara="1" wrap="square" lIns="0" tIns="0" rIns="0" bIns="0" anchor="t" anchorCtr="0">
            <a:spAutoFit/>
          </a:bodyPr>
          <a:lstStyle>
            <a:lvl1pPr lvl="0" algn="l">
              <a:lnSpc>
                <a:spcPct val="100000"/>
              </a:lnSpc>
              <a:spcBef>
                <a:spcPts val="0"/>
              </a:spcBef>
              <a:spcAft>
                <a:spcPts val="0"/>
              </a:spcAft>
              <a:buSzPts val="1400"/>
              <a:buNone/>
              <a:defRPr>
                <a:solidFill>
                  <a:srgbClr val="888888"/>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 name="Google Shape;22;p38"/>
          <p:cNvSpPr txBox="1">
            <a:spLocks noGrp="1"/>
          </p:cNvSpPr>
          <p:nvPr>
            <p:ph type="sldNum" idx="12"/>
          </p:nvPr>
        </p:nvSpPr>
        <p:spPr>
          <a:xfrm>
            <a:off x="8778240" y="6377940"/>
            <a:ext cx="2804160" cy="342900"/>
          </a:xfrm>
          <a:prstGeom prst="rect">
            <a:avLst/>
          </a:prstGeom>
          <a:noFill/>
          <a:ln>
            <a:noFill/>
          </a:ln>
        </p:spPr>
        <p:txBody>
          <a:bodyPr spcFirstLastPara="1" wrap="square" lIns="0" tIns="0" rIns="0" bIns="0" anchor="t" anchorCtr="0">
            <a:spAutoFit/>
          </a:bodyPr>
          <a:lstStyle>
            <a:lvl1pPr marL="0" marR="0" lvl="0"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800"/>
              <a:buFont typeface="Arial"/>
              <a:buNone/>
              <a:defRPr sz="1800" b="0" i="0" u="none" strike="noStrike" cap="none">
                <a:solidFill>
                  <a:srgbClr val="888888"/>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extLst>
      <p:ext uri="{BB962C8B-B14F-4D97-AF65-F5344CB8AC3E}">
        <p14:creationId xmlns:p14="http://schemas.microsoft.com/office/powerpoint/2010/main" val="264683776"/>
      </p:ext>
    </p:extLst>
  </p:cSld>
  <p:clrMapOvr>
    <a:masterClrMapping/>
  </p:clrMapOvr>
</p:sldLayout>
</file>

<file path=ppt/slideLayouts/slideLayout1502.xml><?xml version="1.0" encoding="utf-8"?>
<p:sldLayout xmlns:a="http://schemas.openxmlformats.org/drawingml/2006/main" xmlns:r="http://schemas.openxmlformats.org/officeDocument/2006/relationships" xmlns:p="http://schemas.openxmlformats.org/presentationml/2006/main" userDrawn="1">
  <p:cSld name="3_Breaker-4">
    <p:spTree>
      <p:nvGrpSpPr>
        <p:cNvPr id="1" name=""/>
        <p:cNvGrpSpPr/>
        <p:nvPr/>
      </p:nvGrpSpPr>
      <p:grpSpPr>
        <a:xfrm>
          <a:off x="0" y="0"/>
          <a:ext cx="0" cy="0"/>
          <a:chOff x="0" y="0"/>
          <a:chExt cx="0" cy="0"/>
        </a:xfrm>
      </p:grpSpPr>
      <p:pic>
        <p:nvPicPr>
          <p:cNvPr id="8" name="Picture 7">
            <a:extLst>
              <a:ext uri="{FF2B5EF4-FFF2-40B4-BE49-F238E27FC236}">
                <a16:creationId xmlns:a16="http://schemas.microsoft.com/office/drawing/2014/main" id="{AB8C0B6B-F84F-4269-A320-C9F50CAE2DD2}"/>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96"/>
            <a:ext cx="12188952" cy="6857808"/>
          </a:xfrm>
          <a:prstGeom prst="rect">
            <a:avLst/>
          </a:prstGeom>
        </p:spPr>
      </p:pic>
      <p:pic>
        <p:nvPicPr>
          <p:cNvPr id="10" name="Picture 9">
            <a:extLst>
              <a:ext uri="{FF2B5EF4-FFF2-40B4-BE49-F238E27FC236}">
                <a16:creationId xmlns:a16="http://schemas.microsoft.com/office/drawing/2014/main" id="{AEE77B09-AE95-4259-8E33-A11A880BA7E6}"/>
              </a:ext>
            </a:extLst>
          </p:cNvPr>
          <p:cNvPicPr>
            <a:picLocks noChangeAspect="1"/>
          </p:cNvPicPr>
          <p:nvPr userDrawn="1"/>
        </p:nvPicPr>
        <p:blipFill rotWithShape="1">
          <a:blip r:embed="rId3" cstate="email">
            <a:extLst>
              <a:ext uri="{28A0092B-C50C-407E-A947-70E740481C1C}">
                <a14:useLocalDpi xmlns:a14="http://schemas.microsoft.com/office/drawing/2010/main"/>
              </a:ext>
            </a:extLst>
          </a:blip>
          <a:srcRect/>
          <a:stretch/>
        </p:blipFill>
        <p:spPr>
          <a:xfrm>
            <a:off x="10425153" y="5894636"/>
            <a:ext cx="1312781" cy="562270"/>
          </a:xfrm>
          <a:prstGeom prst="rect">
            <a:avLst/>
          </a:prstGeom>
        </p:spPr>
      </p:pic>
      <p:sp>
        <p:nvSpPr>
          <p:cNvPr id="7"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6" y="3429000"/>
            <a:ext cx="4180795" cy="1102858"/>
          </a:xfrm>
          <a:prstGeom prst="rect">
            <a:avLst/>
          </a:prstGeom>
        </p:spPr>
        <p:txBody>
          <a:bodyPr>
            <a:noAutofit/>
          </a:bodyPr>
          <a:lstStyle>
            <a:lvl1pPr marL="0" indent="0">
              <a:spcBef>
                <a:spcPts val="0"/>
              </a:spcBef>
              <a:buNone/>
              <a:defRPr sz="3600">
                <a:solidFill>
                  <a:schemeClr val="tx2"/>
                </a:solidFill>
              </a:defRPr>
            </a:lvl1pPr>
          </a:lstStyle>
          <a:p>
            <a:pPr lvl="0"/>
            <a:r>
              <a:rPr lang="en-US"/>
              <a:t>Section </a:t>
            </a:r>
            <a:br>
              <a:rPr lang="en-US"/>
            </a:br>
            <a:r>
              <a:rPr lang="en-US"/>
              <a:t>Heading</a:t>
            </a:r>
          </a:p>
        </p:txBody>
      </p:sp>
      <p:sp>
        <p:nvSpPr>
          <p:cNvPr id="9"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lang="en-US" sz="1800" kern="1200" baseline="0" dirty="0">
                <a:solidFill>
                  <a:schemeClr val="bg2"/>
                </a:solidFill>
                <a:latin typeface="+mn-lt"/>
                <a:ea typeface="+mn-ea"/>
                <a:cs typeface="+mn-cs"/>
              </a:defRPr>
            </a:lvl1pPr>
          </a:lstStyle>
          <a:p>
            <a:pPr marL="0" marR="0" lvl="0" indent="0" algn="l" defTabSz="685784" rtl="0" eaLnBrk="1" fontAlgn="auto" latinLnBrk="0" hangingPunct="1">
              <a:lnSpc>
                <a:spcPct val="90000"/>
              </a:lnSpc>
              <a:spcBef>
                <a:spcPts val="750"/>
              </a:spcBef>
              <a:spcAft>
                <a:spcPts val="0"/>
              </a:spcAft>
              <a:buClrTx/>
              <a:buSzTx/>
              <a:buFont typeface="Arial" panose="020B0604020202020204" pitchFamily="34" charset="0"/>
              <a:buNone/>
              <a:tabLst/>
              <a:defRPr/>
            </a:pPr>
            <a:r>
              <a:rPr lang="en-US"/>
              <a:t>Section Subheading</a:t>
            </a:r>
          </a:p>
        </p:txBody>
      </p:sp>
    </p:spTree>
    <p:extLst>
      <p:ext uri="{BB962C8B-B14F-4D97-AF65-F5344CB8AC3E}">
        <p14:creationId xmlns:p14="http://schemas.microsoft.com/office/powerpoint/2010/main" val="2170636119"/>
      </p:ext>
    </p:extLst>
  </p:cSld>
  <p:clrMapOvr>
    <a:masterClrMapping/>
  </p:clrMapOvr>
</p:sldLayout>
</file>

<file path=ppt/slideLayouts/slideLayout1503.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7C31344F-A8D8-411A-AAB1-3AEC09687767}"/>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1524" y="858"/>
            <a:ext cx="12188952" cy="6856285"/>
          </a:xfrm>
          <a:prstGeom prst="rect">
            <a:avLst/>
          </a:prstGeom>
        </p:spPr>
      </p:pic>
      <p:pic>
        <p:nvPicPr>
          <p:cNvPr id="12" name="Picture 11">
            <a:extLst>
              <a:ext uri="{FF2B5EF4-FFF2-40B4-BE49-F238E27FC236}">
                <a16:creationId xmlns:a16="http://schemas.microsoft.com/office/drawing/2014/main" id="{C109B9CD-6CA9-44ED-B942-A8D85CB4F750}"/>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10802516" y="5915004"/>
            <a:ext cx="938786" cy="493777"/>
          </a:xfrm>
          <a:prstGeom prst="rect">
            <a:avLst/>
          </a:prstGeom>
        </p:spPr>
      </p:pic>
      <p:sp>
        <p:nvSpPr>
          <p:cNvPr id="9" name="Text Placeholder 8">
            <a:extLst>
              <a:ext uri="{FF2B5EF4-FFF2-40B4-BE49-F238E27FC236}">
                <a16:creationId xmlns:a16="http://schemas.microsoft.com/office/drawing/2014/main" id="{0E0AB0C8-74CC-446F-9281-8E91AA70FD43}"/>
              </a:ext>
            </a:extLst>
          </p:cNvPr>
          <p:cNvSpPr>
            <a:spLocks noGrp="1"/>
          </p:cNvSpPr>
          <p:nvPr>
            <p:ph type="body" sz="quarter" idx="10" hasCustomPrompt="1"/>
          </p:nvPr>
        </p:nvSpPr>
        <p:spPr>
          <a:xfrm>
            <a:off x="7459663" y="3429000"/>
            <a:ext cx="4180795" cy="1102858"/>
          </a:xfrm>
          <a:prstGeom prst="rect">
            <a:avLst/>
          </a:prstGeom>
        </p:spPr>
        <p:txBody>
          <a:bodyPr>
            <a:noAutofit/>
          </a:bodyPr>
          <a:lstStyle>
            <a:lvl1pPr marL="0" indent="0">
              <a:spcBef>
                <a:spcPts val="0"/>
              </a:spcBef>
              <a:buNone/>
              <a:defRPr sz="4000">
                <a:solidFill>
                  <a:schemeClr val="tx2"/>
                </a:solidFill>
              </a:defRPr>
            </a:lvl1pPr>
          </a:lstStyle>
          <a:p>
            <a:pPr lvl="0"/>
            <a:r>
              <a:rPr lang="en-US"/>
              <a:t>Presentation </a:t>
            </a:r>
          </a:p>
          <a:p>
            <a:pPr lvl="0"/>
            <a:r>
              <a:rPr lang="en-US"/>
              <a:t>Title</a:t>
            </a:r>
          </a:p>
        </p:txBody>
      </p:sp>
      <p:sp>
        <p:nvSpPr>
          <p:cNvPr id="11" name="Text Placeholder 10">
            <a:extLst>
              <a:ext uri="{FF2B5EF4-FFF2-40B4-BE49-F238E27FC236}">
                <a16:creationId xmlns:a16="http://schemas.microsoft.com/office/drawing/2014/main" id="{BCA6C1C3-E0B6-4DA0-B906-995E3F944CC6}"/>
              </a:ext>
            </a:extLst>
          </p:cNvPr>
          <p:cNvSpPr>
            <a:spLocks noGrp="1"/>
          </p:cNvSpPr>
          <p:nvPr>
            <p:ph type="body" sz="quarter" idx="11" hasCustomPrompt="1"/>
          </p:nvPr>
        </p:nvSpPr>
        <p:spPr>
          <a:xfrm>
            <a:off x="7459662" y="4775654"/>
            <a:ext cx="4180795" cy="783318"/>
          </a:xfrm>
          <a:prstGeom prst="rect">
            <a:avLst/>
          </a:prstGeom>
        </p:spPr>
        <p:txBody>
          <a:bodyPr>
            <a:normAutofit/>
          </a:bodyPr>
          <a:lstStyle>
            <a:lvl1pPr marL="0" indent="0">
              <a:buNone/>
              <a:defRPr sz="2000">
                <a:solidFill>
                  <a:schemeClr val="bg1"/>
                </a:solidFill>
              </a:defRPr>
            </a:lvl1pPr>
          </a:lstStyle>
          <a:p>
            <a:pPr lvl="0"/>
            <a:r>
              <a:rPr lang="en-US"/>
              <a:t>Presentation Subtitle</a:t>
            </a:r>
          </a:p>
          <a:p>
            <a:pPr lvl="0"/>
            <a:r>
              <a:rPr lang="en-US"/>
              <a:t>Presentation Date</a:t>
            </a:r>
          </a:p>
        </p:txBody>
      </p:sp>
    </p:spTree>
    <p:extLst>
      <p:ext uri="{BB962C8B-B14F-4D97-AF65-F5344CB8AC3E}">
        <p14:creationId xmlns:p14="http://schemas.microsoft.com/office/powerpoint/2010/main" val="2946933145"/>
      </p:ext>
    </p:extLst>
  </p:cSld>
  <p:clrMapOvr>
    <a:masterClrMapping/>
  </p:clrMapOvr>
</p:sldLayout>
</file>

<file path=ppt/slideLayouts/slideLayout1504.xml><?xml version="1.0" encoding="utf-8"?>
<p:sldLayout xmlns:a="http://schemas.openxmlformats.org/drawingml/2006/main" xmlns:r="http://schemas.openxmlformats.org/officeDocument/2006/relationships" xmlns:p="http://schemas.openxmlformats.org/presentationml/2006/main" showMasterSp="0" userDrawn="1">
  <p:cSld name="4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4071774656"/>
      </p:ext>
    </p:extLst>
  </p:cSld>
  <p:clrMapOvr>
    <a:masterClrMapping/>
  </p:clrMapOvr>
</p:sldLayout>
</file>

<file path=ppt/slideLayouts/slideLayout1505.xml><?xml version="1.0" encoding="utf-8"?>
<p:sldLayout xmlns:a="http://schemas.openxmlformats.org/drawingml/2006/main" xmlns:r="http://schemas.openxmlformats.org/officeDocument/2006/relationships" xmlns:p="http://schemas.openxmlformats.org/presentationml/2006/main" showMasterSp="0" userDrawn="1">
  <p:cSld name="5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4066662649"/>
      </p:ext>
    </p:extLst>
  </p:cSld>
  <p:clrMapOvr>
    <a:masterClrMapping/>
  </p:clrMapOvr>
</p:sldLayout>
</file>

<file path=ppt/slideLayouts/slideLayout1506.xml><?xml version="1.0" encoding="utf-8"?>
<p:sldLayout xmlns:a="http://schemas.openxmlformats.org/drawingml/2006/main" xmlns:r="http://schemas.openxmlformats.org/officeDocument/2006/relationships" xmlns:p="http://schemas.openxmlformats.org/presentationml/2006/main" type="twoTxTwoObj" preserve="1">
  <p:cSld name="2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6582923"/>
      </p:ext>
    </p:extLst>
  </p:cSld>
  <p:clrMapOvr>
    <a:masterClrMapping/>
  </p:clrMapOvr>
</p:sldLayout>
</file>

<file path=ppt/slideLayouts/slideLayout1507.xml><?xml version="1.0" encoding="utf-8"?>
<p:sldLayout xmlns:a="http://schemas.openxmlformats.org/drawingml/2006/main" xmlns:r="http://schemas.openxmlformats.org/officeDocument/2006/relationships" xmlns:p="http://schemas.openxmlformats.org/presentationml/2006/main" matchingName="Two Content">
  <p:cSld name="4_Two Content">
    <p:spTree>
      <p:nvGrpSpPr>
        <p:cNvPr id="1" name="Shape 68"/>
        <p:cNvGrpSpPr/>
        <p:nvPr/>
      </p:nvGrpSpPr>
      <p:grpSpPr>
        <a:xfrm>
          <a:off x="0" y="0"/>
          <a:ext cx="0" cy="0"/>
          <a:chOff x="0" y="0"/>
          <a:chExt cx="0" cy="0"/>
        </a:xfrm>
      </p:grpSpPr>
      <p:sp>
        <p:nvSpPr>
          <p:cNvPr id="69" name="Google Shape;69;p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0" name="Google Shape;70;p7"/>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grpSp>
        <p:nvGrpSpPr>
          <p:cNvPr id="71" name="Google Shape;71;p7"/>
          <p:cNvGrpSpPr/>
          <p:nvPr/>
        </p:nvGrpSpPr>
        <p:grpSpPr>
          <a:xfrm>
            <a:off x="7191543" y="1"/>
            <a:ext cx="5000459" cy="1425992"/>
            <a:chOff x="7191542" y="1"/>
            <a:chExt cx="5000459" cy="1425992"/>
          </a:xfrm>
        </p:grpSpPr>
        <p:pic>
          <p:nvPicPr>
            <p:cNvPr id="72" name="Google Shape;72;p7"/>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73" name="Google Shape;73;p7"/>
            <p:cNvGrpSpPr/>
            <p:nvPr/>
          </p:nvGrpSpPr>
          <p:grpSpPr>
            <a:xfrm>
              <a:off x="7191542" y="1"/>
              <a:ext cx="5000459" cy="1425992"/>
              <a:chOff x="7186272" y="0"/>
              <a:chExt cx="5005729" cy="1427495"/>
            </a:xfrm>
          </p:grpSpPr>
          <p:sp>
            <p:nvSpPr>
              <p:cNvPr id="74" name="Google Shape;74;p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75" name="Google Shape;75;p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76" name="Google Shape;76;p7"/>
          <p:cNvSpPr txBox="1">
            <a:spLocks noGrp="1"/>
          </p:cNvSpPr>
          <p:nvPr>
            <p:ph type="body" idx="2"/>
          </p:nvPr>
        </p:nvSpPr>
        <p:spPr>
          <a:xfrm>
            <a:off x="6172200" y="1825625"/>
            <a:ext cx="5410199"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77" name="Google Shape;77;p7"/>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fld id="{00000000-1234-1234-1234-123412341234}" type="slidenum">
              <a:rPr lang="en-US" smtClean="0"/>
              <a:pPr/>
              <a:t>‹#›</a:t>
            </a:fld>
            <a:endParaRPr lang="en-US"/>
          </a:p>
        </p:txBody>
      </p:sp>
      <p:cxnSp>
        <p:nvCxnSpPr>
          <p:cNvPr id="78" name="Google Shape;78;p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 name="Google Shape;79;p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2147856362"/>
      </p:ext>
    </p:extLst>
  </p:cSld>
  <p:clrMapOvr>
    <a:masterClrMapping/>
  </p:clrMapOvr>
</p:sldLayout>
</file>

<file path=ppt/slideLayouts/slideLayout1508.xml><?xml version="1.0" encoding="utf-8"?>
<p:sldLayout xmlns:a="http://schemas.openxmlformats.org/drawingml/2006/main" xmlns:r="http://schemas.openxmlformats.org/officeDocument/2006/relationships" xmlns:p="http://schemas.openxmlformats.org/presentationml/2006/main" userDrawn="1">
  <p:cSld name="1_1-Line Title (Blank, Logo Top)">
    <p:spTree>
      <p:nvGrpSpPr>
        <p:cNvPr id="1" name=""/>
        <p:cNvGrpSpPr/>
        <p:nvPr/>
      </p:nvGrpSpPr>
      <p:grpSpPr>
        <a:xfrm>
          <a:off x="0" y="0"/>
          <a:ext cx="0" cy="0"/>
          <a:chOff x="0" y="0"/>
          <a:chExt cx="0" cy="0"/>
        </a:xfrm>
      </p:grpSpPr>
      <p:cxnSp>
        <p:nvCxnSpPr>
          <p:cNvPr id="14" name="Straight Connector 13"/>
          <p:cNvCxnSpPr/>
          <p:nvPr userDrawn="1"/>
        </p:nvCxnSpPr>
        <p:spPr>
          <a:xfrm>
            <a:off x="2"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1" y="533970"/>
            <a:ext cx="8867787" cy="488537"/>
          </a:xfrm>
          <a:prstGeom prst="rect">
            <a:avLst/>
          </a:prstGeom>
        </p:spPr>
        <p:txBody>
          <a:bodyPr anchor="ctr"/>
          <a:lstStyle>
            <a:lvl1pPr marL="0" indent="0">
              <a:buNone/>
              <a:defRPr b="1">
                <a:solidFill>
                  <a:srgbClr val="8C2347"/>
                </a:solidFill>
              </a:defRPr>
            </a:lvl1pPr>
            <a:lvl2pPr marL="342917" indent="0">
              <a:buNone/>
              <a:defRPr b="1">
                <a:solidFill>
                  <a:srgbClr val="8C2347"/>
                </a:solidFill>
              </a:defRPr>
            </a:lvl2pPr>
            <a:lvl3pPr marL="685834" indent="0">
              <a:buNone/>
              <a:defRPr b="1">
                <a:solidFill>
                  <a:srgbClr val="8C2347"/>
                </a:solidFill>
              </a:defRPr>
            </a:lvl3pPr>
            <a:lvl4pPr marL="1028751" indent="0">
              <a:buNone/>
              <a:defRPr b="1">
                <a:solidFill>
                  <a:srgbClr val="8C2347"/>
                </a:solidFill>
              </a:defRPr>
            </a:lvl4pPr>
            <a:lvl5pPr marL="1371669" indent="0">
              <a:buNone/>
              <a:defRPr b="1">
                <a:solidFill>
                  <a:srgbClr val="8C2347"/>
                </a:solidFill>
              </a:defRPr>
            </a:lvl5pPr>
          </a:lstStyle>
          <a:p>
            <a:pPr lvl="0"/>
            <a:r>
              <a:rPr lang="en-US"/>
              <a:t>28PT TITLE HERE</a:t>
            </a:r>
          </a:p>
        </p:txBody>
      </p:sp>
      <p:sp>
        <p:nvSpPr>
          <p:cNvPr id="17" name="Rectangle 16"/>
          <p:cNvSpPr/>
          <p:nvPr userDrawn="1"/>
        </p:nvSpPr>
        <p:spPr>
          <a:xfrm>
            <a:off x="9815334" y="5955179"/>
            <a:ext cx="2376668" cy="9028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sp>
        <p:nvSpPr>
          <p:cNvPr id="5" name="Rectangle 4"/>
          <p:cNvSpPr/>
          <p:nvPr userDrawn="1"/>
        </p:nvSpPr>
        <p:spPr>
          <a:xfrm>
            <a:off x="9815334" y="77979"/>
            <a:ext cx="2376668" cy="94452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25"/>
          </a:p>
        </p:txBody>
      </p:sp>
      <p:pic>
        <p:nvPicPr>
          <p:cNvPr id="7" name="Picture 6" descr="LM_LUMC_3C_V.png"/>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9997748" y="317116"/>
            <a:ext cx="1653863" cy="574078"/>
          </a:xfrm>
          <a:prstGeom prst="rect">
            <a:avLst/>
          </a:prstGeom>
        </p:spPr>
      </p:pic>
    </p:spTree>
    <p:extLst>
      <p:ext uri="{BB962C8B-B14F-4D97-AF65-F5344CB8AC3E}">
        <p14:creationId xmlns:p14="http://schemas.microsoft.com/office/powerpoint/2010/main" val="666288084"/>
      </p:ext>
    </p:extLst>
  </p:cSld>
  <p:clrMapOvr>
    <a:masterClrMapping/>
  </p:clrMapOvr>
</p:sldLayout>
</file>

<file path=ppt/slideLayouts/slideLayout1509.xml><?xml version="1.0" encoding="utf-8"?>
<p:sldLayout xmlns:a="http://schemas.openxmlformats.org/drawingml/2006/main" xmlns:r="http://schemas.openxmlformats.org/officeDocument/2006/relationships" xmlns:p="http://schemas.openxmlformats.org/presentationml/2006/main" userDrawn="1">
  <p:cSld name="1 Line Title (Logo UR)">
    <p:spTree>
      <p:nvGrpSpPr>
        <p:cNvPr id="1" name=""/>
        <p:cNvGrpSpPr/>
        <p:nvPr/>
      </p:nvGrpSpPr>
      <p:grpSpPr>
        <a:xfrm>
          <a:off x="0" y="0"/>
          <a:ext cx="0" cy="0"/>
          <a:chOff x="0" y="0"/>
          <a:chExt cx="0" cy="0"/>
        </a:xfrm>
      </p:grpSpPr>
      <p:cxnSp>
        <p:nvCxnSpPr>
          <p:cNvPr id="14" name="Straight Connector 13"/>
          <p:cNvCxnSpPr/>
          <p:nvPr userDrawn="1"/>
        </p:nvCxnSpPr>
        <p:spPr>
          <a:xfrm>
            <a:off x="1" y="1129976"/>
            <a:ext cx="10289308" cy="0"/>
          </a:xfrm>
          <a:prstGeom prst="line">
            <a:avLst/>
          </a:prstGeom>
          <a:ln w="12700">
            <a:solidFill>
              <a:srgbClr val="C9C9C9"/>
            </a:solidFill>
            <a:tailEnd type="oval"/>
          </a:ln>
        </p:spPr>
        <p:style>
          <a:lnRef idx="1">
            <a:schemeClr val="accent1"/>
          </a:lnRef>
          <a:fillRef idx="0">
            <a:schemeClr val="accent1"/>
          </a:fillRef>
          <a:effectRef idx="0">
            <a:schemeClr val="accent1"/>
          </a:effectRef>
          <a:fontRef idx="minor">
            <a:schemeClr val="tx1"/>
          </a:fontRef>
        </p:style>
      </p:cxnSp>
      <p:sp>
        <p:nvSpPr>
          <p:cNvPr id="15" name="Text Placeholder 22"/>
          <p:cNvSpPr>
            <a:spLocks noGrp="1"/>
          </p:cNvSpPr>
          <p:nvPr>
            <p:ph type="body" sz="quarter" idx="12" hasCustomPrompt="1"/>
          </p:nvPr>
        </p:nvSpPr>
        <p:spPr>
          <a:xfrm>
            <a:off x="700620" y="533968"/>
            <a:ext cx="8867787" cy="488537"/>
          </a:xfrm>
          <a:prstGeom prst="rect">
            <a:avLst/>
          </a:prstGeom>
        </p:spPr>
        <p:txBody>
          <a:bodyPr anchor="ctr"/>
          <a:lstStyle>
            <a:lvl1pPr marL="0" indent="0">
              <a:buNone/>
              <a:defRPr b="1">
                <a:solidFill>
                  <a:srgbClr val="8C2347"/>
                </a:solidFill>
              </a:defRPr>
            </a:lvl1pPr>
            <a:lvl2pPr marL="457223" indent="0">
              <a:buNone/>
              <a:defRPr b="1">
                <a:solidFill>
                  <a:srgbClr val="8C2347"/>
                </a:solidFill>
              </a:defRPr>
            </a:lvl2pPr>
            <a:lvl3pPr marL="914446" indent="0">
              <a:buNone/>
              <a:defRPr b="1">
                <a:solidFill>
                  <a:srgbClr val="8C2347"/>
                </a:solidFill>
              </a:defRPr>
            </a:lvl3pPr>
            <a:lvl4pPr marL="1371669" indent="0">
              <a:buNone/>
              <a:defRPr b="1">
                <a:solidFill>
                  <a:srgbClr val="8C2347"/>
                </a:solidFill>
              </a:defRPr>
            </a:lvl4pPr>
            <a:lvl5pPr marL="1828891" indent="0">
              <a:buNone/>
              <a:defRPr b="1">
                <a:solidFill>
                  <a:srgbClr val="8C2347"/>
                </a:solidFill>
              </a:defRPr>
            </a:lvl5pPr>
          </a:lstStyle>
          <a:p>
            <a:pPr lvl="0"/>
            <a:r>
              <a:rPr lang="en-US"/>
              <a:t>28PT TITLE HERE</a:t>
            </a:r>
          </a:p>
        </p:txBody>
      </p:sp>
      <p:sp>
        <p:nvSpPr>
          <p:cNvPr id="17" name="Rectangle 16"/>
          <p:cNvSpPr/>
          <p:nvPr userDrawn="1"/>
        </p:nvSpPr>
        <p:spPr>
          <a:xfrm>
            <a:off x="9815333" y="5694745"/>
            <a:ext cx="2376668" cy="116325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5" name="Text Placeholder 2"/>
          <p:cNvSpPr>
            <a:spLocks noGrp="1"/>
          </p:cNvSpPr>
          <p:nvPr>
            <p:ph type="body" sz="quarter" idx="10" hasCustomPrompt="1"/>
          </p:nvPr>
        </p:nvSpPr>
        <p:spPr>
          <a:xfrm>
            <a:off x="700619" y="1359436"/>
            <a:ext cx="10768892" cy="4982097"/>
          </a:xfrm>
          <a:prstGeom prst="rect">
            <a:avLst/>
          </a:prstGeom>
        </p:spPr>
        <p:txBody>
          <a:bodyPr anchor="t" anchorCtr="0"/>
          <a:lstStyle>
            <a:lvl1pPr marL="0" indent="0">
              <a:buNone/>
              <a:defRPr sz="1800" b="0" i="0">
                <a:solidFill>
                  <a:schemeClr val="tx1"/>
                </a:solidFill>
                <a:latin typeface="Arial"/>
                <a:ea typeface="Times New Roman" charset="0"/>
                <a:cs typeface="Arial"/>
              </a:defRPr>
            </a:lvl1pPr>
            <a:lvl2pPr marL="457223" indent="0">
              <a:buNone/>
              <a:defRPr sz="2000" i="1">
                <a:solidFill>
                  <a:schemeClr val="tx1">
                    <a:lumMod val="50000"/>
                    <a:lumOff val="50000"/>
                  </a:schemeClr>
                </a:solidFill>
                <a:latin typeface="Times New Roman" charset="0"/>
                <a:ea typeface="Times New Roman" charset="0"/>
                <a:cs typeface="Times New Roman" charset="0"/>
              </a:defRPr>
            </a:lvl2pPr>
            <a:lvl3pPr marL="914446" indent="0">
              <a:buNone/>
              <a:defRPr sz="2000" i="1">
                <a:solidFill>
                  <a:schemeClr val="tx1">
                    <a:lumMod val="50000"/>
                    <a:lumOff val="50000"/>
                  </a:schemeClr>
                </a:solidFill>
                <a:latin typeface="Times New Roman" charset="0"/>
                <a:ea typeface="Times New Roman" charset="0"/>
                <a:cs typeface="Times New Roman" charset="0"/>
              </a:defRPr>
            </a:lvl3pPr>
            <a:lvl4pPr marL="1371669" indent="0">
              <a:buNone/>
              <a:defRPr sz="2000" i="1">
                <a:solidFill>
                  <a:schemeClr val="tx1">
                    <a:lumMod val="50000"/>
                    <a:lumOff val="50000"/>
                  </a:schemeClr>
                </a:solidFill>
                <a:latin typeface="Times New Roman" charset="0"/>
                <a:ea typeface="Times New Roman" charset="0"/>
                <a:cs typeface="Times New Roman" charset="0"/>
              </a:defRPr>
            </a:lvl4pPr>
            <a:lvl5pPr marL="1828891" indent="0">
              <a:buNone/>
              <a:defRPr sz="2000" i="1">
                <a:solidFill>
                  <a:schemeClr val="tx1">
                    <a:lumMod val="50000"/>
                    <a:lumOff val="50000"/>
                  </a:schemeClr>
                </a:solidFill>
                <a:latin typeface="Times New Roman" charset="0"/>
                <a:ea typeface="Times New Roman" charset="0"/>
                <a:cs typeface="Times New Roman" charset="0"/>
              </a:defRPr>
            </a:lvl5pPr>
          </a:lstStyle>
          <a:p>
            <a:pPr lvl="0"/>
            <a:r>
              <a:rPr lang="en-US"/>
              <a:t>Sample text goes here</a:t>
            </a:r>
          </a:p>
        </p:txBody>
      </p:sp>
    </p:spTree>
    <p:extLst>
      <p:ext uri="{BB962C8B-B14F-4D97-AF65-F5344CB8AC3E}">
        <p14:creationId xmlns:p14="http://schemas.microsoft.com/office/powerpoint/2010/main" val="229536207"/>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Divider">
  <p:cSld name="Divider 11">
    <p:spTree>
      <p:nvGrpSpPr>
        <p:cNvPr id="1" name="Shape 10525"/>
        <p:cNvGrpSpPr/>
        <p:nvPr/>
      </p:nvGrpSpPr>
      <p:grpSpPr>
        <a:xfrm>
          <a:off x="0" y="0"/>
          <a:ext cx="0" cy="0"/>
          <a:chOff x="0" y="0"/>
          <a:chExt cx="0" cy="0"/>
        </a:xfrm>
      </p:grpSpPr>
      <p:grpSp>
        <p:nvGrpSpPr>
          <p:cNvPr id="10526" name="Google Shape;10526;p1455"/>
          <p:cNvGrpSpPr/>
          <p:nvPr/>
        </p:nvGrpSpPr>
        <p:grpSpPr>
          <a:xfrm>
            <a:off x="0" y="5020347"/>
            <a:ext cx="12192000" cy="1837653"/>
            <a:chOff x="0" y="5020347"/>
            <a:chExt cx="12192000" cy="1837653"/>
          </a:xfrm>
        </p:grpSpPr>
        <p:sp>
          <p:nvSpPr>
            <p:cNvPr id="10527" name="Google Shape;10527;p145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528" name="Google Shape;10528;p145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529" name="Google Shape;10529;p145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530" name="Google Shape;10530;p145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0531" name="Google Shape;10531;p145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532" name="Google Shape;10532;p145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510.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24"/>
        <p:cNvGrpSpPr/>
        <p:nvPr/>
      </p:nvGrpSpPr>
      <p:grpSpPr>
        <a:xfrm>
          <a:off x="0" y="0"/>
          <a:ext cx="0" cy="0"/>
          <a:chOff x="0" y="0"/>
          <a:chExt cx="0" cy="0"/>
        </a:xfrm>
      </p:grpSpPr>
      <p:pic>
        <p:nvPicPr>
          <p:cNvPr id="25" name="Google Shape;25;p5"/>
          <p:cNvPicPr preferRelativeResize="0"/>
          <p:nvPr/>
        </p:nvPicPr>
        <p:blipFill>
          <a:blip r:embed="rId2" cstate="email">
            <a:alphaModFix/>
            <a:extLst>
              <a:ext uri="{28A0092B-C50C-407E-A947-70E740481C1C}">
                <a14:useLocalDpi xmlns:a14="http://schemas.microsoft.com/office/drawing/2010/main"/>
              </a:ext>
            </a:extLst>
          </a:blip>
          <a:stretch>
            <a:fillRect/>
          </a:stretch>
        </p:blipFill>
        <p:spPr>
          <a:xfrm>
            <a:off x="1" y="2"/>
            <a:ext cx="12192004" cy="6858001"/>
          </a:xfrm>
          <a:prstGeom prst="rect">
            <a:avLst/>
          </a:prstGeom>
          <a:noFill/>
          <a:ln>
            <a:noFill/>
          </a:ln>
        </p:spPr>
      </p:pic>
      <p:sp>
        <p:nvSpPr>
          <p:cNvPr id="26" name="Google Shape;26;p5"/>
          <p:cNvSpPr/>
          <p:nvPr/>
        </p:nvSpPr>
        <p:spPr>
          <a:xfrm>
            <a:off x="-67" y="0"/>
            <a:ext cx="12192000" cy="6858000"/>
          </a:xfrm>
          <a:prstGeom prst="rect">
            <a:avLst/>
          </a:prstGeom>
          <a:solidFill>
            <a:srgbClr val="FFFFFF">
              <a:alpha val="58929"/>
            </a:srgbClr>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1867"/>
          </a:p>
        </p:txBody>
      </p:sp>
      <p:sp>
        <p:nvSpPr>
          <p:cNvPr id="27" name="Google Shape;27;p5"/>
          <p:cNvSpPr txBox="1">
            <a:spLocks noGrp="1"/>
          </p:cNvSpPr>
          <p:nvPr>
            <p:ph type="subTitle" idx="1"/>
          </p:nvPr>
        </p:nvSpPr>
        <p:spPr>
          <a:xfrm>
            <a:off x="1499833" y="3749033"/>
            <a:ext cx="4070400" cy="13892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rgbClr val="424245"/>
                </a:solidFill>
              </a:defRPr>
            </a:lvl1pPr>
            <a:lvl2pPr lvl="1" algn="ctr" rtl="0">
              <a:lnSpc>
                <a:spcPct val="100000"/>
              </a:lnSpc>
              <a:spcBef>
                <a:spcPts val="2133"/>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8" name="Google Shape;28;p5"/>
          <p:cNvSpPr txBox="1">
            <a:spLocks noGrp="1"/>
          </p:cNvSpPr>
          <p:nvPr>
            <p:ph type="subTitle" idx="2"/>
          </p:nvPr>
        </p:nvSpPr>
        <p:spPr>
          <a:xfrm>
            <a:off x="6615885" y="3749033"/>
            <a:ext cx="4070400" cy="13892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solidFill>
                  <a:srgbClr val="424245"/>
                </a:solidFill>
              </a:defRPr>
            </a:lvl1pPr>
            <a:lvl2pPr lvl="1" algn="ctr" rtl="0">
              <a:lnSpc>
                <a:spcPct val="100000"/>
              </a:lnSpc>
              <a:spcBef>
                <a:spcPts val="2133"/>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
        <p:nvSpPr>
          <p:cNvPr id="29" name="Google Shape;29;p5"/>
          <p:cNvSpPr txBox="1">
            <a:spLocks noGrp="1"/>
          </p:cNvSpPr>
          <p:nvPr>
            <p:ph type="title"/>
          </p:nvPr>
        </p:nvSpPr>
        <p:spPr>
          <a:xfrm>
            <a:off x="960000" y="720000"/>
            <a:ext cx="10272000" cy="7524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rtl="0">
              <a:spcBef>
                <a:spcPts val="0"/>
              </a:spcBef>
              <a:spcAft>
                <a:spcPts val="0"/>
              </a:spcAft>
              <a:buSzPts val="3600"/>
              <a:buNone/>
              <a:defRPr>
                <a:solidFill>
                  <a:srgbClr val="424245"/>
                </a:solidFill>
              </a:defRPr>
            </a:lvl1pPr>
            <a:lvl2pPr lvl="1" rtl="0">
              <a:spcBef>
                <a:spcPts val="0"/>
              </a:spcBef>
              <a:spcAft>
                <a:spcPts val="0"/>
              </a:spcAft>
              <a:buSzPts val="3600"/>
              <a:buNone/>
              <a:defRPr/>
            </a:lvl2pPr>
            <a:lvl3pPr lvl="2" rtl="0">
              <a:spcBef>
                <a:spcPts val="0"/>
              </a:spcBef>
              <a:spcAft>
                <a:spcPts val="0"/>
              </a:spcAft>
              <a:buSzPts val="3600"/>
              <a:buNone/>
              <a:defRPr/>
            </a:lvl3pPr>
            <a:lvl4pPr lvl="3" rtl="0">
              <a:spcBef>
                <a:spcPts val="0"/>
              </a:spcBef>
              <a:spcAft>
                <a:spcPts val="0"/>
              </a:spcAft>
              <a:buSzPts val="3600"/>
              <a:buNone/>
              <a:defRPr/>
            </a:lvl4pPr>
            <a:lvl5pPr lvl="4" rtl="0">
              <a:spcBef>
                <a:spcPts val="0"/>
              </a:spcBef>
              <a:spcAft>
                <a:spcPts val="0"/>
              </a:spcAft>
              <a:buSzPts val="3600"/>
              <a:buNone/>
              <a:defRPr/>
            </a:lvl5pPr>
            <a:lvl6pPr lvl="5" rtl="0">
              <a:spcBef>
                <a:spcPts val="0"/>
              </a:spcBef>
              <a:spcAft>
                <a:spcPts val="0"/>
              </a:spcAft>
              <a:buSzPts val="3600"/>
              <a:buNone/>
              <a:defRPr/>
            </a:lvl6pPr>
            <a:lvl7pPr lvl="6" rtl="0">
              <a:spcBef>
                <a:spcPts val="0"/>
              </a:spcBef>
              <a:spcAft>
                <a:spcPts val="0"/>
              </a:spcAft>
              <a:buSzPts val="3600"/>
              <a:buNone/>
              <a:defRPr/>
            </a:lvl7pPr>
            <a:lvl8pPr lvl="7" rtl="0">
              <a:spcBef>
                <a:spcPts val="0"/>
              </a:spcBef>
              <a:spcAft>
                <a:spcPts val="0"/>
              </a:spcAft>
              <a:buSzPts val="3600"/>
              <a:buNone/>
              <a:defRPr/>
            </a:lvl8pPr>
            <a:lvl9pPr lvl="8" rtl="0">
              <a:spcBef>
                <a:spcPts val="0"/>
              </a:spcBef>
              <a:spcAft>
                <a:spcPts val="0"/>
              </a:spcAft>
              <a:buSzPts val="3600"/>
              <a:buNone/>
              <a:defRPr/>
            </a:lvl9pPr>
          </a:lstStyle>
          <a:p>
            <a:endParaRPr/>
          </a:p>
        </p:txBody>
      </p:sp>
      <p:sp>
        <p:nvSpPr>
          <p:cNvPr id="30" name="Google Shape;30;p5"/>
          <p:cNvSpPr txBox="1">
            <a:spLocks noGrp="1"/>
          </p:cNvSpPr>
          <p:nvPr>
            <p:ph type="title" idx="3"/>
          </p:nvPr>
        </p:nvSpPr>
        <p:spPr>
          <a:xfrm>
            <a:off x="1499033" y="3045433"/>
            <a:ext cx="4072000" cy="7036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400"/>
              <a:buNone/>
              <a:defRPr sz="3200">
                <a:solidFill>
                  <a:srgbClr val="424245"/>
                </a:solidFill>
              </a:defRPr>
            </a:lvl1pPr>
            <a:lvl2pPr lvl="1" algn="r" rtl="0">
              <a:spcBef>
                <a:spcPts val="0"/>
              </a:spcBef>
              <a:spcAft>
                <a:spcPts val="0"/>
              </a:spcAft>
              <a:buSzPts val="2400"/>
              <a:buNone/>
              <a:defRPr sz="3200"/>
            </a:lvl2pPr>
            <a:lvl3pPr lvl="2" algn="r" rtl="0">
              <a:spcBef>
                <a:spcPts val="0"/>
              </a:spcBef>
              <a:spcAft>
                <a:spcPts val="0"/>
              </a:spcAft>
              <a:buSzPts val="2400"/>
              <a:buNone/>
              <a:defRPr sz="3200"/>
            </a:lvl3pPr>
            <a:lvl4pPr lvl="3" algn="r" rtl="0">
              <a:spcBef>
                <a:spcPts val="0"/>
              </a:spcBef>
              <a:spcAft>
                <a:spcPts val="0"/>
              </a:spcAft>
              <a:buSzPts val="2400"/>
              <a:buNone/>
              <a:defRPr sz="3200"/>
            </a:lvl4pPr>
            <a:lvl5pPr lvl="4" algn="r" rtl="0">
              <a:spcBef>
                <a:spcPts val="0"/>
              </a:spcBef>
              <a:spcAft>
                <a:spcPts val="0"/>
              </a:spcAft>
              <a:buSzPts val="2400"/>
              <a:buNone/>
              <a:defRPr sz="3200"/>
            </a:lvl5pPr>
            <a:lvl6pPr lvl="5" algn="r" rtl="0">
              <a:spcBef>
                <a:spcPts val="0"/>
              </a:spcBef>
              <a:spcAft>
                <a:spcPts val="0"/>
              </a:spcAft>
              <a:buSzPts val="2400"/>
              <a:buNone/>
              <a:defRPr sz="3200"/>
            </a:lvl6pPr>
            <a:lvl7pPr lvl="6" algn="r" rtl="0">
              <a:spcBef>
                <a:spcPts val="0"/>
              </a:spcBef>
              <a:spcAft>
                <a:spcPts val="0"/>
              </a:spcAft>
              <a:buSzPts val="2400"/>
              <a:buNone/>
              <a:defRPr sz="3200"/>
            </a:lvl7pPr>
            <a:lvl8pPr lvl="7" algn="r" rtl="0">
              <a:spcBef>
                <a:spcPts val="0"/>
              </a:spcBef>
              <a:spcAft>
                <a:spcPts val="0"/>
              </a:spcAft>
              <a:buSzPts val="2400"/>
              <a:buNone/>
              <a:defRPr sz="3200"/>
            </a:lvl8pPr>
            <a:lvl9pPr lvl="8" algn="r" rtl="0">
              <a:spcBef>
                <a:spcPts val="0"/>
              </a:spcBef>
              <a:spcAft>
                <a:spcPts val="0"/>
              </a:spcAft>
              <a:buSzPts val="2400"/>
              <a:buNone/>
              <a:defRPr sz="3200"/>
            </a:lvl9pPr>
          </a:lstStyle>
          <a:p>
            <a:endParaRPr/>
          </a:p>
        </p:txBody>
      </p:sp>
      <p:sp>
        <p:nvSpPr>
          <p:cNvPr id="31" name="Google Shape;31;p5"/>
          <p:cNvSpPr txBox="1">
            <a:spLocks noGrp="1"/>
          </p:cNvSpPr>
          <p:nvPr>
            <p:ph type="title" idx="4"/>
          </p:nvPr>
        </p:nvSpPr>
        <p:spPr>
          <a:xfrm>
            <a:off x="6615085" y="3045433"/>
            <a:ext cx="4072000" cy="703600"/>
          </a:xfrm>
          <a:prstGeom prst="rect">
            <a:avLst/>
          </a:prstGeom>
          <a:solidFill>
            <a:srgbClr val="FFFFFF">
              <a:alpha val="69050"/>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400"/>
              <a:buNone/>
              <a:defRPr sz="3200">
                <a:solidFill>
                  <a:srgbClr val="424245"/>
                </a:solidFill>
              </a:defRPr>
            </a:lvl1pPr>
            <a:lvl2pPr lvl="1" rtl="0">
              <a:spcBef>
                <a:spcPts val="0"/>
              </a:spcBef>
              <a:spcAft>
                <a:spcPts val="0"/>
              </a:spcAft>
              <a:buSzPts val="2400"/>
              <a:buNone/>
              <a:defRPr sz="3200"/>
            </a:lvl2pPr>
            <a:lvl3pPr lvl="2" rtl="0">
              <a:spcBef>
                <a:spcPts val="0"/>
              </a:spcBef>
              <a:spcAft>
                <a:spcPts val="0"/>
              </a:spcAft>
              <a:buSzPts val="2400"/>
              <a:buNone/>
              <a:defRPr sz="3200"/>
            </a:lvl3pPr>
            <a:lvl4pPr lvl="3" rtl="0">
              <a:spcBef>
                <a:spcPts val="0"/>
              </a:spcBef>
              <a:spcAft>
                <a:spcPts val="0"/>
              </a:spcAft>
              <a:buSzPts val="2400"/>
              <a:buNone/>
              <a:defRPr sz="3200"/>
            </a:lvl4pPr>
            <a:lvl5pPr lvl="4" rtl="0">
              <a:spcBef>
                <a:spcPts val="0"/>
              </a:spcBef>
              <a:spcAft>
                <a:spcPts val="0"/>
              </a:spcAft>
              <a:buSzPts val="2400"/>
              <a:buNone/>
              <a:defRPr sz="3200"/>
            </a:lvl5pPr>
            <a:lvl6pPr lvl="5" rtl="0">
              <a:spcBef>
                <a:spcPts val="0"/>
              </a:spcBef>
              <a:spcAft>
                <a:spcPts val="0"/>
              </a:spcAft>
              <a:buSzPts val="2400"/>
              <a:buNone/>
              <a:defRPr sz="3200"/>
            </a:lvl6pPr>
            <a:lvl7pPr lvl="6" rtl="0">
              <a:spcBef>
                <a:spcPts val="0"/>
              </a:spcBef>
              <a:spcAft>
                <a:spcPts val="0"/>
              </a:spcAft>
              <a:buSzPts val="2400"/>
              <a:buNone/>
              <a:defRPr sz="3200"/>
            </a:lvl7pPr>
            <a:lvl8pPr lvl="7" rtl="0">
              <a:spcBef>
                <a:spcPts val="0"/>
              </a:spcBef>
              <a:spcAft>
                <a:spcPts val="0"/>
              </a:spcAft>
              <a:buSzPts val="2400"/>
              <a:buNone/>
              <a:defRPr sz="3200"/>
            </a:lvl8pPr>
            <a:lvl9pPr lvl="8" rtl="0">
              <a:spcBef>
                <a:spcPts val="0"/>
              </a:spcBef>
              <a:spcAft>
                <a:spcPts val="0"/>
              </a:spcAft>
              <a:buSzPts val="2400"/>
              <a:buNone/>
              <a:defRPr sz="3200"/>
            </a:lvl9pPr>
          </a:lstStyle>
          <a:p>
            <a:endParaRPr/>
          </a:p>
        </p:txBody>
      </p:sp>
    </p:spTree>
    <p:extLst>
      <p:ext uri="{BB962C8B-B14F-4D97-AF65-F5344CB8AC3E}">
        <p14:creationId xmlns:p14="http://schemas.microsoft.com/office/powerpoint/2010/main" val="4109888248"/>
      </p:ext>
    </p:extLst>
  </p:cSld>
  <p:clrMapOvr>
    <a:masterClrMapping/>
  </p:clrMapOvr>
</p:sldLayout>
</file>

<file path=ppt/slideLayouts/slideLayout1511.xml><?xml version="1.0" encoding="utf-8"?>
<p:sldLayout xmlns:a="http://schemas.openxmlformats.org/drawingml/2006/main" xmlns:r="http://schemas.openxmlformats.org/officeDocument/2006/relationships" xmlns:p="http://schemas.openxmlformats.org/presentationml/2006/main" type="titleOnly" preserve="1">
  <p:cSld name="2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55024546"/>
      </p:ext>
    </p:extLst>
  </p:cSld>
  <p:clrMapOvr>
    <a:masterClrMapping/>
  </p:clrMapOvr>
</p:sldLayout>
</file>

<file path=ppt/slideLayouts/slideLayout1512.xml><?xml version="1.0" encoding="utf-8"?>
<p:sldLayout xmlns:a="http://schemas.openxmlformats.org/drawingml/2006/main" xmlns:r="http://schemas.openxmlformats.org/officeDocument/2006/relationships" xmlns:p="http://schemas.openxmlformats.org/presentationml/2006/main" preserve="1" userDrawn="1">
  <p:cSld name="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743166915"/>
      </p:ext>
    </p:extLst>
  </p:cSld>
  <p:clrMapOvr>
    <a:masterClrMapping/>
  </p:clrMapOvr>
</p:sldLayout>
</file>

<file path=ppt/slideLayouts/slideLayout1513.xml><?xml version="1.0" encoding="utf-8"?>
<p:sldLayout xmlns:a="http://schemas.openxmlformats.org/drawingml/2006/main" xmlns:r="http://schemas.openxmlformats.org/officeDocument/2006/relationships" xmlns:p="http://schemas.openxmlformats.org/presentationml/2006/main" type="blank" preserve="1">
  <p:cSld name="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4048274453"/>
      </p:ext>
    </p:extLst>
  </p:cSld>
  <p:clrMapOvr>
    <a:masterClrMapping/>
  </p:clrMapOvr>
</p:sldLayout>
</file>

<file path=ppt/slideLayouts/slideLayout1514.xml><?xml version="1.0" encoding="utf-8"?>
<p:sldLayout xmlns:a="http://schemas.openxmlformats.org/drawingml/2006/main" xmlns:r="http://schemas.openxmlformats.org/officeDocument/2006/relationships" xmlns:p="http://schemas.openxmlformats.org/presentationml/2006/main" preserve="1" userDrawn="1">
  <p:cSld name="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404125666"/>
      </p:ext>
    </p:extLst>
  </p:cSld>
  <p:clrMapOvr>
    <a:masterClrMapping/>
  </p:clrMapOvr>
</p:sldLayout>
</file>

<file path=ppt/slideLayouts/slideLayout1515.xml><?xml version="1.0" encoding="utf-8"?>
<p:sldLayout xmlns:a="http://schemas.openxmlformats.org/drawingml/2006/main" xmlns:r="http://schemas.openxmlformats.org/officeDocument/2006/relationships" xmlns:p="http://schemas.openxmlformats.org/presentationml/2006/main" type="titleOnly" preserve="1">
  <p:cSld name="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25845292"/>
      </p:ext>
    </p:extLst>
  </p:cSld>
  <p:clrMapOvr>
    <a:masterClrMapping/>
  </p:clrMapOvr>
</p:sldLayout>
</file>

<file path=ppt/slideLayouts/slideLayout1516.xml><?xml version="1.0" encoding="utf-8"?>
<p:sldLayout xmlns:a="http://schemas.openxmlformats.org/drawingml/2006/main" xmlns:r="http://schemas.openxmlformats.org/officeDocument/2006/relationships" xmlns:p="http://schemas.openxmlformats.org/presentationml/2006/main" preserve="1" userDrawn="1">
  <p:cSld name="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961926781"/>
      </p:ext>
    </p:extLst>
  </p:cSld>
  <p:clrMapOvr>
    <a:masterClrMapping/>
  </p:clrMapOvr>
</p:sldLayout>
</file>

<file path=ppt/slideLayouts/slideLayout1517.xml><?xml version="1.0" encoding="utf-8"?>
<p:sldLayout xmlns:a="http://schemas.openxmlformats.org/drawingml/2006/main" xmlns:r="http://schemas.openxmlformats.org/officeDocument/2006/relationships" xmlns:p="http://schemas.openxmlformats.org/presentationml/2006/main" preserve="1" userDrawn="1">
  <p:cSld name="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1543642765"/>
      </p:ext>
    </p:extLst>
  </p:cSld>
  <p:clrMapOvr>
    <a:masterClrMapping/>
  </p:clrMapOvr>
</p:sldLayout>
</file>

<file path=ppt/slideLayouts/slideLayout1518.xml><?xml version="1.0" encoding="utf-8"?>
<p:sldLayout xmlns:a="http://schemas.openxmlformats.org/drawingml/2006/main" xmlns:r="http://schemas.openxmlformats.org/officeDocument/2006/relationships" xmlns:p="http://schemas.openxmlformats.org/presentationml/2006/main" preserve="1" userDrawn="1">
  <p:cSld name="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271823159"/>
      </p:ext>
    </p:extLst>
  </p:cSld>
  <p:clrMapOvr>
    <a:masterClrMapping/>
  </p:clrMapOvr>
</p:sldLayout>
</file>

<file path=ppt/slideLayouts/slideLayout1519.xml><?xml version="1.0" encoding="utf-8"?>
<p:sldLayout xmlns:a="http://schemas.openxmlformats.org/drawingml/2006/main" xmlns:r="http://schemas.openxmlformats.org/officeDocument/2006/relationships" xmlns:p="http://schemas.openxmlformats.org/presentationml/2006/main" type="titleOnly" preserve="1">
  <p:cSld name="3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2405246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Photo Slide">
  <p:cSld name="Photo Slide 10">
    <p:spTree>
      <p:nvGrpSpPr>
        <p:cNvPr id="1" name="Shape 10533"/>
        <p:cNvGrpSpPr/>
        <p:nvPr/>
      </p:nvGrpSpPr>
      <p:grpSpPr>
        <a:xfrm>
          <a:off x="0" y="0"/>
          <a:ext cx="0" cy="0"/>
          <a:chOff x="0" y="0"/>
          <a:chExt cx="0" cy="0"/>
        </a:xfrm>
      </p:grpSpPr>
      <p:sp>
        <p:nvSpPr>
          <p:cNvPr id="10534" name="Google Shape;10534;p145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0535" name="Google Shape;10535;p145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0536" name="Google Shape;10536;p1456"/>
          <p:cNvGrpSpPr/>
          <p:nvPr/>
        </p:nvGrpSpPr>
        <p:grpSpPr>
          <a:xfrm>
            <a:off x="0" y="5379426"/>
            <a:ext cx="2807368" cy="753891"/>
            <a:chOff x="0" y="5379426"/>
            <a:chExt cx="2807368" cy="753891"/>
          </a:xfrm>
        </p:grpSpPr>
        <p:sp>
          <p:nvSpPr>
            <p:cNvPr id="10537" name="Google Shape;10537;p145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538" name="Google Shape;10538;p145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0539" name="Google Shape;10539;p1456"/>
          <p:cNvSpPr>
            <a:spLocks noGrp="1"/>
          </p:cNvSpPr>
          <p:nvPr>
            <p:ph type="pic" idx="2"/>
          </p:nvPr>
        </p:nvSpPr>
        <p:spPr>
          <a:xfrm>
            <a:off x="2807368" y="457202"/>
            <a:ext cx="8915400" cy="5943598"/>
          </a:xfrm>
          <a:prstGeom prst="rect">
            <a:avLst/>
          </a:prstGeom>
          <a:noFill/>
          <a:ln>
            <a:noFill/>
          </a:ln>
        </p:spPr>
      </p:sp>
      <p:pic>
        <p:nvPicPr>
          <p:cNvPr id="10540" name="Google Shape;10540;p145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520.xml><?xml version="1.0" encoding="utf-8"?>
<p:sldLayout xmlns:a="http://schemas.openxmlformats.org/drawingml/2006/main" xmlns:r="http://schemas.openxmlformats.org/officeDocument/2006/relationships" xmlns:p="http://schemas.openxmlformats.org/presentationml/2006/main" type="obj" preserve="1">
  <p:cSld name="1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965875377"/>
      </p:ext>
    </p:extLst>
  </p:cSld>
  <p:clrMapOvr>
    <a:masterClrMapping/>
  </p:clrMapOvr>
</p:sldLayout>
</file>

<file path=ppt/slideLayouts/slideLayout1521.xml><?xml version="1.0" encoding="utf-8"?>
<p:sldLayout xmlns:a="http://schemas.openxmlformats.org/drawingml/2006/main" xmlns:r="http://schemas.openxmlformats.org/officeDocument/2006/relationships" xmlns:p="http://schemas.openxmlformats.org/presentationml/2006/main" preserve="1" userDrawn="1">
  <p:cSld name="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195313966"/>
      </p:ext>
    </p:extLst>
  </p:cSld>
  <p:clrMapOvr>
    <a:masterClrMapping/>
  </p:clrMapOvr>
</p:sldLayout>
</file>

<file path=ppt/slideLayouts/slideLayout1522.xml><?xml version="1.0" encoding="utf-8"?>
<p:sldLayout xmlns:a="http://schemas.openxmlformats.org/drawingml/2006/main" xmlns:r="http://schemas.openxmlformats.org/officeDocument/2006/relationships" xmlns:p="http://schemas.openxmlformats.org/presentationml/2006/main" preserve="1" userDrawn="1">
  <p:cSld name="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991876091"/>
      </p:ext>
    </p:extLst>
  </p:cSld>
  <p:clrMapOvr>
    <a:masterClrMapping/>
  </p:clrMapOvr>
</p:sldLayout>
</file>

<file path=ppt/slideLayouts/slideLayout1523.xml><?xml version="1.0" encoding="utf-8"?>
<p:sldLayout xmlns:a="http://schemas.openxmlformats.org/drawingml/2006/main" xmlns:r="http://schemas.openxmlformats.org/officeDocument/2006/relationships" xmlns:p="http://schemas.openxmlformats.org/presentationml/2006/main" preserve="1" userDrawn="1">
  <p:cSld name="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086603605"/>
      </p:ext>
    </p:extLst>
  </p:cSld>
  <p:clrMapOvr>
    <a:masterClrMapping/>
  </p:clrMapOvr>
</p:sldLayout>
</file>

<file path=ppt/slideLayouts/slideLayout1524.xml><?xml version="1.0" encoding="utf-8"?>
<p:sldLayout xmlns:a="http://schemas.openxmlformats.org/drawingml/2006/main" xmlns:r="http://schemas.openxmlformats.org/officeDocument/2006/relationships" xmlns:p="http://schemas.openxmlformats.org/presentationml/2006/main" preserve="1" userDrawn="1">
  <p:cSld name="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2848997514"/>
      </p:ext>
    </p:extLst>
  </p:cSld>
  <p:clrMapOvr>
    <a:masterClrMapping/>
  </p:clrMapOvr>
</p:sldLayout>
</file>

<file path=ppt/slideLayouts/slideLayout1525.xml><?xml version="1.0" encoding="utf-8"?>
<p:sldLayout xmlns:a="http://schemas.openxmlformats.org/drawingml/2006/main" xmlns:r="http://schemas.openxmlformats.org/officeDocument/2006/relationships" xmlns:p="http://schemas.openxmlformats.org/presentationml/2006/main" type="obj" preserve="1">
  <p:cSld name="1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18393833"/>
      </p:ext>
    </p:extLst>
  </p:cSld>
  <p:clrMapOvr>
    <a:masterClrMapping/>
  </p:clrMapOvr>
</p:sldLayout>
</file>

<file path=ppt/slideLayouts/slideLayout1526.xml><?xml version="1.0" encoding="utf-8"?>
<p:sldLayout xmlns:a="http://schemas.openxmlformats.org/drawingml/2006/main" xmlns:r="http://schemas.openxmlformats.org/officeDocument/2006/relationships" xmlns:p="http://schemas.openxmlformats.org/presentationml/2006/main" type="obj" preserve="1">
  <p:cSld name="1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1114809"/>
      </p:ext>
    </p:extLst>
  </p:cSld>
  <p:clrMapOvr>
    <a:masterClrMapping/>
  </p:clrMapOvr>
</p:sldLayout>
</file>

<file path=ppt/slideLayouts/slideLayout1527.xml><?xml version="1.0" encoding="utf-8"?>
<p:sldLayout xmlns:a="http://schemas.openxmlformats.org/drawingml/2006/main" xmlns:r="http://schemas.openxmlformats.org/officeDocument/2006/relationships" xmlns:p="http://schemas.openxmlformats.org/presentationml/2006/main" type="obj" preserve="1">
  <p:cSld name="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85487690"/>
      </p:ext>
    </p:extLst>
  </p:cSld>
  <p:clrMapOvr>
    <a:masterClrMapping/>
  </p:clrMapOvr>
</p:sldLayout>
</file>

<file path=ppt/slideLayouts/slideLayout1528.xml><?xml version="1.0" encoding="utf-8"?>
<p:sldLayout xmlns:a="http://schemas.openxmlformats.org/drawingml/2006/main" xmlns:r="http://schemas.openxmlformats.org/officeDocument/2006/relationships" xmlns:p="http://schemas.openxmlformats.org/presentationml/2006/main" type="twoObj" preserve="1">
  <p:cSld name="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29449287"/>
      </p:ext>
    </p:extLst>
  </p:cSld>
  <p:clrMapOvr>
    <a:masterClrMapping/>
  </p:clrMapOvr>
</p:sldLayout>
</file>

<file path=ppt/slideLayouts/slideLayout1529.xml><?xml version="1.0" encoding="utf-8"?>
<p:sldLayout xmlns:a="http://schemas.openxmlformats.org/drawingml/2006/main" xmlns:r="http://schemas.openxmlformats.org/officeDocument/2006/relationships" xmlns:p="http://schemas.openxmlformats.org/presentationml/2006/main" type="twoTxTwoObj" preserve="1">
  <p:cSld name="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92558747"/>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Quotation">
  <p:cSld name="Quotation 15">
    <p:spTree>
      <p:nvGrpSpPr>
        <p:cNvPr id="1" name="Shape 10541"/>
        <p:cNvGrpSpPr/>
        <p:nvPr/>
      </p:nvGrpSpPr>
      <p:grpSpPr>
        <a:xfrm>
          <a:off x="0" y="0"/>
          <a:ext cx="0" cy="0"/>
          <a:chOff x="0" y="0"/>
          <a:chExt cx="0" cy="0"/>
        </a:xfrm>
      </p:grpSpPr>
      <p:sp>
        <p:nvSpPr>
          <p:cNvPr id="10542" name="Google Shape;10542;p145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543" name="Google Shape;10543;p145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544" name="Google Shape;10544;p145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545" name="Google Shape;10545;p145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546" name="Google Shape;10546;p145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547" name="Google Shape;10547;p145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548" name="Google Shape;10548;p1457"/>
          <p:cNvGrpSpPr/>
          <p:nvPr/>
        </p:nvGrpSpPr>
        <p:grpSpPr>
          <a:xfrm>
            <a:off x="7191542" y="1"/>
            <a:ext cx="5000459" cy="1425992"/>
            <a:chOff x="7191542" y="1"/>
            <a:chExt cx="5000459" cy="1425992"/>
          </a:xfrm>
        </p:grpSpPr>
        <p:pic>
          <p:nvPicPr>
            <p:cNvPr id="10549" name="Google Shape;10549;p145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550" name="Google Shape;10550;p1457"/>
            <p:cNvGrpSpPr/>
            <p:nvPr/>
          </p:nvGrpSpPr>
          <p:grpSpPr>
            <a:xfrm>
              <a:off x="7191542" y="1"/>
              <a:ext cx="5000459" cy="1425992"/>
              <a:chOff x="7186272" y="0"/>
              <a:chExt cx="5005729" cy="1427495"/>
            </a:xfrm>
          </p:grpSpPr>
          <p:sp>
            <p:nvSpPr>
              <p:cNvPr id="10551" name="Google Shape;10551;p145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552" name="Google Shape;10552;p145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553" name="Google Shape;10553;p145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530.xml><?xml version="1.0" encoding="utf-8"?>
<p:sldLayout xmlns:a="http://schemas.openxmlformats.org/drawingml/2006/main" xmlns:r="http://schemas.openxmlformats.org/officeDocument/2006/relationships" xmlns:p="http://schemas.openxmlformats.org/presentationml/2006/main" type="titleOnly" preserve="1">
  <p:cSld name="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93254546"/>
      </p:ext>
    </p:extLst>
  </p:cSld>
  <p:clrMapOvr>
    <a:masterClrMapping/>
  </p:clrMapOvr>
</p:sldLayout>
</file>

<file path=ppt/slideLayouts/slideLayout1531.xml><?xml version="1.0" encoding="utf-8"?>
<p:sldLayout xmlns:a="http://schemas.openxmlformats.org/drawingml/2006/main" xmlns:r="http://schemas.openxmlformats.org/officeDocument/2006/relationships" xmlns:p="http://schemas.openxmlformats.org/presentationml/2006/main" preserve="1" userDrawn="1">
  <p:cSld name="4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4288093688"/>
      </p:ext>
    </p:extLst>
  </p:cSld>
  <p:clrMapOvr>
    <a:masterClrMapping/>
  </p:clrMapOvr>
</p:sldLayout>
</file>

<file path=ppt/slideLayouts/slideLayout1532.xml><?xml version="1.0" encoding="utf-8"?>
<p:sldLayout xmlns:a="http://schemas.openxmlformats.org/drawingml/2006/main" xmlns:r="http://schemas.openxmlformats.org/officeDocument/2006/relationships" xmlns:p="http://schemas.openxmlformats.org/presentationml/2006/main" type="blank" preserve="1">
  <p:cSld name="3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563870315"/>
      </p:ext>
    </p:extLst>
  </p:cSld>
  <p:clrMapOvr>
    <a:masterClrMapping/>
  </p:clrMapOvr>
</p:sldLayout>
</file>

<file path=ppt/slideLayouts/slideLayout1533.xml><?xml version="1.0" encoding="utf-8"?>
<p:sldLayout xmlns:a="http://schemas.openxmlformats.org/drawingml/2006/main" xmlns:r="http://schemas.openxmlformats.org/officeDocument/2006/relationships" xmlns:p="http://schemas.openxmlformats.org/presentationml/2006/main" preserve="1" userDrawn="1">
  <p:cSld name="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732741348"/>
      </p:ext>
    </p:extLst>
  </p:cSld>
  <p:clrMapOvr>
    <a:masterClrMapping/>
  </p:clrMapOvr>
</p:sldLayout>
</file>

<file path=ppt/slideLayouts/slideLayout1534.xml><?xml version="1.0" encoding="utf-8"?>
<p:sldLayout xmlns:a="http://schemas.openxmlformats.org/drawingml/2006/main" xmlns:r="http://schemas.openxmlformats.org/officeDocument/2006/relationships" xmlns:p="http://schemas.openxmlformats.org/presentationml/2006/main" preserve="1" userDrawn="1">
  <p:cSld name="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042047047"/>
      </p:ext>
    </p:extLst>
  </p:cSld>
  <p:clrMapOvr>
    <a:masterClrMapping/>
  </p:clrMapOvr>
</p:sldLayout>
</file>

<file path=ppt/slideLayouts/slideLayout1535.xml><?xml version="1.0" encoding="utf-8"?>
<p:sldLayout xmlns:a="http://schemas.openxmlformats.org/drawingml/2006/main" xmlns:r="http://schemas.openxmlformats.org/officeDocument/2006/relationships" xmlns:p="http://schemas.openxmlformats.org/presentationml/2006/main" preserve="1" userDrawn="1">
  <p:cSld name="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37628593"/>
      </p:ext>
    </p:extLst>
  </p:cSld>
  <p:clrMapOvr>
    <a:masterClrMapping/>
  </p:clrMapOvr>
</p:sldLayout>
</file>

<file path=ppt/slideLayouts/slideLayout1536.xml><?xml version="1.0" encoding="utf-8"?>
<p:sldLayout xmlns:a="http://schemas.openxmlformats.org/drawingml/2006/main" xmlns:r="http://schemas.openxmlformats.org/officeDocument/2006/relationships" xmlns:p="http://schemas.openxmlformats.org/presentationml/2006/main" preserve="1" userDrawn="1">
  <p:cSld name="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441826341"/>
      </p:ext>
    </p:extLst>
  </p:cSld>
  <p:clrMapOvr>
    <a:masterClrMapping/>
  </p:clrMapOvr>
</p:sldLayout>
</file>

<file path=ppt/slideLayouts/slideLayout1537.xml><?xml version="1.0" encoding="utf-8"?>
<p:sldLayout xmlns:a="http://schemas.openxmlformats.org/drawingml/2006/main" xmlns:r="http://schemas.openxmlformats.org/officeDocument/2006/relationships" xmlns:p="http://schemas.openxmlformats.org/presentationml/2006/main" type="obj" preserve="1">
  <p:cSld name="1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81023325"/>
      </p:ext>
    </p:extLst>
  </p:cSld>
  <p:clrMapOvr>
    <a:masterClrMapping/>
  </p:clrMapOvr>
</p:sldLayout>
</file>

<file path=ppt/slideLayouts/slideLayout1538.xml><?xml version="1.0" encoding="utf-8"?>
<p:sldLayout xmlns:a="http://schemas.openxmlformats.org/drawingml/2006/main" xmlns:r="http://schemas.openxmlformats.org/officeDocument/2006/relationships" xmlns:p="http://schemas.openxmlformats.org/presentationml/2006/main" type="obj" preserve="1">
  <p:cSld name="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32200280"/>
      </p:ext>
    </p:extLst>
  </p:cSld>
  <p:clrMapOvr>
    <a:masterClrMapping/>
  </p:clrMapOvr>
</p:sldLayout>
</file>

<file path=ppt/slideLayouts/slideLayout1539.xml><?xml version="1.0" encoding="utf-8"?>
<p:sldLayout xmlns:a="http://schemas.openxmlformats.org/drawingml/2006/main" xmlns:r="http://schemas.openxmlformats.org/officeDocument/2006/relationships" xmlns:p="http://schemas.openxmlformats.org/presentationml/2006/main" type="twoObj" preserve="1">
  <p:cSld name="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94034351"/>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Title and Content">
  <p:cSld name="Title and Content 13">
    <p:spTree>
      <p:nvGrpSpPr>
        <p:cNvPr id="1" name="Shape 10554"/>
        <p:cNvGrpSpPr/>
        <p:nvPr/>
      </p:nvGrpSpPr>
      <p:grpSpPr>
        <a:xfrm>
          <a:off x="0" y="0"/>
          <a:ext cx="0" cy="0"/>
          <a:chOff x="0" y="0"/>
          <a:chExt cx="0" cy="0"/>
        </a:xfrm>
      </p:grpSpPr>
      <p:grpSp>
        <p:nvGrpSpPr>
          <p:cNvPr id="10555" name="Google Shape;10555;p1458"/>
          <p:cNvGrpSpPr/>
          <p:nvPr/>
        </p:nvGrpSpPr>
        <p:grpSpPr>
          <a:xfrm>
            <a:off x="7191542" y="1"/>
            <a:ext cx="5000459" cy="1425992"/>
            <a:chOff x="7191542" y="1"/>
            <a:chExt cx="5000459" cy="1425992"/>
          </a:xfrm>
        </p:grpSpPr>
        <p:pic>
          <p:nvPicPr>
            <p:cNvPr id="10556" name="Google Shape;10556;p14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557" name="Google Shape;10557;p1458"/>
            <p:cNvGrpSpPr/>
            <p:nvPr/>
          </p:nvGrpSpPr>
          <p:grpSpPr>
            <a:xfrm>
              <a:off x="7191542" y="1"/>
              <a:ext cx="5000459" cy="1425992"/>
              <a:chOff x="7186272" y="0"/>
              <a:chExt cx="5005729" cy="1427495"/>
            </a:xfrm>
          </p:grpSpPr>
          <p:sp>
            <p:nvSpPr>
              <p:cNvPr id="10558" name="Google Shape;10558;p14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559" name="Google Shape;10559;p14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560" name="Google Shape;10560;p145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561" name="Google Shape;10561;p145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562" name="Google Shape;10562;p145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563" name="Google Shape;10563;p14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564" name="Google Shape;10564;p145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540.xml><?xml version="1.0" encoding="utf-8"?>
<p:sldLayout xmlns:a="http://schemas.openxmlformats.org/drawingml/2006/main" xmlns:r="http://schemas.openxmlformats.org/officeDocument/2006/relationships" xmlns:p="http://schemas.openxmlformats.org/presentationml/2006/main" type="twoTxTwoObj" preserve="1">
  <p:cSld name="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040823378"/>
      </p:ext>
    </p:extLst>
  </p:cSld>
  <p:clrMapOvr>
    <a:masterClrMapping/>
  </p:clrMapOvr>
</p:sldLayout>
</file>

<file path=ppt/slideLayouts/slideLayout1541.xml><?xml version="1.0" encoding="utf-8"?>
<p:sldLayout xmlns:a="http://schemas.openxmlformats.org/drawingml/2006/main" xmlns:r="http://schemas.openxmlformats.org/officeDocument/2006/relationships" xmlns:p="http://schemas.openxmlformats.org/presentationml/2006/main" preserve="1" userDrawn="1">
  <p:cSld name="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630684313"/>
      </p:ext>
    </p:extLst>
  </p:cSld>
  <p:clrMapOvr>
    <a:masterClrMapping/>
  </p:clrMapOvr>
</p:sldLayout>
</file>

<file path=ppt/slideLayouts/slideLayout1542.xml><?xml version="1.0" encoding="utf-8"?>
<p:sldLayout xmlns:a="http://schemas.openxmlformats.org/drawingml/2006/main" xmlns:r="http://schemas.openxmlformats.org/officeDocument/2006/relationships" xmlns:p="http://schemas.openxmlformats.org/presentationml/2006/main" preserve="1" userDrawn="1">
  <p:cSld name="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945511519"/>
      </p:ext>
    </p:extLst>
  </p:cSld>
  <p:clrMapOvr>
    <a:masterClrMapping/>
  </p:clrMapOvr>
</p:sldLayout>
</file>

<file path=ppt/slideLayouts/slideLayout1543.xml><?xml version="1.0" encoding="utf-8"?>
<p:sldLayout xmlns:a="http://schemas.openxmlformats.org/drawingml/2006/main" xmlns:r="http://schemas.openxmlformats.org/officeDocument/2006/relationships" xmlns:p="http://schemas.openxmlformats.org/presentationml/2006/main" type="blank" preserve="1">
  <p:cSld name="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897253923"/>
      </p:ext>
    </p:extLst>
  </p:cSld>
  <p:clrMapOvr>
    <a:masterClrMapping/>
  </p:clrMapOvr>
</p:sldLayout>
</file>

<file path=ppt/slideLayouts/slideLayout1544.xml><?xml version="1.0" encoding="utf-8"?>
<p:sldLayout xmlns:a="http://schemas.openxmlformats.org/drawingml/2006/main" xmlns:r="http://schemas.openxmlformats.org/officeDocument/2006/relationships" xmlns:p="http://schemas.openxmlformats.org/presentationml/2006/main" type="titleOnly" preserve="1">
  <p:cSld name="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06867007"/>
      </p:ext>
    </p:extLst>
  </p:cSld>
  <p:clrMapOvr>
    <a:masterClrMapping/>
  </p:clrMapOvr>
</p:sldLayout>
</file>

<file path=ppt/slideLayouts/slideLayout1545.xml><?xml version="1.0" encoding="utf-8"?>
<p:sldLayout xmlns:a="http://schemas.openxmlformats.org/drawingml/2006/main" xmlns:r="http://schemas.openxmlformats.org/officeDocument/2006/relationships" xmlns:p="http://schemas.openxmlformats.org/presentationml/2006/main" preserve="1" userDrawn="1">
  <p:cSld name="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4275016611"/>
      </p:ext>
    </p:extLst>
  </p:cSld>
  <p:clrMapOvr>
    <a:masterClrMapping/>
  </p:clrMapOvr>
</p:sldLayout>
</file>

<file path=ppt/slideLayouts/slideLayout1546.xml><?xml version="1.0" encoding="utf-8"?>
<p:sldLayout xmlns:a="http://schemas.openxmlformats.org/drawingml/2006/main" xmlns:r="http://schemas.openxmlformats.org/officeDocument/2006/relationships" xmlns:p="http://schemas.openxmlformats.org/presentationml/2006/main" preserve="1" userDrawn="1">
  <p:cSld name="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792427770"/>
      </p:ext>
    </p:extLst>
  </p:cSld>
  <p:clrMapOvr>
    <a:masterClrMapping/>
  </p:clrMapOvr>
</p:sldLayout>
</file>

<file path=ppt/slideLayouts/slideLayout1547.xml><?xml version="1.0" encoding="utf-8"?>
<p:sldLayout xmlns:a="http://schemas.openxmlformats.org/drawingml/2006/main" xmlns:r="http://schemas.openxmlformats.org/officeDocument/2006/relationships" xmlns:p="http://schemas.openxmlformats.org/presentationml/2006/main" preserve="1" userDrawn="1">
  <p:cSld name="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274334405"/>
      </p:ext>
    </p:extLst>
  </p:cSld>
  <p:clrMapOvr>
    <a:masterClrMapping/>
  </p:clrMapOvr>
</p:sldLayout>
</file>

<file path=ppt/slideLayouts/slideLayout1548.xml><?xml version="1.0" encoding="utf-8"?>
<p:sldLayout xmlns:a="http://schemas.openxmlformats.org/drawingml/2006/main" xmlns:r="http://schemas.openxmlformats.org/officeDocument/2006/relationships" xmlns:p="http://schemas.openxmlformats.org/presentationml/2006/main" preserve="1" userDrawn="1">
  <p:cSld name="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3923218296"/>
      </p:ext>
    </p:extLst>
  </p:cSld>
  <p:clrMapOvr>
    <a:masterClrMapping/>
  </p:clrMapOvr>
</p:sldLayout>
</file>

<file path=ppt/slideLayouts/slideLayout1549.xml><?xml version="1.0" encoding="utf-8"?>
<p:sldLayout xmlns:a="http://schemas.openxmlformats.org/drawingml/2006/main" xmlns:r="http://schemas.openxmlformats.org/officeDocument/2006/relationships" xmlns:p="http://schemas.openxmlformats.org/presentationml/2006/main" type="obj" preserve="1">
  <p:cSld name="1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52247384"/>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Two Content">
  <p:cSld name="Two Content 9">
    <p:spTree>
      <p:nvGrpSpPr>
        <p:cNvPr id="1" name="Shape 10565"/>
        <p:cNvGrpSpPr/>
        <p:nvPr/>
      </p:nvGrpSpPr>
      <p:grpSpPr>
        <a:xfrm>
          <a:off x="0" y="0"/>
          <a:ext cx="0" cy="0"/>
          <a:chOff x="0" y="0"/>
          <a:chExt cx="0" cy="0"/>
        </a:xfrm>
      </p:grpSpPr>
      <p:sp>
        <p:nvSpPr>
          <p:cNvPr id="10566" name="Google Shape;10566;p145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567" name="Google Shape;10567;p145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0568" name="Google Shape;10568;p1459"/>
          <p:cNvGrpSpPr/>
          <p:nvPr/>
        </p:nvGrpSpPr>
        <p:grpSpPr>
          <a:xfrm>
            <a:off x="7191542" y="1"/>
            <a:ext cx="5000459" cy="1425992"/>
            <a:chOff x="7191542" y="1"/>
            <a:chExt cx="5000459" cy="1425992"/>
          </a:xfrm>
        </p:grpSpPr>
        <p:pic>
          <p:nvPicPr>
            <p:cNvPr id="10569" name="Google Shape;10569;p14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570" name="Google Shape;10570;p1459"/>
            <p:cNvGrpSpPr/>
            <p:nvPr/>
          </p:nvGrpSpPr>
          <p:grpSpPr>
            <a:xfrm>
              <a:off x="7191542" y="1"/>
              <a:ext cx="5000459" cy="1425992"/>
              <a:chOff x="7186272" y="0"/>
              <a:chExt cx="5005729" cy="1427495"/>
            </a:xfrm>
          </p:grpSpPr>
          <p:sp>
            <p:nvSpPr>
              <p:cNvPr id="10571" name="Google Shape;10571;p14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572" name="Google Shape;10572;p14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573" name="Google Shape;10573;p145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574" name="Google Shape;10574;p145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575" name="Google Shape;10575;p14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576" name="Google Shape;10576;p14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550.xml><?xml version="1.0" encoding="utf-8"?>
<p:sldLayout xmlns:a="http://schemas.openxmlformats.org/drawingml/2006/main" xmlns:r="http://schemas.openxmlformats.org/officeDocument/2006/relationships" xmlns:p="http://schemas.openxmlformats.org/presentationml/2006/main" type="obj" preserve="1">
  <p:cSld name="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92098669"/>
      </p:ext>
    </p:extLst>
  </p:cSld>
  <p:clrMapOvr>
    <a:masterClrMapping/>
  </p:clrMapOvr>
</p:sldLayout>
</file>

<file path=ppt/slideLayouts/slideLayout1551.xml><?xml version="1.0" encoding="utf-8"?>
<p:sldLayout xmlns:a="http://schemas.openxmlformats.org/drawingml/2006/main" xmlns:r="http://schemas.openxmlformats.org/officeDocument/2006/relationships" xmlns:p="http://schemas.openxmlformats.org/presentationml/2006/main" type="twoObj" preserve="1">
  <p:cSld name="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00165954"/>
      </p:ext>
    </p:extLst>
  </p:cSld>
  <p:clrMapOvr>
    <a:masterClrMapping/>
  </p:clrMapOvr>
</p:sldLayout>
</file>

<file path=ppt/slideLayouts/slideLayout1552.xml><?xml version="1.0" encoding="utf-8"?>
<p:sldLayout xmlns:a="http://schemas.openxmlformats.org/drawingml/2006/main" xmlns:r="http://schemas.openxmlformats.org/officeDocument/2006/relationships" xmlns:p="http://schemas.openxmlformats.org/presentationml/2006/main" type="twoTxTwoObj" preserve="1">
  <p:cSld name="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47677840"/>
      </p:ext>
    </p:extLst>
  </p:cSld>
  <p:clrMapOvr>
    <a:masterClrMapping/>
  </p:clrMapOvr>
</p:sldLayout>
</file>

<file path=ppt/slideLayouts/slideLayout1553.xml><?xml version="1.0" encoding="utf-8"?>
<p:sldLayout xmlns:a="http://schemas.openxmlformats.org/drawingml/2006/main" xmlns:r="http://schemas.openxmlformats.org/officeDocument/2006/relationships" xmlns:p="http://schemas.openxmlformats.org/presentationml/2006/main" preserve="1" userDrawn="1">
  <p:cSld name="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801549330"/>
      </p:ext>
    </p:extLst>
  </p:cSld>
  <p:clrMapOvr>
    <a:masterClrMapping/>
  </p:clrMapOvr>
</p:sldLayout>
</file>

<file path=ppt/slideLayouts/slideLayout1554.xml><?xml version="1.0" encoding="utf-8"?>
<p:sldLayout xmlns:a="http://schemas.openxmlformats.org/drawingml/2006/main" xmlns:r="http://schemas.openxmlformats.org/officeDocument/2006/relationships" xmlns:p="http://schemas.openxmlformats.org/presentationml/2006/main" type="obj" preserve="1">
  <p:cSld name="1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914054778"/>
      </p:ext>
    </p:extLst>
  </p:cSld>
  <p:clrMapOvr>
    <a:masterClrMapping/>
  </p:clrMapOvr>
</p:sldLayout>
</file>

<file path=ppt/slideLayouts/slideLayout1555.xml><?xml version="1.0" encoding="utf-8"?>
<p:sldLayout xmlns:a="http://schemas.openxmlformats.org/drawingml/2006/main" xmlns:r="http://schemas.openxmlformats.org/officeDocument/2006/relationships" xmlns:p="http://schemas.openxmlformats.org/presentationml/2006/main" preserve="1" userDrawn="1">
  <p:cSld name="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961516239"/>
      </p:ext>
    </p:extLst>
  </p:cSld>
  <p:clrMapOvr>
    <a:masterClrMapping/>
  </p:clrMapOvr>
</p:sldLayout>
</file>

<file path=ppt/slideLayouts/slideLayout1556.xml><?xml version="1.0" encoding="utf-8"?>
<p:sldLayout xmlns:a="http://schemas.openxmlformats.org/drawingml/2006/main" xmlns:r="http://schemas.openxmlformats.org/officeDocument/2006/relationships" xmlns:p="http://schemas.openxmlformats.org/presentationml/2006/main" type="blank" preserve="1">
  <p:cSld name="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4017619888"/>
      </p:ext>
    </p:extLst>
  </p:cSld>
  <p:clrMapOvr>
    <a:masterClrMapping/>
  </p:clrMapOvr>
</p:sldLayout>
</file>

<file path=ppt/slideLayouts/slideLayout1557.xml><?xml version="1.0" encoding="utf-8"?>
<p:sldLayout xmlns:a="http://schemas.openxmlformats.org/drawingml/2006/main" xmlns:r="http://schemas.openxmlformats.org/officeDocument/2006/relationships" xmlns:p="http://schemas.openxmlformats.org/presentationml/2006/main" type="titleOnly" preserve="1">
  <p:cSld name="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14672413"/>
      </p:ext>
    </p:extLst>
  </p:cSld>
  <p:clrMapOvr>
    <a:masterClrMapping/>
  </p:clrMapOvr>
</p:sldLayout>
</file>

<file path=ppt/slideLayouts/slideLayout1558.xml><?xml version="1.0" encoding="utf-8"?>
<p:sldLayout xmlns:a="http://schemas.openxmlformats.org/drawingml/2006/main" xmlns:r="http://schemas.openxmlformats.org/officeDocument/2006/relationships" xmlns:p="http://schemas.openxmlformats.org/presentationml/2006/main" preserve="1" userDrawn="1">
  <p:cSld name="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180469727"/>
      </p:ext>
    </p:extLst>
  </p:cSld>
  <p:clrMapOvr>
    <a:masterClrMapping/>
  </p:clrMapOvr>
</p:sldLayout>
</file>

<file path=ppt/slideLayouts/slideLayout1559.xml><?xml version="1.0" encoding="utf-8"?>
<p:sldLayout xmlns:a="http://schemas.openxmlformats.org/drawingml/2006/main" xmlns:r="http://schemas.openxmlformats.org/officeDocument/2006/relationships" xmlns:p="http://schemas.openxmlformats.org/presentationml/2006/main" type="obj" preserve="1">
  <p:cSld name="1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556107529"/>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Comparison">
  <p:cSld name="Comparison 8">
    <p:spTree>
      <p:nvGrpSpPr>
        <p:cNvPr id="1" name="Shape 10577"/>
        <p:cNvGrpSpPr/>
        <p:nvPr/>
      </p:nvGrpSpPr>
      <p:grpSpPr>
        <a:xfrm>
          <a:off x="0" y="0"/>
          <a:ext cx="0" cy="0"/>
          <a:chOff x="0" y="0"/>
          <a:chExt cx="0" cy="0"/>
        </a:xfrm>
      </p:grpSpPr>
      <p:grpSp>
        <p:nvGrpSpPr>
          <p:cNvPr id="10578" name="Google Shape;10578;p1460"/>
          <p:cNvGrpSpPr/>
          <p:nvPr/>
        </p:nvGrpSpPr>
        <p:grpSpPr>
          <a:xfrm>
            <a:off x="7191542" y="1"/>
            <a:ext cx="5000459" cy="1425992"/>
            <a:chOff x="7191542" y="1"/>
            <a:chExt cx="5000459" cy="1425992"/>
          </a:xfrm>
        </p:grpSpPr>
        <p:pic>
          <p:nvPicPr>
            <p:cNvPr id="10579" name="Google Shape;10579;p14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580" name="Google Shape;10580;p1460"/>
            <p:cNvGrpSpPr/>
            <p:nvPr/>
          </p:nvGrpSpPr>
          <p:grpSpPr>
            <a:xfrm>
              <a:off x="7191542" y="1"/>
              <a:ext cx="5000459" cy="1425992"/>
              <a:chOff x="7186272" y="0"/>
              <a:chExt cx="5005729" cy="1427495"/>
            </a:xfrm>
          </p:grpSpPr>
          <p:sp>
            <p:nvSpPr>
              <p:cNvPr id="10581" name="Google Shape;10581;p14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582" name="Google Shape;10582;p14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583" name="Google Shape;10583;p146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584" name="Google Shape;10584;p146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0585" name="Google Shape;10585;p146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586" name="Google Shape;10586;p146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0587" name="Google Shape;10587;p146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588" name="Google Shape;10588;p146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589" name="Google Shape;10589;p14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590" name="Google Shape;10590;p14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560.xml><?xml version="1.0" encoding="utf-8"?>
<p:sldLayout xmlns:a="http://schemas.openxmlformats.org/drawingml/2006/main" xmlns:r="http://schemas.openxmlformats.org/officeDocument/2006/relationships" xmlns:p="http://schemas.openxmlformats.org/presentationml/2006/main" type="obj" preserve="1">
  <p:cSld name="1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071970312"/>
      </p:ext>
    </p:extLst>
  </p:cSld>
  <p:clrMapOvr>
    <a:masterClrMapping/>
  </p:clrMapOvr>
</p:sldLayout>
</file>

<file path=ppt/slideLayouts/slideLayout1561.xml><?xml version="1.0" encoding="utf-8"?>
<p:sldLayout xmlns:a="http://schemas.openxmlformats.org/drawingml/2006/main" xmlns:r="http://schemas.openxmlformats.org/officeDocument/2006/relationships" xmlns:p="http://schemas.openxmlformats.org/presentationml/2006/main" preserve="1" userDrawn="1">
  <p:cSld name="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436486368"/>
      </p:ext>
    </p:extLst>
  </p:cSld>
  <p:clrMapOvr>
    <a:masterClrMapping/>
  </p:clrMapOvr>
</p:sldLayout>
</file>

<file path=ppt/slideLayouts/slideLayout1562.xml><?xml version="1.0" encoding="utf-8"?>
<p:sldLayout xmlns:a="http://schemas.openxmlformats.org/drawingml/2006/main" xmlns:r="http://schemas.openxmlformats.org/officeDocument/2006/relationships" xmlns:p="http://schemas.openxmlformats.org/presentationml/2006/main" preserve="1" userDrawn="1">
  <p:cSld name="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670705443"/>
      </p:ext>
    </p:extLst>
  </p:cSld>
  <p:clrMapOvr>
    <a:masterClrMapping/>
  </p:clrMapOvr>
</p:sldLayout>
</file>

<file path=ppt/slideLayouts/slideLayout1563.xml><?xml version="1.0" encoding="utf-8"?>
<p:sldLayout xmlns:a="http://schemas.openxmlformats.org/drawingml/2006/main" xmlns:r="http://schemas.openxmlformats.org/officeDocument/2006/relationships" xmlns:p="http://schemas.openxmlformats.org/presentationml/2006/main" type="obj" preserve="1">
  <p:cSld name="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08115478"/>
      </p:ext>
    </p:extLst>
  </p:cSld>
  <p:clrMapOvr>
    <a:masterClrMapping/>
  </p:clrMapOvr>
</p:sldLayout>
</file>

<file path=ppt/slideLayouts/slideLayout1564.xml><?xml version="1.0" encoding="utf-8"?>
<p:sldLayout xmlns:a="http://schemas.openxmlformats.org/drawingml/2006/main" xmlns:r="http://schemas.openxmlformats.org/officeDocument/2006/relationships" xmlns:p="http://schemas.openxmlformats.org/presentationml/2006/main" type="twoObj" preserve="1">
  <p:cSld name="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572126520"/>
      </p:ext>
    </p:extLst>
  </p:cSld>
  <p:clrMapOvr>
    <a:masterClrMapping/>
  </p:clrMapOvr>
</p:sldLayout>
</file>

<file path=ppt/slideLayouts/slideLayout1565.xml><?xml version="1.0" encoding="utf-8"?>
<p:sldLayout xmlns:a="http://schemas.openxmlformats.org/drawingml/2006/main" xmlns:r="http://schemas.openxmlformats.org/officeDocument/2006/relationships" xmlns:p="http://schemas.openxmlformats.org/presentationml/2006/main" type="twoTxTwoObj" preserve="1">
  <p:cSld name="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270937096"/>
      </p:ext>
    </p:extLst>
  </p:cSld>
  <p:clrMapOvr>
    <a:masterClrMapping/>
  </p:clrMapOvr>
</p:sldLayout>
</file>

<file path=ppt/slideLayouts/slideLayout1566.xml><?xml version="1.0" encoding="utf-8"?>
<p:sldLayout xmlns:a="http://schemas.openxmlformats.org/drawingml/2006/main" xmlns:r="http://schemas.openxmlformats.org/officeDocument/2006/relationships" xmlns:p="http://schemas.openxmlformats.org/presentationml/2006/main" type="titleOnly" preserve="1">
  <p:cSld name="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39892384"/>
      </p:ext>
    </p:extLst>
  </p:cSld>
  <p:clrMapOvr>
    <a:masterClrMapping/>
  </p:clrMapOvr>
</p:sldLayout>
</file>

<file path=ppt/slideLayouts/slideLayout1567.xml><?xml version="1.0" encoding="utf-8"?>
<p:sldLayout xmlns:a="http://schemas.openxmlformats.org/drawingml/2006/main" xmlns:r="http://schemas.openxmlformats.org/officeDocument/2006/relationships" xmlns:p="http://schemas.openxmlformats.org/presentationml/2006/main" preserve="1" userDrawn="1">
  <p:cSld name="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541021919"/>
      </p:ext>
    </p:extLst>
  </p:cSld>
  <p:clrMapOvr>
    <a:masterClrMapping/>
  </p:clrMapOvr>
</p:sldLayout>
</file>

<file path=ppt/slideLayouts/slideLayout1568.xml><?xml version="1.0" encoding="utf-8"?>
<p:sldLayout xmlns:a="http://schemas.openxmlformats.org/drawingml/2006/main" xmlns:r="http://schemas.openxmlformats.org/officeDocument/2006/relationships" xmlns:p="http://schemas.openxmlformats.org/presentationml/2006/main" type="blank" preserve="1">
  <p:cSld name="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720760937"/>
      </p:ext>
    </p:extLst>
  </p:cSld>
  <p:clrMapOvr>
    <a:masterClrMapping/>
  </p:clrMapOvr>
</p:sldLayout>
</file>

<file path=ppt/slideLayouts/slideLayout1569.xml><?xml version="1.0" encoding="utf-8"?>
<p:sldLayout xmlns:a="http://schemas.openxmlformats.org/drawingml/2006/main" xmlns:r="http://schemas.openxmlformats.org/officeDocument/2006/relationships" xmlns:p="http://schemas.openxmlformats.org/presentationml/2006/main" preserve="1" userDrawn="1">
  <p:cSld name="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366793281"/>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itle Only">
  <p:cSld name="Title Only 8">
    <p:spTree>
      <p:nvGrpSpPr>
        <p:cNvPr id="1" name="Shape 10591"/>
        <p:cNvGrpSpPr/>
        <p:nvPr/>
      </p:nvGrpSpPr>
      <p:grpSpPr>
        <a:xfrm>
          <a:off x="0" y="0"/>
          <a:ext cx="0" cy="0"/>
          <a:chOff x="0" y="0"/>
          <a:chExt cx="0" cy="0"/>
        </a:xfrm>
      </p:grpSpPr>
      <p:grpSp>
        <p:nvGrpSpPr>
          <p:cNvPr id="10592" name="Google Shape;10592;p1461"/>
          <p:cNvGrpSpPr/>
          <p:nvPr/>
        </p:nvGrpSpPr>
        <p:grpSpPr>
          <a:xfrm>
            <a:off x="7191542" y="1"/>
            <a:ext cx="5000459" cy="1425992"/>
            <a:chOff x="7191542" y="1"/>
            <a:chExt cx="5000459" cy="1425992"/>
          </a:xfrm>
        </p:grpSpPr>
        <p:pic>
          <p:nvPicPr>
            <p:cNvPr id="10593" name="Google Shape;10593;p146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594" name="Google Shape;10594;p1461"/>
            <p:cNvGrpSpPr/>
            <p:nvPr/>
          </p:nvGrpSpPr>
          <p:grpSpPr>
            <a:xfrm>
              <a:off x="7191542" y="1"/>
              <a:ext cx="5000459" cy="1425992"/>
              <a:chOff x="7186272" y="0"/>
              <a:chExt cx="5005729" cy="1427495"/>
            </a:xfrm>
          </p:grpSpPr>
          <p:sp>
            <p:nvSpPr>
              <p:cNvPr id="10595" name="Google Shape;10595;p146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596" name="Google Shape;10596;p146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597" name="Google Shape;10597;p146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598" name="Google Shape;10598;p146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599" name="Google Shape;10599;p146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600" name="Google Shape;10600;p146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570.xml><?xml version="1.0" encoding="utf-8"?>
<p:sldLayout xmlns:a="http://schemas.openxmlformats.org/drawingml/2006/main" xmlns:r="http://schemas.openxmlformats.org/officeDocument/2006/relationships" xmlns:p="http://schemas.openxmlformats.org/presentationml/2006/main" preserve="1" userDrawn="1">
  <p:cSld name="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1516348799"/>
      </p:ext>
    </p:extLst>
  </p:cSld>
  <p:clrMapOvr>
    <a:masterClrMapping/>
  </p:clrMapOvr>
</p:sldLayout>
</file>

<file path=ppt/slideLayouts/slideLayout1571.xml><?xml version="1.0" encoding="utf-8"?>
<p:sldLayout xmlns:a="http://schemas.openxmlformats.org/drawingml/2006/main" xmlns:r="http://schemas.openxmlformats.org/officeDocument/2006/relationships" xmlns:p="http://schemas.openxmlformats.org/presentationml/2006/main" preserve="1" userDrawn="1">
  <p:cSld name="9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1966298070"/>
      </p:ext>
    </p:extLst>
  </p:cSld>
  <p:clrMapOvr>
    <a:masterClrMapping/>
  </p:clrMapOvr>
</p:sldLayout>
</file>

<file path=ppt/slideLayouts/slideLayout1572.xml><?xml version="1.0" encoding="utf-8"?>
<p:sldLayout xmlns:a="http://schemas.openxmlformats.org/drawingml/2006/main" xmlns:r="http://schemas.openxmlformats.org/officeDocument/2006/relationships" xmlns:p="http://schemas.openxmlformats.org/presentationml/2006/main" type="obj" preserve="1">
  <p:cSld name="1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791043975"/>
      </p:ext>
    </p:extLst>
  </p:cSld>
  <p:clrMapOvr>
    <a:masterClrMapping/>
  </p:clrMapOvr>
</p:sldLayout>
</file>

<file path=ppt/slideLayouts/slideLayout1573.xml><?xml version="1.0" encoding="utf-8"?>
<p:sldLayout xmlns:a="http://schemas.openxmlformats.org/drawingml/2006/main" xmlns:r="http://schemas.openxmlformats.org/officeDocument/2006/relationships" xmlns:p="http://schemas.openxmlformats.org/presentationml/2006/main" type="obj" preserve="1">
  <p:cSld name="9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98854145"/>
      </p:ext>
    </p:extLst>
  </p:cSld>
  <p:clrMapOvr>
    <a:masterClrMapping/>
  </p:clrMapOvr>
</p:sldLayout>
</file>

<file path=ppt/slideLayouts/slideLayout1574.xml><?xml version="1.0" encoding="utf-8"?>
<p:sldLayout xmlns:a="http://schemas.openxmlformats.org/drawingml/2006/main" xmlns:r="http://schemas.openxmlformats.org/officeDocument/2006/relationships" xmlns:p="http://schemas.openxmlformats.org/presentationml/2006/main" type="twoObj" preserve="1">
  <p:cSld name="9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30615023"/>
      </p:ext>
    </p:extLst>
  </p:cSld>
  <p:clrMapOvr>
    <a:masterClrMapping/>
  </p:clrMapOvr>
</p:sldLayout>
</file>

<file path=ppt/slideLayouts/slideLayout1575.xml><?xml version="1.0" encoding="utf-8"?>
<p:sldLayout xmlns:a="http://schemas.openxmlformats.org/drawingml/2006/main" xmlns:r="http://schemas.openxmlformats.org/officeDocument/2006/relationships" xmlns:p="http://schemas.openxmlformats.org/presentationml/2006/main" type="twoTxTwoObj" preserve="1">
  <p:cSld name="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59498796"/>
      </p:ext>
    </p:extLst>
  </p:cSld>
  <p:clrMapOvr>
    <a:masterClrMapping/>
  </p:clrMapOvr>
</p:sldLayout>
</file>

<file path=ppt/slideLayouts/slideLayout1576.xml><?xml version="1.0" encoding="utf-8"?>
<p:sldLayout xmlns:a="http://schemas.openxmlformats.org/drawingml/2006/main" xmlns:r="http://schemas.openxmlformats.org/officeDocument/2006/relationships" xmlns:p="http://schemas.openxmlformats.org/presentationml/2006/main" type="titleOnly" preserve="1">
  <p:cSld name="9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608699027"/>
      </p:ext>
    </p:extLst>
  </p:cSld>
  <p:clrMapOvr>
    <a:masterClrMapping/>
  </p:clrMapOvr>
</p:sldLayout>
</file>

<file path=ppt/slideLayouts/slideLayout1577.xml><?xml version="1.0" encoding="utf-8"?>
<p:sldLayout xmlns:a="http://schemas.openxmlformats.org/drawingml/2006/main" xmlns:r="http://schemas.openxmlformats.org/officeDocument/2006/relationships" xmlns:p="http://schemas.openxmlformats.org/presentationml/2006/main" preserve="1" userDrawn="1">
  <p:cSld name="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556657070"/>
      </p:ext>
    </p:extLst>
  </p:cSld>
  <p:clrMapOvr>
    <a:masterClrMapping/>
  </p:clrMapOvr>
</p:sldLayout>
</file>

<file path=ppt/slideLayouts/slideLayout1578.xml><?xml version="1.0" encoding="utf-8"?>
<p:sldLayout xmlns:a="http://schemas.openxmlformats.org/drawingml/2006/main" xmlns:r="http://schemas.openxmlformats.org/officeDocument/2006/relationships" xmlns:p="http://schemas.openxmlformats.org/presentationml/2006/main" type="blank" preserve="1">
  <p:cSld name="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684523679"/>
      </p:ext>
    </p:extLst>
  </p:cSld>
  <p:clrMapOvr>
    <a:masterClrMapping/>
  </p:clrMapOvr>
</p:sldLayout>
</file>

<file path=ppt/slideLayouts/slideLayout1579.xml><?xml version="1.0" encoding="utf-8"?>
<p:sldLayout xmlns:a="http://schemas.openxmlformats.org/drawingml/2006/main" xmlns:r="http://schemas.openxmlformats.org/officeDocument/2006/relationships" xmlns:p="http://schemas.openxmlformats.org/presentationml/2006/main" preserve="1" userDrawn="1">
  <p:cSld name="1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57653802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End">
  <p:cSld name="End 9">
    <p:spTree>
      <p:nvGrpSpPr>
        <p:cNvPr id="1" name="Shape 10601"/>
        <p:cNvGrpSpPr/>
        <p:nvPr/>
      </p:nvGrpSpPr>
      <p:grpSpPr>
        <a:xfrm>
          <a:off x="0" y="0"/>
          <a:ext cx="0" cy="0"/>
          <a:chOff x="0" y="0"/>
          <a:chExt cx="0" cy="0"/>
        </a:xfrm>
      </p:grpSpPr>
      <p:grpSp>
        <p:nvGrpSpPr>
          <p:cNvPr id="10602" name="Google Shape;10602;p1462"/>
          <p:cNvGrpSpPr/>
          <p:nvPr/>
        </p:nvGrpSpPr>
        <p:grpSpPr>
          <a:xfrm>
            <a:off x="0" y="0"/>
            <a:ext cx="12192000" cy="2148830"/>
            <a:chOff x="0" y="0"/>
            <a:chExt cx="12192000" cy="2148830"/>
          </a:xfrm>
        </p:grpSpPr>
        <p:sp>
          <p:nvSpPr>
            <p:cNvPr id="10603" name="Google Shape;10603;p146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604" name="Google Shape;10604;p146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0605" name="Google Shape;10605;p1462"/>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606" name="Google Shape;10606;p1462"/>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607" name="Google Shape;10607;p146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608" name="Google Shape;10608;p146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0609" name="Google Shape;10609;p146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580.xml><?xml version="1.0" encoding="utf-8"?>
<p:sldLayout xmlns:a="http://schemas.openxmlformats.org/drawingml/2006/main" xmlns:r="http://schemas.openxmlformats.org/officeDocument/2006/relationships" xmlns:p="http://schemas.openxmlformats.org/presentationml/2006/main" preserve="1" userDrawn="1">
  <p:cSld name="1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724847678"/>
      </p:ext>
    </p:extLst>
  </p:cSld>
  <p:clrMapOvr>
    <a:masterClrMapping/>
  </p:clrMapOvr>
</p:sldLayout>
</file>

<file path=ppt/slideLayouts/slideLayout1581.xml><?xml version="1.0" encoding="utf-8"?>
<p:sldLayout xmlns:a="http://schemas.openxmlformats.org/drawingml/2006/main" xmlns:r="http://schemas.openxmlformats.org/officeDocument/2006/relationships" xmlns:p="http://schemas.openxmlformats.org/presentationml/2006/main" preserve="1" userDrawn="1">
  <p:cSld name="10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964924865"/>
      </p:ext>
    </p:extLst>
  </p:cSld>
  <p:clrMapOvr>
    <a:masterClrMapping/>
  </p:clrMapOvr>
</p:sldLayout>
</file>

<file path=ppt/slideLayouts/slideLayout1582.xml><?xml version="1.0" encoding="utf-8"?>
<p:sldLayout xmlns:a="http://schemas.openxmlformats.org/drawingml/2006/main" xmlns:r="http://schemas.openxmlformats.org/officeDocument/2006/relationships" xmlns:p="http://schemas.openxmlformats.org/presentationml/2006/main" preserve="1" userDrawn="1">
  <p:cSld name="10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712568154"/>
      </p:ext>
    </p:extLst>
  </p:cSld>
  <p:clrMapOvr>
    <a:masterClrMapping/>
  </p:clrMapOvr>
</p:sldLayout>
</file>

<file path=ppt/slideLayouts/slideLayout1583.xml><?xml version="1.0" encoding="utf-8"?>
<p:sldLayout xmlns:a="http://schemas.openxmlformats.org/drawingml/2006/main" xmlns:r="http://schemas.openxmlformats.org/officeDocument/2006/relationships" xmlns:p="http://schemas.openxmlformats.org/presentationml/2006/main" type="obj" preserve="1">
  <p:cSld name="1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02029479"/>
      </p:ext>
    </p:extLst>
  </p:cSld>
  <p:clrMapOvr>
    <a:masterClrMapping/>
  </p:clrMapOvr>
</p:sldLayout>
</file>

<file path=ppt/slideLayouts/slideLayout1584.xml><?xml version="1.0" encoding="utf-8"?>
<p:sldLayout xmlns:a="http://schemas.openxmlformats.org/drawingml/2006/main" xmlns:r="http://schemas.openxmlformats.org/officeDocument/2006/relationships" xmlns:p="http://schemas.openxmlformats.org/presentationml/2006/main" preserve="1" userDrawn="1">
  <p:cSld name="10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859825502"/>
      </p:ext>
    </p:extLst>
  </p:cSld>
  <p:clrMapOvr>
    <a:masterClrMapping/>
  </p:clrMapOvr>
</p:sldLayout>
</file>

<file path=ppt/slideLayouts/slideLayout1585.xml><?xml version="1.0" encoding="utf-8"?>
<p:sldLayout xmlns:a="http://schemas.openxmlformats.org/drawingml/2006/main" xmlns:r="http://schemas.openxmlformats.org/officeDocument/2006/relationships" xmlns:p="http://schemas.openxmlformats.org/presentationml/2006/main" type="obj" preserve="1">
  <p:cSld name="2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773437552"/>
      </p:ext>
    </p:extLst>
  </p:cSld>
  <p:clrMapOvr>
    <a:masterClrMapping/>
  </p:clrMapOvr>
</p:sldLayout>
</file>

<file path=ppt/slideLayouts/slideLayout1586.xml><?xml version="1.0" encoding="utf-8"?>
<p:sldLayout xmlns:a="http://schemas.openxmlformats.org/drawingml/2006/main" xmlns:r="http://schemas.openxmlformats.org/officeDocument/2006/relationships" xmlns:p="http://schemas.openxmlformats.org/presentationml/2006/main" type="obj" preserve="1">
  <p:cSld name="10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645424628"/>
      </p:ext>
    </p:extLst>
  </p:cSld>
  <p:clrMapOvr>
    <a:masterClrMapping/>
  </p:clrMapOvr>
</p:sldLayout>
</file>

<file path=ppt/slideLayouts/slideLayout1587.xml><?xml version="1.0" encoding="utf-8"?>
<p:sldLayout xmlns:a="http://schemas.openxmlformats.org/drawingml/2006/main" xmlns:r="http://schemas.openxmlformats.org/officeDocument/2006/relationships" xmlns:p="http://schemas.openxmlformats.org/presentationml/2006/main" type="twoObj" preserve="1">
  <p:cSld name="10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95212084"/>
      </p:ext>
    </p:extLst>
  </p:cSld>
  <p:clrMapOvr>
    <a:masterClrMapping/>
  </p:clrMapOvr>
</p:sldLayout>
</file>

<file path=ppt/slideLayouts/slideLayout1588.xml><?xml version="1.0" encoding="utf-8"?>
<p:sldLayout xmlns:a="http://schemas.openxmlformats.org/drawingml/2006/main" xmlns:r="http://schemas.openxmlformats.org/officeDocument/2006/relationships" xmlns:p="http://schemas.openxmlformats.org/presentationml/2006/main" type="twoTxTwoObj" preserve="1">
  <p:cSld name="1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386919917"/>
      </p:ext>
    </p:extLst>
  </p:cSld>
  <p:clrMapOvr>
    <a:masterClrMapping/>
  </p:clrMapOvr>
</p:sldLayout>
</file>

<file path=ppt/slideLayouts/slideLayout1589.xml><?xml version="1.0" encoding="utf-8"?>
<p:sldLayout xmlns:a="http://schemas.openxmlformats.org/drawingml/2006/main" xmlns:r="http://schemas.openxmlformats.org/officeDocument/2006/relationships" xmlns:p="http://schemas.openxmlformats.org/presentationml/2006/main" type="titleOnly" preserve="1">
  <p:cSld name="10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0172638"/>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Blank">
  <p:cSld name="Blank 7">
    <p:spTree>
      <p:nvGrpSpPr>
        <p:cNvPr id="1" name="Shape 10610"/>
        <p:cNvGrpSpPr/>
        <p:nvPr/>
      </p:nvGrpSpPr>
      <p:grpSpPr>
        <a:xfrm>
          <a:off x="0" y="0"/>
          <a:ext cx="0" cy="0"/>
          <a:chOff x="0" y="0"/>
          <a:chExt cx="0" cy="0"/>
        </a:xfrm>
      </p:grpSpPr>
      <p:sp>
        <p:nvSpPr>
          <p:cNvPr id="10611" name="Google Shape;10611;p146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612" name="Google Shape;10612;p14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613" name="Google Shape;10613;p146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614" name="Google Shape;10614;p1463"/>
          <p:cNvGrpSpPr/>
          <p:nvPr/>
        </p:nvGrpSpPr>
        <p:grpSpPr>
          <a:xfrm>
            <a:off x="7191542" y="1"/>
            <a:ext cx="5000459" cy="1425992"/>
            <a:chOff x="7191542" y="1"/>
            <a:chExt cx="5000459" cy="1425992"/>
          </a:xfrm>
        </p:grpSpPr>
        <p:pic>
          <p:nvPicPr>
            <p:cNvPr id="10615" name="Google Shape;10615;p14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616" name="Google Shape;10616;p1463"/>
            <p:cNvGrpSpPr/>
            <p:nvPr/>
          </p:nvGrpSpPr>
          <p:grpSpPr>
            <a:xfrm>
              <a:off x="7191542" y="1"/>
              <a:ext cx="5000459" cy="1425992"/>
              <a:chOff x="7186272" y="0"/>
              <a:chExt cx="5005729" cy="1427495"/>
            </a:xfrm>
          </p:grpSpPr>
          <p:sp>
            <p:nvSpPr>
              <p:cNvPr id="10617" name="Google Shape;10617;p14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618" name="Google Shape;10618;p14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1590.xml><?xml version="1.0" encoding="utf-8"?>
<p:sldLayout xmlns:a="http://schemas.openxmlformats.org/drawingml/2006/main" xmlns:r="http://schemas.openxmlformats.org/officeDocument/2006/relationships" xmlns:p="http://schemas.openxmlformats.org/presentationml/2006/main" preserve="1" userDrawn="1">
  <p:cSld name="9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286055613"/>
      </p:ext>
    </p:extLst>
  </p:cSld>
  <p:clrMapOvr>
    <a:masterClrMapping/>
  </p:clrMapOvr>
</p:sldLayout>
</file>

<file path=ppt/slideLayouts/slideLayout1591.xml><?xml version="1.0" encoding="utf-8"?>
<p:sldLayout xmlns:a="http://schemas.openxmlformats.org/drawingml/2006/main" xmlns:r="http://schemas.openxmlformats.org/officeDocument/2006/relationships" xmlns:p="http://schemas.openxmlformats.org/presentationml/2006/main" type="blank" preserve="1">
  <p:cSld name="8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60422097"/>
      </p:ext>
    </p:extLst>
  </p:cSld>
  <p:clrMapOvr>
    <a:masterClrMapping/>
  </p:clrMapOvr>
</p:sldLayout>
</file>

<file path=ppt/slideLayouts/slideLayout1592.xml><?xml version="1.0" encoding="utf-8"?>
<p:sldLayout xmlns:a="http://schemas.openxmlformats.org/drawingml/2006/main" xmlns:r="http://schemas.openxmlformats.org/officeDocument/2006/relationships" xmlns:p="http://schemas.openxmlformats.org/presentationml/2006/main" type="obj" preserve="1">
  <p:cSld name="11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78186423"/>
      </p:ext>
    </p:extLst>
  </p:cSld>
  <p:clrMapOvr>
    <a:masterClrMapping/>
  </p:clrMapOvr>
</p:sldLayout>
</file>

<file path=ppt/slideLayouts/slideLayout1593.xml><?xml version="1.0" encoding="utf-8"?>
<p:sldLayout xmlns:a="http://schemas.openxmlformats.org/drawingml/2006/main" xmlns:r="http://schemas.openxmlformats.org/officeDocument/2006/relationships" xmlns:p="http://schemas.openxmlformats.org/presentationml/2006/main" preserve="1" userDrawn="1">
  <p:cSld name="1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844781546"/>
      </p:ext>
    </p:extLst>
  </p:cSld>
  <p:clrMapOvr>
    <a:masterClrMapping/>
  </p:clrMapOvr>
</p:sldLayout>
</file>

<file path=ppt/slideLayouts/slideLayout1594.xml><?xml version="1.0" encoding="utf-8"?>
<p:sldLayout xmlns:a="http://schemas.openxmlformats.org/drawingml/2006/main" xmlns:r="http://schemas.openxmlformats.org/officeDocument/2006/relationships" xmlns:p="http://schemas.openxmlformats.org/presentationml/2006/main" preserve="1" userDrawn="1">
  <p:cSld name="1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982901995"/>
      </p:ext>
    </p:extLst>
  </p:cSld>
  <p:clrMapOvr>
    <a:masterClrMapping/>
  </p:clrMapOvr>
</p:sldLayout>
</file>

<file path=ppt/slideLayouts/slideLayout1595.xml><?xml version="1.0" encoding="utf-8"?>
<p:sldLayout xmlns:a="http://schemas.openxmlformats.org/drawingml/2006/main" xmlns:r="http://schemas.openxmlformats.org/officeDocument/2006/relationships" xmlns:p="http://schemas.openxmlformats.org/presentationml/2006/main" preserve="1" userDrawn="1">
  <p:cSld name="11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2208658575"/>
      </p:ext>
    </p:extLst>
  </p:cSld>
  <p:clrMapOvr>
    <a:masterClrMapping/>
  </p:clrMapOvr>
</p:sldLayout>
</file>

<file path=ppt/slideLayouts/slideLayout1596.xml><?xml version="1.0" encoding="utf-8"?>
<p:sldLayout xmlns:a="http://schemas.openxmlformats.org/drawingml/2006/main" xmlns:r="http://schemas.openxmlformats.org/officeDocument/2006/relationships" xmlns:p="http://schemas.openxmlformats.org/presentationml/2006/main" type="obj" preserve="1">
  <p:cSld name="2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97111013"/>
      </p:ext>
    </p:extLst>
  </p:cSld>
  <p:clrMapOvr>
    <a:masterClrMapping/>
  </p:clrMapOvr>
</p:sldLayout>
</file>

<file path=ppt/slideLayouts/slideLayout1597.xml><?xml version="1.0" encoding="utf-8"?>
<p:sldLayout xmlns:a="http://schemas.openxmlformats.org/drawingml/2006/main" xmlns:r="http://schemas.openxmlformats.org/officeDocument/2006/relationships" xmlns:p="http://schemas.openxmlformats.org/presentationml/2006/main" type="obj" preserve="1">
  <p:cSld name="2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000008366"/>
      </p:ext>
    </p:extLst>
  </p:cSld>
  <p:clrMapOvr>
    <a:masterClrMapping/>
  </p:clrMapOvr>
</p:sldLayout>
</file>

<file path=ppt/slideLayouts/slideLayout1598.xml><?xml version="1.0" encoding="utf-8"?>
<p:sldLayout xmlns:a="http://schemas.openxmlformats.org/drawingml/2006/main" xmlns:r="http://schemas.openxmlformats.org/officeDocument/2006/relationships" xmlns:p="http://schemas.openxmlformats.org/presentationml/2006/main" type="obj" preserve="1">
  <p:cSld name="2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318321361"/>
      </p:ext>
    </p:extLst>
  </p:cSld>
  <p:clrMapOvr>
    <a:masterClrMapping/>
  </p:clrMapOvr>
</p:sldLayout>
</file>

<file path=ppt/slideLayouts/slideLayout1599.xml><?xml version="1.0" encoding="utf-8"?>
<p:sldLayout xmlns:a="http://schemas.openxmlformats.org/drawingml/2006/main" xmlns:r="http://schemas.openxmlformats.org/officeDocument/2006/relationships" xmlns:p="http://schemas.openxmlformats.org/presentationml/2006/main" type="twoObj" preserve="1">
  <p:cSld name="11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5955519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Content" type="obj">
  <p:cSld name="OBJECT">
    <p:spTree>
      <p:nvGrpSpPr>
        <p:cNvPr id="1" name="Shape 9072"/>
        <p:cNvGrpSpPr/>
        <p:nvPr/>
      </p:nvGrpSpPr>
      <p:grpSpPr>
        <a:xfrm>
          <a:off x="0" y="0"/>
          <a:ext cx="0" cy="0"/>
          <a:chOff x="0" y="0"/>
          <a:chExt cx="0" cy="0"/>
        </a:xfrm>
      </p:grpSpPr>
      <p:grpSp>
        <p:nvGrpSpPr>
          <p:cNvPr id="9073" name="Google Shape;9073;p1322"/>
          <p:cNvGrpSpPr/>
          <p:nvPr/>
        </p:nvGrpSpPr>
        <p:grpSpPr>
          <a:xfrm>
            <a:off x="7191542" y="1"/>
            <a:ext cx="5000459" cy="1425992"/>
            <a:chOff x="7191542" y="1"/>
            <a:chExt cx="5000459" cy="1425992"/>
          </a:xfrm>
        </p:grpSpPr>
        <p:pic>
          <p:nvPicPr>
            <p:cNvPr id="9074" name="Google Shape;9074;p13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075" name="Google Shape;9075;p1322"/>
            <p:cNvGrpSpPr/>
            <p:nvPr/>
          </p:nvGrpSpPr>
          <p:grpSpPr>
            <a:xfrm>
              <a:off x="7191542" y="1"/>
              <a:ext cx="5000459" cy="1425992"/>
              <a:chOff x="7186272" y="0"/>
              <a:chExt cx="5005729" cy="1427495"/>
            </a:xfrm>
          </p:grpSpPr>
          <p:sp>
            <p:nvSpPr>
              <p:cNvPr id="9076" name="Google Shape;9076;p13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077" name="Google Shape;9077;p13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078" name="Google Shape;9078;p132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079" name="Google Shape;9079;p1322"/>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080" name="Google Shape;9080;p132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081" name="Google Shape;9081;p13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082" name="Google Shape;9082;p132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3_Quotation">
  <p:cSld name="3_Quotation 3">
    <p:spTree>
      <p:nvGrpSpPr>
        <p:cNvPr id="1" name="Shape 10619"/>
        <p:cNvGrpSpPr/>
        <p:nvPr/>
      </p:nvGrpSpPr>
      <p:grpSpPr>
        <a:xfrm>
          <a:off x="0" y="0"/>
          <a:ext cx="0" cy="0"/>
          <a:chOff x="0" y="0"/>
          <a:chExt cx="0" cy="0"/>
        </a:xfrm>
      </p:grpSpPr>
      <p:sp>
        <p:nvSpPr>
          <p:cNvPr id="10620" name="Google Shape;10620;p146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621" name="Google Shape;10621;p146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622" name="Google Shape;10622;p146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623" name="Google Shape;10623;p146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624" name="Google Shape;10624;p146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625" name="Google Shape;10625;p146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626" name="Google Shape;10626;p1464"/>
          <p:cNvGrpSpPr/>
          <p:nvPr/>
        </p:nvGrpSpPr>
        <p:grpSpPr>
          <a:xfrm>
            <a:off x="7191542" y="1"/>
            <a:ext cx="5000459" cy="1425992"/>
            <a:chOff x="7191542" y="1"/>
            <a:chExt cx="5000459" cy="1425992"/>
          </a:xfrm>
        </p:grpSpPr>
        <p:pic>
          <p:nvPicPr>
            <p:cNvPr id="10627" name="Google Shape;10627;p146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628" name="Google Shape;10628;p1464"/>
            <p:cNvGrpSpPr/>
            <p:nvPr/>
          </p:nvGrpSpPr>
          <p:grpSpPr>
            <a:xfrm>
              <a:off x="7191542" y="1"/>
              <a:ext cx="5000459" cy="1425992"/>
              <a:chOff x="7186272" y="0"/>
              <a:chExt cx="5005729" cy="1427495"/>
            </a:xfrm>
          </p:grpSpPr>
          <p:sp>
            <p:nvSpPr>
              <p:cNvPr id="10629" name="Google Shape;10629;p146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630" name="Google Shape;10630;p146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631" name="Google Shape;10631;p146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600.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41522953"/>
      </p:ext>
    </p:extLst>
  </p:cSld>
  <p:clrMapOvr>
    <a:masterClrMapping/>
  </p:clrMapOvr>
</p:sldLayout>
</file>

<file path=ppt/slideLayouts/slideLayout1601.xml><?xml version="1.0" encoding="utf-8"?>
<p:sldLayout xmlns:a="http://schemas.openxmlformats.org/drawingml/2006/main" xmlns:r="http://schemas.openxmlformats.org/officeDocument/2006/relationships" xmlns:p="http://schemas.openxmlformats.org/presentationml/2006/main" type="titleOnly" preserve="1">
  <p:cSld name="11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8668804"/>
      </p:ext>
    </p:extLst>
  </p:cSld>
  <p:clrMapOvr>
    <a:masterClrMapping/>
  </p:clrMapOvr>
</p:sldLayout>
</file>

<file path=ppt/slideLayouts/slideLayout1602.xml><?xml version="1.0" encoding="utf-8"?>
<p:sldLayout xmlns:a="http://schemas.openxmlformats.org/drawingml/2006/main" xmlns:r="http://schemas.openxmlformats.org/officeDocument/2006/relationships" xmlns:p="http://schemas.openxmlformats.org/presentationml/2006/main" preserve="1" userDrawn="1">
  <p:cSld name="10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801862111"/>
      </p:ext>
    </p:extLst>
  </p:cSld>
  <p:clrMapOvr>
    <a:masterClrMapping/>
  </p:clrMapOvr>
</p:sldLayout>
</file>

<file path=ppt/slideLayouts/slideLayout1603.xml><?xml version="1.0" encoding="utf-8"?>
<p:sldLayout xmlns:a="http://schemas.openxmlformats.org/drawingml/2006/main" xmlns:r="http://schemas.openxmlformats.org/officeDocument/2006/relationships" xmlns:p="http://schemas.openxmlformats.org/presentationml/2006/main" type="blank" preserve="1">
  <p:cSld name="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957949696"/>
      </p:ext>
    </p:extLst>
  </p:cSld>
  <p:clrMapOvr>
    <a:masterClrMapping/>
  </p:clrMapOvr>
</p:sldLayout>
</file>

<file path=ppt/slideLayouts/slideLayout1604.xml><?xml version="1.0" encoding="utf-8"?>
<p:sldLayout xmlns:a="http://schemas.openxmlformats.org/drawingml/2006/main" xmlns:r="http://schemas.openxmlformats.org/officeDocument/2006/relationships" xmlns:p="http://schemas.openxmlformats.org/presentationml/2006/main" preserve="1" userDrawn="1">
  <p:cSld name="12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496907520"/>
      </p:ext>
    </p:extLst>
  </p:cSld>
  <p:clrMapOvr>
    <a:masterClrMapping/>
  </p:clrMapOvr>
</p:sldLayout>
</file>

<file path=ppt/slideLayouts/slideLayout1605.xml><?xml version="1.0" encoding="utf-8"?>
<p:sldLayout xmlns:a="http://schemas.openxmlformats.org/drawingml/2006/main" xmlns:r="http://schemas.openxmlformats.org/officeDocument/2006/relationships" xmlns:p="http://schemas.openxmlformats.org/presentationml/2006/main" type="obj" preserve="1">
  <p:cSld name="2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62774728"/>
      </p:ext>
    </p:extLst>
  </p:cSld>
  <p:clrMapOvr>
    <a:masterClrMapping/>
  </p:clrMapOvr>
</p:sldLayout>
</file>

<file path=ppt/slideLayouts/slideLayout1606.xml><?xml version="1.0" encoding="utf-8"?>
<p:sldLayout xmlns:a="http://schemas.openxmlformats.org/drawingml/2006/main" xmlns:r="http://schemas.openxmlformats.org/officeDocument/2006/relationships" xmlns:p="http://schemas.openxmlformats.org/presentationml/2006/main" preserve="1" userDrawn="1">
  <p:cSld name="12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627363329"/>
      </p:ext>
    </p:extLst>
  </p:cSld>
  <p:clrMapOvr>
    <a:masterClrMapping/>
  </p:clrMapOvr>
</p:sldLayout>
</file>

<file path=ppt/slideLayouts/slideLayout1607.xml><?xml version="1.0" encoding="utf-8"?>
<p:sldLayout xmlns:a="http://schemas.openxmlformats.org/drawingml/2006/main" xmlns:r="http://schemas.openxmlformats.org/officeDocument/2006/relationships" xmlns:p="http://schemas.openxmlformats.org/presentationml/2006/main" type="obj" preserve="1">
  <p:cSld name="2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759532752"/>
      </p:ext>
    </p:extLst>
  </p:cSld>
  <p:clrMapOvr>
    <a:masterClrMapping/>
  </p:clrMapOvr>
</p:sldLayout>
</file>

<file path=ppt/slideLayouts/slideLayout1608.xml><?xml version="1.0" encoding="utf-8"?>
<p:sldLayout xmlns:a="http://schemas.openxmlformats.org/drawingml/2006/main" xmlns:r="http://schemas.openxmlformats.org/officeDocument/2006/relationships" xmlns:p="http://schemas.openxmlformats.org/presentationml/2006/main" type="obj" preserve="1">
  <p:cSld name="13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59463894"/>
      </p:ext>
    </p:extLst>
  </p:cSld>
  <p:clrMapOvr>
    <a:masterClrMapping/>
  </p:clrMapOvr>
</p:sldLayout>
</file>

<file path=ppt/slideLayouts/slideLayout1609.xml><?xml version="1.0" encoding="utf-8"?>
<p:sldLayout xmlns:a="http://schemas.openxmlformats.org/drawingml/2006/main" xmlns:r="http://schemas.openxmlformats.org/officeDocument/2006/relationships" xmlns:p="http://schemas.openxmlformats.org/presentationml/2006/main" type="twoObj" preserve="1">
  <p:cSld name="12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52727692"/>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Cover">
  <p:cSld name="Cover 10 2">
    <p:spTree>
      <p:nvGrpSpPr>
        <p:cNvPr id="1" name="Shape 10632"/>
        <p:cNvGrpSpPr/>
        <p:nvPr/>
      </p:nvGrpSpPr>
      <p:grpSpPr>
        <a:xfrm>
          <a:off x="0" y="0"/>
          <a:ext cx="0" cy="0"/>
          <a:chOff x="0" y="0"/>
          <a:chExt cx="0" cy="0"/>
        </a:xfrm>
      </p:grpSpPr>
      <p:sp>
        <p:nvSpPr>
          <p:cNvPr id="10633" name="Google Shape;10633;p1465"/>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634" name="Google Shape;10634;p1465"/>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635" name="Google Shape;10635;p1465"/>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636" name="Google Shape;10636;p1465"/>
          <p:cNvSpPr>
            <a:spLocks noGrp="1"/>
          </p:cNvSpPr>
          <p:nvPr>
            <p:ph type="pic" idx="2"/>
          </p:nvPr>
        </p:nvSpPr>
        <p:spPr>
          <a:xfrm>
            <a:off x="7118684" y="233915"/>
            <a:ext cx="5073316" cy="5943600"/>
          </a:xfrm>
          <a:prstGeom prst="rect">
            <a:avLst/>
          </a:prstGeom>
          <a:noFill/>
          <a:ln>
            <a:noFill/>
          </a:ln>
        </p:spPr>
      </p:sp>
      <p:grpSp>
        <p:nvGrpSpPr>
          <p:cNvPr id="10637" name="Google Shape;10637;p1465"/>
          <p:cNvGrpSpPr/>
          <p:nvPr/>
        </p:nvGrpSpPr>
        <p:grpSpPr>
          <a:xfrm>
            <a:off x="0" y="5020348"/>
            <a:ext cx="12192000" cy="1837653"/>
            <a:chOff x="0" y="5020348"/>
            <a:chExt cx="12192000" cy="1837653"/>
          </a:xfrm>
        </p:grpSpPr>
        <p:sp>
          <p:nvSpPr>
            <p:cNvPr id="10638" name="Google Shape;10638;p146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639" name="Google Shape;10639;p1465"/>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640" name="Google Shape;10640;p146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610.xml><?xml version="1.0" encoding="utf-8"?>
<p:sldLayout xmlns:a="http://schemas.openxmlformats.org/drawingml/2006/main" xmlns:r="http://schemas.openxmlformats.org/officeDocument/2006/relationships" xmlns:p="http://schemas.openxmlformats.org/presentationml/2006/main" type="twoTxTwoObj" preserve="1">
  <p:cSld name="1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386647170"/>
      </p:ext>
    </p:extLst>
  </p:cSld>
  <p:clrMapOvr>
    <a:masterClrMapping/>
  </p:clrMapOvr>
</p:sldLayout>
</file>

<file path=ppt/slideLayouts/slideLayout1611.xml><?xml version="1.0" encoding="utf-8"?>
<p:sldLayout xmlns:a="http://schemas.openxmlformats.org/drawingml/2006/main" xmlns:r="http://schemas.openxmlformats.org/officeDocument/2006/relationships" xmlns:p="http://schemas.openxmlformats.org/presentationml/2006/main" preserve="1" userDrawn="1">
  <p:cSld name="12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4226791542"/>
      </p:ext>
    </p:extLst>
  </p:cSld>
  <p:clrMapOvr>
    <a:masterClrMapping/>
  </p:clrMapOvr>
</p:sldLayout>
</file>

<file path=ppt/slideLayouts/slideLayout1612.xml><?xml version="1.0" encoding="utf-8"?>
<p:sldLayout xmlns:a="http://schemas.openxmlformats.org/drawingml/2006/main" xmlns:r="http://schemas.openxmlformats.org/officeDocument/2006/relationships" xmlns:p="http://schemas.openxmlformats.org/presentationml/2006/main" preserve="1" userDrawn="1">
  <p:cSld name="11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169632276"/>
      </p:ext>
    </p:extLst>
  </p:cSld>
  <p:clrMapOvr>
    <a:masterClrMapping/>
  </p:clrMapOvr>
</p:sldLayout>
</file>

<file path=ppt/slideLayouts/slideLayout1613.xml><?xml version="1.0" encoding="utf-8"?>
<p:sldLayout xmlns:a="http://schemas.openxmlformats.org/drawingml/2006/main" xmlns:r="http://schemas.openxmlformats.org/officeDocument/2006/relationships" xmlns:p="http://schemas.openxmlformats.org/presentationml/2006/main" type="blank" preserve="1">
  <p:cSld name="10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3543247745"/>
      </p:ext>
    </p:extLst>
  </p:cSld>
  <p:clrMapOvr>
    <a:masterClrMapping/>
  </p:clrMapOvr>
</p:sldLayout>
</file>

<file path=ppt/slideLayouts/slideLayout1614.xml><?xml version="1.0" encoding="utf-8"?>
<p:sldLayout xmlns:a="http://schemas.openxmlformats.org/drawingml/2006/main" xmlns:r="http://schemas.openxmlformats.org/officeDocument/2006/relationships" xmlns:p="http://schemas.openxmlformats.org/presentationml/2006/main" type="titleOnly" preserve="1">
  <p:cSld name="12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647643842"/>
      </p:ext>
    </p:extLst>
  </p:cSld>
  <p:clrMapOvr>
    <a:masterClrMapping/>
  </p:clrMapOvr>
</p:sldLayout>
</file>

<file path=ppt/slideLayouts/slideLayout1615.xml><?xml version="1.0" encoding="utf-8"?>
<p:sldLayout xmlns:a="http://schemas.openxmlformats.org/drawingml/2006/main" xmlns:r="http://schemas.openxmlformats.org/officeDocument/2006/relationships" xmlns:p="http://schemas.openxmlformats.org/presentationml/2006/main" preserve="1" userDrawn="1">
  <p:cSld name="12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663663494"/>
      </p:ext>
    </p:extLst>
  </p:cSld>
  <p:clrMapOvr>
    <a:masterClrMapping/>
  </p:clrMapOvr>
</p:sldLayout>
</file>

<file path=ppt/slideLayouts/slideLayout1616.xml><?xml version="1.0" encoding="utf-8"?>
<p:sldLayout xmlns:a="http://schemas.openxmlformats.org/drawingml/2006/main" xmlns:r="http://schemas.openxmlformats.org/officeDocument/2006/relationships" xmlns:p="http://schemas.openxmlformats.org/presentationml/2006/main" type="blank" preserve="1">
  <p:cSld name="11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797839732"/>
      </p:ext>
    </p:extLst>
  </p:cSld>
  <p:clrMapOvr>
    <a:masterClrMapping/>
  </p:clrMapOvr>
</p:sldLayout>
</file>

<file path=ppt/slideLayouts/slideLayout1617.xml><?xml version="1.0" encoding="utf-8"?>
<p:sldLayout xmlns:a="http://schemas.openxmlformats.org/drawingml/2006/main" xmlns:r="http://schemas.openxmlformats.org/officeDocument/2006/relationships" xmlns:p="http://schemas.openxmlformats.org/presentationml/2006/main" type="obj" preserve="1">
  <p:cSld name="2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067745828"/>
      </p:ext>
    </p:extLst>
  </p:cSld>
  <p:clrMapOvr>
    <a:masterClrMapping/>
  </p:clrMapOvr>
</p:sldLayout>
</file>

<file path=ppt/slideLayouts/slideLayout1618.xml><?xml version="1.0" encoding="utf-8"?>
<p:sldLayout xmlns:a="http://schemas.openxmlformats.org/drawingml/2006/main" xmlns:r="http://schemas.openxmlformats.org/officeDocument/2006/relationships" xmlns:p="http://schemas.openxmlformats.org/presentationml/2006/main" type="obj" preserve="1">
  <p:cSld name="2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200366471"/>
      </p:ext>
    </p:extLst>
  </p:cSld>
  <p:clrMapOvr>
    <a:masterClrMapping/>
  </p:clrMapOvr>
</p:sldLayout>
</file>

<file path=ppt/slideLayouts/slideLayout1619.xml><?xml version="1.0" encoding="utf-8"?>
<p:sldLayout xmlns:a="http://schemas.openxmlformats.org/drawingml/2006/main" xmlns:r="http://schemas.openxmlformats.org/officeDocument/2006/relationships" xmlns:p="http://schemas.openxmlformats.org/presentationml/2006/main" preserve="1" userDrawn="1">
  <p:cSld name="14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93140264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Divider">
  <p:cSld name="Divider 11 2">
    <p:spTree>
      <p:nvGrpSpPr>
        <p:cNvPr id="1" name="Shape 10641"/>
        <p:cNvGrpSpPr/>
        <p:nvPr/>
      </p:nvGrpSpPr>
      <p:grpSpPr>
        <a:xfrm>
          <a:off x="0" y="0"/>
          <a:ext cx="0" cy="0"/>
          <a:chOff x="0" y="0"/>
          <a:chExt cx="0" cy="0"/>
        </a:xfrm>
      </p:grpSpPr>
      <p:grpSp>
        <p:nvGrpSpPr>
          <p:cNvPr id="10642" name="Google Shape;10642;p1466"/>
          <p:cNvGrpSpPr/>
          <p:nvPr/>
        </p:nvGrpSpPr>
        <p:grpSpPr>
          <a:xfrm>
            <a:off x="0" y="5020347"/>
            <a:ext cx="12192000" cy="1837653"/>
            <a:chOff x="0" y="5020347"/>
            <a:chExt cx="12192000" cy="1837653"/>
          </a:xfrm>
        </p:grpSpPr>
        <p:sp>
          <p:nvSpPr>
            <p:cNvPr id="10643" name="Google Shape;10643;p146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644" name="Google Shape;10644;p146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645" name="Google Shape;10645;p146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646" name="Google Shape;10646;p146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0647" name="Google Shape;10647;p1466"/>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648" name="Google Shape;10648;p1466"/>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620.xml><?xml version="1.0" encoding="utf-8"?>
<p:sldLayout xmlns:a="http://schemas.openxmlformats.org/drawingml/2006/main" xmlns:r="http://schemas.openxmlformats.org/officeDocument/2006/relationships" xmlns:p="http://schemas.openxmlformats.org/presentationml/2006/main" preserve="1" userDrawn="1">
  <p:cSld name="14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322759501"/>
      </p:ext>
    </p:extLst>
  </p:cSld>
  <p:clrMapOvr>
    <a:masterClrMapping/>
  </p:clrMapOvr>
</p:sldLayout>
</file>

<file path=ppt/slideLayouts/slideLayout1621.xml><?xml version="1.0" encoding="utf-8"?>
<p:sldLayout xmlns:a="http://schemas.openxmlformats.org/drawingml/2006/main" xmlns:r="http://schemas.openxmlformats.org/officeDocument/2006/relationships" xmlns:p="http://schemas.openxmlformats.org/presentationml/2006/main" preserve="1" userDrawn="1">
  <p:cSld name="14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2553499239"/>
      </p:ext>
    </p:extLst>
  </p:cSld>
  <p:clrMapOvr>
    <a:masterClrMapping/>
  </p:clrMapOvr>
</p:sldLayout>
</file>

<file path=ppt/slideLayouts/slideLayout1622.xml><?xml version="1.0" encoding="utf-8"?>
<p:sldLayout xmlns:a="http://schemas.openxmlformats.org/drawingml/2006/main" xmlns:r="http://schemas.openxmlformats.org/officeDocument/2006/relationships" xmlns:p="http://schemas.openxmlformats.org/presentationml/2006/main" type="obj" preserve="1">
  <p:cSld name="3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584858337"/>
      </p:ext>
    </p:extLst>
  </p:cSld>
  <p:clrMapOvr>
    <a:masterClrMapping/>
  </p:clrMapOvr>
</p:sldLayout>
</file>

<file path=ppt/slideLayouts/slideLayout1623.xml><?xml version="1.0" encoding="utf-8"?>
<p:sldLayout xmlns:a="http://schemas.openxmlformats.org/drawingml/2006/main" xmlns:r="http://schemas.openxmlformats.org/officeDocument/2006/relationships" xmlns:p="http://schemas.openxmlformats.org/presentationml/2006/main" type="obj" preserve="1">
  <p:cSld name="3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392589500"/>
      </p:ext>
    </p:extLst>
  </p:cSld>
  <p:clrMapOvr>
    <a:masterClrMapping/>
  </p:clrMapOvr>
</p:sldLayout>
</file>

<file path=ppt/slideLayouts/slideLayout1624.xml><?xml version="1.0" encoding="utf-8"?>
<p:sldLayout xmlns:a="http://schemas.openxmlformats.org/drawingml/2006/main" xmlns:r="http://schemas.openxmlformats.org/officeDocument/2006/relationships" xmlns:p="http://schemas.openxmlformats.org/presentationml/2006/main" type="obj" preserve="1">
  <p:cSld name="15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33871924"/>
      </p:ext>
    </p:extLst>
  </p:cSld>
  <p:clrMapOvr>
    <a:masterClrMapping/>
  </p:clrMapOvr>
</p:sldLayout>
</file>

<file path=ppt/slideLayouts/slideLayout1625.xml><?xml version="1.0" encoding="utf-8"?>
<p:sldLayout xmlns:a="http://schemas.openxmlformats.org/drawingml/2006/main" xmlns:r="http://schemas.openxmlformats.org/officeDocument/2006/relationships" xmlns:p="http://schemas.openxmlformats.org/presentationml/2006/main" type="twoObj" preserve="1">
  <p:cSld name="14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47385039"/>
      </p:ext>
    </p:extLst>
  </p:cSld>
  <p:clrMapOvr>
    <a:masterClrMapping/>
  </p:clrMapOvr>
</p:sldLayout>
</file>

<file path=ppt/slideLayouts/slideLayout1626.xml><?xml version="1.0" encoding="utf-8"?>
<p:sldLayout xmlns:a="http://schemas.openxmlformats.org/drawingml/2006/main" xmlns:r="http://schemas.openxmlformats.org/officeDocument/2006/relationships" xmlns:p="http://schemas.openxmlformats.org/presentationml/2006/main" type="twoTxTwoObj" preserve="1">
  <p:cSld name="14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980992828"/>
      </p:ext>
    </p:extLst>
  </p:cSld>
  <p:clrMapOvr>
    <a:masterClrMapping/>
  </p:clrMapOvr>
</p:sldLayout>
</file>

<file path=ppt/slideLayouts/slideLayout1627.xml><?xml version="1.0" encoding="utf-8"?>
<p:sldLayout xmlns:a="http://schemas.openxmlformats.org/drawingml/2006/main" xmlns:r="http://schemas.openxmlformats.org/officeDocument/2006/relationships" xmlns:p="http://schemas.openxmlformats.org/presentationml/2006/main" type="titleOnly" preserve="1">
  <p:cSld name="14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44716667"/>
      </p:ext>
    </p:extLst>
  </p:cSld>
  <p:clrMapOvr>
    <a:masterClrMapping/>
  </p:clrMapOvr>
</p:sldLayout>
</file>

<file path=ppt/slideLayouts/slideLayout1628.xml><?xml version="1.0" encoding="utf-8"?>
<p:sldLayout xmlns:a="http://schemas.openxmlformats.org/drawingml/2006/main" xmlns:r="http://schemas.openxmlformats.org/officeDocument/2006/relationships" xmlns:p="http://schemas.openxmlformats.org/presentationml/2006/main" preserve="1" userDrawn="1">
  <p:cSld name="13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58261248"/>
      </p:ext>
    </p:extLst>
  </p:cSld>
  <p:clrMapOvr>
    <a:masterClrMapping/>
  </p:clrMapOvr>
</p:sldLayout>
</file>

<file path=ppt/slideLayouts/slideLayout1629.xml><?xml version="1.0" encoding="utf-8"?>
<p:sldLayout xmlns:a="http://schemas.openxmlformats.org/drawingml/2006/main" xmlns:r="http://schemas.openxmlformats.org/officeDocument/2006/relationships" xmlns:p="http://schemas.openxmlformats.org/presentationml/2006/main" type="blank" preserve="1">
  <p:cSld name="12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984758686"/>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Photo Slide">
  <p:cSld name="Photo Slide 10 2">
    <p:spTree>
      <p:nvGrpSpPr>
        <p:cNvPr id="1" name="Shape 10649"/>
        <p:cNvGrpSpPr/>
        <p:nvPr/>
      </p:nvGrpSpPr>
      <p:grpSpPr>
        <a:xfrm>
          <a:off x="0" y="0"/>
          <a:ext cx="0" cy="0"/>
          <a:chOff x="0" y="0"/>
          <a:chExt cx="0" cy="0"/>
        </a:xfrm>
      </p:grpSpPr>
      <p:sp>
        <p:nvSpPr>
          <p:cNvPr id="10650" name="Google Shape;10650;p1467"/>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0651" name="Google Shape;10651;p146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0652" name="Google Shape;10652;p1467"/>
          <p:cNvGrpSpPr/>
          <p:nvPr/>
        </p:nvGrpSpPr>
        <p:grpSpPr>
          <a:xfrm>
            <a:off x="0" y="5379426"/>
            <a:ext cx="2807368" cy="753891"/>
            <a:chOff x="0" y="5379426"/>
            <a:chExt cx="2807368" cy="753891"/>
          </a:xfrm>
        </p:grpSpPr>
        <p:sp>
          <p:nvSpPr>
            <p:cNvPr id="10653" name="Google Shape;10653;p146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654" name="Google Shape;10654;p146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0655" name="Google Shape;10655;p1467"/>
          <p:cNvSpPr>
            <a:spLocks noGrp="1"/>
          </p:cNvSpPr>
          <p:nvPr>
            <p:ph type="pic" idx="2"/>
          </p:nvPr>
        </p:nvSpPr>
        <p:spPr>
          <a:xfrm>
            <a:off x="2807368" y="457202"/>
            <a:ext cx="8915400" cy="5943598"/>
          </a:xfrm>
          <a:prstGeom prst="rect">
            <a:avLst/>
          </a:prstGeom>
          <a:noFill/>
          <a:ln>
            <a:noFill/>
          </a:ln>
        </p:spPr>
      </p:sp>
      <p:pic>
        <p:nvPicPr>
          <p:cNvPr id="10656" name="Google Shape;10656;p1467"/>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630.xml><?xml version="1.0" encoding="utf-8"?>
<p:sldLayout xmlns:a="http://schemas.openxmlformats.org/drawingml/2006/main" xmlns:r="http://schemas.openxmlformats.org/officeDocument/2006/relationships" xmlns:p="http://schemas.openxmlformats.org/presentationml/2006/main" type="obj" preserve="1">
  <p:cSld name="3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09606337"/>
      </p:ext>
    </p:extLst>
  </p:cSld>
  <p:clrMapOvr>
    <a:masterClrMapping/>
  </p:clrMapOvr>
</p:sldLayout>
</file>

<file path=ppt/slideLayouts/slideLayout1631.xml><?xml version="1.0" encoding="utf-8"?>
<p:sldLayout xmlns:a="http://schemas.openxmlformats.org/drawingml/2006/main" xmlns:r="http://schemas.openxmlformats.org/officeDocument/2006/relationships" xmlns:p="http://schemas.openxmlformats.org/presentationml/2006/main" type="obj" preserve="1">
  <p:cSld name="3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28359524"/>
      </p:ext>
    </p:extLst>
  </p:cSld>
  <p:clrMapOvr>
    <a:masterClrMapping/>
  </p:clrMapOvr>
</p:sldLayout>
</file>

<file path=ppt/slideLayouts/slideLayout1632.xml><?xml version="1.0" encoding="utf-8"?>
<p:sldLayout xmlns:a="http://schemas.openxmlformats.org/drawingml/2006/main" xmlns:r="http://schemas.openxmlformats.org/officeDocument/2006/relationships" xmlns:p="http://schemas.openxmlformats.org/presentationml/2006/main" type="obj" preserve="1">
  <p:cSld name="36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665694493"/>
      </p:ext>
    </p:extLst>
  </p:cSld>
  <p:clrMapOvr>
    <a:masterClrMapping/>
  </p:clrMapOvr>
</p:sldLayout>
</file>

<file path=ppt/slideLayouts/slideLayout1633.xml><?xml version="1.0" encoding="utf-8"?>
<p:sldLayout xmlns:a="http://schemas.openxmlformats.org/drawingml/2006/main" xmlns:r="http://schemas.openxmlformats.org/officeDocument/2006/relationships" xmlns:p="http://schemas.openxmlformats.org/presentationml/2006/main" type="obj" preserve="1">
  <p:cSld name="37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29222500"/>
      </p:ext>
    </p:extLst>
  </p:cSld>
  <p:clrMapOvr>
    <a:masterClrMapping/>
  </p:clrMapOvr>
</p:sldLayout>
</file>

<file path=ppt/slideLayouts/slideLayout1634.xml><?xml version="1.0" encoding="utf-8"?>
<p:sldLayout xmlns:a="http://schemas.openxmlformats.org/drawingml/2006/main" xmlns:r="http://schemas.openxmlformats.org/officeDocument/2006/relationships" xmlns:p="http://schemas.openxmlformats.org/presentationml/2006/main" preserve="1" userDrawn="1">
  <p:cSld name="15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097214"/>
      </p:ext>
    </p:extLst>
  </p:cSld>
  <p:clrMapOvr>
    <a:masterClrMapping/>
  </p:clrMapOvr>
</p:sldLayout>
</file>

<file path=ppt/slideLayouts/slideLayout1635.xml><?xml version="1.0" encoding="utf-8"?>
<p:sldLayout xmlns:a="http://schemas.openxmlformats.org/drawingml/2006/main" xmlns:r="http://schemas.openxmlformats.org/officeDocument/2006/relationships" xmlns:p="http://schemas.openxmlformats.org/presentationml/2006/main" preserve="1" userDrawn="1">
  <p:cSld name="15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2964978274"/>
      </p:ext>
    </p:extLst>
  </p:cSld>
  <p:clrMapOvr>
    <a:masterClrMapping/>
  </p:clrMapOvr>
</p:sldLayout>
</file>

<file path=ppt/slideLayouts/slideLayout1636.xml><?xml version="1.0" encoding="utf-8"?>
<p:sldLayout xmlns:a="http://schemas.openxmlformats.org/drawingml/2006/main" xmlns:r="http://schemas.openxmlformats.org/officeDocument/2006/relationships" xmlns:p="http://schemas.openxmlformats.org/presentationml/2006/main" preserve="1" userDrawn="1">
  <p:cSld name="15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1739419744"/>
      </p:ext>
    </p:extLst>
  </p:cSld>
  <p:clrMapOvr>
    <a:masterClrMapping/>
  </p:clrMapOvr>
</p:sldLayout>
</file>

<file path=ppt/slideLayouts/slideLayout1637.xml><?xml version="1.0" encoding="utf-8"?>
<p:sldLayout xmlns:a="http://schemas.openxmlformats.org/drawingml/2006/main" xmlns:r="http://schemas.openxmlformats.org/officeDocument/2006/relationships" xmlns:p="http://schemas.openxmlformats.org/presentationml/2006/main" type="obj" preserve="1">
  <p:cSld name="16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56416521"/>
      </p:ext>
    </p:extLst>
  </p:cSld>
  <p:clrMapOvr>
    <a:masterClrMapping/>
  </p:clrMapOvr>
</p:sldLayout>
</file>

<file path=ppt/slideLayouts/slideLayout1638.xml><?xml version="1.0" encoding="utf-8"?>
<p:sldLayout xmlns:a="http://schemas.openxmlformats.org/drawingml/2006/main" xmlns:r="http://schemas.openxmlformats.org/officeDocument/2006/relationships" xmlns:p="http://schemas.openxmlformats.org/presentationml/2006/main" type="twoObj" preserve="1">
  <p:cSld name="15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87677943"/>
      </p:ext>
    </p:extLst>
  </p:cSld>
  <p:clrMapOvr>
    <a:masterClrMapping/>
  </p:clrMapOvr>
</p:sldLayout>
</file>

<file path=ppt/slideLayouts/slideLayout1639.xml><?xml version="1.0" encoding="utf-8"?>
<p:sldLayout xmlns:a="http://schemas.openxmlformats.org/drawingml/2006/main" xmlns:r="http://schemas.openxmlformats.org/officeDocument/2006/relationships" xmlns:p="http://schemas.openxmlformats.org/presentationml/2006/main" type="twoTxTwoObj" preserve="1">
  <p:cSld name="15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96729268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Quotation">
  <p:cSld name="Quotation 15 2">
    <p:spTree>
      <p:nvGrpSpPr>
        <p:cNvPr id="1" name="Shape 10657"/>
        <p:cNvGrpSpPr/>
        <p:nvPr/>
      </p:nvGrpSpPr>
      <p:grpSpPr>
        <a:xfrm>
          <a:off x="0" y="0"/>
          <a:ext cx="0" cy="0"/>
          <a:chOff x="0" y="0"/>
          <a:chExt cx="0" cy="0"/>
        </a:xfrm>
      </p:grpSpPr>
      <p:sp>
        <p:nvSpPr>
          <p:cNvPr id="10658" name="Google Shape;10658;p146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659" name="Google Shape;10659;p146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660" name="Google Shape;10660;p146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661" name="Google Shape;10661;p146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662" name="Google Shape;10662;p14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663" name="Google Shape;10663;p14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664" name="Google Shape;10664;p1468"/>
          <p:cNvGrpSpPr/>
          <p:nvPr/>
        </p:nvGrpSpPr>
        <p:grpSpPr>
          <a:xfrm>
            <a:off x="7191542" y="1"/>
            <a:ext cx="5000459" cy="1425992"/>
            <a:chOff x="7191542" y="1"/>
            <a:chExt cx="5000459" cy="1425992"/>
          </a:xfrm>
        </p:grpSpPr>
        <p:pic>
          <p:nvPicPr>
            <p:cNvPr id="10665" name="Google Shape;10665;p14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666" name="Google Shape;10666;p1468"/>
            <p:cNvGrpSpPr/>
            <p:nvPr/>
          </p:nvGrpSpPr>
          <p:grpSpPr>
            <a:xfrm>
              <a:off x="7191542" y="1"/>
              <a:ext cx="5000459" cy="1425992"/>
              <a:chOff x="7186272" y="0"/>
              <a:chExt cx="5005729" cy="1427495"/>
            </a:xfrm>
          </p:grpSpPr>
          <p:sp>
            <p:nvSpPr>
              <p:cNvPr id="10667" name="Google Shape;10667;p14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668" name="Google Shape;10668;p14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669" name="Google Shape;10669;p146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640.xml><?xml version="1.0" encoding="utf-8"?>
<p:sldLayout xmlns:a="http://schemas.openxmlformats.org/drawingml/2006/main" xmlns:r="http://schemas.openxmlformats.org/officeDocument/2006/relationships" xmlns:p="http://schemas.openxmlformats.org/presentationml/2006/main" type="titleOnly" preserve="1">
  <p:cSld name="15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54082241"/>
      </p:ext>
    </p:extLst>
  </p:cSld>
  <p:clrMapOvr>
    <a:masterClrMapping/>
  </p:clrMapOvr>
</p:sldLayout>
</file>

<file path=ppt/slideLayouts/slideLayout1641.xml><?xml version="1.0" encoding="utf-8"?>
<p:sldLayout xmlns:a="http://schemas.openxmlformats.org/drawingml/2006/main" xmlns:r="http://schemas.openxmlformats.org/officeDocument/2006/relationships" xmlns:p="http://schemas.openxmlformats.org/presentationml/2006/main" preserve="1" userDrawn="1">
  <p:cSld name="15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374692169"/>
      </p:ext>
    </p:extLst>
  </p:cSld>
  <p:clrMapOvr>
    <a:masterClrMapping/>
  </p:clrMapOvr>
</p:sldLayout>
</file>

<file path=ppt/slideLayouts/slideLayout1642.xml><?xml version="1.0" encoding="utf-8"?>
<p:sldLayout xmlns:a="http://schemas.openxmlformats.org/drawingml/2006/main" xmlns:r="http://schemas.openxmlformats.org/officeDocument/2006/relationships" xmlns:p="http://schemas.openxmlformats.org/presentationml/2006/main" type="blank" preserve="1">
  <p:cSld name="14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672812485"/>
      </p:ext>
    </p:extLst>
  </p:cSld>
  <p:clrMapOvr>
    <a:masterClrMapping/>
  </p:clrMapOvr>
</p:sldLayout>
</file>

<file path=ppt/slideLayouts/slideLayout1643.xml><?xml version="1.0" encoding="utf-8"?>
<p:sldLayout xmlns:a="http://schemas.openxmlformats.org/drawingml/2006/main" xmlns:r="http://schemas.openxmlformats.org/officeDocument/2006/relationships" xmlns:p="http://schemas.openxmlformats.org/presentationml/2006/main" preserve="1" userDrawn="1">
  <p:cSld name="16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51008025"/>
      </p:ext>
    </p:extLst>
  </p:cSld>
  <p:clrMapOvr>
    <a:masterClrMapping/>
  </p:clrMapOvr>
</p:sldLayout>
</file>

<file path=ppt/slideLayouts/slideLayout1644.xml><?xml version="1.0" encoding="utf-8"?>
<p:sldLayout xmlns:a="http://schemas.openxmlformats.org/drawingml/2006/main" xmlns:r="http://schemas.openxmlformats.org/officeDocument/2006/relationships" xmlns:p="http://schemas.openxmlformats.org/presentationml/2006/main" preserve="1" userDrawn="1">
  <p:cSld name="16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3393792943"/>
      </p:ext>
    </p:extLst>
  </p:cSld>
  <p:clrMapOvr>
    <a:masterClrMapping/>
  </p:clrMapOvr>
</p:sldLayout>
</file>

<file path=ppt/slideLayouts/slideLayout1645.xml><?xml version="1.0" encoding="utf-8"?>
<p:sldLayout xmlns:a="http://schemas.openxmlformats.org/drawingml/2006/main" xmlns:r="http://schemas.openxmlformats.org/officeDocument/2006/relationships" xmlns:p="http://schemas.openxmlformats.org/presentationml/2006/main" preserve="1" userDrawn="1">
  <p:cSld name="16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175092572"/>
      </p:ext>
    </p:extLst>
  </p:cSld>
  <p:clrMapOvr>
    <a:masterClrMapping/>
  </p:clrMapOvr>
</p:sldLayout>
</file>

<file path=ppt/slideLayouts/slideLayout1646.xml><?xml version="1.0" encoding="utf-8"?>
<p:sldLayout xmlns:a="http://schemas.openxmlformats.org/drawingml/2006/main" xmlns:r="http://schemas.openxmlformats.org/officeDocument/2006/relationships" xmlns:p="http://schemas.openxmlformats.org/presentationml/2006/main" type="obj" preserve="1">
  <p:cSld name="39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488716721"/>
      </p:ext>
    </p:extLst>
  </p:cSld>
  <p:clrMapOvr>
    <a:masterClrMapping/>
  </p:clrMapOvr>
</p:sldLayout>
</file>

<file path=ppt/slideLayouts/slideLayout1647.xml><?xml version="1.0" encoding="utf-8"?>
<p:sldLayout xmlns:a="http://schemas.openxmlformats.org/drawingml/2006/main" xmlns:r="http://schemas.openxmlformats.org/officeDocument/2006/relationships" xmlns:p="http://schemas.openxmlformats.org/presentationml/2006/main" type="obj" preserve="1">
  <p:cSld name="17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45037749"/>
      </p:ext>
    </p:extLst>
  </p:cSld>
  <p:clrMapOvr>
    <a:masterClrMapping/>
  </p:clrMapOvr>
</p:sldLayout>
</file>

<file path=ppt/slideLayouts/slideLayout1648.xml><?xml version="1.0" encoding="utf-8"?>
<p:sldLayout xmlns:a="http://schemas.openxmlformats.org/drawingml/2006/main" xmlns:r="http://schemas.openxmlformats.org/officeDocument/2006/relationships" xmlns:p="http://schemas.openxmlformats.org/presentationml/2006/main" type="twoObj" preserve="1">
  <p:cSld name="16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486002367"/>
      </p:ext>
    </p:extLst>
  </p:cSld>
  <p:clrMapOvr>
    <a:masterClrMapping/>
  </p:clrMapOvr>
</p:sldLayout>
</file>

<file path=ppt/slideLayouts/slideLayout1649.xml><?xml version="1.0" encoding="utf-8"?>
<p:sldLayout xmlns:a="http://schemas.openxmlformats.org/drawingml/2006/main" xmlns:r="http://schemas.openxmlformats.org/officeDocument/2006/relationships" xmlns:p="http://schemas.openxmlformats.org/presentationml/2006/main" type="twoTxTwoObj" preserve="1">
  <p:cSld name="1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39855488"/>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itle and Content">
  <p:cSld name="Title and Content 13 2">
    <p:spTree>
      <p:nvGrpSpPr>
        <p:cNvPr id="1" name="Shape 10670"/>
        <p:cNvGrpSpPr/>
        <p:nvPr/>
      </p:nvGrpSpPr>
      <p:grpSpPr>
        <a:xfrm>
          <a:off x="0" y="0"/>
          <a:ext cx="0" cy="0"/>
          <a:chOff x="0" y="0"/>
          <a:chExt cx="0" cy="0"/>
        </a:xfrm>
      </p:grpSpPr>
      <p:grpSp>
        <p:nvGrpSpPr>
          <p:cNvPr id="10671" name="Google Shape;10671;p1469"/>
          <p:cNvGrpSpPr/>
          <p:nvPr/>
        </p:nvGrpSpPr>
        <p:grpSpPr>
          <a:xfrm>
            <a:off x="7191542" y="1"/>
            <a:ext cx="5000459" cy="1425992"/>
            <a:chOff x="7191542" y="1"/>
            <a:chExt cx="5000459" cy="1425992"/>
          </a:xfrm>
        </p:grpSpPr>
        <p:pic>
          <p:nvPicPr>
            <p:cNvPr id="10672" name="Google Shape;10672;p146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673" name="Google Shape;10673;p1469"/>
            <p:cNvGrpSpPr/>
            <p:nvPr/>
          </p:nvGrpSpPr>
          <p:grpSpPr>
            <a:xfrm>
              <a:off x="7191542" y="1"/>
              <a:ext cx="5000459" cy="1425992"/>
              <a:chOff x="7186272" y="0"/>
              <a:chExt cx="5005729" cy="1427495"/>
            </a:xfrm>
          </p:grpSpPr>
          <p:sp>
            <p:nvSpPr>
              <p:cNvPr id="10674" name="Google Shape;10674;p146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675" name="Google Shape;10675;p146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676" name="Google Shape;10676;p146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677" name="Google Shape;10677;p1469"/>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678" name="Google Shape;10678;p146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679" name="Google Shape;10679;p146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680" name="Google Shape;10680;p146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650.xml><?xml version="1.0" encoding="utf-8"?>
<p:sldLayout xmlns:a="http://schemas.openxmlformats.org/drawingml/2006/main" xmlns:r="http://schemas.openxmlformats.org/officeDocument/2006/relationships" xmlns:p="http://schemas.openxmlformats.org/presentationml/2006/main" type="titleOnly" preserve="1">
  <p:cSld name="16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3"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121826003"/>
      </p:ext>
    </p:extLst>
  </p:cSld>
  <p:clrMapOvr>
    <a:masterClrMapping/>
  </p:clrMapOvr>
</p:sldLayout>
</file>

<file path=ppt/slideLayouts/slideLayout1651.xml><?xml version="1.0" encoding="utf-8"?>
<p:sldLayout xmlns:a="http://schemas.openxmlformats.org/drawingml/2006/main" xmlns:r="http://schemas.openxmlformats.org/officeDocument/2006/relationships" xmlns:p="http://schemas.openxmlformats.org/presentationml/2006/main" preserve="1" userDrawn="1">
  <p:cSld name="16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8"/>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1"/>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02369"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875499530"/>
      </p:ext>
    </p:extLst>
  </p:cSld>
  <p:clrMapOvr>
    <a:masterClrMapping/>
  </p:clrMapOvr>
</p:sldLayout>
</file>

<file path=ppt/slideLayouts/slideLayout1652.xml><?xml version="1.0" encoding="utf-8"?>
<p:sldLayout xmlns:a="http://schemas.openxmlformats.org/drawingml/2006/main" xmlns:r="http://schemas.openxmlformats.org/officeDocument/2006/relationships" xmlns:p="http://schemas.openxmlformats.org/presentationml/2006/main" type="blank" preserve="1">
  <p:cSld name="15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291410609"/>
      </p:ext>
    </p:extLst>
  </p:cSld>
  <p:clrMapOvr>
    <a:masterClrMapping/>
  </p:clrMapOvr>
</p:sldLayout>
</file>

<file path=ppt/slideLayouts/slideLayout1653.xml><?xml version="1.0" encoding="utf-8"?>
<p:sldLayout xmlns:a="http://schemas.openxmlformats.org/drawingml/2006/main" xmlns:r="http://schemas.openxmlformats.org/officeDocument/2006/relationships" xmlns:p="http://schemas.openxmlformats.org/presentationml/2006/main" type="obj" preserve="1">
  <p:cSld name="40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193561641"/>
      </p:ext>
    </p:extLst>
  </p:cSld>
  <p:clrMapOvr>
    <a:masterClrMapping/>
  </p:clrMapOvr>
</p:sldLayout>
</file>

<file path=ppt/slideLayouts/slideLayout1654.xml><?xml version="1.0" encoding="utf-8"?>
<p:sldLayout xmlns:a="http://schemas.openxmlformats.org/drawingml/2006/main" xmlns:r="http://schemas.openxmlformats.org/officeDocument/2006/relationships" xmlns:p="http://schemas.openxmlformats.org/presentationml/2006/main" preserve="1" userDrawn="1">
  <p:cSld name="17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168472175"/>
      </p:ext>
    </p:extLst>
  </p:cSld>
  <p:clrMapOvr>
    <a:masterClrMapping/>
  </p:clrMapOvr>
</p:sldLayout>
</file>

<file path=ppt/slideLayouts/slideLayout1655.xml><?xml version="1.0" encoding="utf-8"?>
<p:sldLayout xmlns:a="http://schemas.openxmlformats.org/drawingml/2006/main" xmlns:r="http://schemas.openxmlformats.org/officeDocument/2006/relationships" xmlns:p="http://schemas.openxmlformats.org/presentationml/2006/main" preserve="1" userDrawn="1">
  <p:cSld name="17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462352684"/>
      </p:ext>
    </p:extLst>
  </p:cSld>
  <p:clrMapOvr>
    <a:masterClrMapping/>
  </p:clrMapOvr>
</p:sldLayout>
</file>

<file path=ppt/slideLayouts/slideLayout1656.xml><?xml version="1.0" encoding="utf-8"?>
<p:sldLayout xmlns:a="http://schemas.openxmlformats.org/drawingml/2006/main" xmlns:r="http://schemas.openxmlformats.org/officeDocument/2006/relationships" xmlns:p="http://schemas.openxmlformats.org/presentationml/2006/main" preserve="1" userDrawn="1">
  <p:cSld name="17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64013997"/>
      </p:ext>
    </p:extLst>
  </p:cSld>
  <p:clrMapOvr>
    <a:masterClrMapping/>
  </p:clrMapOvr>
</p:sldLayout>
</file>

<file path=ppt/slideLayouts/slideLayout1657.xml><?xml version="1.0" encoding="utf-8"?>
<p:sldLayout xmlns:a="http://schemas.openxmlformats.org/drawingml/2006/main" xmlns:r="http://schemas.openxmlformats.org/officeDocument/2006/relationships" xmlns:p="http://schemas.openxmlformats.org/presentationml/2006/main" type="obj" preserve="1">
  <p:cSld name="1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786729129"/>
      </p:ext>
    </p:extLst>
  </p:cSld>
  <p:clrMapOvr>
    <a:masterClrMapping/>
  </p:clrMapOvr>
</p:sldLayout>
</file>

<file path=ppt/slideLayouts/slideLayout1658.xml><?xml version="1.0" encoding="utf-8"?>
<p:sldLayout xmlns:a="http://schemas.openxmlformats.org/drawingml/2006/main" xmlns:r="http://schemas.openxmlformats.org/officeDocument/2006/relationships" xmlns:p="http://schemas.openxmlformats.org/presentationml/2006/main" type="twoObj" preserve="1">
  <p:cSld name="17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96959352"/>
      </p:ext>
    </p:extLst>
  </p:cSld>
  <p:clrMapOvr>
    <a:masterClrMapping/>
  </p:clrMapOvr>
</p:sldLayout>
</file>

<file path=ppt/slideLayouts/slideLayout1659.xml><?xml version="1.0" encoding="utf-8"?>
<p:sldLayout xmlns:a="http://schemas.openxmlformats.org/drawingml/2006/main" xmlns:r="http://schemas.openxmlformats.org/officeDocument/2006/relationships" xmlns:p="http://schemas.openxmlformats.org/presentationml/2006/main" type="twoTxTwoObj" preserve="1">
  <p:cSld name="17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35360586"/>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Two Content">
  <p:cSld name="Two Content 9 2">
    <p:spTree>
      <p:nvGrpSpPr>
        <p:cNvPr id="1" name="Shape 10681"/>
        <p:cNvGrpSpPr/>
        <p:nvPr/>
      </p:nvGrpSpPr>
      <p:grpSpPr>
        <a:xfrm>
          <a:off x="0" y="0"/>
          <a:ext cx="0" cy="0"/>
          <a:chOff x="0" y="0"/>
          <a:chExt cx="0" cy="0"/>
        </a:xfrm>
      </p:grpSpPr>
      <p:sp>
        <p:nvSpPr>
          <p:cNvPr id="10682" name="Google Shape;10682;p147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683" name="Google Shape;10683;p1470"/>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0684" name="Google Shape;10684;p1470"/>
          <p:cNvGrpSpPr/>
          <p:nvPr/>
        </p:nvGrpSpPr>
        <p:grpSpPr>
          <a:xfrm>
            <a:off x="7191542" y="1"/>
            <a:ext cx="5000459" cy="1425992"/>
            <a:chOff x="7191542" y="1"/>
            <a:chExt cx="5000459" cy="1425992"/>
          </a:xfrm>
        </p:grpSpPr>
        <p:pic>
          <p:nvPicPr>
            <p:cNvPr id="10685" name="Google Shape;10685;p147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686" name="Google Shape;10686;p1470"/>
            <p:cNvGrpSpPr/>
            <p:nvPr/>
          </p:nvGrpSpPr>
          <p:grpSpPr>
            <a:xfrm>
              <a:off x="7191542" y="1"/>
              <a:ext cx="5000459" cy="1425992"/>
              <a:chOff x="7186272" y="0"/>
              <a:chExt cx="5005729" cy="1427495"/>
            </a:xfrm>
          </p:grpSpPr>
          <p:sp>
            <p:nvSpPr>
              <p:cNvPr id="10687" name="Google Shape;10687;p147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688" name="Google Shape;10688;p147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689" name="Google Shape;10689;p1470"/>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690" name="Google Shape;10690;p1470"/>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691" name="Google Shape;10691;p147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692" name="Google Shape;10692;p147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660.xml><?xml version="1.0" encoding="utf-8"?>
<p:sldLayout xmlns:a="http://schemas.openxmlformats.org/drawingml/2006/main" xmlns:r="http://schemas.openxmlformats.org/officeDocument/2006/relationships" xmlns:p="http://schemas.openxmlformats.org/presentationml/2006/main" type="titleOnly" preserve="1">
  <p:cSld name="17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262799892"/>
      </p:ext>
    </p:extLst>
  </p:cSld>
  <p:clrMapOvr>
    <a:masterClrMapping/>
  </p:clrMapOvr>
</p:sldLayout>
</file>

<file path=ppt/slideLayouts/slideLayout1661.xml><?xml version="1.0" encoding="utf-8"?>
<p:sldLayout xmlns:a="http://schemas.openxmlformats.org/drawingml/2006/main" xmlns:r="http://schemas.openxmlformats.org/officeDocument/2006/relationships" xmlns:p="http://schemas.openxmlformats.org/presentationml/2006/main" preserve="1" userDrawn="1">
  <p:cSld name="17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610229732"/>
      </p:ext>
    </p:extLst>
  </p:cSld>
  <p:clrMapOvr>
    <a:masterClrMapping/>
  </p:clrMapOvr>
</p:sldLayout>
</file>

<file path=ppt/slideLayouts/slideLayout1662.xml><?xml version="1.0" encoding="utf-8"?>
<p:sldLayout xmlns:a="http://schemas.openxmlformats.org/drawingml/2006/main" xmlns:r="http://schemas.openxmlformats.org/officeDocument/2006/relationships" xmlns:p="http://schemas.openxmlformats.org/presentationml/2006/main" type="blank" preserve="1">
  <p:cSld name="16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1658890993"/>
      </p:ext>
    </p:extLst>
  </p:cSld>
  <p:clrMapOvr>
    <a:masterClrMapping/>
  </p:clrMapOvr>
</p:sldLayout>
</file>

<file path=ppt/slideLayouts/slideLayout1663.xml><?xml version="1.0" encoding="utf-8"?>
<p:sldLayout xmlns:a="http://schemas.openxmlformats.org/drawingml/2006/main" xmlns:r="http://schemas.openxmlformats.org/officeDocument/2006/relationships" xmlns:p="http://schemas.openxmlformats.org/presentationml/2006/main" type="title">
  <p:cSld name="2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B5EF7A9-934F-4AEF-9B1F-6C2A2A939180}"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C6ACA920-F5E0-407F-80F6-F6490A51C589}" type="slidenum">
              <a:rPr lang="en-US" smtClean="0"/>
              <a:t>‹#›</a:t>
            </a:fld>
            <a:endParaRPr lang="en-US"/>
          </a:p>
        </p:txBody>
      </p:sp>
    </p:spTree>
    <p:extLst>
      <p:ext uri="{BB962C8B-B14F-4D97-AF65-F5344CB8AC3E}">
        <p14:creationId xmlns:p14="http://schemas.microsoft.com/office/powerpoint/2010/main" val="2227131048"/>
      </p:ext>
    </p:extLst>
  </p:cSld>
  <p:clrMapOvr>
    <a:masterClrMapping/>
  </p:clrMapOvr>
</p:sldLayout>
</file>

<file path=ppt/slideLayouts/slideLayout1664.xml><?xml version="1.0" encoding="utf-8"?>
<p:sldLayout xmlns:a="http://schemas.openxmlformats.org/drawingml/2006/main" xmlns:r="http://schemas.openxmlformats.org/officeDocument/2006/relationships" xmlns:p="http://schemas.openxmlformats.org/presentationml/2006/main" userDrawn="1">
  <p:cSld name="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243858809"/>
      </p:ext>
    </p:extLst>
  </p:cSld>
  <p:clrMapOvr>
    <a:masterClrMapping/>
  </p:clrMapOvr>
</p:sldLayout>
</file>

<file path=ppt/slideLayouts/slideLayout1665.xml><?xml version="1.0" encoding="utf-8"?>
<p:sldLayout xmlns:a="http://schemas.openxmlformats.org/drawingml/2006/main" xmlns:r="http://schemas.openxmlformats.org/officeDocument/2006/relationships" xmlns:p="http://schemas.openxmlformats.org/presentationml/2006/main">
  <p:cSld name="19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3626356215"/>
      </p:ext>
    </p:extLst>
  </p:cSld>
  <p:clrMapOvr>
    <a:masterClrMapping/>
  </p:clrMapOvr>
</p:sldLayout>
</file>

<file path=ppt/slideLayouts/slideLayout1666.xml><?xml version="1.0" encoding="utf-8"?>
<p:sldLayout xmlns:a="http://schemas.openxmlformats.org/drawingml/2006/main" xmlns:r="http://schemas.openxmlformats.org/officeDocument/2006/relationships" xmlns:p="http://schemas.openxmlformats.org/presentationml/2006/main">
  <p:cSld name="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636750138"/>
      </p:ext>
    </p:extLst>
  </p:cSld>
  <p:clrMapOvr>
    <a:masterClrMapping/>
  </p:clrMapOvr>
</p:sldLayout>
</file>

<file path=ppt/slideLayouts/slideLayout1667.xml><?xml version="1.0" encoding="utf-8"?>
<p:sldLayout xmlns:a="http://schemas.openxmlformats.org/drawingml/2006/main" xmlns:r="http://schemas.openxmlformats.org/officeDocument/2006/relationships" xmlns:p="http://schemas.openxmlformats.org/presentationml/2006/main" userDrawn="1">
  <p:cSld name="1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948617932"/>
      </p:ext>
    </p:extLst>
  </p:cSld>
  <p:clrMapOvr>
    <a:masterClrMapping/>
  </p:clrMapOvr>
</p:sldLayout>
</file>

<file path=ppt/slideLayouts/slideLayout1668.xml><?xml version="1.0" encoding="utf-8"?>
<p:sldLayout xmlns:a="http://schemas.openxmlformats.org/drawingml/2006/main" xmlns:r="http://schemas.openxmlformats.org/officeDocument/2006/relationships" xmlns:p="http://schemas.openxmlformats.org/presentationml/2006/main">
  <p:cSld name="1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450698555"/>
      </p:ext>
    </p:extLst>
  </p:cSld>
  <p:clrMapOvr>
    <a:masterClrMapping/>
  </p:clrMapOvr>
</p:sldLayout>
</file>

<file path=ppt/slideLayouts/slideLayout1669.xml><?xml version="1.0" encoding="utf-8"?>
<p:sldLayout xmlns:a="http://schemas.openxmlformats.org/drawingml/2006/main" xmlns:r="http://schemas.openxmlformats.org/officeDocument/2006/relationships" xmlns:p="http://schemas.openxmlformats.org/presentationml/2006/main" userDrawn="1">
  <p:cSld name="2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00088626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Comparison">
  <p:cSld name="Comparison 8 2">
    <p:spTree>
      <p:nvGrpSpPr>
        <p:cNvPr id="1" name="Shape 10693"/>
        <p:cNvGrpSpPr/>
        <p:nvPr/>
      </p:nvGrpSpPr>
      <p:grpSpPr>
        <a:xfrm>
          <a:off x="0" y="0"/>
          <a:ext cx="0" cy="0"/>
          <a:chOff x="0" y="0"/>
          <a:chExt cx="0" cy="0"/>
        </a:xfrm>
      </p:grpSpPr>
      <p:grpSp>
        <p:nvGrpSpPr>
          <p:cNvPr id="10694" name="Google Shape;10694;p1471"/>
          <p:cNvGrpSpPr/>
          <p:nvPr/>
        </p:nvGrpSpPr>
        <p:grpSpPr>
          <a:xfrm>
            <a:off x="7191542" y="1"/>
            <a:ext cx="5000459" cy="1425992"/>
            <a:chOff x="7191542" y="1"/>
            <a:chExt cx="5000459" cy="1425992"/>
          </a:xfrm>
        </p:grpSpPr>
        <p:pic>
          <p:nvPicPr>
            <p:cNvPr id="10695" name="Google Shape;10695;p14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696" name="Google Shape;10696;p1471"/>
            <p:cNvGrpSpPr/>
            <p:nvPr/>
          </p:nvGrpSpPr>
          <p:grpSpPr>
            <a:xfrm>
              <a:off x="7191542" y="1"/>
              <a:ext cx="5000459" cy="1425992"/>
              <a:chOff x="7186272" y="0"/>
              <a:chExt cx="5005729" cy="1427495"/>
            </a:xfrm>
          </p:grpSpPr>
          <p:sp>
            <p:nvSpPr>
              <p:cNvPr id="10697" name="Google Shape;10697;p14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698" name="Google Shape;10698;p14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699" name="Google Shape;10699;p147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00" name="Google Shape;10700;p1471"/>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0701" name="Google Shape;10701;p1471"/>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02" name="Google Shape;10702;p147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0703" name="Google Shape;10703;p147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04" name="Google Shape;10704;p147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705" name="Google Shape;10705;p14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706" name="Google Shape;10706;p14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670.xml><?xml version="1.0" encoding="utf-8"?>
<p:sldLayout xmlns:a="http://schemas.openxmlformats.org/drawingml/2006/main" xmlns:r="http://schemas.openxmlformats.org/officeDocument/2006/relationships" xmlns:p="http://schemas.openxmlformats.org/presentationml/2006/main">
  <p:cSld name="21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106309508"/>
      </p:ext>
    </p:extLst>
  </p:cSld>
  <p:clrMapOvr>
    <a:masterClrMapping/>
  </p:clrMapOvr>
</p:sldLayout>
</file>

<file path=ppt/slideLayouts/slideLayout1671.xml><?xml version="1.0" encoding="utf-8"?>
<p:sldLayout xmlns:a="http://schemas.openxmlformats.org/drawingml/2006/main" xmlns:r="http://schemas.openxmlformats.org/officeDocument/2006/relationships" xmlns:p="http://schemas.openxmlformats.org/presentationml/2006/main">
  <p:cSld name="2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117463437"/>
      </p:ext>
    </p:extLst>
  </p:cSld>
  <p:clrMapOvr>
    <a:masterClrMapping/>
  </p:clrMapOvr>
</p:sldLayout>
</file>

<file path=ppt/slideLayouts/slideLayout1672.xml><?xml version="1.0" encoding="utf-8"?>
<p:sldLayout xmlns:a="http://schemas.openxmlformats.org/drawingml/2006/main" xmlns:r="http://schemas.openxmlformats.org/officeDocument/2006/relationships" xmlns:p="http://schemas.openxmlformats.org/presentationml/2006/main" userDrawn="1">
  <p:cSld name="3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786693866"/>
      </p:ext>
    </p:extLst>
  </p:cSld>
  <p:clrMapOvr>
    <a:masterClrMapping/>
  </p:clrMapOvr>
</p:sldLayout>
</file>

<file path=ppt/slideLayouts/slideLayout1673.xml><?xml version="1.0" encoding="utf-8"?>
<p:sldLayout xmlns:a="http://schemas.openxmlformats.org/drawingml/2006/main" xmlns:r="http://schemas.openxmlformats.org/officeDocument/2006/relationships" xmlns:p="http://schemas.openxmlformats.org/presentationml/2006/main">
  <p:cSld name="22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681331742"/>
      </p:ext>
    </p:extLst>
  </p:cSld>
  <p:clrMapOvr>
    <a:masterClrMapping/>
  </p:clrMapOvr>
</p:sldLayout>
</file>

<file path=ppt/slideLayouts/slideLayout1674.xml><?xml version="1.0" encoding="utf-8"?>
<p:sldLayout xmlns:a="http://schemas.openxmlformats.org/drawingml/2006/main" xmlns:r="http://schemas.openxmlformats.org/officeDocument/2006/relationships" xmlns:p="http://schemas.openxmlformats.org/presentationml/2006/main">
  <p:cSld name="3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739288911"/>
      </p:ext>
    </p:extLst>
  </p:cSld>
  <p:clrMapOvr>
    <a:masterClrMapping/>
  </p:clrMapOvr>
</p:sldLayout>
</file>

<file path=ppt/slideLayouts/slideLayout1675.xml><?xml version="1.0" encoding="utf-8"?>
<p:sldLayout xmlns:a="http://schemas.openxmlformats.org/drawingml/2006/main" xmlns:r="http://schemas.openxmlformats.org/officeDocument/2006/relationships" xmlns:p="http://schemas.openxmlformats.org/presentationml/2006/main" userDrawn="1">
  <p:cSld name="4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3619588045"/>
      </p:ext>
    </p:extLst>
  </p:cSld>
  <p:clrMapOvr>
    <a:masterClrMapping/>
  </p:clrMapOvr>
</p:sldLayout>
</file>

<file path=ppt/slideLayouts/slideLayout1676.xml><?xml version="1.0" encoding="utf-8"?>
<p:sldLayout xmlns:a="http://schemas.openxmlformats.org/drawingml/2006/main" xmlns:r="http://schemas.openxmlformats.org/officeDocument/2006/relationships" xmlns:p="http://schemas.openxmlformats.org/presentationml/2006/main">
  <p:cSld name="23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156592845"/>
      </p:ext>
    </p:extLst>
  </p:cSld>
  <p:clrMapOvr>
    <a:masterClrMapping/>
  </p:clrMapOvr>
</p:sldLayout>
</file>

<file path=ppt/slideLayouts/slideLayout1677.xml><?xml version="1.0" encoding="utf-8"?>
<p:sldLayout xmlns:a="http://schemas.openxmlformats.org/drawingml/2006/main" xmlns:r="http://schemas.openxmlformats.org/officeDocument/2006/relationships" xmlns:p="http://schemas.openxmlformats.org/presentationml/2006/main">
  <p:cSld name="4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302871589"/>
      </p:ext>
    </p:extLst>
  </p:cSld>
  <p:clrMapOvr>
    <a:masterClrMapping/>
  </p:clrMapOvr>
</p:sldLayout>
</file>

<file path=ppt/slideLayouts/slideLayout1678.xml><?xml version="1.0" encoding="utf-8"?>
<p:sldLayout xmlns:a="http://schemas.openxmlformats.org/drawingml/2006/main" xmlns:r="http://schemas.openxmlformats.org/officeDocument/2006/relationships" xmlns:p="http://schemas.openxmlformats.org/presentationml/2006/main" userDrawn="1">
  <p:cSld name="5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02675636"/>
      </p:ext>
    </p:extLst>
  </p:cSld>
  <p:clrMapOvr>
    <a:masterClrMapping/>
  </p:clrMapOvr>
</p:sldLayout>
</file>

<file path=ppt/slideLayouts/slideLayout1679.xml><?xml version="1.0" encoding="utf-8"?>
<p:sldLayout xmlns:a="http://schemas.openxmlformats.org/drawingml/2006/main" xmlns:r="http://schemas.openxmlformats.org/officeDocument/2006/relationships" xmlns:p="http://schemas.openxmlformats.org/presentationml/2006/main">
  <p:cSld name="24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2024495226"/>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Title Only">
  <p:cSld name="Title Only 8 2">
    <p:spTree>
      <p:nvGrpSpPr>
        <p:cNvPr id="1" name="Shape 10707"/>
        <p:cNvGrpSpPr/>
        <p:nvPr/>
      </p:nvGrpSpPr>
      <p:grpSpPr>
        <a:xfrm>
          <a:off x="0" y="0"/>
          <a:ext cx="0" cy="0"/>
          <a:chOff x="0" y="0"/>
          <a:chExt cx="0" cy="0"/>
        </a:xfrm>
      </p:grpSpPr>
      <p:grpSp>
        <p:nvGrpSpPr>
          <p:cNvPr id="10708" name="Google Shape;10708;p1472"/>
          <p:cNvGrpSpPr/>
          <p:nvPr/>
        </p:nvGrpSpPr>
        <p:grpSpPr>
          <a:xfrm>
            <a:off x="7191542" y="1"/>
            <a:ext cx="5000459" cy="1425992"/>
            <a:chOff x="7191542" y="1"/>
            <a:chExt cx="5000459" cy="1425992"/>
          </a:xfrm>
        </p:grpSpPr>
        <p:pic>
          <p:nvPicPr>
            <p:cNvPr id="10709" name="Google Shape;10709;p14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710" name="Google Shape;10710;p1472"/>
            <p:cNvGrpSpPr/>
            <p:nvPr/>
          </p:nvGrpSpPr>
          <p:grpSpPr>
            <a:xfrm>
              <a:off x="7191542" y="1"/>
              <a:ext cx="5000459" cy="1425992"/>
              <a:chOff x="7186272" y="0"/>
              <a:chExt cx="5005729" cy="1427495"/>
            </a:xfrm>
          </p:grpSpPr>
          <p:sp>
            <p:nvSpPr>
              <p:cNvPr id="10711" name="Google Shape;10711;p14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712" name="Google Shape;10712;p14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713" name="Google Shape;10713;p147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14" name="Google Shape;10714;p147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715" name="Google Shape;10715;p14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716" name="Google Shape;10716;p147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680.xml><?xml version="1.0" encoding="utf-8"?>
<p:sldLayout xmlns:a="http://schemas.openxmlformats.org/drawingml/2006/main" xmlns:r="http://schemas.openxmlformats.org/officeDocument/2006/relationships" xmlns:p="http://schemas.openxmlformats.org/presentationml/2006/main">
  <p:cSld name="5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726863620"/>
      </p:ext>
    </p:extLst>
  </p:cSld>
  <p:clrMapOvr>
    <a:masterClrMapping/>
  </p:clrMapOvr>
</p:sldLayout>
</file>

<file path=ppt/slideLayouts/slideLayout1681.xml><?xml version="1.0" encoding="utf-8"?>
<p:sldLayout xmlns:a="http://schemas.openxmlformats.org/drawingml/2006/main" xmlns:r="http://schemas.openxmlformats.org/officeDocument/2006/relationships" xmlns:p="http://schemas.openxmlformats.org/presentationml/2006/main" userDrawn="1">
  <p:cSld name="7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2" y="783847"/>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6" y="1615018"/>
            <a:ext cx="10176933" cy="3812116"/>
          </a:xfrm>
          <a:prstGeom prst="rect">
            <a:avLst/>
          </a:prstGeom>
        </p:spPr>
        <p:txBody>
          <a:bodyPr/>
          <a:lstStyle>
            <a:lvl1pPr marL="381028" indent="-381028">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1365524555"/>
      </p:ext>
    </p:extLst>
  </p:cSld>
  <p:clrMapOvr>
    <a:masterClrMapping/>
  </p:clrMapOvr>
</p:sldLayout>
</file>

<file path=ppt/slideLayouts/slideLayout1682.xml><?xml version="1.0" encoding="utf-8"?>
<p:sldLayout xmlns:a="http://schemas.openxmlformats.org/drawingml/2006/main" xmlns:r="http://schemas.openxmlformats.org/officeDocument/2006/relationships" xmlns:p="http://schemas.openxmlformats.org/presentationml/2006/main">
  <p:cSld name="7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4"/>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8"/>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Tree>
    <p:extLst>
      <p:ext uri="{BB962C8B-B14F-4D97-AF65-F5344CB8AC3E}">
        <p14:creationId xmlns:p14="http://schemas.microsoft.com/office/powerpoint/2010/main" val="2787470202"/>
      </p:ext>
    </p:extLst>
  </p:cSld>
  <p:clrMapOvr>
    <a:masterClrMapping/>
  </p:clrMapOvr>
</p:sldLayout>
</file>

<file path=ppt/slideLayouts/slideLayout1683.xml><?xml version="1.0" encoding="utf-8"?>
<p:sldLayout xmlns:a="http://schemas.openxmlformats.org/drawingml/2006/main" xmlns:r="http://schemas.openxmlformats.org/officeDocument/2006/relationships" xmlns:p="http://schemas.openxmlformats.org/presentationml/2006/main">
  <p:cSld name="2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9"/>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cstate="email">
            <a:extLst>
              <a:ext uri="{28A0092B-C50C-407E-A947-70E740481C1C}">
                <a14:useLocalDpi xmlns:a14="http://schemas.microsoft.com/office/drawing/2010/main"/>
              </a:ext>
            </a:extLst>
          </a:blip>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6"/>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1" y="806858"/>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1" y="1637855"/>
            <a:ext cx="10156179" cy="4117159"/>
          </a:xfrm>
          <a:prstGeom prst="rect">
            <a:avLst/>
          </a:prstGeom>
        </p:spPr>
        <p:txBody>
          <a:bodyPr/>
          <a:lstStyle>
            <a:lvl1pPr marL="0" marR="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69"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4090474999"/>
      </p:ext>
    </p:extLst>
  </p:cSld>
  <p:clrMapOvr>
    <a:masterClrMapping/>
  </p:clrMapOvr>
</p:sldLayout>
</file>

<file path=ppt/slideLayouts/slideLayout1684.xml><?xml version="1.0" encoding="utf-8"?>
<p:sldLayout xmlns:a="http://schemas.openxmlformats.org/drawingml/2006/main" xmlns:r="http://schemas.openxmlformats.org/officeDocument/2006/relationships" xmlns:p="http://schemas.openxmlformats.org/presentationml/2006/main" preserve="1" userDrawn="1">
  <p:cSld name="18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5"/>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2" y="1561333"/>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2" y="3766864"/>
            <a:ext cx="5194433"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50"/>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778825717"/>
      </p:ext>
    </p:extLst>
  </p:cSld>
  <p:clrMapOvr>
    <a:masterClrMapping/>
  </p:clrMapOvr>
</p:sldLayout>
</file>

<file path=ppt/slideLayouts/slideLayout1685.xml><?xml version="1.0" encoding="utf-8"?>
<p:sldLayout xmlns:a="http://schemas.openxmlformats.org/drawingml/2006/main" xmlns:r="http://schemas.openxmlformats.org/officeDocument/2006/relationships" xmlns:p="http://schemas.openxmlformats.org/presentationml/2006/main" preserve="1" userDrawn="1">
  <p:cSld name="18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9"/>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50"/>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1"/>
            <a:ext cx="9365380" cy="986569"/>
          </a:xfrm>
        </p:spPr>
        <p:txBody>
          <a:bodyPr/>
          <a:lstStyle>
            <a:lvl1pPr marL="0" indent="0" algn="l">
              <a:buNone/>
              <a:defRPr sz="2400">
                <a:solidFill>
                  <a:schemeClr val="tx1"/>
                </a:solidFill>
              </a:defRPr>
            </a:lvl1pPr>
            <a:lvl2pPr marL="457246" indent="0" algn="ctr">
              <a:buNone/>
              <a:defRPr sz="2000"/>
            </a:lvl2pPr>
            <a:lvl3pPr marL="914492" indent="0" algn="ctr">
              <a:buNone/>
              <a:defRPr sz="1800"/>
            </a:lvl3pPr>
            <a:lvl4pPr marL="1371738" indent="0" algn="ctr">
              <a:buNone/>
              <a:defRPr sz="1600"/>
            </a:lvl4pPr>
            <a:lvl5pPr marL="1828983" indent="0" algn="ctr">
              <a:buNone/>
              <a:defRPr sz="1600"/>
            </a:lvl5pPr>
            <a:lvl6pPr marL="2286228" indent="0" algn="ctr">
              <a:buNone/>
              <a:defRPr sz="1600"/>
            </a:lvl6pPr>
            <a:lvl7pPr marL="2743475" indent="0" algn="ctr">
              <a:buNone/>
              <a:defRPr sz="1600"/>
            </a:lvl7pPr>
            <a:lvl8pPr marL="3200720" indent="0" algn="ctr">
              <a:buNone/>
              <a:defRPr sz="1600"/>
            </a:lvl8pPr>
            <a:lvl9pPr marL="3657966" indent="0" algn="ctr">
              <a:buNone/>
              <a:defRPr sz="1600"/>
            </a:lvl9pPr>
          </a:lstStyle>
          <a:p>
            <a:r>
              <a:rPr lang="en-US"/>
              <a:t>Click to edit Master subtitle style</a:t>
            </a:r>
          </a:p>
        </p:txBody>
      </p:sp>
    </p:spTree>
    <p:extLst>
      <p:ext uri="{BB962C8B-B14F-4D97-AF65-F5344CB8AC3E}">
        <p14:creationId xmlns:p14="http://schemas.microsoft.com/office/powerpoint/2010/main" val="3946846037"/>
      </p:ext>
    </p:extLst>
  </p:cSld>
  <p:clrMapOvr>
    <a:masterClrMapping/>
  </p:clrMapOvr>
</p:sldLayout>
</file>

<file path=ppt/slideLayouts/slideLayout1686.xml><?xml version="1.0" encoding="utf-8"?>
<p:sldLayout xmlns:a="http://schemas.openxmlformats.org/drawingml/2006/main" xmlns:r="http://schemas.openxmlformats.org/officeDocument/2006/relationships" xmlns:p="http://schemas.openxmlformats.org/presentationml/2006/main" preserve="1" userDrawn="1">
  <p:cSld name="18_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8"/>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50" y="4385538"/>
            <a:ext cx="2025315" cy="911940"/>
          </a:xfrm>
          <a:prstGeom prst="rect">
            <a:avLst/>
          </a:prstGeom>
        </p:spPr>
      </p:pic>
    </p:spTree>
    <p:extLst>
      <p:ext uri="{BB962C8B-B14F-4D97-AF65-F5344CB8AC3E}">
        <p14:creationId xmlns:p14="http://schemas.microsoft.com/office/powerpoint/2010/main" val="1257396240"/>
      </p:ext>
    </p:extLst>
  </p:cSld>
  <p:clrMapOvr>
    <a:masterClrMapping/>
  </p:clrMapOvr>
</p:sldLayout>
</file>

<file path=ppt/slideLayouts/slideLayout1687.xml><?xml version="1.0" encoding="utf-8"?>
<p:sldLayout xmlns:a="http://schemas.openxmlformats.org/drawingml/2006/main" xmlns:r="http://schemas.openxmlformats.org/officeDocument/2006/relationships" xmlns:p="http://schemas.openxmlformats.org/presentationml/2006/main" type="obj" preserve="1">
  <p:cSld name="45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8"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8"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4"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184424539"/>
      </p:ext>
    </p:extLst>
  </p:cSld>
  <p:clrMapOvr>
    <a:masterClrMapping/>
  </p:clrMapOvr>
</p:sldLayout>
</file>

<file path=ppt/slideLayouts/slideLayout1688.xml><?xml version="1.0" encoding="utf-8"?>
<p:sldLayout xmlns:a="http://schemas.openxmlformats.org/drawingml/2006/main" xmlns:r="http://schemas.openxmlformats.org/officeDocument/2006/relationships" xmlns:p="http://schemas.openxmlformats.org/presentationml/2006/main" type="obj" preserve="1">
  <p:cSld name="28_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4"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2"/>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794018060"/>
      </p:ext>
    </p:extLst>
  </p:cSld>
  <p:clrMapOvr>
    <a:masterClrMapping/>
  </p:clrMapOvr>
</p:sldLayout>
</file>

<file path=ppt/slideLayouts/slideLayout1689.xml><?xml version="1.0" encoding="utf-8"?>
<p:sldLayout xmlns:a="http://schemas.openxmlformats.org/drawingml/2006/main" xmlns:r="http://schemas.openxmlformats.org/officeDocument/2006/relationships" xmlns:p="http://schemas.openxmlformats.org/presentationml/2006/main" type="twoObj" preserve="1">
  <p:cSld name="18_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4"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1"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67741681"/>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End">
  <p:cSld name="End 9 2">
    <p:spTree>
      <p:nvGrpSpPr>
        <p:cNvPr id="1" name="Shape 10717"/>
        <p:cNvGrpSpPr/>
        <p:nvPr/>
      </p:nvGrpSpPr>
      <p:grpSpPr>
        <a:xfrm>
          <a:off x="0" y="0"/>
          <a:ext cx="0" cy="0"/>
          <a:chOff x="0" y="0"/>
          <a:chExt cx="0" cy="0"/>
        </a:xfrm>
      </p:grpSpPr>
      <p:grpSp>
        <p:nvGrpSpPr>
          <p:cNvPr id="10718" name="Google Shape;10718;p1473"/>
          <p:cNvGrpSpPr/>
          <p:nvPr/>
        </p:nvGrpSpPr>
        <p:grpSpPr>
          <a:xfrm>
            <a:off x="0" y="0"/>
            <a:ext cx="12192000" cy="2148830"/>
            <a:chOff x="0" y="0"/>
            <a:chExt cx="12192000" cy="2148830"/>
          </a:xfrm>
        </p:grpSpPr>
        <p:sp>
          <p:nvSpPr>
            <p:cNvPr id="10719" name="Google Shape;10719;p1473"/>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720" name="Google Shape;10720;p1473"/>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0721" name="Google Shape;10721;p1473"/>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722" name="Google Shape;10722;p1473"/>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23" name="Google Shape;10723;p1473"/>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724" name="Google Shape;10724;p1473"/>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0725" name="Google Shape;10725;p1473"/>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690.xml><?xml version="1.0" encoding="utf-8"?>
<p:sldLayout xmlns:a="http://schemas.openxmlformats.org/drawingml/2006/main" xmlns:r="http://schemas.openxmlformats.org/officeDocument/2006/relationships" xmlns:p="http://schemas.openxmlformats.org/presentationml/2006/main" type="twoTxTwoObj" preserve="1">
  <p:cSld name="18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4"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7"/>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2"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2"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46" indent="0">
              <a:buNone/>
              <a:defRPr sz="2000" b="1"/>
            </a:lvl2pPr>
            <a:lvl3pPr marL="914492" indent="0">
              <a:buNone/>
              <a:defRPr sz="1800" b="1"/>
            </a:lvl3pPr>
            <a:lvl4pPr marL="1371738" indent="0">
              <a:buNone/>
              <a:defRPr sz="1600" b="1"/>
            </a:lvl4pPr>
            <a:lvl5pPr marL="1828983" indent="0">
              <a:buNone/>
              <a:defRPr sz="1600" b="1"/>
            </a:lvl5pPr>
            <a:lvl6pPr marL="2286228" indent="0">
              <a:buNone/>
              <a:defRPr sz="1600" b="1"/>
            </a:lvl6pPr>
            <a:lvl7pPr marL="2743475" indent="0">
              <a:buNone/>
              <a:defRPr sz="1600" b="1"/>
            </a:lvl7pPr>
            <a:lvl8pPr marL="3200720" indent="0">
              <a:buNone/>
              <a:defRPr sz="1600" b="1"/>
            </a:lvl8pPr>
            <a:lvl9pPr marL="3657966"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655818090"/>
      </p:ext>
    </p:extLst>
  </p:cSld>
  <p:clrMapOvr>
    <a:masterClrMapping/>
  </p:clrMapOvr>
</p:sldLayout>
</file>

<file path=ppt/slideLayouts/slideLayout1691.xml><?xml version="1.0" encoding="utf-8"?>
<p:sldLayout xmlns:a="http://schemas.openxmlformats.org/drawingml/2006/main" xmlns:r="http://schemas.openxmlformats.org/officeDocument/2006/relationships" xmlns:p="http://schemas.openxmlformats.org/presentationml/2006/main" type="titleOnly" preserve="1">
  <p:cSld name="18_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4"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34187700"/>
      </p:ext>
    </p:extLst>
  </p:cSld>
  <p:clrMapOvr>
    <a:masterClrMapping/>
  </p:clrMapOvr>
</p:sldLayout>
</file>

<file path=ppt/slideLayouts/slideLayout1692.xml><?xml version="1.0" encoding="utf-8"?>
<p:sldLayout xmlns:a="http://schemas.openxmlformats.org/drawingml/2006/main" xmlns:r="http://schemas.openxmlformats.org/officeDocument/2006/relationships" xmlns:p="http://schemas.openxmlformats.org/presentationml/2006/main" preserve="1" userDrawn="1">
  <p:cSld name="18_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sz="1800"/>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sz="1800"/>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9"/>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2"/>
            <a:ext cx="5582652" cy="1413563"/>
          </a:xfrm>
        </p:spPr>
        <p:txBody>
          <a:bodyPr numCol="2">
            <a:no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hasCustomPrompt="1"/>
          </p:nvPr>
        </p:nvSpPr>
        <p:spPr>
          <a:xfrm>
            <a:off x="1219200" y="1887490"/>
            <a:ext cx="5582652" cy="1078262"/>
          </a:xfrm>
        </p:spPr>
        <p:txBody>
          <a:bodyPr>
            <a:no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02370"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3952733890"/>
      </p:ext>
    </p:extLst>
  </p:cSld>
  <p:clrMapOvr>
    <a:masterClrMapping/>
  </p:clrMapOvr>
</p:sldLayout>
</file>

<file path=ppt/slideLayouts/slideLayout1693.xml><?xml version="1.0" encoding="utf-8"?>
<p:sldLayout xmlns:a="http://schemas.openxmlformats.org/drawingml/2006/main" xmlns:r="http://schemas.openxmlformats.org/officeDocument/2006/relationships" xmlns:p="http://schemas.openxmlformats.org/presentationml/2006/main" type="blank" preserve="1">
  <p:cSld name="17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2"/>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4"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4250190558"/>
      </p:ext>
    </p:extLst>
  </p:cSld>
  <p:clrMapOvr>
    <a:masterClrMapping/>
  </p:clrMapOvr>
</p:sldLayout>
</file>

<file path=ppt/slideLayouts/slideLayout1694.xml><?xml version="1.0" encoding="utf-8"?>
<p:sldLayout xmlns:a="http://schemas.openxmlformats.org/drawingml/2006/main" xmlns:r="http://schemas.openxmlformats.org/officeDocument/2006/relationships" xmlns:p="http://schemas.openxmlformats.org/presentationml/2006/main" preserve="1" userDrawn="1">
  <p:cSld name="19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939256970"/>
      </p:ext>
    </p:extLst>
  </p:cSld>
  <p:clrMapOvr>
    <a:masterClrMapping/>
  </p:clrMapOvr>
</p:sldLayout>
</file>

<file path=ppt/slideLayouts/slideLayout1695.xml><?xml version="1.0" encoding="utf-8"?>
<p:sldLayout xmlns:a="http://schemas.openxmlformats.org/drawingml/2006/main" xmlns:r="http://schemas.openxmlformats.org/officeDocument/2006/relationships" xmlns:p="http://schemas.openxmlformats.org/presentationml/2006/main" preserve="1" userDrawn="1">
  <p:cSld name="19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617638659"/>
      </p:ext>
    </p:extLst>
  </p:cSld>
  <p:clrMapOvr>
    <a:masterClrMapping/>
  </p:clrMapOvr>
</p:sldLayout>
</file>

<file path=ppt/slideLayouts/slideLayout1696.xml><?xml version="1.0" encoding="utf-8"?>
<p:sldLayout xmlns:a="http://schemas.openxmlformats.org/drawingml/2006/main" xmlns:r="http://schemas.openxmlformats.org/officeDocument/2006/relationships" xmlns:p="http://schemas.openxmlformats.org/presentationml/2006/main" showMasterSp="0" userDrawn="1">
  <p:cSld name="Table of Content">
    <p:spTree>
      <p:nvGrpSpPr>
        <p:cNvPr id="1" name=""/>
        <p:cNvGrpSpPr/>
        <p:nvPr/>
      </p:nvGrpSpPr>
      <p:grpSpPr>
        <a:xfrm>
          <a:off x="0" y="0"/>
          <a:ext cx="0" cy="0"/>
          <a:chOff x="0" y="0"/>
          <a:chExt cx="0" cy="0"/>
        </a:xfrm>
      </p:grpSpPr>
      <p:graphicFrame>
        <p:nvGraphicFramePr>
          <p:cNvPr id="6" name="Object 2" hidden="1"/>
          <p:cNvGraphicFramePr>
            <a:graphicFrameLocks noChangeAspect="1"/>
          </p:cNvGraphicFramePr>
          <p:nvPr>
            <p:custDataLst>
              <p:tags r:id="rId1"/>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4" imgW="360" imgH="360" progId="TCLayout.ActiveDocument.1">
                  <p:embed/>
                </p:oleObj>
              </mc:Choice>
              <mc:Fallback>
                <p:oleObj name="think-cell Slide" r:id="rId4" imgW="360" imgH="360" progId="TCLayout.ActiveDocument.1">
                  <p:embed/>
                  <p:pic>
                    <p:nvPicPr>
                      <p:cNvPr id="6" name="Object 2"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8" name="Rectangle 7"/>
          <p:cNvSpPr/>
          <p:nvPr/>
        </p:nvSpPr>
        <p:spPr>
          <a:xfrm>
            <a:off x="-10584" y="6620935"/>
            <a:ext cx="12213168" cy="237067"/>
          </a:xfrm>
          <a:prstGeom prst="rect">
            <a:avLst/>
          </a:prstGeom>
          <a:solidFill>
            <a:srgbClr val="76767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2400"/>
          </a:p>
        </p:txBody>
      </p:sp>
      <p:graphicFrame>
        <p:nvGraphicFramePr>
          <p:cNvPr id="10" name="Object 7" hidden="1"/>
          <p:cNvGraphicFramePr>
            <a:graphicFrameLocks noChangeAspect="1"/>
          </p:cNvGraphicFramePr>
          <p:nvPr userDrawn="1">
            <p:custDataLst>
              <p:tags r:id="rId2"/>
            </p:custDataLst>
          </p:nvPr>
        </p:nvGraphicFramePr>
        <p:xfrm>
          <a:off x="2118" y="2118"/>
          <a:ext cx="2116" cy="2116"/>
        </p:xfrm>
        <a:graphic>
          <a:graphicData uri="http://schemas.openxmlformats.org/presentationml/2006/ole">
            <mc:AlternateContent xmlns:mc="http://schemas.openxmlformats.org/markup-compatibility/2006">
              <mc:Choice xmlns:v="urn:schemas-microsoft-com:vml" Requires="v">
                <p:oleObj name="think-cell Slide" r:id="rId6" imgW="360" imgH="360" progId="TCLayout.ActiveDocument.1">
                  <p:embed/>
                </p:oleObj>
              </mc:Choice>
              <mc:Fallback>
                <p:oleObj name="think-cell Slide" r:id="rId6" imgW="360" imgH="360" progId="TCLayout.ActiveDocument.1">
                  <p:embed/>
                  <p:pic>
                    <p:nvPicPr>
                      <p:cNvPr id="10" name="Object 7" hidden="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18" y="2118"/>
                        <a:ext cx="2116" cy="21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oleObj>
              </mc:Fallback>
            </mc:AlternateContent>
          </a:graphicData>
        </a:graphic>
      </p:graphicFrame>
      <p:sp>
        <p:nvSpPr>
          <p:cNvPr id="2" name="Title 1"/>
          <p:cNvSpPr>
            <a:spLocks noGrp="1"/>
          </p:cNvSpPr>
          <p:nvPr>
            <p:ph type="title"/>
          </p:nvPr>
        </p:nvSpPr>
        <p:spPr>
          <a:xfrm>
            <a:off x="218116" y="224842"/>
            <a:ext cx="11715725" cy="569325"/>
          </a:xfrm>
        </p:spPr>
        <p:txBody>
          <a:bodyPr/>
          <a:lstStyle>
            <a:lvl1pPr>
              <a:defRPr sz="2933">
                <a:solidFill>
                  <a:schemeClr val="tx2"/>
                </a:solidFill>
              </a:defRPr>
            </a:lvl1pPr>
          </a:lstStyle>
          <a:p>
            <a:r>
              <a:rPr lang="en-US"/>
              <a:t>Click to edit Master title style</a:t>
            </a:r>
          </a:p>
        </p:txBody>
      </p:sp>
      <p:sp>
        <p:nvSpPr>
          <p:cNvPr id="5" name="Content Placeholder 2"/>
          <p:cNvSpPr>
            <a:spLocks noGrp="1"/>
          </p:cNvSpPr>
          <p:nvPr>
            <p:ph idx="1"/>
          </p:nvPr>
        </p:nvSpPr>
        <p:spPr>
          <a:xfrm>
            <a:off x="218116" y="917199"/>
            <a:ext cx="11715725" cy="4958671"/>
          </a:xfrm>
          <a:prstGeom prst="rect">
            <a:avLst/>
          </a:prstGeom>
        </p:spPr>
        <p:txBody>
          <a:bodyPr/>
          <a:lstStyle>
            <a:lvl1pPr marL="381028" indent="-381028">
              <a:buFont typeface="Wingdings" panose="05000000000000000000" pitchFamily="2" charset="2"/>
              <a:buChar char="§"/>
              <a:defRPr sz="1867" b="1"/>
            </a:lvl1pPr>
            <a:lvl2pPr marL="609646" indent="-296356">
              <a:buFont typeface="Arial" panose="020B0604020202020204" pitchFamily="34" charset="0"/>
              <a:buChar char="̶"/>
              <a:defRPr sz="1867"/>
            </a:lvl2pPr>
            <a:lvl3pPr marL="922936" indent="-313291">
              <a:buFont typeface="Arial" panose="020B0604020202020204" pitchFamily="34" charset="0"/>
              <a:buChar char="•"/>
              <a:defRPr sz="1867"/>
            </a:lvl3pPr>
            <a:lvl4pPr marL="1219292" indent="-296356">
              <a:buFont typeface="Wingdings" panose="05000000000000000000" pitchFamily="2" charset="2"/>
              <a:buChar char="ü"/>
              <a:defRPr sz="1867"/>
            </a:lvl4pPr>
            <a:lvl5pPr marL="1532582" indent="-313291">
              <a:defRPr sz="1867"/>
            </a:lvl5pPr>
          </a:lstStyle>
          <a:p>
            <a:pPr lvl="0"/>
            <a:r>
              <a:rPr lang="en-US"/>
              <a:t>Edit Master text styles</a:t>
            </a:r>
          </a:p>
          <a:p>
            <a:pPr lvl="1"/>
            <a:r>
              <a:rPr lang="en-US"/>
              <a:t>Second level</a:t>
            </a:r>
          </a:p>
          <a:p>
            <a:pPr lvl="2"/>
            <a:r>
              <a:rPr lang="en-US"/>
              <a:t>Third level</a:t>
            </a:r>
          </a:p>
          <a:p>
            <a:pPr lvl="3"/>
            <a:r>
              <a:rPr lang="en-US"/>
              <a:t>Fourth level</a:t>
            </a:r>
          </a:p>
        </p:txBody>
      </p:sp>
      <p:sp>
        <p:nvSpPr>
          <p:cNvPr id="7" name="Text Placeholder 6"/>
          <p:cNvSpPr>
            <a:spLocks noGrp="1"/>
          </p:cNvSpPr>
          <p:nvPr>
            <p:ph type="body" sz="quarter" idx="10"/>
          </p:nvPr>
        </p:nvSpPr>
        <p:spPr>
          <a:xfrm>
            <a:off x="3858939" y="5969003"/>
            <a:ext cx="8074903" cy="649817"/>
          </a:xfrm>
          <a:prstGeom prst="rect">
            <a:avLst/>
          </a:prstGeom>
        </p:spPr>
        <p:txBody>
          <a:bodyPr anchor="b"/>
          <a:lstStyle>
            <a:lvl1pPr>
              <a:defRPr sz="1333" b="0" baseline="0"/>
            </a:lvl1pPr>
          </a:lstStyle>
          <a:p>
            <a:pPr lvl="0"/>
            <a:r>
              <a:rPr lang="en-US"/>
              <a:t>Edit Master text styles</a:t>
            </a:r>
          </a:p>
        </p:txBody>
      </p:sp>
      <p:sp>
        <p:nvSpPr>
          <p:cNvPr id="11" name="Slide Number Placeholder 3"/>
          <p:cNvSpPr>
            <a:spLocks noGrp="1"/>
          </p:cNvSpPr>
          <p:nvPr>
            <p:ph type="sldNum" sz="quarter" idx="11"/>
          </p:nvPr>
        </p:nvSpPr>
        <p:spPr/>
        <p:txBody>
          <a:bodyPr/>
          <a:lstStyle>
            <a:lvl1pPr algn="r">
              <a:defRPr sz="1467">
                <a:solidFill>
                  <a:schemeClr val="bg1"/>
                </a:solidFill>
                <a:latin typeface="+mn-lt"/>
              </a:defRPr>
            </a:lvl1pPr>
          </a:lstStyle>
          <a:p>
            <a:pPr>
              <a:defRPr/>
            </a:pPr>
            <a:fld id="{D9E38BE4-73A9-4CBE-849B-DA886A199DD2}" type="slidenum">
              <a:rPr lang="en-US"/>
              <a:pPr>
                <a:defRPr/>
              </a:pPr>
              <a:t>‹#›</a:t>
            </a:fld>
            <a:endParaRPr lang="en-US"/>
          </a:p>
        </p:txBody>
      </p:sp>
      <p:pic>
        <p:nvPicPr>
          <p:cNvPr id="12" name="Picture 3" descr="M:\Marketing Communication and Referral Access\Luis\newbrand\UCM_logo\master\horizontal\UCM_Logo_Master_Brand_Horizontal_Tagline_rgb.jpg"/>
          <p:cNvPicPr>
            <a:picLocks noChangeAspect="1" noChangeArrowheads="1"/>
          </p:cNvPicPr>
          <p:nvPr userDrawn="1"/>
        </p:nvPicPr>
        <p:blipFill>
          <a:blip r:embed="rId7" cstate="email">
            <a:extLst>
              <a:ext uri="{28A0092B-C50C-407E-A947-70E740481C1C}">
                <a14:useLocalDpi xmlns:a14="http://schemas.microsoft.com/office/drawing/2010/main"/>
              </a:ext>
            </a:extLst>
          </a:blip>
          <a:srcRect/>
          <a:stretch>
            <a:fillRect/>
          </a:stretch>
        </p:blipFill>
        <p:spPr bwMode="auto">
          <a:xfrm>
            <a:off x="101603" y="5969002"/>
            <a:ext cx="3704343" cy="651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88437078"/>
      </p:ext>
    </p:extLst>
  </p:cSld>
  <p:clrMapOvr>
    <a:masterClrMapping/>
  </p:clrMapOvr>
</p:sldLayout>
</file>

<file path=ppt/slideLayouts/slideLayout1697.xml><?xml version="1.0" encoding="utf-8"?>
<p:sldLayout xmlns:a="http://schemas.openxmlformats.org/drawingml/2006/main" xmlns:r="http://schemas.openxmlformats.org/officeDocument/2006/relationships" xmlns:p="http://schemas.openxmlformats.org/presentationml/2006/main" matchingName="Title and Content">
  <p:cSld name="4_Title and Content">
    <p:spTree>
      <p:nvGrpSpPr>
        <p:cNvPr id="1" name="Shape 57"/>
        <p:cNvGrpSpPr/>
        <p:nvPr/>
      </p:nvGrpSpPr>
      <p:grpSpPr>
        <a:xfrm>
          <a:off x="0" y="0"/>
          <a:ext cx="0" cy="0"/>
          <a:chOff x="0" y="0"/>
          <a:chExt cx="0" cy="0"/>
        </a:xfrm>
      </p:grpSpPr>
      <p:grpSp>
        <p:nvGrpSpPr>
          <p:cNvPr id="58" name="Google Shape;58;p6"/>
          <p:cNvGrpSpPr/>
          <p:nvPr/>
        </p:nvGrpSpPr>
        <p:grpSpPr>
          <a:xfrm>
            <a:off x="7191544" y="1"/>
            <a:ext cx="5000459" cy="1425992"/>
            <a:chOff x="7191542" y="1"/>
            <a:chExt cx="5000459" cy="1425992"/>
          </a:xfrm>
        </p:grpSpPr>
        <p:pic>
          <p:nvPicPr>
            <p:cNvPr id="59" name="Google Shape;59;p6"/>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60" name="Google Shape;60;p6"/>
            <p:cNvGrpSpPr/>
            <p:nvPr/>
          </p:nvGrpSpPr>
          <p:grpSpPr>
            <a:xfrm>
              <a:off x="7191542" y="1"/>
              <a:ext cx="5000459" cy="1425992"/>
              <a:chOff x="7186272" y="0"/>
              <a:chExt cx="5005729" cy="1427495"/>
            </a:xfrm>
          </p:grpSpPr>
          <p:sp>
            <p:nvSpPr>
              <p:cNvPr id="61" name="Google Shape;61;p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sp>
            <p:nvSpPr>
              <p:cNvPr id="62" name="Google Shape;62;p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chemeClr val="dk1"/>
                  </a:solidFill>
                  <a:latin typeface="Calibri"/>
                  <a:ea typeface="Calibri"/>
                  <a:cs typeface="Calibri"/>
                  <a:sym typeface="Calibri"/>
                </a:endParaRPr>
              </a:p>
            </p:txBody>
          </p:sp>
        </p:grpSp>
      </p:grpSp>
      <p:sp>
        <p:nvSpPr>
          <p:cNvPr id="63" name="Google Shape;63;p6"/>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4" name="Google Shape;64;p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46" lvl="0" indent="-342934" algn="l">
              <a:lnSpc>
                <a:spcPct val="100000"/>
              </a:lnSpc>
              <a:spcBef>
                <a:spcPts val="1000"/>
              </a:spcBef>
              <a:spcAft>
                <a:spcPts val="0"/>
              </a:spcAft>
              <a:buSzPts val="1800"/>
              <a:buChar char="•"/>
              <a:defRPr/>
            </a:lvl1pPr>
            <a:lvl2pPr marL="914492" lvl="1" indent="-342934" algn="l">
              <a:lnSpc>
                <a:spcPct val="100000"/>
              </a:lnSpc>
              <a:spcBef>
                <a:spcPts val="1000"/>
              </a:spcBef>
              <a:spcAft>
                <a:spcPts val="0"/>
              </a:spcAft>
              <a:buSzPts val="1800"/>
              <a:buChar char="•"/>
              <a:defRPr/>
            </a:lvl2pPr>
            <a:lvl3pPr marL="1371738" lvl="2" indent="-342934" algn="l">
              <a:lnSpc>
                <a:spcPct val="100000"/>
              </a:lnSpc>
              <a:spcBef>
                <a:spcPts val="1000"/>
              </a:spcBef>
              <a:spcAft>
                <a:spcPts val="0"/>
              </a:spcAft>
              <a:buSzPts val="1800"/>
              <a:buChar char="•"/>
              <a:defRPr/>
            </a:lvl3pPr>
            <a:lvl4pPr marL="1828983" lvl="3" indent="-342934" algn="l">
              <a:lnSpc>
                <a:spcPct val="100000"/>
              </a:lnSpc>
              <a:spcBef>
                <a:spcPts val="1000"/>
              </a:spcBef>
              <a:spcAft>
                <a:spcPts val="0"/>
              </a:spcAft>
              <a:buSzPts val="1800"/>
              <a:buChar char="•"/>
              <a:defRPr/>
            </a:lvl4pPr>
            <a:lvl5pPr marL="2286228" lvl="4" indent="-342934" algn="l">
              <a:lnSpc>
                <a:spcPct val="100000"/>
              </a:lnSpc>
              <a:spcBef>
                <a:spcPts val="1000"/>
              </a:spcBef>
              <a:spcAft>
                <a:spcPts val="0"/>
              </a:spcAft>
              <a:buSzPts val="1800"/>
              <a:buChar char="•"/>
              <a:defRPr/>
            </a:lvl5pPr>
            <a:lvl6pPr marL="2743475" lvl="5" indent="-342934" algn="l">
              <a:lnSpc>
                <a:spcPct val="90000"/>
              </a:lnSpc>
              <a:spcBef>
                <a:spcPts val="1000"/>
              </a:spcBef>
              <a:spcAft>
                <a:spcPts val="0"/>
              </a:spcAft>
              <a:buClr>
                <a:schemeClr val="dk1"/>
              </a:buClr>
              <a:buSzPts val="1800"/>
              <a:buChar char="•"/>
              <a:defRPr/>
            </a:lvl6pPr>
            <a:lvl7pPr marL="3200720" lvl="6" indent="-342934" algn="l">
              <a:lnSpc>
                <a:spcPct val="90000"/>
              </a:lnSpc>
              <a:spcBef>
                <a:spcPts val="500"/>
              </a:spcBef>
              <a:spcAft>
                <a:spcPts val="0"/>
              </a:spcAft>
              <a:buClr>
                <a:schemeClr val="dk1"/>
              </a:buClr>
              <a:buSzPts val="1800"/>
              <a:buChar char="•"/>
              <a:defRPr/>
            </a:lvl7pPr>
            <a:lvl8pPr marL="3657966" lvl="7" indent="-342934" algn="l">
              <a:lnSpc>
                <a:spcPct val="90000"/>
              </a:lnSpc>
              <a:spcBef>
                <a:spcPts val="500"/>
              </a:spcBef>
              <a:spcAft>
                <a:spcPts val="0"/>
              </a:spcAft>
              <a:buClr>
                <a:schemeClr val="dk1"/>
              </a:buClr>
              <a:buSzPts val="1800"/>
              <a:buChar char="•"/>
              <a:defRPr/>
            </a:lvl8pPr>
            <a:lvl9pPr marL="4115212" lvl="8" indent="-342934" algn="l">
              <a:lnSpc>
                <a:spcPct val="90000"/>
              </a:lnSpc>
              <a:spcBef>
                <a:spcPts val="500"/>
              </a:spcBef>
              <a:spcAft>
                <a:spcPts val="0"/>
              </a:spcAft>
              <a:buClr>
                <a:schemeClr val="dk1"/>
              </a:buClr>
              <a:buSzPts val="1800"/>
              <a:buChar char="•"/>
              <a:defRPr/>
            </a:lvl9pPr>
          </a:lstStyle>
          <a:p>
            <a:endParaRPr/>
          </a:p>
        </p:txBody>
      </p:sp>
      <p:sp>
        <p:nvSpPr>
          <p:cNvPr id="65" name="Google Shape;65;p6"/>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sz="1200">
                <a:solidFill>
                  <a:srgbClr val="AEB3B7"/>
                </a:solidFill>
                <a:latin typeface="Calibri"/>
                <a:ea typeface="Calibri"/>
                <a:cs typeface="Calibri"/>
                <a:sym typeface="Calibri"/>
              </a:defRPr>
            </a:lvl1pPr>
            <a:lvl2pPr marL="0" lvl="1" indent="0" algn="r">
              <a:spcBef>
                <a:spcPts val="0"/>
              </a:spcBef>
              <a:buNone/>
              <a:defRPr sz="1200">
                <a:solidFill>
                  <a:srgbClr val="AEB3B7"/>
                </a:solidFill>
                <a:latin typeface="Calibri"/>
                <a:ea typeface="Calibri"/>
                <a:cs typeface="Calibri"/>
                <a:sym typeface="Calibri"/>
              </a:defRPr>
            </a:lvl2pPr>
            <a:lvl3pPr marL="0" lvl="2" indent="0" algn="r">
              <a:spcBef>
                <a:spcPts val="0"/>
              </a:spcBef>
              <a:buNone/>
              <a:defRPr sz="1200">
                <a:solidFill>
                  <a:srgbClr val="AEB3B7"/>
                </a:solidFill>
                <a:latin typeface="Calibri"/>
                <a:ea typeface="Calibri"/>
                <a:cs typeface="Calibri"/>
                <a:sym typeface="Calibri"/>
              </a:defRPr>
            </a:lvl3pPr>
            <a:lvl4pPr marL="0" lvl="3" indent="0" algn="r">
              <a:spcBef>
                <a:spcPts val="0"/>
              </a:spcBef>
              <a:buNone/>
              <a:defRPr sz="1200">
                <a:solidFill>
                  <a:srgbClr val="AEB3B7"/>
                </a:solidFill>
                <a:latin typeface="Calibri"/>
                <a:ea typeface="Calibri"/>
                <a:cs typeface="Calibri"/>
                <a:sym typeface="Calibri"/>
              </a:defRPr>
            </a:lvl4pPr>
            <a:lvl5pPr marL="0" lvl="4" indent="0" algn="r">
              <a:spcBef>
                <a:spcPts val="0"/>
              </a:spcBef>
              <a:buNone/>
              <a:defRPr sz="1200">
                <a:solidFill>
                  <a:srgbClr val="AEB3B7"/>
                </a:solidFill>
                <a:latin typeface="Calibri"/>
                <a:ea typeface="Calibri"/>
                <a:cs typeface="Calibri"/>
                <a:sym typeface="Calibri"/>
              </a:defRPr>
            </a:lvl5pPr>
            <a:lvl6pPr marL="0" lvl="5" indent="0" algn="r">
              <a:spcBef>
                <a:spcPts val="0"/>
              </a:spcBef>
              <a:buNone/>
              <a:defRPr sz="1200">
                <a:solidFill>
                  <a:srgbClr val="AEB3B7"/>
                </a:solidFill>
                <a:latin typeface="Calibri"/>
                <a:ea typeface="Calibri"/>
                <a:cs typeface="Calibri"/>
                <a:sym typeface="Calibri"/>
              </a:defRPr>
            </a:lvl6pPr>
            <a:lvl7pPr marL="0" lvl="6" indent="0" algn="r">
              <a:spcBef>
                <a:spcPts val="0"/>
              </a:spcBef>
              <a:buNone/>
              <a:defRPr sz="1200">
                <a:solidFill>
                  <a:srgbClr val="AEB3B7"/>
                </a:solidFill>
                <a:latin typeface="Calibri"/>
                <a:ea typeface="Calibri"/>
                <a:cs typeface="Calibri"/>
                <a:sym typeface="Calibri"/>
              </a:defRPr>
            </a:lvl7pPr>
            <a:lvl8pPr marL="0" lvl="7" indent="0" algn="r">
              <a:spcBef>
                <a:spcPts val="0"/>
              </a:spcBef>
              <a:buNone/>
              <a:defRPr sz="1200">
                <a:solidFill>
                  <a:srgbClr val="AEB3B7"/>
                </a:solidFill>
                <a:latin typeface="Calibri"/>
                <a:ea typeface="Calibri"/>
                <a:cs typeface="Calibri"/>
                <a:sym typeface="Calibri"/>
              </a:defRPr>
            </a:lvl8pPr>
            <a:lvl9pPr marL="0" lvl="8" indent="0" algn="r">
              <a:spcBef>
                <a:spcPts val="0"/>
              </a:spcBef>
              <a:buNone/>
              <a:defRPr sz="1200">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66" name="Google Shape;66;p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 name="Google Shape;67;p6"/>
          <p:cNvSpPr txBox="1">
            <a:spLocks noGrp="1"/>
          </p:cNvSpPr>
          <p:nvPr>
            <p:ph type="ftr" idx="11"/>
          </p:nvPr>
        </p:nvSpPr>
        <p:spPr>
          <a:xfrm>
            <a:off x="609600" y="6356352"/>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a:p>
        </p:txBody>
      </p:sp>
    </p:spTree>
    <p:extLst>
      <p:ext uri="{BB962C8B-B14F-4D97-AF65-F5344CB8AC3E}">
        <p14:creationId xmlns:p14="http://schemas.microsoft.com/office/powerpoint/2010/main" val="3383267584"/>
      </p:ext>
    </p:extLst>
  </p:cSld>
  <p:clrMapOvr>
    <a:masterClrMapping/>
  </p:clrMapOvr>
</p:sldLayout>
</file>

<file path=ppt/slideLayouts/slideLayout1698.xml><?xml version="1.0" encoding="utf-8"?>
<p:sldLayout xmlns:a="http://schemas.openxmlformats.org/drawingml/2006/main" xmlns:r="http://schemas.openxmlformats.org/officeDocument/2006/relationships" xmlns:p="http://schemas.openxmlformats.org/presentationml/2006/main" preserve="1" userDrawn="1">
  <p:cSld name="1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470581856"/>
      </p:ext>
    </p:extLst>
  </p:cSld>
  <p:clrMapOvr>
    <a:masterClrMapping/>
  </p:clrMapOvr>
</p:sldLayout>
</file>

<file path=ppt/slideLayouts/slideLayout1699.xml><?xml version="1.0" encoding="utf-8"?>
<p:sldLayout xmlns:a="http://schemas.openxmlformats.org/drawingml/2006/main" xmlns:r="http://schemas.openxmlformats.org/officeDocument/2006/relationships" xmlns:p="http://schemas.openxmlformats.org/presentationml/2006/main" preserve="1" userDrawn="1">
  <p:cSld name="1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4685544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Content">
  <p:cSld name="OBJECT 2">
    <p:spTree>
      <p:nvGrpSpPr>
        <p:cNvPr id="1" name="Shape 9083"/>
        <p:cNvGrpSpPr/>
        <p:nvPr/>
      </p:nvGrpSpPr>
      <p:grpSpPr>
        <a:xfrm>
          <a:off x="0" y="0"/>
          <a:ext cx="0" cy="0"/>
          <a:chOff x="0" y="0"/>
          <a:chExt cx="0" cy="0"/>
        </a:xfrm>
      </p:grpSpPr>
      <p:grpSp>
        <p:nvGrpSpPr>
          <p:cNvPr id="9084" name="Google Shape;9084;p1323"/>
          <p:cNvGrpSpPr/>
          <p:nvPr/>
        </p:nvGrpSpPr>
        <p:grpSpPr>
          <a:xfrm>
            <a:off x="7191542" y="1"/>
            <a:ext cx="5000459" cy="1425992"/>
            <a:chOff x="7191542" y="1"/>
            <a:chExt cx="5000459" cy="1425992"/>
          </a:xfrm>
        </p:grpSpPr>
        <p:pic>
          <p:nvPicPr>
            <p:cNvPr id="9085" name="Google Shape;9085;p132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086" name="Google Shape;9086;p1323"/>
            <p:cNvGrpSpPr/>
            <p:nvPr/>
          </p:nvGrpSpPr>
          <p:grpSpPr>
            <a:xfrm>
              <a:off x="7191542" y="1"/>
              <a:ext cx="5000459" cy="1425992"/>
              <a:chOff x="7186272" y="0"/>
              <a:chExt cx="5005729" cy="1427495"/>
            </a:xfrm>
          </p:grpSpPr>
          <p:sp>
            <p:nvSpPr>
              <p:cNvPr id="9087" name="Google Shape;9087;p132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088" name="Google Shape;9088;p132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089" name="Google Shape;9089;p132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090" name="Google Shape;9090;p132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091" name="Google Shape;9091;p132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092" name="Google Shape;9092;p132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093" name="Google Shape;9093;p132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Blank">
  <p:cSld name="Blank 7 2">
    <p:spTree>
      <p:nvGrpSpPr>
        <p:cNvPr id="1" name="Shape 10726"/>
        <p:cNvGrpSpPr/>
        <p:nvPr/>
      </p:nvGrpSpPr>
      <p:grpSpPr>
        <a:xfrm>
          <a:off x="0" y="0"/>
          <a:ext cx="0" cy="0"/>
          <a:chOff x="0" y="0"/>
          <a:chExt cx="0" cy="0"/>
        </a:xfrm>
      </p:grpSpPr>
      <p:sp>
        <p:nvSpPr>
          <p:cNvPr id="10727" name="Google Shape;10727;p147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728" name="Google Shape;10728;p147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729" name="Google Shape;10729;p147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730" name="Google Shape;10730;p1474"/>
          <p:cNvGrpSpPr/>
          <p:nvPr/>
        </p:nvGrpSpPr>
        <p:grpSpPr>
          <a:xfrm>
            <a:off x="7191542" y="1"/>
            <a:ext cx="5000459" cy="1425992"/>
            <a:chOff x="7191542" y="1"/>
            <a:chExt cx="5000459" cy="1425992"/>
          </a:xfrm>
        </p:grpSpPr>
        <p:pic>
          <p:nvPicPr>
            <p:cNvPr id="10731" name="Google Shape;10731;p147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732" name="Google Shape;10732;p1474"/>
            <p:cNvGrpSpPr/>
            <p:nvPr/>
          </p:nvGrpSpPr>
          <p:grpSpPr>
            <a:xfrm>
              <a:off x="7191542" y="1"/>
              <a:ext cx="5000459" cy="1425992"/>
              <a:chOff x="7186272" y="0"/>
              <a:chExt cx="5005729" cy="1427495"/>
            </a:xfrm>
          </p:grpSpPr>
          <p:sp>
            <p:nvSpPr>
              <p:cNvPr id="10733" name="Google Shape;10733;p147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734" name="Google Shape;10734;p147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1700.xml><?xml version="1.0" encoding="utf-8"?>
<p:sldLayout xmlns:a="http://schemas.openxmlformats.org/drawingml/2006/main" xmlns:r="http://schemas.openxmlformats.org/officeDocument/2006/relationships" xmlns:p="http://schemas.openxmlformats.org/presentationml/2006/main" type="twoTxTwoObj" preserve="1">
  <p:cSld name="1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556971609"/>
      </p:ext>
    </p:extLst>
  </p:cSld>
  <p:clrMapOvr>
    <a:masterClrMapping/>
  </p:clrMapOvr>
</p:sldLayout>
</file>

<file path=ppt/slideLayouts/slideLayout1701.xml><?xml version="1.0" encoding="utf-8"?>
<p:sldLayout xmlns:a="http://schemas.openxmlformats.org/drawingml/2006/main" xmlns:r="http://schemas.openxmlformats.org/officeDocument/2006/relationships" xmlns:p="http://schemas.openxmlformats.org/presentationml/2006/main" type="blank" preserve="1">
  <p:cSld name="9_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grpSp>
        <p:nvGrpSpPr>
          <p:cNvPr id="6" name="Group 5">
            <a:extLst>
              <a:ext uri="{FF2B5EF4-FFF2-40B4-BE49-F238E27FC236}">
                <a16:creationId xmlns:a16="http://schemas.microsoft.com/office/drawing/2014/main" id="{88917F51-C2BD-2041-BD9C-723045EB0732}"/>
              </a:ext>
            </a:extLst>
          </p:cNvPr>
          <p:cNvGrpSpPr/>
          <p:nvPr userDrawn="1"/>
        </p:nvGrpSpPr>
        <p:grpSpPr>
          <a:xfrm>
            <a:off x="7191543" y="1"/>
            <a:ext cx="5000459" cy="1425992"/>
            <a:chOff x="7191542" y="1"/>
            <a:chExt cx="5000459" cy="1425992"/>
          </a:xfrm>
        </p:grpSpPr>
        <p:pic>
          <p:nvPicPr>
            <p:cNvPr id="7" name="Picture 6">
              <a:extLst>
                <a:ext uri="{FF2B5EF4-FFF2-40B4-BE49-F238E27FC236}">
                  <a16:creationId xmlns:a16="http://schemas.microsoft.com/office/drawing/2014/main" id="{57215F3D-71E9-DC42-9643-CC837E16532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8" name="Group 7">
              <a:extLst>
                <a:ext uri="{FF2B5EF4-FFF2-40B4-BE49-F238E27FC236}">
                  <a16:creationId xmlns:a16="http://schemas.microsoft.com/office/drawing/2014/main" id="{C49BD97B-5D82-6041-A6B7-1455CCEEEEF0}"/>
                </a:ext>
              </a:extLst>
            </p:cNvPr>
            <p:cNvGrpSpPr/>
            <p:nvPr userDrawn="1"/>
          </p:nvGrpSpPr>
          <p:grpSpPr>
            <a:xfrm>
              <a:off x="7191542" y="1"/>
              <a:ext cx="5000459" cy="1425992"/>
              <a:chOff x="7186272" y="0"/>
              <a:chExt cx="5005729" cy="1427495"/>
            </a:xfrm>
          </p:grpSpPr>
          <p:sp>
            <p:nvSpPr>
              <p:cNvPr id="9" name="Freeform 8">
                <a:extLst>
                  <a:ext uri="{FF2B5EF4-FFF2-40B4-BE49-F238E27FC236}">
                    <a16:creationId xmlns:a16="http://schemas.microsoft.com/office/drawing/2014/main" id="{57FF3D03-9C74-6644-91E6-C9195014614E}"/>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10" name="Freeform 9">
                <a:extLst>
                  <a:ext uri="{FF2B5EF4-FFF2-40B4-BE49-F238E27FC236}">
                    <a16:creationId xmlns:a16="http://schemas.microsoft.com/office/drawing/2014/main" id="{A11D9CF5-1D92-B64F-8C97-3B5F602E2EB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Tree>
    <p:extLst>
      <p:ext uri="{BB962C8B-B14F-4D97-AF65-F5344CB8AC3E}">
        <p14:creationId xmlns:p14="http://schemas.microsoft.com/office/powerpoint/2010/main" val="260545107"/>
      </p:ext>
    </p:extLst>
  </p:cSld>
  <p:clrMapOvr>
    <a:masterClrMapping/>
  </p:clrMapOvr>
</p:sldLayout>
</file>

<file path=ppt/slideLayouts/slideLayout1702.xml><?xml version="1.0" encoding="utf-8"?>
<p:sldLayout xmlns:a="http://schemas.openxmlformats.org/drawingml/2006/main" xmlns:r="http://schemas.openxmlformats.org/officeDocument/2006/relationships" xmlns:p="http://schemas.openxmlformats.org/presentationml/2006/main" type="obj" preserve="1">
  <p:cSld name="32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899434678"/>
      </p:ext>
    </p:extLst>
  </p:cSld>
  <p:clrMapOvr>
    <a:masterClrMapping/>
  </p:clrMapOvr>
</p:sldLayout>
</file>

<file path=ppt/slideLayouts/slideLayout1703.xml><?xml version="1.0" encoding="utf-8"?>
<p:sldLayout xmlns:a="http://schemas.openxmlformats.org/drawingml/2006/main" xmlns:r="http://schemas.openxmlformats.org/officeDocument/2006/relationships" xmlns:p="http://schemas.openxmlformats.org/presentationml/2006/main" type="obj" preserve="1">
  <p:cSld name="33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468056590"/>
      </p:ext>
    </p:extLst>
  </p:cSld>
  <p:clrMapOvr>
    <a:masterClrMapping/>
  </p:clrMapOvr>
</p:sldLayout>
</file>

<file path=ppt/slideLayouts/slideLayout1704.xml><?xml version="1.0" encoding="utf-8"?>
<p:sldLayout xmlns:a="http://schemas.openxmlformats.org/drawingml/2006/main" xmlns:r="http://schemas.openxmlformats.org/officeDocument/2006/relationships" xmlns:p="http://schemas.openxmlformats.org/presentationml/2006/main" type="obj" preserve="1">
  <p:cSld name="34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119438968"/>
      </p:ext>
    </p:extLst>
  </p:cSld>
  <p:clrMapOvr>
    <a:masterClrMapping/>
  </p:clrMapOvr>
</p:sldLayout>
</file>

<file path=ppt/slideLayouts/slideLayout1705.xml><?xml version="1.0" encoding="utf-8"?>
<p:sldLayout xmlns:a="http://schemas.openxmlformats.org/drawingml/2006/main" xmlns:r="http://schemas.openxmlformats.org/officeDocument/2006/relationships" xmlns:p="http://schemas.openxmlformats.org/presentationml/2006/main" preserve="1" userDrawn="1">
  <p:cSld name="1_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8" y="2633534"/>
            <a:ext cx="5194433" cy="2387600"/>
          </a:xfrm>
        </p:spPr>
        <p:txBody>
          <a:bodyPr anchor="b">
            <a:no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8" y="5400326"/>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2"/>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sz="1800"/>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sz="1800"/>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cstate="email">
            <a:extLst>
              <a:ext uri="{28A0092B-C50C-407E-A947-70E740481C1C}">
                <a14:useLocalDpi xmlns:a14="http://schemas.microsoft.com/office/drawing/2010/main"/>
              </a:ext>
            </a:extLst>
          </a:blip>
          <a:stretch>
            <a:fillRect/>
          </a:stretch>
        </p:blipFill>
        <p:spPr>
          <a:xfrm>
            <a:off x="513348" y="136525"/>
            <a:ext cx="1945206" cy="879974"/>
          </a:xfrm>
          <a:prstGeom prst="rect">
            <a:avLst/>
          </a:prstGeom>
        </p:spPr>
      </p:pic>
    </p:spTree>
    <p:extLst>
      <p:ext uri="{BB962C8B-B14F-4D97-AF65-F5344CB8AC3E}">
        <p14:creationId xmlns:p14="http://schemas.microsoft.com/office/powerpoint/2010/main" val="4010970634"/>
      </p:ext>
    </p:extLst>
  </p:cSld>
  <p:clrMapOvr>
    <a:masterClrMapping/>
  </p:clrMapOvr>
</p:sldLayout>
</file>

<file path=ppt/slideLayouts/slideLayout1706.xml><?xml version="1.0" encoding="utf-8"?>
<p:sldLayout xmlns:a="http://schemas.openxmlformats.org/drawingml/2006/main" xmlns:r="http://schemas.openxmlformats.org/officeDocument/2006/relationships" xmlns:p="http://schemas.openxmlformats.org/presentationml/2006/main" type="twoTxTwoObj" preserve="1">
  <p:cSld name="1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359328757"/>
      </p:ext>
    </p:extLst>
  </p:cSld>
  <p:clrMapOvr>
    <a:masterClrMapping/>
  </p:clrMapOvr>
</p:sldLayout>
</file>

<file path=ppt/slideLayouts/slideLayout1707.xml><?xml version="1.0" encoding="utf-8"?>
<p:sldLayout xmlns:a="http://schemas.openxmlformats.org/drawingml/2006/main" xmlns:r="http://schemas.openxmlformats.org/officeDocument/2006/relationships" xmlns:p="http://schemas.openxmlformats.org/presentationml/2006/main" type="twoTxTwoObj" preserve="1">
  <p:cSld name="1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01701877"/>
      </p:ext>
    </p:extLst>
  </p:cSld>
  <p:clrMapOvr>
    <a:masterClrMapping/>
  </p:clrMapOvr>
</p:sldLayout>
</file>

<file path=ppt/slideLayouts/slideLayout1708.xml><?xml version="1.0" encoding="utf-8"?>
<p:sldLayout xmlns:a="http://schemas.openxmlformats.org/drawingml/2006/main" xmlns:r="http://schemas.openxmlformats.org/officeDocument/2006/relationships" xmlns:p="http://schemas.openxmlformats.org/presentationml/2006/main" type="twoTxTwoObj" preserve="1">
  <p:cSld name="16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3673670"/>
      </p:ext>
    </p:extLst>
  </p:cSld>
  <p:clrMapOvr>
    <a:masterClrMapping/>
  </p:clrMapOvr>
</p:sldLayout>
</file>

<file path=ppt/slideLayouts/slideLayout1709.xml><?xml version="1.0" encoding="utf-8"?>
<p:sldLayout xmlns:a="http://schemas.openxmlformats.org/drawingml/2006/main" xmlns:r="http://schemas.openxmlformats.org/officeDocument/2006/relationships" xmlns:p="http://schemas.openxmlformats.org/presentationml/2006/main" type="twoTxTwoObj" preserve="1">
  <p:cSld name="19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772895542"/>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3_Quotation">
  <p:cSld name="3_Quotation 3 2">
    <p:spTree>
      <p:nvGrpSpPr>
        <p:cNvPr id="1" name="Shape 10735"/>
        <p:cNvGrpSpPr/>
        <p:nvPr/>
      </p:nvGrpSpPr>
      <p:grpSpPr>
        <a:xfrm>
          <a:off x="0" y="0"/>
          <a:ext cx="0" cy="0"/>
          <a:chOff x="0" y="0"/>
          <a:chExt cx="0" cy="0"/>
        </a:xfrm>
      </p:grpSpPr>
      <p:sp>
        <p:nvSpPr>
          <p:cNvPr id="10736" name="Google Shape;10736;p147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737" name="Google Shape;10737;p147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38" name="Google Shape;10738;p147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39" name="Google Shape;10739;p147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740" name="Google Shape;10740;p147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741" name="Google Shape;10741;p147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742" name="Google Shape;10742;p1475"/>
          <p:cNvGrpSpPr/>
          <p:nvPr/>
        </p:nvGrpSpPr>
        <p:grpSpPr>
          <a:xfrm>
            <a:off x="7191542" y="1"/>
            <a:ext cx="5000459" cy="1425992"/>
            <a:chOff x="7191542" y="1"/>
            <a:chExt cx="5000459" cy="1425992"/>
          </a:xfrm>
        </p:grpSpPr>
        <p:pic>
          <p:nvPicPr>
            <p:cNvPr id="10743" name="Google Shape;10743;p147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744" name="Google Shape;10744;p1475"/>
            <p:cNvGrpSpPr/>
            <p:nvPr/>
          </p:nvGrpSpPr>
          <p:grpSpPr>
            <a:xfrm>
              <a:off x="7191542" y="1"/>
              <a:ext cx="5000459" cy="1425992"/>
              <a:chOff x="7186272" y="0"/>
              <a:chExt cx="5005729" cy="1427495"/>
            </a:xfrm>
          </p:grpSpPr>
          <p:sp>
            <p:nvSpPr>
              <p:cNvPr id="10745" name="Google Shape;10745;p147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746" name="Google Shape;10746;p147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747" name="Google Shape;10747;p147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710.xml><?xml version="1.0" encoding="utf-8"?>
<p:sldLayout xmlns:a="http://schemas.openxmlformats.org/drawingml/2006/main" xmlns:r="http://schemas.openxmlformats.org/officeDocument/2006/relationships" xmlns:p="http://schemas.openxmlformats.org/presentationml/2006/main" type="twoTxTwoObj" preserve="1">
  <p:cSld name="20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898241737"/>
      </p:ext>
    </p:extLst>
  </p:cSld>
  <p:clrMapOvr>
    <a:masterClrMapping/>
  </p:clrMapOvr>
</p:sldLayout>
</file>

<file path=ppt/slideLayouts/slideLayout1711.xml><?xml version="1.0" encoding="utf-8"?>
<p:sldLayout xmlns:a="http://schemas.openxmlformats.org/drawingml/2006/main" xmlns:r="http://schemas.openxmlformats.org/officeDocument/2006/relationships" xmlns:p="http://schemas.openxmlformats.org/presentationml/2006/main" type="twoTxTwoObj" preserve="1">
  <p:cSld name="21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4080185318"/>
      </p:ext>
    </p:extLst>
  </p:cSld>
  <p:clrMapOvr>
    <a:masterClrMapping/>
  </p:clrMapOvr>
</p:sldLayout>
</file>

<file path=ppt/slideLayouts/slideLayout1712.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963084" y="4406904"/>
            <a:ext cx="103632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963084" y="2906714"/>
            <a:ext cx="10363200" cy="1500187"/>
          </a:xfrm>
        </p:spPr>
        <p:txBody>
          <a:bodyPr anchor="b"/>
          <a:lstStyle>
            <a:lvl1pPr marL="0" indent="0">
              <a:buNone/>
              <a:defRPr sz="2000">
                <a:solidFill>
                  <a:schemeClr val="tx1">
                    <a:tint val="75000"/>
                  </a:schemeClr>
                </a:solidFill>
              </a:defRPr>
            </a:lvl1pPr>
            <a:lvl2pPr marL="457223" indent="0">
              <a:buNone/>
              <a:defRPr sz="1800">
                <a:solidFill>
                  <a:schemeClr val="tx1">
                    <a:tint val="75000"/>
                  </a:schemeClr>
                </a:solidFill>
              </a:defRPr>
            </a:lvl2pPr>
            <a:lvl3pPr marL="914446" indent="0">
              <a:buNone/>
              <a:defRPr sz="1600">
                <a:solidFill>
                  <a:schemeClr val="tx1">
                    <a:tint val="75000"/>
                  </a:schemeClr>
                </a:solidFill>
              </a:defRPr>
            </a:lvl3pPr>
            <a:lvl4pPr marL="1371669" indent="0">
              <a:buNone/>
              <a:defRPr sz="1400">
                <a:solidFill>
                  <a:schemeClr val="tx1">
                    <a:tint val="75000"/>
                  </a:schemeClr>
                </a:solidFill>
              </a:defRPr>
            </a:lvl4pPr>
            <a:lvl5pPr marL="1828891" indent="0">
              <a:buNone/>
              <a:defRPr sz="1400">
                <a:solidFill>
                  <a:schemeClr val="tx1">
                    <a:tint val="75000"/>
                  </a:schemeClr>
                </a:solidFill>
              </a:defRPr>
            </a:lvl5pPr>
            <a:lvl6pPr marL="2286114" indent="0">
              <a:buNone/>
              <a:defRPr sz="1400">
                <a:solidFill>
                  <a:schemeClr val="tx1">
                    <a:tint val="75000"/>
                  </a:schemeClr>
                </a:solidFill>
              </a:defRPr>
            </a:lvl6pPr>
            <a:lvl7pPr marL="2743337" indent="0">
              <a:buNone/>
              <a:defRPr sz="1400">
                <a:solidFill>
                  <a:schemeClr val="tx1">
                    <a:tint val="75000"/>
                  </a:schemeClr>
                </a:solidFill>
              </a:defRPr>
            </a:lvl7pPr>
            <a:lvl8pPr marL="3200560" indent="0">
              <a:buNone/>
              <a:defRPr sz="1400">
                <a:solidFill>
                  <a:schemeClr val="tx1">
                    <a:tint val="75000"/>
                  </a:schemeClr>
                </a:solidFill>
              </a:defRPr>
            </a:lvl8pPr>
            <a:lvl9pPr marL="3657783"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14B6A3B-6EE5-45FC-B5E7-85EA02CF9438}" type="datetime1">
              <a:rPr lang="en-US" altLang="ja-JP"/>
              <a:pPr>
                <a:defRPr/>
              </a:pPr>
              <a:t>5/20/2026</a:t>
            </a:fld>
            <a:endParaRPr lang="en-US" altLang="en-US"/>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CBFBC7D3-7B25-4FDD-856F-1603EF21A3CD}" type="slidenum">
              <a:rPr lang="en-US" altLang="en-US"/>
              <a:pPr>
                <a:defRPr/>
              </a:pPr>
              <a:t>‹#›</a:t>
            </a:fld>
            <a:endParaRPr lang="en-US" altLang="en-US"/>
          </a:p>
        </p:txBody>
      </p:sp>
    </p:spTree>
    <p:extLst>
      <p:ext uri="{BB962C8B-B14F-4D97-AF65-F5344CB8AC3E}">
        <p14:creationId xmlns:p14="http://schemas.microsoft.com/office/powerpoint/2010/main" val="693203507"/>
      </p:ext>
    </p:extLst>
  </p:cSld>
  <p:clrMapOvr>
    <a:masterClrMapping/>
  </p:clrMapOvr>
</p:sldLayout>
</file>

<file path=ppt/slideLayouts/slideLayout1713.xml><?xml version="1.0" encoding="utf-8"?>
<p:sldLayout xmlns:a="http://schemas.openxmlformats.org/drawingml/2006/main" xmlns:r="http://schemas.openxmlformats.org/officeDocument/2006/relationships" xmlns:p="http://schemas.openxmlformats.org/presentationml/2006/main" type="objTx">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09605" y="273052"/>
            <a:ext cx="4011084" cy="1162051"/>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766734" y="273054"/>
            <a:ext cx="6815667"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609605" y="1435104"/>
            <a:ext cx="4011084" cy="4691063"/>
          </a:xfrm>
        </p:spPr>
        <p:txBody>
          <a:bodyPr/>
          <a:lstStyle>
            <a:lvl1pPr marL="0" indent="0">
              <a:buNone/>
              <a:defRPr sz="1400"/>
            </a:lvl1pPr>
            <a:lvl2pPr marL="457223" indent="0">
              <a:buNone/>
              <a:defRPr sz="1200"/>
            </a:lvl2pPr>
            <a:lvl3pPr marL="914446" indent="0">
              <a:buNone/>
              <a:defRPr sz="1000"/>
            </a:lvl3pPr>
            <a:lvl4pPr marL="1371669" indent="0">
              <a:buNone/>
              <a:defRPr sz="900"/>
            </a:lvl4pPr>
            <a:lvl5pPr marL="1828891" indent="0">
              <a:buNone/>
              <a:defRPr sz="900"/>
            </a:lvl5pPr>
            <a:lvl6pPr marL="2286114" indent="0">
              <a:buNone/>
              <a:defRPr sz="900"/>
            </a:lvl6pPr>
            <a:lvl7pPr marL="2743337" indent="0">
              <a:buNone/>
              <a:defRPr sz="900"/>
            </a:lvl7pPr>
            <a:lvl8pPr marL="3200560" indent="0">
              <a:buNone/>
              <a:defRPr sz="900"/>
            </a:lvl8pPr>
            <a:lvl9pPr marL="3657783"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6D367D64-CF7F-42F3-8C27-B520EE2453CF}" type="datetime1">
              <a:rPr lang="en-US" altLang="ja-JP"/>
              <a:pPr>
                <a:defRPr/>
              </a:pPr>
              <a:t>5/20/2026</a:t>
            </a:fld>
            <a:endParaRPr lang="en-US" alt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0EC650D0-02D5-42FB-907E-376816E2D544}" type="slidenum">
              <a:rPr lang="en-US" altLang="en-US"/>
              <a:pPr>
                <a:defRPr/>
              </a:pPr>
              <a:t>‹#›</a:t>
            </a:fld>
            <a:endParaRPr lang="en-US" altLang="en-US"/>
          </a:p>
        </p:txBody>
      </p:sp>
    </p:spTree>
    <p:extLst>
      <p:ext uri="{BB962C8B-B14F-4D97-AF65-F5344CB8AC3E}">
        <p14:creationId xmlns:p14="http://schemas.microsoft.com/office/powerpoint/2010/main" val="4185768596"/>
      </p:ext>
    </p:extLst>
  </p:cSld>
  <p:clrMapOvr>
    <a:masterClrMapping/>
  </p:clrMapOvr>
</p:sldLayout>
</file>

<file path=ppt/slideLayouts/slideLayout1714.xml><?xml version="1.0" encoding="utf-8"?>
<p:sldLayout xmlns:a="http://schemas.openxmlformats.org/drawingml/2006/main" xmlns:r="http://schemas.openxmlformats.org/officeDocument/2006/relationships" xmlns:p="http://schemas.openxmlformats.org/presentationml/2006/main" showMasterSp="0" userDrawn="1">
  <p:cSld name="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email">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393409391"/>
      </p:ext>
    </p:extLst>
  </p:cSld>
  <p:clrMapOvr>
    <a:masterClrMapping/>
  </p:clrMapOvr>
</p:sldLayout>
</file>

<file path=ppt/slideLayouts/slideLayout1715.xml><?xml version="1.0" encoding="utf-8"?>
<p:sldLayout xmlns:a="http://schemas.openxmlformats.org/drawingml/2006/main" xmlns:r="http://schemas.openxmlformats.org/officeDocument/2006/relationships" xmlns:p="http://schemas.openxmlformats.org/presentationml/2006/main" type="obj" preserve="1">
  <p:cSld name="4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930798206"/>
      </p:ext>
    </p:extLst>
  </p:cSld>
  <p:clrMapOvr>
    <a:masterClrMapping/>
  </p:clrMapOvr>
</p:sldLayout>
</file>

<file path=ppt/slideLayouts/slideLayout1716.xml><?xml version="1.0" encoding="utf-8"?>
<p:sldLayout xmlns:a="http://schemas.openxmlformats.org/drawingml/2006/main" xmlns:r="http://schemas.openxmlformats.org/officeDocument/2006/relationships" xmlns:p="http://schemas.openxmlformats.org/presentationml/2006/main" showMasterSp="0" userDrawn="1">
  <p:cSld name="1_EVERYDAY - CONTENT ONLY">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8D28779C-1AD3-1541-9A51-E77EA90630DF}"/>
              </a:ext>
            </a:extLst>
          </p:cNvPr>
          <p:cNvSpPr/>
          <p:nvPr userDrawn="1"/>
        </p:nvSpPr>
        <p:spPr>
          <a:xfrm>
            <a:off x="0" y="0"/>
            <a:ext cx="12192000" cy="1313056"/>
          </a:xfrm>
          <a:prstGeom prst="rect">
            <a:avLst/>
          </a:prstGeom>
          <a:gradFill>
            <a:gsLst>
              <a:gs pos="0">
                <a:schemeClr val="accent1"/>
              </a:gs>
              <a:gs pos="100000">
                <a:schemeClr val="tx2"/>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p>
        </p:txBody>
      </p:sp>
      <p:sp>
        <p:nvSpPr>
          <p:cNvPr id="17" name="Shape">
            <a:extLst>
              <a:ext uri="{FF2B5EF4-FFF2-40B4-BE49-F238E27FC236}">
                <a16:creationId xmlns:a16="http://schemas.microsoft.com/office/drawing/2014/main" id="{C83CC706-B92A-A944-99CA-5E429A0FD93D}"/>
              </a:ext>
            </a:extLst>
          </p:cNvPr>
          <p:cNvSpPr/>
          <p:nvPr userDrawn="1"/>
        </p:nvSpPr>
        <p:spPr>
          <a:xfrm>
            <a:off x="6863643" y="16267"/>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3" name="Content Placeholder 2"/>
          <p:cNvSpPr>
            <a:spLocks noGrp="1"/>
          </p:cNvSpPr>
          <p:nvPr>
            <p:ph idx="1"/>
          </p:nvPr>
        </p:nvSpPr>
        <p:spPr>
          <a:xfrm>
            <a:off x="508540" y="1707786"/>
            <a:ext cx="11203664" cy="4648568"/>
          </a:xfrm>
        </p:spPr>
        <p:txBody>
          <a:bodyPr/>
          <a:lstStyle>
            <a:lvl1pPr>
              <a:defRPr>
                <a:solidFill>
                  <a:schemeClr val="tx1">
                    <a:lumMod val="95000"/>
                    <a:lumOff val="5000"/>
                  </a:schemeClr>
                </a:solidFill>
              </a:defRPr>
            </a:lvl1pPr>
            <a:lvl2pPr>
              <a:defRPr>
                <a:solidFill>
                  <a:schemeClr val="tx1">
                    <a:lumMod val="95000"/>
                    <a:lumOff val="5000"/>
                  </a:schemeClr>
                </a:solidFill>
              </a:defRPr>
            </a:lvl2pPr>
            <a:lvl3pPr>
              <a:defRPr>
                <a:solidFill>
                  <a:schemeClr val="tx1">
                    <a:lumMod val="95000"/>
                    <a:lumOff val="5000"/>
                  </a:schemeClr>
                </a:solidFill>
              </a:defRPr>
            </a:lvl3pPr>
            <a:lvl4pPr>
              <a:defRPr>
                <a:solidFill>
                  <a:schemeClr val="tx1">
                    <a:lumMod val="95000"/>
                    <a:lumOff val="5000"/>
                  </a:schemeClr>
                </a:solidFill>
              </a:defRPr>
            </a:lvl4pPr>
            <a:lvl5pPr>
              <a:defRPr>
                <a:solidFill>
                  <a:schemeClr val="tx1">
                    <a:lumMod val="95000"/>
                    <a:lumOff val="5000"/>
                  </a:schemeClr>
                </a:solidFill>
              </a:defRPr>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4" name="Shape">
            <a:extLst>
              <a:ext uri="{FF2B5EF4-FFF2-40B4-BE49-F238E27FC236}">
                <a16:creationId xmlns:a16="http://schemas.microsoft.com/office/drawing/2014/main" id="{A84392A4-5D5E-9B41-96F4-3C2E92B15073}"/>
              </a:ext>
            </a:extLst>
          </p:cNvPr>
          <p:cNvSpPr/>
          <p:nvPr userDrawn="1"/>
        </p:nvSpPr>
        <p:spPr>
          <a:xfrm>
            <a:off x="6863643" y="519648"/>
            <a:ext cx="5328356" cy="812272"/>
          </a:xfrm>
          <a:custGeom>
            <a:avLst/>
            <a:gdLst/>
            <a:ahLst/>
            <a:cxnLst>
              <a:cxn ang="0">
                <a:pos x="wd2" y="hd2"/>
              </a:cxn>
              <a:cxn ang="5400000">
                <a:pos x="wd2" y="hd2"/>
              </a:cxn>
              <a:cxn ang="10800000">
                <a:pos x="wd2" y="hd2"/>
              </a:cxn>
              <a:cxn ang="16200000">
                <a:pos x="wd2" y="hd2"/>
              </a:cxn>
            </a:cxnLst>
            <a:rect l="0" t="0"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flip="none" rotWithShape="1">
            <a:gsLst>
              <a:gs pos="0">
                <a:schemeClr val="accent1">
                  <a:alpha val="0"/>
                </a:schemeClr>
              </a:gs>
              <a:gs pos="100000">
                <a:schemeClr val="accent1">
                  <a:alpha val="63000"/>
                </a:schemeClr>
              </a:gs>
            </a:gsLst>
            <a:lin ang="0" scaled="0"/>
            <a:tileRect/>
          </a:gradFill>
          <a:ln w="12700">
            <a:noFill/>
            <a:miter lim="400000"/>
          </a:ln>
        </p:spPr>
        <p:txBody>
          <a:bodyPr lIns="0" tIns="0" rIns="0" bIns="0" anchor="ctr"/>
          <a:lstStyle/>
          <a:p>
            <a:pPr algn="ctr" defTabSz="412775" hangingPunct="0">
              <a:defRPr sz="2400">
                <a:solidFill>
                  <a:srgbClr val="FFFFFF"/>
                </a:solidFill>
                <a:latin typeface="Helvetica Neue Medium"/>
                <a:ea typeface="Helvetica Neue Medium"/>
                <a:cs typeface="Helvetica Neue Medium"/>
                <a:sym typeface="Helvetica Neue Medium"/>
              </a:defRPr>
            </a:pPr>
            <a:endParaRPr sz="1525" kern="0">
              <a:solidFill>
                <a:srgbClr val="FFFFFF"/>
              </a:solidFill>
              <a:latin typeface="Helvetica Neue Medium"/>
              <a:ea typeface="Helvetica Neue Medium"/>
              <a:cs typeface="Helvetica Neue Medium"/>
              <a:sym typeface="Helvetica Neue Medium"/>
            </a:endParaRPr>
          </a:p>
        </p:txBody>
      </p:sp>
      <p:sp>
        <p:nvSpPr>
          <p:cNvPr id="25" name="Title 1">
            <a:extLst>
              <a:ext uri="{FF2B5EF4-FFF2-40B4-BE49-F238E27FC236}">
                <a16:creationId xmlns:a16="http://schemas.microsoft.com/office/drawing/2014/main" id="{27B8B2B7-4C44-7441-83A9-BAB92197A35F}"/>
              </a:ext>
            </a:extLst>
          </p:cNvPr>
          <p:cNvSpPr>
            <a:spLocks noGrp="1"/>
          </p:cNvSpPr>
          <p:nvPr>
            <p:ph type="title"/>
          </p:nvPr>
        </p:nvSpPr>
        <p:spPr>
          <a:xfrm>
            <a:off x="304800" y="170056"/>
            <a:ext cx="11430000" cy="1143000"/>
          </a:xfrm>
          <a:prstGeom prst="rect">
            <a:avLst/>
          </a:prstGeom>
        </p:spPr>
        <p:txBody>
          <a:bodyPr anchor="ctr">
            <a:noAutofit/>
          </a:bodyPr>
          <a:lstStyle>
            <a:lvl1pPr>
              <a:defRPr sz="3200" b="1">
                <a:solidFill>
                  <a:schemeClr val="bg1"/>
                </a:solidFill>
              </a:defRPr>
            </a:lvl1pPr>
          </a:lstStyle>
          <a:p>
            <a:r>
              <a:rPr lang="en-US"/>
              <a:t>Click to edit Master title style</a:t>
            </a:r>
          </a:p>
        </p:txBody>
      </p:sp>
      <p:sp>
        <p:nvSpPr>
          <p:cNvPr id="5" name="Text Placeholder 4">
            <a:extLst>
              <a:ext uri="{FF2B5EF4-FFF2-40B4-BE49-F238E27FC236}">
                <a16:creationId xmlns:a16="http://schemas.microsoft.com/office/drawing/2014/main" id="{AE9665B4-DEF9-A848-97A4-D4DA2EF723EC}"/>
              </a:ext>
            </a:extLst>
          </p:cNvPr>
          <p:cNvSpPr>
            <a:spLocks noGrp="1"/>
          </p:cNvSpPr>
          <p:nvPr>
            <p:ph type="body" sz="quarter" idx="10" hasCustomPrompt="1"/>
          </p:nvPr>
        </p:nvSpPr>
        <p:spPr>
          <a:xfrm>
            <a:off x="332187" y="953346"/>
            <a:ext cx="11430112" cy="415925"/>
          </a:xfrm>
        </p:spPr>
        <p:txBody>
          <a:bodyPr>
            <a:normAutofit/>
          </a:bodyPr>
          <a:lstStyle>
            <a:lvl1pPr marL="0" indent="0">
              <a:buNone/>
              <a:defRPr sz="1400">
                <a:solidFill>
                  <a:schemeClr val="bg1"/>
                </a:solidFill>
              </a:defRPr>
            </a:lvl1pPr>
          </a:lstStyle>
          <a:p>
            <a:pPr lvl="0"/>
            <a:r>
              <a:rPr lang="en-US"/>
              <a:t>Subtitle</a:t>
            </a:r>
          </a:p>
        </p:txBody>
      </p:sp>
      <p:cxnSp>
        <p:nvCxnSpPr>
          <p:cNvPr id="16" name="Straight Connector 15">
            <a:extLst>
              <a:ext uri="{FF2B5EF4-FFF2-40B4-BE49-F238E27FC236}">
                <a16:creationId xmlns:a16="http://schemas.microsoft.com/office/drawing/2014/main" id="{7E244035-01FE-DF4F-90D6-ADB13D0F06A8}"/>
              </a:ext>
            </a:extLst>
          </p:cNvPr>
          <p:cNvCxnSpPr>
            <a:cxnSpLocks/>
          </p:cNvCxnSpPr>
          <p:nvPr userDrawn="1"/>
        </p:nvCxnSpPr>
        <p:spPr>
          <a:xfrm>
            <a:off x="11311725" y="6447273"/>
            <a:ext cx="0" cy="267883"/>
          </a:xfrm>
          <a:prstGeom prst="line">
            <a:avLst/>
          </a:prstGeom>
          <a:ln>
            <a:solidFill>
              <a:schemeClr val="bg1">
                <a:lumMod val="50000"/>
              </a:schemeClr>
            </a:solidFill>
          </a:ln>
        </p:spPr>
        <p:style>
          <a:lnRef idx="1">
            <a:schemeClr val="accent6"/>
          </a:lnRef>
          <a:fillRef idx="0">
            <a:schemeClr val="accent6"/>
          </a:fillRef>
          <a:effectRef idx="0">
            <a:schemeClr val="accent6"/>
          </a:effectRef>
          <a:fontRef idx="minor">
            <a:schemeClr val="tx1"/>
          </a:fontRef>
        </p:style>
      </p:cxnSp>
      <p:sp>
        <p:nvSpPr>
          <p:cNvPr id="11" name="Slide Number Placeholder 6">
            <a:extLst>
              <a:ext uri="{FF2B5EF4-FFF2-40B4-BE49-F238E27FC236}">
                <a16:creationId xmlns:a16="http://schemas.microsoft.com/office/drawing/2014/main" id="{26CD3663-DA03-1748-AF41-97AF932E1B80}"/>
              </a:ext>
            </a:extLst>
          </p:cNvPr>
          <p:cNvSpPr>
            <a:spLocks noGrp="1"/>
          </p:cNvSpPr>
          <p:nvPr>
            <p:ph type="sldNum" sz="quarter" idx="4"/>
          </p:nvPr>
        </p:nvSpPr>
        <p:spPr>
          <a:xfrm>
            <a:off x="11202595" y="6454534"/>
            <a:ext cx="559704" cy="319175"/>
          </a:xfrm>
          <a:prstGeom prst="rect">
            <a:avLst/>
          </a:prstGeom>
        </p:spPr>
        <p:txBody>
          <a:bodyPr/>
          <a:lstStyle>
            <a:lvl1pPr algn="r">
              <a:defRPr sz="1000">
                <a:solidFill>
                  <a:schemeClr val="bg1">
                    <a:lumMod val="50000"/>
                  </a:schemeClr>
                </a:solidFill>
              </a:defRPr>
            </a:lvl1pPr>
          </a:lstStyle>
          <a:p>
            <a:fld id="{7B67A630-6DEE-4F45-9872-4A9386C88847}" type="slidenum">
              <a:rPr lang="en-US" smtClean="0"/>
              <a:pPr/>
              <a:t>‹#›</a:t>
            </a:fld>
            <a:endParaRPr lang="en-US"/>
          </a:p>
        </p:txBody>
      </p:sp>
      <p:pic>
        <p:nvPicPr>
          <p:cNvPr id="12" name="Picture 11">
            <a:extLst>
              <a:ext uri="{FF2B5EF4-FFF2-40B4-BE49-F238E27FC236}">
                <a16:creationId xmlns:a16="http://schemas.microsoft.com/office/drawing/2014/main" id="{3CD3FB7A-87B0-7B45-BB4A-E20056ACADE1}"/>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9596462" y="6492240"/>
            <a:ext cx="1606135" cy="229238"/>
          </a:xfrm>
          <a:prstGeom prst="rect">
            <a:avLst/>
          </a:prstGeom>
        </p:spPr>
      </p:pic>
    </p:spTree>
    <p:custDataLst>
      <p:tags r:id="rId1"/>
    </p:custDataLst>
    <p:extLst>
      <p:ext uri="{BB962C8B-B14F-4D97-AF65-F5344CB8AC3E}">
        <p14:creationId xmlns:p14="http://schemas.microsoft.com/office/powerpoint/2010/main" val="1122990995"/>
      </p:ext>
    </p:extLst>
  </p:cSld>
  <p:clrMapOvr>
    <a:masterClrMapping/>
  </p:clrMapOvr>
</p:sldLayout>
</file>

<file path=ppt/slideLayouts/slideLayout1717.xml><?xml version="1.0" encoding="utf-8"?>
<p:sldLayout xmlns:a="http://schemas.openxmlformats.org/drawingml/2006/main" xmlns:r="http://schemas.openxmlformats.org/officeDocument/2006/relationships" xmlns:p="http://schemas.openxmlformats.org/presentationml/2006/main" matchingName="Title and Content">
  <p:cSld name="36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3" y="1"/>
            <a:ext cx="5000459" cy="1425992"/>
            <a:chOff x="7191542" y="1"/>
            <a:chExt cx="5000459" cy="1425992"/>
          </a:xfrm>
        </p:grpSpPr>
        <p:pic>
          <p:nvPicPr>
            <p:cNvPr id="77" name="Google Shape;77;p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338653374"/>
      </p:ext>
    </p:extLst>
  </p:cSld>
  <p:clrMapOvr>
    <a:masterClrMapping/>
  </p:clrMapOvr>
</p:sldLayout>
</file>

<file path=ppt/slideLayouts/slideLayout1718.xml><?xml version="1.0" encoding="utf-8"?>
<p:sldLayout xmlns:a="http://schemas.openxmlformats.org/drawingml/2006/main" xmlns:r="http://schemas.openxmlformats.org/officeDocument/2006/relationships" xmlns:p="http://schemas.openxmlformats.org/presentationml/2006/main" matchingName="Title and Content">
  <p:cSld name="4_Title and Content">
    <p:spTree>
      <p:nvGrpSpPr>
        <p:cNvPr id="1" name="Shape 75"/>
        <p:cNvGrpSpPr/>
        <p:nvPr/>
      </p:nvGrpSpPr>
      <p:grpSpPr>
        <a:xfrm>
          <a:off x="0" y="0"/>
          <a:ext cx="0" cy="0"/>
          <a:chOff x="0" y="0"/>
          <a:chExt cx="0" cy="0"/>
        </a:xfrm>
      </p:grpSpPr>
      <p:grpSp>
        <p:nvGrpSpPr>
          <p:cNvPr id="76" name="Google Shape;76;p44"/>
          <p:cNvGrpSpPr/>
          <p:nvPr/>
        </p:nvGrpSpPr>
        <p:grpSpPr>
          <a:xfrm>
            <a:off x="7191543" y="1"/>
            <a:ext cx="5000459" cy="1425992"/>
            <a:chOff x="7191542" y="1"/>
            <a:chExt cx="5000459" cy="1425992"/>
          </a:xfrm>
        </p:grpSpPr>
        <p:pic>
          <p:nvPicPr>
            <p:cNvPr id="77" name="Google Shape;77;p44"/>
            <p:cNvPicPr preferRelativeResize="0"/>
            <p:nvPr/>
          </p:nvPicPr>
          <p:blipFill rotWithShape="1">
            <a:blip r:embed="rId2">
              <a:alphaModFix/>
              <a:extLst>
                <a:ext uri="{28A0092B-C50C-407E-A947-70E740481C1C}">
                  <a14:useLocalDpi xmlns:a14="http://schemas.microsoft.com/office/drawing/2010/main"/>
                </a:ext>
              </a:extLst>
            </a:blip>
            <a:srcRect/>
            <a:stretch/>
          </p:blipFill>
          <p:spPr>
            <a:xfrm>
              <a:off x="9264317" y="228371"/>
              <a:ext cx="2025315" cy="911940"/>
            </a:xfrm>
            <a:prstGeom prst="rect">
              <a:avLst/>
            </a:prstGeom>
            <a:noFill/>
            <a:ln>
              <a:noFill/>
            </a:ln>
          </p:spPr>
        </p:pic>
        <p:grpSp>
          <p:nvGrpSpPr>
            <p:cNvPr id="78" name="Google Shape;78;p44"/>
            <p:cNvGrpSpPr/>
            <p:nvPr/>
          </p:nvGrpSpPr>
          <p:grpSpPr>
            <a:xfrm>
              <a:off x="7191542" y="1"/>
              <a:ext cx="5000459" cy="1425992"/>
              <a:chOff x="7186272" y="0"/>
              <a:chExt cx="5005729" cy="1427495"/>
            </a:xfrm>
          </p:grpSpPr>
          <p:sp>
            <p:nvSpPr>
              <p:cNvPr id="79" name="Google Shape;79;p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 name="Google Shape;80;p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1" name="Google Shape;81;p4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 name="Google Shape;82;p4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23" lvl="0" indent="-342917" algn="l">
              <a:lnSpc>
                <a:spcPct val="100000"/>
              </a:lnSpc>
              <a:spcBef>
                <a:spcPts val="1000"/>
              </a:spcBef>
              <a:spcAft>
                <a:spcPts val="0"/>
              </a:spcAft>
              <a:buSzPts val="1800"/>
              <a:buChar char="•"/>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sp>
        <p:nvSpPr>
          <p:cNvPr id="83" name="Google Shape;83;p4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fld id="{00000000-1234-1234-1234-123412341234}" type="slidenum">
              <a:rPr lang="en-US" smtClean="0"/>
              <a:pPr/>
              <a:t>‹#›</a:t>
            </a:fld>
            <a:endParaRPr lang="en-US"/>
          </a:p>
        </p:txBody>
      </p:sp>
      <p:cxnSp>
        <p:nvCxnSpPr>
          <p:cNvPr id="84" name="Google Shape;84;p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 name="Google Shape;85;p4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1033707461"/>
      </p:ext>
    </p:extLst>
  </p:cSld>
  <p:clrMapOvr>
    <a:masterClrMapping/>
  </p:clrMapOvr>
</p:sldLayout>
</file>

<file path=ppt/slideLayouts/slideLayout1719.xml><?xml version="1.0" encoding="utf-8"?>
<p:sldLayout xmlns:a="http://schemas.openxmlformats.org/drawingml/2006/main" xmlns:r="http://schemas.openxmlformats.org/officeDocument/2006/relationships" xmlns:p="http://schemas.openxmlformats.org/presentationml/2006/main" matchingName="Photo Slide">
  <p:cSld name="4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1877552576"/>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0748"/>
        <p:cNvGrpSpPr/>
        <p:nvPr/>
      </p:nvGrpSpPr>
      <p:grpSpPr>
        <a:xfrm>
          <a:off x="0" y="0"/>
          <a:ext cx="0" cy="0"/>
          <a:chOff x="0" y="0"/>
          <a:chExt cx="0" cy="0"/>
        </a:xfrm>
      </p:grpSpPr>
      <p:sp>
        <p:nvSpPr>
          <p:cNvPr id="10749" name="Google Shape;10749;p1476"/>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Autofit/>
          </a:bodyPr>
          <a:lstStyle>
            <a:lvl1pPr lvl="0" algn="ctr">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50" name="Google Shape;10750;p1476"/>
          <p:cNvSpPr txBox="1">
            <a:spLocks noGrp="1"/>
          </p:cNvSpPr>
          <p:nvPr>
            <p:ph type="subTitle" idx="1"/>
          </p:nvPr>
        </p:nvSpPr>
        <p:spPr>
          <a:xfrm>
            <a:off x="1524000" y="3602038"/>
            <a:ext cx="9144000" cy="1655762"/>
          </a:xfrm>
          <a:prstGeom prst="rect">
            <a:avLst/>
          </a:prstGeom>
          <a:noFill/>
          <a:ln>
            <a:noFill/>
          </a:ln>
        </p:spPr>
        <p:txBody>
          <a:bodyPr spcFirstLastPara="1" wrap="square" lIns="91425" tIns="45700" rIns="91425" bIns="45700" anchor="t" anchorCtr="0">
            <a:noAutofit/>
          </a:bodyPr>
          <a:lstStyle>
            <a:lvl1pPr lvl="0" algn="ctr">
              <a:lnSpc>
                <a:spcPct val="100000"/>
              </a:lnSpc>
              <a:spcBef>
                <a:spcPts val="1000"/>
              </a:spcBef>
              <a:spcAft>
                <a:spcPts val="0"/>
              </a:spcAft>
              <a:buSzPts val="2400"/>
              <a:buNone/>
              <a:defRPr sz="2400"/>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751" name="Google Shape;10751;p1476"/>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752" name="Google Shape;10752;p147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53" name="Google Shape;10753;p147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720.xml><?xml version="1.0" encoding="utf-8"?>
<p:sldLayout xmlns:a="http://schemas.openxmlformats.org/drawingml/2006/main" xmlns:r="http://schemas.openxmlformats.org/officeDocument/2006/relationships" xmlns:p="http://schemas.openxmlformats.org/presentationml/2006/main" matchingName="Photo Slide">
  <p:cSld name="21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543003970"/>
      </p:ext>
    </p:extLst>
  </p:cSld>
  <p:clrMapOvr>
    <a:masterClrMapping/>
  </p:clrMapOvr>
</p:sldLayout>
</file>

<file path=ppt/slideLayouts/slideLayout1721.xml><?xml version="1.0" encoding="utf-8"?>
<p:sldLayout xmlns:a="http://schemas.openxmlformats.org/drawingml/2006/main" xmlns:r="http://schemas.openxmlformats.org/officeDocument/2006/relationships" xmlns:p="http://schemas.openxmlformats.org/presentationml/2006/main" userDrawn="1">
  <p:cSld name="15_Title Slide_Yale Blue">
    <p:spTree>
      <p:nvGrpSpPr>
        <p:cNvPr id="1" name=""/>
        <p:cNvGrpSpPr/>
        <p:nvPr/>
      </p:nvGrpSpPr>
      <p:grpSpPr>
        <a:xfrm>
          <a:off x="0" y="0"/>
          <a:ext cx="0" cy="0"/>
          <a:chOff x="0" y="0"/>
          <a:chExt cx="0" cy="0"/>
        </a:xfrm>
      </p:grpSpPr>
      <p:sp>
        <p:nvSpPr>
          <p:cNvPr id="11" name="Text Placeholder 10"/>
          <p:cNvSpPr>
            <a:spLocks noGrp="1"/>
          </p:cNvSpPr>
          <p:nvPr>
            <p:ph type="body" sz="quarter" idx="15" hasCustomPrompt="1"/>
          </p:nvPr>
        </p:nvSpPr>
        <p:spPr>
          <a:xfrm>
            <a:off x="2826556" y="5400857"/>
            <a:ext cx="8178613" cy="379656"/>
          </a:xfrm>
          <a:prstGeom prst="rect">
            <a:avLst/>
          </a:prstGeom>
        </p:spPr>
        <p:txBody>
          <a:bodyPr wrap="square">
            <a:spAutoFit/>
          </a:bodyPr>
          <a:lstStyle>
            <a:lvl1pPr marL="0" indent="0" algn="r">
              <a:buNone/>
              <a:defRPr sz="1867" baseline="0">
                <a:solidFill>
                  <a:srgbClr val="616364"/>
                </a:solidFill>
                <a:latin typeface="Verdana" charset="0"/>
                <a:ea typeface="Verdana" charset="0"/>
                <a:cs typeface="Verdana" charset="0"/>
              </a:defRPr>
            </a:lvl1pPr>
          </a:lstStyle>
          <a:p>
            <a:pPr lvl="0"/>
            <a:r>
              <a:rPr lang="en-US"/>
              <a:t>Date | Presenter Information (14 </a:t>
            </a:r>
            <a:r>
              <a:rPr lang="en-US" err="1"/>
              <a:t>pt</a:t>
            </a:r>
            <a:r>
              <a:rPr lang="en-US"/>
              <a:t>)</a:t>
            </a:r>
          </a:p>
        </p:txBody>
      </p:sp>
      <p:sp>
        <p:nvSpPr>
          <p:cNvPr id="2" name="Title 1"/>
          <p:cNvSpPr>
            <a:spLocks noGrp="1"/>
          </p:cNvSpPr>
          <p:nvPr>
            <p:ph type="ctrTitle" hasCustomPrompt="1"/>
          </p:nvPr>
        </p:nvSpPr>
        <p:spPr>
          <a:xfrm>
            <a:off x="2826556" y="1807152"/>
            <a:ext cx="8178613" cy="1629459"/>
          </a:xfrm>
          <a:prstGeom prst="rect">
            <a:avLst/>
          </a:prstGeom>
        </p:spPr>
        <p:txBody>
          <a:bodyPr anchor="b"/>
          <a:lstStyle>
            <a:lvl1pPr algn="l">
              <a:defRPr sz="5334" b="1" i="0" baseline="0">
                <a:solidFill>
                  <a:srgbClr val="00314C"/>
                </a:solidFill>
                <a:latin typeface="Verdana" charset="0"/>
                <a:ea typeface="Verdana" charset="0"/>
                <a:cs typeface="Verdana" charset="0"/>
              </a:defRPr>
            </a:lvl1pPr>
          </a:lstStyle>
          <a:p>
            <a:r>
              <a:rPr lang="en-US"/>
              <a:t>Presentation Title (40pt)</a:t>
            </a:r>
          </a:p>
        </p:txBody>
      </p:sp>
      <p:sp>
        <p:nvSpPr>
          <p:cNvPr id="4" name="Date Placeholder 3"/>
          <p:cNvSpPr>
            <a:spLocks noGrp="1"/>
          </p:cNvSpPr>
          <p:nvPr>
            <p:ph type="dt" sz="half" idx="10"/>
          </p:nvPr>
        </p:nvSpPr>
        <p:spPr/>
        <p:txBody>
          <a:bodyPr/>
          <a:lstStyle/>
          <a:p>
            <a:fld id="{74532A70-E035-AA47-9734-5D07D7BBF15C}"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AA5C1C5-BCFD-E74C-BB4D-B3A564E128BA}" type="slidenum">
              <a:rPr lang="en-US" smtClean="0"/>
              <a:t>‹#›</a:t>
            </a:fld>
            <a:endParaRPr lang="en-US"/>
          </a:p>
        </p:txBody>
      </p:sp>
      <p:sp>
        <p:nvSpPr>
          <p:cNvPr id="7" name="Rectangle 12">
            <a:extLst>
              <a:ext uri="{FF2B5EF4-FFF2-40B4-BE49-F238E27FC236}">
                <a16:creationId xmlns:a16="http://schemas.microsoft.com/office/drawing/2014/main" id="{F5B886B3-8C49-D741-A041-118D116EDF7B}"/>
              </a:ext>
            </a:extLst>
          </p:cNvPr>
          <p:cNvSpPr/>
          <p:nvPr userDrawn="1"/>
        </p:nvSpPr>
        <p:spPr>
          <a:xfrm rot="10800000">
            <a:off x="1" y="2000249"/>
            <a:ext cx="2785068" cy="2042851"/>
          </a:xfrm>
          <a:custGeom>
            <a:avLst/>
            <a:gdLst>
              <a:gd name="connsiteX0" fmla="*/ 0 w 9564547"/>
              <a:gd name="connsiteY0" fmla="*/ 0 h 1031872"/>
              <a:gd name="connsiteX1" fmla="*/ 9564547 w 9564547"/>
              <a:gd name="connsiteY1" fmla="*/ 0 h 1031872"/>
              <a:gd name="connsiteX2" fmla="*/ 9564547 w 9564547"/>
              <a:gd name="connsiteY2" fmla="*/ 1031872 h 1031872"/>
              <a:gd name="connsiteX3" fmla="*/ 0 w 9564547"/>
              <a:gd name="connsiteY3" fmla="*/ 1031872 h 1031872"/>
              <a:gd name="connsiteX4" fmla="*/ 0 w 9564547"/>
              <a:gd name="connsiteY4" fmla="*/ 0 h 1031872"/>
              <a:gd name="connsiteX0" fmla="*/ 729205 w 10293752"/>
              <a:gd name="connsiteY0" fmla="*/ 0 h 1031872"/>
              <a:gd name="connsiteX1" fmla="*/ 10293752 w 10293752"/>
              <a:gd name="connsiteY1" fmla="*/ 0 h 1031872"/>
              <a:gd name="connsiteX2" fmla="*/ 10293752 w 10293752"/>
              <a:gd name="connsiteY2" fmla="*/ 1031872 h 1031872"/>
              <a:gd name="connsiteX3" fmla="*/ 0 w 10293752"/>
              <a:gd name="connsiteY3" fmla="*/ 1020297 h 1031872"/>
              <a:gd name="connsiteX4" fmla="*/ 729205 w 10293752"/>
              <a:gd name="connsiteY4" fmla="*/ 0 h 1031872"/>
              <a:gd name="connsiteX0" fmla="*/ 729205 w 10293752"/>
              <a:gd name="connsiteY0" fmla="*/ 0 h 1043446"/>
              <a:gd name="connsiteX1" fmla="*/ 10293752 w 10293752"/>
              <a:gd name="connsiteY1" fmla="*/ 0 h 1043446"/>
              <a:gd name="connsiteX2" fmla="*/ 10293752 w 10293752"/>
              <a:gd name="connsiteY2" fmla="*/ 1031872 h 1043446"/>
              <a:gd name="connsiteX3" fmla="*/ 0 w 10293752"/>
              <a:gd name="connsiteY3" fmla="*/ 1043446 h 1043446"/>
              <a:gd name="connsiteX4" fmla="*/ 729205 w 10293752"/>
              <a:gd name="connsiteY4" fmla="*/ 0 h 1043446"/>
              <a:gd name="connsiteX0" fmla="*/ 740779 w 10305326"/>
              <a:gd name="connsiteY0" fmla="*/ 0 h 1055021"/>
              <a:gd name="connsiteX1" fmla="*/ 10305326 w 10305326"/>
              <a:gd name="connsiteY1" fmla="*/ 0 h 1055021"/>
              <a:gd name="connsiteX2" fmla="*/ 10305326 w 10305326"/>
              <a:gd name="connsiteY2" fmla="*/ 1031872 h 1055021"/>
              <a:gd name="connsiteX3" fmla="*/ 0 w 10305326"/>
              <a:gd name="connsiteY3" fmla="*/ 1055021 h 1055021"/>
              <a:gd name="connsiteX4" fmla="*/ 740779 w 10305326"/>
              <a:gd name="connsiteY4" fmla="*/ 0 h 1055021"/>
              <a:gd name="connsiteX0" fmla="*/ 729204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729204 w 10293751"/>
              <a:gd name="connsiteY4" fmla="*/ 0 h 1031872"/>
              <a:gd name="connsiteX0" fmla="*/ 2057270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057270 w 10293751"/>
              <a:gd name="connsiteY4" fmla="*/ 0 h 1031872"/>
              <a:gd name="connsiteX0" fmla="*/ 2673873 w 10293751"/>
              <a:gd name="connsiteY0" fmla="*/ 0 h 1031872"/>
              <a:gd name="connsiteX1" fmla="*/ 10293751 w 10293751"/>
              <a:gd name="connsiteY1" fmla="*/ 0 h 1031872"/>
              <a:gd name="connsiteX2" fmla="*/ 10293751 w 10293751"/>
              <a:gd name="connsiteY2" fmla="*/ 1031872 h 1031872"/>
              <a:gd name="connsiteX3" fmla="*/ 0 w 10293751"/>
              <a:gd name="connsiteY3" fmla="*/ 1031871 h 1031872"/>
              <a:gd name="connsiteX4" fmla="*/ 2673873 w 10293751"/>
              <a:gd name="connsiteY4" fmla="*/ 0 h 1031872"/>
              <a:gd name="connsiteX0" fmla="*/ 3432769 w 10293751"/>
              <a:gd name="connsiteY0" fmla="*/ 0 h 1055022"/>
              <a:gd name="connsiteX1" fmla="*/ 10293751 w 10293751"/>
              <a:gd name="connsiteY1" fmla="*/ 23150 h 1055022"/>
              <a:gd name="connsiteX2" fmla="*/ 10293751 w 10293751"/>
              <a:gd name="connsiteY2" fmla="*/ 1055022 h 1055022"/>
              <a:gd name="connsiteX3" fmla="*/ 0 w 10293751"/>
              <a:gd name="connsiteY3" fmla="*/ 1055021 h 1055022"/>
              <a:gd name="connsiteX4" fmla="*/ 3432769 w 10293751"/>
              <a:gd name="connsiteY4" fmla="*/ 0 h 1055022"/>
              <a:gd name="connsiteX0" fmla="*/ 3100752 w 10293751"/>
              <a:gd name="connsiteY0" fmla="*/ 0 h 1043448"/>
              <a:gd name="connsiteX1" fmla="*/ 10293751 w 10293751"/>
              <a:gd name="connsiteY1" fmla="*/ 11576 h 1043448"/>
              <a:gd name="connsiteX2" fmla="*/ 10293751 w 10293751"/>
              <a:gd name="connsiteY2" fmla="*/ 1043448 h 1043448"/>
              <a:gd name="connsiteX3" fmla="*/ 0 w 10293751"/>
              <a:gd name="connsiteY3" fmla="*/ 1043447 h 1043448"/>
              <a:gd name="connsiteX4" fmla="*/ 3100752 w 10293751"/>
              <a:gd name="connsiteY4" fmla="*/ 0 h 1043448"/>
              <a:gd name="connsiteX0" fmla="*/ 3100752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100752 w 10293751"/>
              <a:gd name="connsiteY4" fmla="*/ 0 h 1031873"/>
              <a:gd name="connsiteX0" fmla="*/ 3579068 w 10293751"/>
              <a:gd name="connsiteY0" fmla="*/ 0 h 1031873"/>
              <a:gd name="connsiteX1" fmla="*/ 10293751 w 10293751"/>
              <a:gd name="connsiteY1" fmla="*/ 1 h 1031873"/>
              <a:gd name="connsiteX2" fmla="*/ 10293751 w 10293751"/>
              <a:gd name="connsiteY2" fmla="*/ 1031873 h 1031873"/>
              <a:gd name="connsiteX3" fmla="*/ 0 w 10293751"/>
              <a:gd name="connsiteY3" fmla="*/ 1031872 h 1031873"/>
              <a:gd name="connsiteX4" fmla="*/ 3579068 w 10293751"/>
              <a:gd name="connsiteY4" fmla="*/ 0 h 10318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93751" h="1031873">
                <a:moveTo>
                  <a:pt x="3579068" y="0"/>
                </a:moveTo>
                <a:lnTo>
                  <a:pt x="10293751" y="1"/>
                </a:lnTo>
                <a:lnTo>
                  <a:pt x="10293751" y="1031873"/>
                </a:lnTo>
                <a:lnTo>
                  <a:pt x="0" y="1031872"/>
                </a:lnTo>
                <a:lnTo>
                  <a:pt x="3579068" y="0"/>
                </a:lnTo>
                <a:close/>
              </a:path>
            </a:pathLst>
          </a:cu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Rectangle 8">
            <a:extLst>
              <a:ext uri="{FF2B5EF4-FFF2-40B4-BE49-F238E27FC236}">
                <a16:creationId xmlns:a16="http://schemas.microsoft.com/office/drawing/2014/main" id="{6AED7014-B2AA-DB40-863A-452745F507E6}"/>
              </a:ext>
            </a:extLst>
          </p:cNvPr>
          <p:cNvSpPr/>
          <p:nvPr userDrawn="1"/>
        </p:nvSpPr>
        <p:spPr>
          <a:xfrm>
            <a:off x="0" y="6115052"/>
            <a:ext cx="12192000" cy="742949"/>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2" name="Text Placeholder 11"/>
          <p:cNvSpPr>
            <a:spLocks noGrp="1"/>
          </p:cNvSpPr>
          <p:nvPr>
            <p:ph type="body" sz="quarter" idx="13" hasCustomPrompt="1"/>
          </p:nvPr>
        </p:nvSpPr>
        <p:spPr>
          <a:xfrm>
            <a:off x="2826556" y="3447400"/>
            <a:ext cx="8178613" cy="713317"/>
          </a:xfrm>
          <a:prstGeom prst="rect">
            <a:avLst/>
          </a:prstGeom>
        </p:spPr>
        <p:txBody>
          <a:bodyPr/>
          <a:lstStyle>
            <a:lvl1pPr marL="0" indent="0">
              <a:buNone/>
              <a:defRPr sz="3200" b="0" i="0">
                <a:solidFill>
                  <a:srgbClr val="00314C"/>
                </a:solidFill>
                <a:latin typeface="Verdana" charset="0"/>
                <a:ea typeface="Verdana" charset="0"/>
                <a:cs typeface="Verdana" charset="0"/>
              </a:defRPr>
            </a:lvl1pPr>
          </a:lstStyle>
          <a:p>
            <a:pPr lvl="0"/>
            <a:r>
              <a:rPr lang="en-US"/>
              <a:t>Subtitle (24)</a:t>
            </a:r>
          </a:p>
        </p:txBody>
      </p:sp>
      <p:pic>
        <p:nvPicPr>
          <p:cNvPr id="13" name="Picture 12">
            <a:extLst>
              <a:ext uri="{FF2B5EF4-FFF2-40B4-BE49-F238E27FC236}">
                <a16:creationId xmlns:a16="http://schemas.microsoft.com/office/drawing/2014/main" id="{D45773D2-6F75-8443-B3A1-EAC994FA804A}"/>
              </a:ext>
            </a:extLst>
          </p:cNvPr>
          <p:cNvPicPr>
            <a:picLocks noChangeAspect="1"/>
          </p:cNvPicPr>
          <p:nvPr userDrawn="1"/>
        </p:nvPicPr>
        <p:blipFill>
          <a:blip r:embed="rId2"/>
          <a:srcRect/>
          <a:stretch/>
        </p:blipFill>
        <p:spPr>
          <a:xfrm>
            <a:off x="2829835" y="4178330"/>
            <a:ext cx="4395959" cy="1140163"/>
          </a:xfrm>
          <a:prstGeom prst="rect">
            <a:avLst/>
          </a:prstGeom>
        </p:spPr>
      </p:pic>
    </p:spTree>
    <p:extLst>
      <p:ext uri="{BB962C8B-B14F-4D97-AF65-F5344CB8AC3E}">
        <p14:creationId xmlns:p14="http://schemas.microsoft.com/office/powerpoint/2010/main" val="1817355230"/>
      </p:ext>
    </p:extLst>
  </p:cSld>
  <p:clrMapOvr>
    <a:masterClrMapping/>
  </p:clrMapOvr>
</p:sldLayout>
</file>

<file path=ppt/slideLayouts/slideLayout1722.xml><?xml version="1.0" encoding="utf-8"?>
<p:sldLayout xmlns:a="http://schemas.openxmlformats.org/drawingml/2006/main" xmlns:r="http://schemas.openxmlformats.org/officeDocument/2006/relationships" xmlns:p="http://schemas.openxmlformats.org/presentationml/2006/main" userDrawn="1">
  <p:cSld name="10_Title and Bullets Layout">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848991" y="783846"/>
            <a:ext cx="10177757"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1" name="Rectangle 10">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5" name="Text Placeholder 4"/>
          <p:cNvSpPr>
            <a:spLocks noGrp="1"/>
          </p:cNvSpPr>
          <p:nvPr>
            <p:ph type="body" sz="quarter" idx="10" hasCustomPrompt="1"/>
          </p:nvPr>
        </p:nvSpPr>
        <p:spPr>
          <a:xfrm>
            <a:off x="848785" y="1615018"/>
            <a:ext cx="10176933" cy="3812116"/>
          </a:xfrm>
          <a:prstGeom prst="rect">
            <a:avLst/>
          </a:prstGeom>
        </p:spPr>
        <p:txBody>
          <a:bodyPr/>
          <a:lstStyle>
            <a:lvl1pPr marL="381009" indent="-381009">
              <a:buFont typeface="Arial" panose="020B0604020202020204" pitchFamily="34" charset="0"/>
              <a:buChar char="•"/>
              <a:defRPr sz="2133" b="0" baseline="0">
                <a:solidFill>
                  <a:schemeClr val="tx1"/>
                </a:solidFill>
                <a:latin typeface="Verdana" charset="0"/>
                <a:ea typeface="Verdana" charset="0"/>
                <a:cs typeface="Verdana" charset="0"/>
              </a:defRPr>
            </a:lvl1pPr>
            <a:lvl2pPr>
              <a:defRPr sz="2133">
                <a:latin typeface="Verdana" charset="0"/>
                <a:ea typeface="Verdana" charset="0"/>
                <a:cs typeface="Verdana" charset="0"/>
              </a:defRPr>
            </a:lvl2pPr>
            <a:lvl3pPr>
              <a:defRPr sz="2133">
                <a:latin typeface="Verdana" charset="0"/>
                <a:ea typeface="Verdana" charset="0"/>
                <a:cs typeface="Verdana" charset="0"/>
              </a:defRPr>
            </a:lvl3pPr>
            <a:lvl4pPr>
              <a:defRPr sz="2133">
                <a:latin typeface="Verdana" charset="0"/>
                <a:ea typeface="Verdana" charset="0"/>
                <a:cs typeface="Verdana" charset="0"/>
              </a:defRPr>
            </a:lvl4pPr>
            <a:lvl5pPr>
              <a:defRPr sz="2133">
                <a:latin typeface="Verdana" charset="0"/>
                <a:ea typeface="Verdana" charset="0"/>
                <a:cs typeface="Verdana" charset="0"/>
              </a:defRPr>
            </a:lvl5pPr>
          </a:lstStyle>
          <a:p>
            <a:pPr lvl="0"/>
            <a:r>
              <a:rPr lang="en-US"/>
              <a:t>Copy goes here</a:t>
            </a:r>
          </a:p>
          <a:p>
            <a:pPr lvl="0"/>
            <a:endParaRPr lang="en-US"/>
          </a:p>
        </p:txBody>
      </p:sp>
      <p:pic>
        <p:nvPicPr>
          <p:cNvPr id="7" name="Picture 6">
            <a:extLst>
              <a:ext uri="{FF2B5EF4-FFF2-40B4-BE49-F238E27FC236}">
                <a16:creationId xmlns:a16="http://schemas.microsoft.com/office/drawing/2014/main" id="{BF971B31-57A8-E440-A02E-BFAC023C30AB}"/>
              </a:ext>
            </a:extLst>
          </p:cNvPr>
          <p:cNvPicPr>
            <a:picLocks noChangeAspect="1"/>
          </p:cNvPicPr>
          <p:nvPr userDrawn="1"/>
        </p:nvPicPr>
        <p:blipFill>
          <a:blip r:embed="rId2"/>
          <a:srcRect/>
          <a:stretch/>
        </p:blipFill>
        <p:spPr>
          <a:xfrm>
            <a:off x="7132672" y="6364408"/>
            <a:ext cx="5059328" cy="493592"/>
          </a:xfrm>
          <a:prstGeom prst="rect">
            <a:avLst/>
          </a:prstGeom>
        </p:spPr>
      </p:pic>
    </p:spTree>
    <p:extLst>
      <p:ext uri="{BB962C8B-B14F-4D97-AF65-F5344CB8AC3E}">
        <p14:creationId xmlns:p14="http://schemas.microsoft.com/office/powerpoint/2010/main" val="251400287"/>
      </p:ext>
    </p:extLst>
  </p:cSld>
  <p:clrMapOvr>
    <a:masterClrMapping/>
  </p:clrMapOvr>
</p:sldLayout>
</file>

<file path=ppt/slideLayouts/slideLayout1723.xml><?xml version="1.0" encoding="utf-8"?>
<p:sldLayout xmlns:a="http://schemas.openxmlformats.org/drawingml/2006/main" xmlns:r="http://schemas.openxmlformats.org/officeDocument/2006/relationships" xmlns:p="http://schemas.openxmlformats.org/presentationml/2006/main">
  <p:cSld name="36_Title and Conten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pic>
        <p:nvPicPr>
          <p:cNvPr id="11" name="Picture 10">
            <a:extLst>
              <a:ext uri="{FF2B5EF4-FFF2-40B4-BE49-F238E27FC236}">
                <a16:creationId xmlns:a16="http://schemas.microsoft.com/office/drawing/2014/main" id="{C7C0297A-27A4-6847-86E1-31452C2EFFC8}"/>
              </a:ext>
            </a:extLst>
          </p:cNvPr>
          <p:cNvPicPr>
            <a:picLocks noChangeAspect="1"/>
          </p:cNvPicPr>
          <p:nvPr/>
        </p:nvPicPr>
        <p:blipFill>
          <a:blip r:embed="rId2"/>
          <a:srcRect/>
          <a:stretch/>
        </p:blipFill>
        <p:spPr>
          <a:xfrm>
            <a:off x="7132672" y="6364408"/>
            <a:ext cx="5059328" cy="493592"/>
          </a:xfrm>
          <a:prstGeom prst="rect">
            <a:avLst/>
          </a:prstGeom>
        </p:spPr>
      </p:pic>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2" name="Title 1"/>
          <p:cNvSpPr>
            <a:spLocks noGrp="1"/>
          </p:cNvSpPr>
          <p:nvPr>
            <p:ph type="title" hasCustomPrompt="1"/>
          </p:nvPr>
        </p:nvSpPr>
        <p:spPr>
          <a:xfrm>
            <a:off x="848990" y="806857"/>
            <a:ext cx="10156179"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sp>
        <p:nvSpPr>
          <p:cNvPr id="16" name="Text Placeholder 15"/>
          <p:cNvSpPr>
            <a:spLocks noGrp="1"/>
          </p:cNvSpPr>
          <p:nvPr>
            <p:ph type="body" sz="quarter" idx="10" hasCustomPrompt="1"/>
          </p:nvPr>
        </p:nvSpPr>
        <p:spPr>
          <a:xfrm>
            <a:off x="848990" y="1637854"/>
            <a:ext cx="10156179" cy="4117159"/>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aseline="0">
                <a:latin typeface="Verdana" charset="0"/>
                <a:ea typeface="Verdana" charset="0"/>
                <a:cs typeface="Verdana" charset="0"/>
              </a:defRPr>
            </a:lvl1pPr>
            <a:lvl2pPr>
              <a:defRPr sz="1867">
                <a:latin typeface="Verdana" charset="0"/>
                <a:ea typeface="Verdana" charset="0"/>
                <a:cs typeface="Verdana" charset="0"/>
              </a:defRPr>
            </a:lvl2pPr>
            <a:lvl3pPr>
              <a:defRPr sz="1867">
                <a:latin typeface="Verdana" charset="0"/>
                <a:ea typeface="Verdana" charset="0"/>
                <a:cs typeface="Verdana" charset="0"/>
              </a:defRPr>
            </a:lvl3pPr>
            <a:lvl4pPr>
              <a:defRPr sz="1867">
                <a:latin typeface="Verdana" charset="0"/>
                <a:ea typeface="Verdana" charset="0"/>
                <a:cs typeface="Verdana" charset="0"/>
              </a:defRPr>
            </a:lvl4pPr>
            <a:lvl5pPr>
              <a:defRPr sz="1867">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Tree>
    <p:extLst>
      <p:ext uri="{BB962C8B-B14F-4D97-AF65-F5344CB8AC3E}">
        <p14:creationId xmlns:p14="http://schemas.microsoft.com/office/powerpoint/2010/main" val="698946972"/>
      </p:ext>
    </p:extLst>
  </p:cSld>
  <p:clrMapOvr>
    <a:masterClrMapping/>
  </p:clrMapOvr>
</p:sldLayout>
</file>

<file path=ppt/slideLayouts/slideLayout1724.xml><?xml version="1.0" encoding="utf-8"?>
<p:sldLayout xmlns:a="http://schemas.openxmlformats.org/drawingml/2006/main" xmlns:r="http://schemas.openxmlformats.org/officeDocument/2006/relationships" xmlns:p="http://schemas.openxmlformats.org/presentationml/2006/main">
  <p:cSld name="10_Two Section | Picture and Copy Layout">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DC6A398F-399D-6046-96E4-CB78EEB98E17}"/>
              </a:ext>
            </a:extLst>
          </p:cNvPr>
          <p:cNvSpPr/>
          <p:nvPr/>
        </p:nvSpPr>
        <p:spPr>
          <a:xfrm>
            <a:off x="0" y="6313118"/>
            <a:ext cx="12192000" cy="544883"/>
          </a:xfrm>
          <a:prstGeom prst="rect">
            <a:avLst/>
          </a:prstGeom>
          <a:solidFill>
            <a:srgbClr val="003B5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12" name="Rectangle 11">
            <a:extLst>
              <a:ext uri="{FF2B5EF4-FFF2-40B4-BE49-F238E27FC236}">
                <a16:creationId xmlns:a16="http://schemas.microsoft.com/office/drawing/2014/main" id="{C58C0E9E-5FF9-814A-A5B3-9292D33A0644}"/>
              </a:ext>
            </a:extLst>
          </p:cNvPr>
          <p:cNvSpPr/>
          <p:nvPr/>
        </p:nvSpPr>
        <p:spPr>
          <a:xfrm>
            <a:off x="0" y="6301515"/>
            <a:ext cx="12192000" cy="45719"/>
          </a:xfrm>
          <a:prstGeom prst="rect">
            <a:avLst/>
          </a:prstGeom>
          <a:solidFill>
            <a:srgbClr val="A4D65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1"/>
          </a:p>
        </p:txBody>
      </p:sp>
      <p:sp>
        <p:nvSpPr>
          <p:cNvPr id="3" name="Content Placeholder 2"/>
          <p:cNvSpPr>
            <a:spLocks noGrp="1"/>
          </p:cNvSpPr>
          <p:nvPr>
            <p:ph sz="half" idx="1" hasCustomPrompt="1"/>
          </p:nvPr>
        </p:nvSpPr>
        <p:spPr>
          <a:xfrm>
            <a:off x="1186832" y="1294453"/>
            <a:ext cx="3983336" cy="3788089"/>
          </a:xfrm>
          <a:prstGeom prst="rect">
            <a:avLst/>
          </a:prstGeom>
        </p:spPr>
        <p:txBody>
          <a:bodyPr/>
          <a:lstStyle>
            <a:lvl1pPr marL="0" indent="0">
              <a:buNone/>
              <a:defRPr sz="1200" b="0" i="1" baseline="0">
                <a:solidFill>
                  <a:srgbClr val="003B5C"/>
                </a:solidFill>
                <a:latin typeface="Verdana" charset="0"/>
                <a:ea typeface="Verdana" charset="0"/>
                <a:cs typeface="Verdana" charset="0"/>
              </a:defRPr>
            </a:lvl1pPr>
          </a:lstStyle>
          <a:p>
            <a:pPr lvl="0"/>
            <a:r>
              <a:rPr lang="en-US"/>
              <a:t>*Insert Image Here</a:t>
            </a:r>
          </a:p>
        </p:txBody>
      </p:sp>
      <p:sp>
        <p:nvSpPr>
          <p:cNvPr id="4" name="Content Placeholder 3"/>
          <p:cNvSpPr>
            <a:spLocks noGrp="1"/>
          </p:cNvSpPr>
          <p:nvPr>
            <p:ph sz="half" idx="2" hasCustomPrompt="1"/>
          </p:nvPr>
        </p:nvSpPr>
        <p:spPr>
          <a:xfrm>
            <a:off x="5549395" y="1997128"/>
            <a:ext cx="5466561" cy="3085413"/>
          </a:xfrm>
          <a:prstGeom prst="rect">
            <a:avLst/>
          </a:prstGeom>
        </p:spPr>
        <p:txBody>
          <a:bodyPr/>
          <a:lstStyle>
            <a:lvl1pPr marL="0" marR="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sz="2133" b="0" baseline="0">
                <a:solidFill>
                  <a:schemeClr val="tx1"/>
                </a:solidFill>
                <a:latin typeface="Verdana" charset="0"/>
                <a:ea typeface="Verdana" charset="0"/>
                <a:cs typeface="Verdana" charset="0"/>
              </a:defRPr>
            </a:lvl1pPr>
            <a:lvl2pPr>
              <a:defRPr sz="1867" b="0">
                <a:solidFill>
                  <a:srgbClr val="003B5C"/>
                </a:solidFill>
                <a:latin typeface="Verdana" charset="0"/>
                <a:ea typeface="Verdana" charset="0"/>
                <a:cs typeface="Verdana" charset="0"/>
              </a:defRPr>
            </a:lvl2pPr>
            <a:lvl3pPr>
              <a:defRPr sz="1867" b="0">
                <a:solidFill>
                  <a:srgbClr val="003B5C"/>
                </a:solidFill>
                <a:latin typeface="Verdana" charset="0"/>
                <a:ea typeface="Verdana" charset="0"/>
                <a:cs typeface="Verdana" charset="0"/>
              </a:defRPr>
            </a:lvl3pPr>
            <a:lvl4pPr>
              <a:defRPr sz="1867" b="0">
                <a:solidFill>
                  <a:srgbClr val="003B5C"/>
                </a:solidFill>
                <a:latin typeface="Verdana" charset="0"/>
                <a:ea typeface="Verdana" charset="0"/>
                <a:cs typeface="Verdana" charset="0"/>
              </a:defRPr>
            </a:lvl4pPr>
            <a:lvl5pPr>
              <a:defRPr sz="1867" b="0">
                <a:solidFill>
                  <a:srgbClr val="003B5C"/>
                </a:solidFill>
                <a:latin typeface="Verdana" charset="0"/>
                <a:ea typeface="Verdana" charset="0"/>
                <a:cs typeface="Verdana" charset="0"/>
              </a:defRPr>
            </a:lvl5pPr>
          </a:lstStyle>
          <a:p>
            <a:pPr marL="0" marR="0" lvl="0" indent="0" algn="l" defTabSz="914423" rtl="0" eaLnBrk="1" fontAlgn="auto" latinLnBrk="0" hangingPunct="1">
              <a:lnSpc>
                <a:spcPct val="90000"/>
              </a:lnSpc>
              <a:spcBef>
                <a:spcPts val="1000"/>
              </a:spcBef>
              <a:spcAft>
                <a:spcPts val="0"/>
              </a:spcAft>
              <a:buClrTx/>
              <a:buSzTx/>
              <a:buFont typeface="Arial" panose="020B0604020202020204" pitchFamily="34" charset="0"/>
              <a:buNone/>
              <a:tabLst/>
              <a:defRPr/>
            </a:pPr>
            <a:r>
              <a:rPr lang="en-US"/>
              <a:t>Copy goes here. </a:t>
            </a:r>
          </a:p>
        </p:txBody>
      </p:sp>
      <p:sp>
        <p:nvSpPr>
          <p:cNvPr id="17" name="Title 16"/>
          <p:cNvSpPr>
            <a:spLocks noGrp="1"/>
          </p:cNvSpPr>
          <p:nvPr>
            <p:ph type="title" hasCustomPrompt="1"/>
          </p:nvPr>
        </p:nvSpPr>
        <p:spPr>
          <a:xfrm>
            <a:off x="5549395" y="1154527"/>
            <a:ext cx="5466561" cy="830997"/>
          </a:xfrm>
          <a:prstGeom prst="rect">
            <a:avLst/>
          </a:prstGeom>
        </p:spPr>
        <p:txBody>
          <a:bodyPr wrap="square" anchor="b" anchorCtr="0">
            <a:spAutoFit/>
          </a:bodyPr>
          <a:lstStyle>
            <a:lvl1pPr>
              <a:defRPr sz="4800" b="1" i="0">
                <a:solidFill>
                  <a:srgbClr val="003B5C"/>
                </a:solidFill>
                <a:latin typeface="Verdana" charset="0"/>
                <a:ea typeface="Verdana" charset="0"/>
                <a:cs typeface="Verdana" charset="0"/>
              </a:defRPr>
            </a:lvl1pPr>
          </a:lstStyle>
          <a:p>
            <a:r>
              <a:rPr lang="en-US"/>
              <a:t>Headline</a:t>
            </a:r>
          </a:p>
        </p:txBody>
      </p:sp>
      <p:pic>
        <p:nvPicPr>
          <p:cNvPr id="8" name="Picture 7">
            <a:extLst>
              <a:ext uri="{FF2B5EF4-FFF2-40B4-BE49-F238E27FC236}">
                <a16:creationId xmlns:a16="http://schemas.microsoft.com/office/drawing/2014/main" id="{3B203E0B-1FAC-F64F-A8A3-54937D9BF5E4}"/>
              </a:ext>
            </a:extLst>
          </p:cNvPr>
          <p:cNvPicPr>
            <a:picLocks noChangeAspect="1"/>
          </p:cNvPicPr>
          <p:nvPr userDrawn="1"/>
        </p:nvPicPr>
        <p:blipFill>
          <a:blip r:embed="rId2"/>
          <a:srcRect/>
          <a:stretch/>
        </p:blipFill>
        <p:spPr>
          <a:xfrm>
            <a:off x="7132672" y="6364408"/>
            <a:ext cx="5059328" cy="493592"/>
          </a:xfrm>
          <a:prstGeom prst="rect">
            <a:avLst/>
          </a:prstGeom>
        </p:spPr>
      </p:pic>
    </p:spTree>
    <p:extLst>
      <p:ext uri="{BB962C8B-B14F-4D97-AF65-F5344CB8AC3E}">
        <p14:creationId xmlns:p14="http://schemas.microsoft.com/office/powerpoint/2010/main" val="1751562560"/>
      </p:ext>
    </p:extLst>
  </p:cSld>
  <p:clrMapOvr>
    <a:masterClrMapping/>
  </p:clrMapOvr>
</p:sldLayout>
</file>

<file path=ppt/slideLayouts/slideLayout1725.xml><?xml version="1.0" encoding="utf-8"?>
<p:sldLayout xmlns:a="http://schemas.openxmlformats.org/drawingml/2006/main" xmlns:r="http://schemas.openxmlformats.org/officeDocument/2006/relationships" xmlns:p="http://schemas.openxmlformats.org/presentationml/2006/main" matchingName="Photo Slide">
  <p:cSld name="4_Photo Slide">
    <p:spTree>
      <p:nvGrpSpPr>
        <p:cNvPr id="1" name="Shape 86"/>
        <p:cNvGrpSpPr/>
        <p:nvPr/>
      </p:nvGrpSpPr>
      <p:grpSpPr>
        <a:xfrm>
          <a:off x="0" y="0"/>
          <a:ext cx="0" cy="0"/>
          <a:chOff x="0" y="0"/>
          <a:chExt cx="0" cy="0"/>
        </a:xfrm>
      </p:grpSpPr>
      <p:sp>
        <p:nvSpPr>
          <p:cNvPr id="87" name="Google Shape;87;p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23" lvl="0" indent="-228611" algn="l">
              <a:lnSpc>
                <a:spcPct val="100000"/>
              </a:lnSpc>
              <a:spcBef>
                <a:spcPts val="1000"/>
              </a:spcBef>
              <a:spcAft>
                <a:spcPts val="0"/>
              </a:spcAft>
              <a:buSzPts val="2400"/>
              <a:buNone/>
              <a:defRPr b="0">
                <a:solidFill>
                  <a:schemeClr val="dk1"/>
                </a:solidFill>
              </a:defRPr>
            </a:lvl1pPr>
            <a:lvl2pPr marL="914446" lvl="1" indent="-342917" algn="l">
              <a:lnSpc>
                <a:spcPct val="100000"/>
              </a:lnSpc>
              <a:spcBef>
                <a:spcPts val="1000"/>
              </a:spcBef>
              <a:spcAft>
                <a:spcPts val="0"/>
              </a:spcAft>
              <a:buSzPts val="1800"/>
              <a:buChar char="•"/>
              <a:defRPr/>
            </a:lvl2pPr>
            <a:lvl3pPr marL="1371669" lvl="2" indent="-342917" algn="l">
              <a:lnSpc>
                <a:spcPct val="100000"/>
              </a:lnSpc>
              <a:spcBef>
                <a:spcPts val="1000"/>
              </a:spcBef>
              <a:spcAft>
                <a:spcPts val="0"/>
              </a:spcAft>
              <a:buSzPts val="1800"/>
              <a:buChar char="•"/>
              <a:defRPr/>
            </a:lvl3pPr>
            <a:lvl4pPr marL="1828891" lvl="3" indent="-342917" algn="l">
              <a:lnSpc>
                <a:spcPct val="100000"/>
              </a:lnSpc>
              <a:spcBef>
                <a:spcPts val="1000"/>
              </a:spcBef>
              <a:spcAft>
                <a:spcPts val="0"/>
              </a:spcAft>
              <a:buSzPts val="1800"/>
              <a:buChar char="•"/>
              <a:defRPr/>
            </a:lvl4pPr>
            <a:lvl5pPr marL="2286114" lvl="4" indent="-342917" algn="l">
              <a:lnSpc>
                <a:spcPct val="100000"/>
              </a:lnSpc>
              <a:spcBef>
                <a:spcPts val="1000"/>
              </a:spcBef>
              <a:spcAft>
                <a:spcPts val="0"/>
              </a:spcAft>
              <a:buSzPts val="1800"/>
              <a:buChar char="•"/>
              <a:defRPr/>
            </a:lvl5pPr>
            <a:lvl6pPr marL="2743337" lvl="5" indent="-342917" algn="l">
              <a:lnSpc>
                <a:spcPct val="90000"/>
              </a:lnSpc>
              <a:spcBef>
                <a:spcPts val="1000"/>
              </a:spcBef>
              <a:spcAft>
                <a:spcPts val="0"/>
              </a:spcAft>
              <a:buClr>
                <a:schemeClr val="dk1"/>
              </a:buClr>
              <a:buSzPts val="1800"/>
              <a:buChar char="•"/>
              <a:defRPr/>
            </a:lvl6pPr>
            <a:lvl7pPr marL="3200560" lvl="6" indent="-342917" algn="l">
              <a:lnSpc>
                <a:spcPct val="90000"/>
              </a:lnSpc>
              <a:spcBef>
                <a:spcPts val="500"/>
              </a:spcBef>
              <a:spcAft>
                <a:spcPts val="0"/>
              </a:spcAft>
              <a:buClr>
                <a:schemeClr val="dk1"/>
              </a:buClr>
              <a:buSzPts val="1800"/>
              <a:buChar char="•"/>
              <a:defRPr/>
            </a:lvl7pPr>
            <a:lvl8pPr marL="3657783" lvl="7" indent="-342917" algn="l">
              <a:lnSpc>
                <a:spcPct val="90000"/>
              </a:lnSpc>
              <a:spcBef>
                <a:spcPts val="500"/>
              </a:spcBef>
              <a:spcAft>
                <a:spcPts val="0"/>
              </a:spcAft>
              <a:buClr>
                <a:schemeClr val="dk1"/>
              </a:buClr>
              <a:buSzPts val="1800"/>
              <a:buChar char="•"/>
              <a:defRPr/>
            </a:lvl8pPr>
            <a:lvl9pPr marL="4115006" lvl="8" indent="-342917" algn="l">
              <a:lnSpc>
                <a:spcPct val="90000"/>
              </a:lnSpc>
              <a:spcBef>
                <a:spcPts val="500"/>
              </a:spcBef>
              <a:spcAft>
                <a:spcPts val="0"/>
              </a:spcAft>
              <a:buClr>
                <a:schemeClr val="dk1"/>
              </a:buClr>
              <a:buSzPts val="1800"/>
              <a:buChar char="•"/>
              <a:defRPr/>
            </a:lvl9pPr>
          </a:lstStyle>
          <a:p>
            <a:endParaRPr/>
          </a:p>
        </p:txBody>
      </p:sp>
      <p:cxnSp>
        <p:nvCxnSpPr>
          <p:cNvPr id="88" name="Google Shape;88;p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9" name="Google Shape;89;p41"/>
          <p:cNvGrpSpPr/>
          <p:nvPr/>
        </p:nvGrpSpPr>
        <p:grpSpPr>
          <a:xfrm>
            <a:off x="0" y="5379427"/>
            <a:ext cx="2807368" cy="753891"/>
            <a:chOff x="0" y="5379426"/>
            <a:chExt cx="2807368" cy="753891"/>
          </a:xfrm>
        </p:grpSpPr>
        <p:sp>
          <p:nvSpPr>
            <p:cNvPr id="90" name="Google Shape;90;p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 name="Google Shape;91;p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 name="Google Shape;92;p41"/>
          <p:cNvSpPr>
            <a:spLocks noGrp="1"/>
          </p:cNvSpPr>
          <p:nvPr>
            <p:ph type="pic" idx="2"/>
          </p:nvPr>
        </p:nvSpPr>
        <p:spPr>
          <a:xfrm>
            <a:off x="2807368" y="457202"/>
            <a:ext cx="8915400" cy="5943598"/>
          </a:xfrm>
          <a:prstGeom prst="rect">
            <a:avLst/>
          </a:prstGeom>
          <a:noFill/>
          <a:ln>
            <a:noFill/>
          </a:ln>
        </p:spPr>
      </p:sp>
      <p:pic>
        <p:nvPicPr>
          <p:cNvPr id="93" name="Google Shape;93;p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9" y="4385538"/>
            <a:ext cx="2025315" cy="911940"/>
          </a:xfrm>
          <a:prstGeom prst="rect">
            <a:avLst/>
          </a:prstGeom>
          <a:noFill/>
          <a:ln>
            <a:noFill/>
          </a:ln>
        </p:spPr>
      </p:pic>
    </p:spTree>
    <p:extLst>
      <p:ext uri="{BB962C8B-B14F-4D97-AF65-F5344CB8AC3E}">
        <p14:creationId xmlns:p14="http://schemas.microsoft.com/office/powerpoint/2010/main" val="3158454080"/>
      </p:ext>
    </p:extLst>
  </p:cSld>
  <p:clrMapOvr>
    <a:masterClrMapping/>
  </p:clrMapOvr>
</p:sldLayout>
</file>

<file path=ppt/slideLayouts/slideLayout1726.xml><?xml version="1.0" encoding="utf-8"?>
<p:sldLayout xmlns:a="http://schemas.openxmlformats.org/drawingml/2006/main" xmlns:r="http://schemas.openxmlformats.org/officeDocument/2006/relationships" xmlns:p="http://schemas.openxmlformats.org/presentationml/2006/main" type="twoTxTwoObj" preserve="1">
  <p:cSld name="22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21103279"/>
      </p:ext>
    </p:extLst>
  </p:cSld>
  <p:clrMapOvr>
    <a:masterClrMapping/>
  </p:clrMapOvr>
</p:sldLayout>
</file>

<file path=ppt/slideLayouts/slideLayout1727.xml><?xml version="1.0" encoding="utf-8"?>
<p:sldLayout xmlns:a="http://schemas.openxmlformats.org/drawingml/2006/main" xmlns:r="http://schemas.openxmlformats.org/officeDocument/2006/relationships" xmlns:p="http://schemas.openxmlformats.org/presentationml/2006/main" type="twoTxTwoObj" preserve="1">
  <p:cSld name="23_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431591484"/>
      </p:ext>
    </p:extLst>
  </p:cSld>
  <p:clrMapOvr>
    <a:masterClrMapping/>
  </p:clrMapOvr>
</p:sldLayout>
</file>

<file path=ppt/slideLayouts/slideLayout1728.xml><?xml version="1.0" encoding="utf-8"?>
<p:sldLayout xmlns:a="http://schemas.openxmlformats.org/drawingml/2006/main" xmlns:r="http://schemas.openxmlformats.org/officeDocument/2006/relationships" xmlns:p="http://schemas.openxmlformats.org/presentationml/2006/main" showMasterSp="0" type="obj" preserve="1">
  <p:cSld name="1_Title Slide">
    <p:bg>
      <p:bgPr>
        <a:solidFill>
          <a:schemeClr val="bg1"/>
        </a:solidFill>
        <a:effectLst/>
      </p:bgPr>
    </p:bg>
    <p:spTree>
      <p:nvGrpSpPr>
        <p:cNvPr id="1" name=""/>
        <p:cNvGrpSpPr/>
        <p:nvPr/>
      </p:nvGrpSpPr>
      <p:grpSpPr>
        <a:xfrm>
          <a:off x="0" y="0"/>
          <a:ext cx="0" cy="0"/>
          <a:chOff x="0" y="0"/>
          <a:chExt cx="0" cy="0"/>
        </a:xfrm>
      </p:grpSpPr>
      <p:sp>
        <p:nvSpPr>
          <p:cNvPr id="16" name="bg object 16"/>
          <p:cNvSpPr/>
          <p:nvPr/>
        </p:nvSpPr>
        <p:spPr>
          <a:xfrm>
            <a:off x="0" y="0"/>
            <a:ext cx="12192000" cy="6858000"/>
          </a:xfrm>
          <a:custGeom>
            <a:avLst/>
            <a:gdLst/>
            <a:ahLst/>
            <a:cxnLst/>
            <a:rect l="l" t="t" r="r" b="b"/>
            <a:pathLst>
              <a:path w="12192000" h="6858000">
                <a:moveTo>
                  <a:pt x="12192000" y="0"/>
                </a:moveTo>
                <a:lnTo>
                  <a:pt x="0" y="0"/>
                </a:lnTo>
                <a:lnTo>
                  <a:pt x="0" y="6858000"/>
                </a:lnTo>
                <a:lnTo>
                  <a:pt x="12192000" y="6858000"/>
                </a:lnTo>
                <a:lnTo>
                  <a:pt x="12192000" y="0"/>
                </a:lnTo>
                <a:close/>
              </a:path>
            </a:pathLst>
          </a:custGeom>
          <a:solidFill>
            <a:srgbClr val="F3F6FA"/>
          </a:solidFill>
        </p:spPr>
        <p:txBody>
          <a:bodyPr wrap="square" lIns="0" tIns="0" rIns="0" bIns="0" rtlCol="0"/>
          <a:lstStyle/>
          <a:p>
            <a:endParaRPr sz="1800"/>
          </a:p>
        </p:txBody>
      </p:sp>
      <p:sp>
        <p:nvSpPr>
          <p:cNvPr id="17" name="bg object 17"/>
          <p:cNvSpPr/>
          <p:nvPr/>
        </p:nvSpPr>
        <p:spPr>
          <a:xfrm>
            <a:off x="2" y="5100849"/>
            <a:ext cx="7111365" cy="1757680"/>
          </a:xfrm>
          <a:custGeom>
            <a:avLst/>
            <a:gdLst/>
            <a:ahLst/>
            <a:cxnLst/>
            <a:rect l="l" t="t" r="r" b="b"/>
            <a:pathLst>
              <a:path w="7111365" h="1757679">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p:spPr>
        <p:txBody>
          <a:bodyPr wrap="square" lIns="0" tIns="0" rIns="0" bIns="0" rtlCol="0"/>
          <a:lstStyle/>
          <a:p>
            <a:endParaRPr sz="1800"/>
          </a:p>
        </p:txBody>
      </p:sp>
      <p:pic>
        <p:nvPicPr>
          <p:cNvPr id="18" name="bg object 18"/>
          <p:cNvPicPr/>
          <p:nvPr/>
        </p:nvPicPr>
        <p:blipFill>
          <a:blip r:embed="rId2" cstate="email">
            <a:extLst>
              <a:ext uri="{28A0092B-C50C-407E-A947-70E740481C1C}">
                <a14:useLocalDpi xmlns:a14="http://schemas.microsoft.com/office/drawing/2010/main"/>
              </a:ext>
            </a:extLst>
          </a:blip>
          <a:stretch>
            <a:fillRect/>
          </a:stretch>
        </p:blipFill>
        <p:spPr>
          <a:xfrm>
            <a:off x="0" y="5041899"/>
            <a:ext cx="12192000" cy="1816100"/>
          </a:xfrm>
          <a:prstGeom prst="rect">
            <a:avLst/>
          </a:prstGeom>
        </p:spPr>
      </p:pic>
      <p:sp>
        <p:nvSpPr>
          <p:cNvPr id="19" name="bg object 19"/>
          <p:cNvSpPr/>
          <p:nvPr/>
        </p:nvSpPr>
        <p:spPr>
          <a:xfrm>
            <a:off x="1" y="5020056"/>
            <a:ext cx="12192000" cy="1838325"/>
          </a:xfrm>
          <a:custGeom>
            <a:avLst/>
            <a:gdLst/>
            <a:ahLst/>
            <a:cxnLst/>
            <a:rect l="l" t="t" r="r" b="b"/>
            <a:pathLst>
              <a:path w="12192000" h="1838325">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p:spPr>
        <p:txBody>
          <a:bodyPr wrap="square" lIns="0" tIns="0" rIns="0" bIns="0" rtlCol="0"/>
          <a:lstStyle/>
          <a:p>
            <a:endParaRPr sz="1800"/>
          </a:p>
        </p:txBody>
      </p:sp>
      <p:pic>
        <p:nvPicPr>
          <p:cNvPr id="20" name="bg object 20"/>
          <p:cNvPicPr/>
          <p:nvPr/>
        </p:nvPicPr>
        <p:blipFill>
          <a:blip r:embed="rId3" cstate="print">
            <a:extLst>
              <a:ext uri="{28A0092B-C50C-407E-A947-70E740481C1C}">
                <a14:useLocalDpi xmlns:a14="http://schemas.microsoft.com/office/drawing/2010/main"/>
              </a:ext>
            </a:extLst>
          </a:blip>
          <a:stretch>
            <a:fillRect/>
          </a:stretch>
        </p:blipFill>
        <p:spPr>
          <a:xfrm>
            <a:off x="313957" y="5564124"/>
            <a:ext cx="2025383" cy="911351"/>
          </a:xfrm>
          <a:prstGeom prst="rect">
            <a:avLst/>
          </a:prstGeom>
        </p:spPr>
      </p:pic>
      <p:sp>
        <p:nvSpPr>
          <p:cNvPr id="21" name="bg object 21"/>
          <p:cNvSpPr/>
          <p:nvPr/>
        </p:nvSpPr>
        <p:spPr>
          <a:xfrm>
            <a:off x="1520189" y="2812542"/>
            <a:ext cx="2286000" cy="0"/>
          </a:xfrm>
          <a:custGeom>
            <a:avLst/>
            <a:gdLst/>
            <a:ahLst/>
            <a:cxnLst/>
            <a:rect l="l" t="t" r="r" b="b"/>
            <a:pathLst>
              <a:path w="2286000">
                <a:moveTo>
                  <a:pt x="0" y="0"/>
                </a:moveTo>
                <a:lnTo>
                  <a:pt x="2286000" y="0"/>
                </a:lnTo>
              </a:path>
            </a:pathLst>
          </a:custGeom>
          <a:ln w="32004">
            <a:solidFill>
              <a:srgbClr val="F58366"/>
            </a:solidFill>
          </a:ln>
        </p:spPr>
        <p:txBody>
          <a:bodyPr wrap="square" lIns="0" tIns="0" rIns="0" bIns="0" rtlCol="0"/>
          <a:lstStyle/>
          <a:p>
            <a:endParaRPr sz="1800"/>
          </a:p>
        </p:txBody>
      </p:sp>
      <p:sp>
        <p:nvSpPr>
          <p:cNvPr id="2" name="Holder 2"/>
          <p:cNvSpPr>
            <a:spLocks noGrp="1"/>
          </p:cNvSpPr>
          <p:nvPr>
            <p:ph type="ctrTitle"/>
          </p:nvPr>
        </p:nvSpPr>
        <p:spPr>
          <a:xfrm>
            <a:off x="471690" y="493920"/>
            <a:ext cx="11248618" cy="574040"/>
          </a:xfrm>
          <a:prstGeom prst="rect">
            <a:avLst/>
          </a:prstGeom>
        </p:spPr>
        <p:txBody>
          <a:bodyPr wrap="square" lIns="0" tIns="0" rIns="0" bIns="0">
            <a:spAutoFit/>
          </a:bodyPr>
          <a:lstStyle>
            <a:lvl1pPr>
              <a:defRPr b="0" i="0">
                <a:solidFill>
                  <a:schemeClr val="tx1"/>
                </a:solidFill>
              </a:defRPr>
            </a:lvl1pPr>
          </a:lstStyle>
          <a:p>
            <a:endParaRPr/>
          </a:p>
        </p:txBody>
      </p:sp>
      <p:sp>
        <p:nvSpPr>
          <p:cNvPr id="3" name="Holder 3"/>
          <p:cNvSpPr>
            <a:spLocks noGrp="1"/>
          </p:cNvSpPr>
          <p:nvPr>
            <p:ph type="subTitle" idx="4"/>
          </p:nvPr>
        </p:nvSpPr>
        <p:spPr>
          <a:xfrm>
            <a:off x="1828800" y="3840480"/>
            <a:ext cx="8534400" cy="369332"/>
          </a:xfrm>
          <a:prstGeom prst="rect">
            <a:avLst/>
          </a:prstGeom>
        </p:spPr>
        <p:txBody>
          <a:bodyPr wrap="square" lIns="0" tIns="0" rIns="0" bIns="0">
            <a:spAutoFit/>
          </a:bodyPr>
          <a:lstStyle>
            <a:lvl1pPr>
              <a:defRPr/>
            </a:lvl1pPr>
          </a:lstStyle>
          <a:p>
            <a:endParaRPr/>
          </a:p>
        </p:txBody>
      </p:sp>
      <p:sp>
        <p:nvSpPr>
          <p:cNvPr id="4" name="Holder 4"/>
          <p:cNvSpPr>
            <a:spLocks noGrp="1"/>
          </p:cNvSpPr>
          <p:nvPr>
            <p:ph type="ftr" sz="quarter" idx="5"/>
          </p:nvPr>
        </p:nvSpPr>
        <p:spPr/>
        <p:txBody>
          <a:bodyPr lIns="0" tIns="0" rIns="0" bIns="0"/>
          <a:lstStyle>
            <a:lvl1pPr algn="ctr">
              <a:defRPr>
                <a:solidFill>
                  <a:schemeClr val="tx1">
                    <a:tint val="75000"/>
                  </a:schemeClr>
                </a:solidFill>
              </a:defRPr>
            </a:lvl1pPr>
          </a:lstStyle>
          <a:p>
            <a:endParaRPr/>
          </a:p>
        </p:txBody>
      </p:sp>
      <p:sp>
        <p:nvSpPr>
          <p:cNvPr id="5" name="Holder 5"/>
          <p:cNvSpPr>
            <a:spLocks noGrp="1"/>
          </p:cNvSpPr>
          <p:nvPr>
            <p:ph type="dt" sz="half" idx="6"/>
          </p:nvPr>
        </p:nvSpPr>
        <p:spPr/>
        <p:txBody>
          <a:bodyPr lIns="0" tIns="0" rIns="0" bIns="0"/>
          <a:lstStyle>
            <a:lvl1pPr algn="l">
              <a:defRPr>
                <a:solidFill>
                  <a:schemeClr val="tx1">
                    <a:tint val="75000"/>
                  </a:schemeClr>
                </a:solidFill>
              </a:defRPr>
            </a:lvl1pPr>
          </a:lstStyle>
          <a:p>
            <a:fld id="{1D8BD707-D9CF-40AE-B4C6-C98DA3205C09}" type="datetimeFigureOut">
              <a:rPr lang="en-US"/>
              <a:t>5/20/2026</a:t>
            </a:fld>
            <a:endParaRPr lang="en-US"/>
          </a:p>
        </p:txBody>
      </p:sp>
      <p:sp>
        <p:nvSpPr>
          <p:cNvPr id="6" name="Holder 6"/>
          <p:cNvSpPr>
            <a:spLocks noGrp="1"/>
          </p:cNvSpPr>
          <p:nvPr>
            <p:ph type="sldNum" sz="quarter" idx="7"/>
          </p:nvPr>
        </p:nvSpPr>
        <p:spPr/>
        <p:txBody>
          <a:bodyPr lIns="0" tIns="0" rIns="0" bIns="0"/>
          <a:lstStyle>
            <a:lvl1pPr>
              <a:defRPr sz="1200" b="0" i="0">
                <a:solidFill>
                  <a:srgbClr val="AEB3B8"/>
                </a:solidFill>
                <a:latin typeface="Arial"/>
                <a:cs typeface="Arial"/>
              </a:defRPr>
            </a:lvl1pPr>
          </a:lstStyle>
          <a:p>
            <a:pPr marL="38102">
              <a:lnSpc>
                <a:spcPts val="1425"/>
              </a:lnSpc>
            </a:pPr>
            <a:fld id="{81D60167-4931-47E6-BA6A-407CBD079E47}" type="slidenum">
              <a:rPr lang="en-US" spc="-5" smtClean="0">
                <a:solidFill>
                  <a:srgbClr val="929599"/>
                </a:solidFill>
              </a:rPr>
              <a:pPr marL="38102">
                <a:lnSpc>
                  <a:spcPts val="1425"/>
                </a:lnSpc>
              </a:pPr>
              <a:t>‹#›</a:t>
            </a:fld>
            <a:endParaRPr lang="en-US" spc="-5">
              <a:solidFill>
                <a:srgbClr val="929599"/>
              </a:solidFill>
            </a:endParaRPr>
          </a:p>
        </p:txBody>
      </p:sp>
    </p:spTree>
    <p:extLst>
      <p:ext uri="{BB962C8B-B14F-4D97-AF65-F5344CB8AC3E}">
        <p14:creationId xmlns:p14="http://schemas.microsoft.com/office/powerpoint/2010/main" val="1568610562"/>
      </p:ext>
    </p:extLst>
  </p:cSld>
  <p:clrMapOvr>
    <a:masterClrMapping/>
  </p:clrMapOvr>
</p:sldLayout>
</file>

<file path=ppt/slideLayouts/slideLayout1729.xml><?xml version="1.0" encoding="utf-8"?>
<p:sldLayout xmlns:a="http://schemas.openxmlformats.org/drawingml/2006/main" xmlns:r="http://schemas.openxmlformats.org/officeDocument/2006/relationships" xmlns:p="http://schemas.openxmlformats.org/presentationml/2006/main" type="obj" preserve="1">
  <p:cSld name="28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cstate="email">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38619597"/>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p:spTree>
      <p:nvGrpSpPr>
        <p:cNvPr id="1" name="Shape 10754"/>
        <p:cNvGrpSpPr/>
        <p:nvPr/>
      </p:nvGrpSpPr>
      <p:grpSpPr>
        <a:xfrm>
          <a:off x="0" y="0"/>
          <a:ext cx="0" cy="0"/>
          <a:chOff x="0" y="0"/>
          <a:chExt cx="0" cy="0"/>
        </a:xfrm>
      </p:grpSpPr>
      <p:sp>
        <p:nvSpPr>
          <p:cNvPr id="10755" name="Google Shape;10755;p1477"/>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56" name="Google Shape;10756;p1477"/>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57" name="Google Shape;10757;p147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758" name="Google Shape;10758;p147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59" name="Google Shape;10759;p147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0760" name="Google Shape;10760;p1477"/>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761" name="Google Shape;10761;p1477"/>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762" name="Google Shape;10762;p1477"/>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763" name="Google Shape;10763;p1477"/>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173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1"/>
        <p:cNvGrpSpPr/>
        <p:nvPr/>
      </p:nvGrpSpPr>
      <p:grpSpPr>
        <a:xfrm>
          <a:off x="0" y="0"/>
          <a:ext cx="0" cy="0"/>
          <a:chOff x="0" y="0"/>
          <a:chExt cx="0" cy="0"/>
        </a:xfrm>
      </p:grpSpPr>
      <p:sp>
        <p:nvSpPr>
          <p:cNvPr id="42" name="Google Shape;42;p6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3" name="Google Shape;43;p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4" name="Google Shape;44;p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5" name="Google Shape;45;p68"/>
          <p:cNvGrpSpPr/>
          <p:nvPr/>
        </p:nvGrpSpPr>
        <p:grpSpPr>
          <a:xfrm>
            <a:off x="7191542" y="1"/>
            <a:ext cx="5000459" cy="1425992"/>
            <a:chOff x="7191542" y="1"/>
            <a:chExt cx="5000459" cy="1425992"/>
          </a:xfrm>
        </p:grpSpPr>
        <p:pic>
          <p:nvPicPr>
            <p:cNvPr id="46" name="Google Shape;46;p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 name="Google Shape;47;p68"/>
            <p:cNvGrpSpPr/>
            <p:nvPr/>
          </p:nvGrpSpPr>
          <p:grpSpPr>
            <a:xfrm>
              <a:off x="7191542" y="1"/>
              <a:ext cx="5000459" cy="1425992"/>
              <a:chOff x="7186272" y="0"/>
              <a:chExt cx="5005729" cy="1427495"/>
            </a:xfrm>
          </p:grpSpPr>
          <p:sp>
            <p:nvSpPr>
              <p:cNvPr id="48" name="Google Shape;48;p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 name="Google Shape;49;p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731.xml><?xml version="1.0" encoding="utf-8"?>
<p:sldLayout xmlns:a="http://schemas.openxmlformats.org/drawingml/2006/main" xmlns:r="http://schemas.openxmlformats.org/officeDocument/2006/relationships" xmlns:p="http://schemas.openxmlformats.org/presentationml/2006/main" matchingName="Title and Content" type="obj">
  <p:cSld name="OBJECT">
    <p:spTree>
      <p:nvGrpSpPr>
        <p:cNvPr id="1" name="Shape 50"/>
        <p:cNvGrpSpPr/>
        <p:nvPr/>
      </p:nvGrpSpPr>
      <p:grpSpPr>
        <a:xfrm>
          <a:off x="0" y="0"/>
          <a:ext cx="0" cy="0"/>
          <a:chOff x="0" y="0"/>
          <a:chExt cx="0" cy="0"/>
        </a:xfrm>
      </p:grpSpPr>
      <p:grpSp>
        <p:nvGrpSpPr>
          <p:cNvPr id="51" name="Google Shape;51;p67"/>
          <p:cNvGrpSpPr/>
          <p:nvPr/>
        </p:nvGrpSpPr>
        <p:grpSpPr>
          <a:xfrm>
            <a:off x="7191542" y="1"/>
            <a:ext cx="5000459" cy="1425992"/>
            <a:chOff x="7191542" y="1"/>
            <a:chExt cx="5000459" cy="1425992"/>
          </a:xfrm>
        </p:grpSpPr>
        <p:pic>
          <p:nvPicPr>
            <p:cNvPr id="52" name="Google Shape;52;p6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 name="Google Shape;53;p67"/>
            <p:cNvGrpSpPr/>
            <p:nvPr/>
          </p:nvGrpSpPr>
          <p:grpSpPr>
            <a:xfrm>
              <a:off x="7191542" y="1"/>
              <a:ext cx="5000459" cy="1425992"/>
              <a:chOff x="7186272" y="0"/>
              <a:chExt cx="5005729" cy="1427495"/>
            </a:xfrm>
          </p:grpSpPr>
          <p:sp>
            <p:nvSpPr>
              <p:cNvPr id="54" name="Google Shape;54;p6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 name="Google Shape;55;p6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6" name="Google Shape;56;p6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 name="Google Shape;57;p67"/>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 name="Google Shape;58;p6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9" name="Google Shape;59;p6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 name="Google Shape;60;p6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32.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61"/>
        <p:cNvGrpSpPr/>
        <p:nvPr/>
      </p:nvGrpSpPr>
      <p:grpSpPr>
        <a:xfrm>
          <a:off x="0" y="0"/>
          <a:ext cx="0" cy="0"/>
          <a:chOff x="0" y="0"/>
          <a:chExt cx="0" cy="0"/>
        </a:xfrm>
      </p:grpSpPr>
      <p:sp>
        <p:nvSpPr>
          <p:cNvPr id="62" name="Google Shape;62;p69"/>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3" name="Google Shape;63;p69"/>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 name="Google Shape;64;p69"/>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5" name="Google Shape;65;p69"/>
          <p:cNvSpPr>
            <a:spLocks noGrp="1"/>
          </p:cNvSpPr>
          <p:nvPr>
            <p:ph type="pic" idx="2"/>
          </p:nvPr>
        </p:nvSpPr>
        <p:spPr>
          <a:xfrm>
            <a:off x="7118684" y="233915"/>
            <a:ext cx="5073316" cy="5943600"/>
          </a:xfrm>
          <a:prstGeom prst="rect">
            <a:avLst/>
          </a:prstGeom>
          <a:noFill/>
          <a:ln>
            <a:noFill/>
          </a:ln>
        </p:spPr>
      </p:sp>
      <p:grpSp>
        <p:nvGrpSpPr>
          <p:cNvPr id="66" name="Google Shape;66;p69"/>
          <p:cNvGrpSpPr/>
          <p:nvPr/>
        </p:nvGrpSpPr>
        <p:grpSpPr>
          <a:xfrm>
            <a:off x="0" y="5020349"/>
            <a:ext cx="12192000" cy="1837653"/>
            <a:chOff x="0" y="5020348"/>
            <a:chExt cx="12192000" cy="1837653"/>
          </a:xfrm>
        </p:grpSpPr>
        <p:sp>
          <p:nvSpPr>
            <p:cNvPr id="67" name="Google Shape;67;p6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8" name="Google Shape;68;p6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9" name="Google Shape;69;p6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33.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70"/>
        <p:cNvGrpSpPr/>
        <p:nvPr/>
      </p:nvGrpSpPr>
      <p:grpSpPr>
        <a:xfrm>
          <a:off x="0" y="0"/>
          <a:ext cx="0" cy="0"/>
          <a:chOff x="0" y="0"/>
          <a:chExt cx="0" cy="0"/>
        </a:xfrm>
      </p:grpSpPr>
      <p:sp>
        <p:nvSpPr>
          <p:cNvPr id="71" name="Google Shape;71;p7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2" name="Google Shape;72;p7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 name="Google Shape;73;p7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 name="Google Shape;74;p7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5" name="Google Shape;75;p7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6" name="Google Shape;76;p7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7" name="Google Shape;77;p70"/>
          <p:cNvGrpSpPr/>
          <p:nvPr/>
        </p:nvGrpSpPr>
        <p:grpSpPr>
          <a:xfrm>
            <a:off x="7191543" y="1"/>
            <a:ext cx="5000459" cy="1425992"/>
            <a:chOff x="7191542" y="1"/>
            <a:chExt cx="5000459" cy="1425992"/>
          </a:xfrm>
        </p:grpSpPr>
        <p:pic>
          <p:nvPicPr>
            <p:cNvPr id="78" name="Google Shape;78;p7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9" name="Google Shape;79;p70"/>
            <p:cNvGrpSpPr/>
            <p:nvPr/>
          </p:nvGrpSpPr>
          <p:grpSpPr>
            <a:xfrm>
              <a:off x="7191542" y="1"/>
              <a:ext cx="5000459" cy="1425992"/>
              <a:chOff x="7186272" y="0"/>
              <a:chExt cx="5005729" cy="1427495"/>
            </a:xfrm>
          </p:grpSpPr>
          <p:sp>
            <p:nvSpPr>
              <p:cNvPr id="80" name="Google Shape;80;p7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1" name="Google Shape;81;p7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82" name="Google Shape;82;p7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734.xml><?xml version="1.0" encoding="utf-8"?>
<p:sldLayout xmlns:a="http://schemas.openxmlformats.org/drawingml/2006/main" xmlns:r="http://schemas.openxmlformats.org/officeDocument/2006/relationships" xmlns:p="http://schemas.openxmlformats.org/presentationml/2006/main" matchingName="1_Quotation">
  <p:cSld name="1_Quotation">
    <p:spTree>
      <p:nvGrpSpPr>
        <p:cNvPr id="1" name="Shape 91"/>
        <p:cNvGrpSpPr/>
        <p:nvPr/>
      </p:nvGrpSpPr>
      <p:grpSpPr>
        <a:xfrm>
          <a:off x="0" y="0"/>
          <a:ext cx="0" cy="0"/>
          <a:chOff x="0" y="0"/>
          <a:chExt cx="0" cy="0"/>
        </a:xfrm>
      </p:grpSpPr>
      <p:sp>
        <p:nvSpPr>
          <p:cNvPr id="92" name="Google Shape;92;p72"/>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93" name="Google Shape;93;p72"/>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4" name="Google Shape;94;p7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5" name="Google Shape;95;p7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96" name="Google Shape;96;p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 name="Google Shape;97;p7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8" name="Google Shape;98;p72"/>
          <p:cNvGrpSpPr/>
          <p:nvPr/>
        </p:nvGrpSpPr>
        <p:grpSpPr>
          <a:xfrm>
            <a:off x="7191543" y="1"/>
            <a:ext cx="5000459" cy="1425992"/>
            <a:chOff x="7191542" y="1"/>
            <a:chExt cx="5000459" cy="1425992"/>
          </a:xfrm>
        </p:grpSpPr>
        <p:pic>
          <p:nvPicPr>
            <p:cNvPr id="99" name="Google Shape;99;p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0" name="Google Shape;100;p72"/>
            <p:cNvGrpSpPr/>
            <p:nvPr/>
          </p:nvGrpSpPr>
          <p:grpSpPr>
            <a:xfrm>
              <a:off x="7191542" y="1"/>
              <a:ext cx="5000459" cy="1425992"/>
              <a:chOff x="7186272" y="0"/>
              <a:chExt cx="5005729" cy="1427495"/>
            </a:xfrm>
          </p:grpSpPr>
          <p:sp>
            <p:nvSpPr>
              <p:cNvPr id="101" name="Google Shape;101;p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2" name="Google Shape;102;p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03" name="Google Shape;103;p7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735.xml><?xml version="1.0" encoding="utf-8"?>
<p:sldLayout xmlns:a="http://schemas.openxmlformats.org/drawingml/2006/main" xmlns:r="http://schemas.openxmlformats.org/officeDocument/2006/relationships" xmlns:p="http://schemas.openxmlformats.org/presentationml/2006/main" matchingName="Cover">
  <p:cSld name="Cover 2">
    <p:spTree>
      <p:nvGrpSpPr>
        <p:cNvPr id="1" name="Shape 104"/>
        <p:cNvGrpSpPr/>
        <p:nvPr/>
      </p:nvGrpSpPr>
      <p:grpSpPr>
        <a:xfrm>
          <a:off x="0" y="0"/>
          <a:ext cx="0" cy="0"/>
          <a:chOff x="0" y="0"/>
          <a:chExt cx="0" cy="0"/>
        </a:xfrm>
      </p:grpSpPr>
      <p:sp>
        <p:nvSpPr>
          <p:cNvPr id="105" name="Google Shape;105;p76"/>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6" name="Google Shape;106;p76"/>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 name="Google Shape;107;p76"/>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8" name="Google Shape;108;p76"/>
          <p:cNvSpPr>
            <a:spLocks noGrp="1"/>
          </p:cNvSpPr>
          <p:nvPr>
            <p:ph type="pic" idx="2"/>
          </p:nvPr>
        </p:nvSpPr>
        <p:spPr>
          <a:xfrm>
            <a:off x="7118684" y="233915"/>
            <a:ext cx="5073316" cy="5943600"/>
          </a:xfrm>
          <a:prstGeom prst="rect">
            <a:avLst/>
          </a:prstGeom>
          <a:noFill/>
          <a:ln>
            <a:noFill/>
          </a:ln>
        </p:spPr>
      </p:sp>
      <p:grpSp>
        <p:nvGrpSpPr>
          <p:cNvPr id="109" name="Google Shape;109;p76"/>
          <p:cNvGrpSpPr/>
          <p:nvPr/>
        </p:nvGrpSpPr>
        <p:grpSpPr>
          <a:xfrm>
            <a:off x="0" y="5020349"/>
            <a:ext cx="12192000" cy="1837653"/>
            <a:chOff x="0" y="5020348"/>
            <a:chExt cx="12192000" cy="1837653"/>
          </a:xfrm>
        </p:grpSpPr>
        <p:sp>
          <p:nvSpPr>
            <p:cNvPr id="110" name="Google Shape;110;p7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11" name="Google Shape;111;p7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12" name="Google Shape;112;p7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36.xml><?xml version="1.0" encoding="utf-8"?>
<p:sldLayout xmlns:a="http://schemas.openxmlformats.org/drawingml/2006/main" xmlns:r="http://schemas.openxmlformats.org/officeDocument/2006/relationships" xmlns:p="http://schemas.openxmlformats.org/presentationml/2006/main" matchingName="Quotation">
  <p:cSld name="Quotation 2">
    <p:spTree>
      <p:nvGrpSpPr>
        <p:cNvPr id="1" name="Shape 113"/>
        <p:cNvGrpSpPr/>
        <p:nvPr/>
      </p:nvGrpSpPr>
      <p:grpSpPr>
        <a:xfrm>
          <a:off x="0" y="0"/>
          <a:ext cx="0" cy="0"/>
          <a:chOff x="0" y="0"/>
          <a:chExt cx="0" cy="0"/>
        </a:xfrm>
      </p:grpSpPr>
      <p:sp>
        <p:nvSpPr>
          <p:cNvPr id="114" name="Google Shape;114;p7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15" name="Google Shape;115;p7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6" name="Google Shape;116;p7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7" name="Google Shape;117;p7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18" name="Google Shape;118;p7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9" name="Google Shape;119;p7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0" name="Google Shape;120;p77"/>
          <p:cNvGrpSpPr/>
          <p:nvPr/>
        </p:nvGrpSpPr>
        <p:grpSpPr>
          <a:xfrm>
            <a:off x="7191543" y="1"/>
            <a:ext cx="5000459" cy="1425992"/>
            <a:chOff x="7191542" y="1"/>
            <a:chExt cx="5000459" cy="1425992"/>
          </a:xfrm>
        </p:grpSpPr>
        <p:pic>
          <p:nvPicPr>
            <p:cNvPr id="121" name="Google Shape;121;p7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2" name="Google Shape;122;p77"/>
            <p:cNvGrpSpPr/>
            <p:nvPr/>
          </p:nvGrpSpPr>
          <p:grpSpPr>
            <a:xfrm>
              <a:off x="7191542" y="1"/>
              <a:ext cx="5000459" cy="1425992"/>
              <a:chOff x="7186272" y="0"/>
              <a:chExt cx="5005729" cy="1427495"/>
            </a:xfrm>
          </p:grpSpPr>
          <p:sp>
            <p:nvSpPr>
              <p:cNvPr id="123" name="Google Shape;123;p7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24" name="Google Shape;124;p7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25" name="Google Shape;125;p7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737.xml><?xml version="1.0" encoding="utf-8"?>
<p:sldLayout xmlns:a="http://schemas.openxmlformats.org/drawingml/2006/main" xmlns:r="http://schemas.openxmlformats.org/officeDocument/2006/relationships" xmlns:p="http://schemas.openxmlformats.org/presentationml/2006/main" matchingName="Divider">
  <p:cSld name="Divider 2">
    <p:bg>
      <p:bgPr>
        <a:solidFill>
          <a:schemeClr val="lt2"/>
        </a:solidFill>
        <a:effectLst/>
      </p:bgPr>
    </p:bg>
    <p:spTree>
      <p:nvGrpSpPr>
        <p:cNvPr id="1" name="Shape 126"/>
        <p:cNvGrpSpPr/>
        <p:nvPr/>
      </p:nvGrpSpPr>
      <p:grpSpPr>
        <a:xfrm>
          <a:off x="0" y="0"/>
          <a:ext cx="0" cy="0"/>
          <a:chOff x="0" y="0"/>
          <a:chExt cx="0" cy="0"/>
        </a:xfrm>
      </p:grpSpPr>
      <p:grpSp>
        <p:nvGrpSpPr>
          <p:cNvPr id="127" name="Google Shape;127;p79"/>
          <p:cNvGrpSpPr/>
          <p:nvPr/>
        </p:nvGrpSpPr>
        <p:grpSpPr>
          <a:xfrm>
            <a:off x="0" y="5020348"/>
            <a:ext cx="12192000" cy="1837653"/>
            <a:chOff x="0" y="5020347"/>
            <a:chExt cx="12192000" cy="1837653"/>
          </a:xfrm>
        </p:grpSpPr>
        <p:sp>
          <p:nvSpPr>
            <p:cNvPr id="128" name="Google Shape;128;p79"/>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29" name="Google Shape;129;p7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30" name="Google Shape;130;p79"/>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31" name="Google Shape;131;p7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32" name="Google Shape;132;p79"/>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3" name="Google Shape;133;p79"/>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738.xml><?xml version="1.0" encoding="utf-8"?>
<p:sldLayout xmlns:a="http://schemas.openxmlformats.org/drawingml/2006/main" xmlns:r="http://schemas.openxmlformats.org/officeDocument/2006/relationships" xmlns:p="http://schemas.openxmlformats.org/presentationml/2006/main" matchingName="1_Quotation">
  <p:cSld name="1_Quotation 2">
    <p:spTree>
      <p:nvGrpSpPr>
        <p:cNvPr id="1" name="Shape 134"/>
        <p:cNvGrpSpPr/>
        <p:nvPr/>
      </p:nvGrpSpPr>
      <p:grpSpPr>
        <a:xfrm>
          <a:off x="0" y="0"/>
          <a:ext cx="0" cy="0"/>
          <a:chOff x="0" y="0"/>
          <a:chExt cx="0" cy="0"/>
        </a:xfrm>
      </p:grpSpPr>
      <p:sp>
        <p:nvSpPr>
          <p:cNvPr id="135" name="Google Shape;135;p8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36" name="Google Shape;136;p8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7" name="Google Shape;137;p8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8" name="Google Shape;138;p8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39" name="Google Shape;139;p8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40" name="Google Shape;140;p8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1" name="Google Shape;141;p80"/>
          <p:cNvGrpSpPr/>
          <p:nvPr/>
        </p:nvGrpSpPr>
        <p:grpSpPr>
          <a:xfrm>
            <a:off x="7191543" y="1"/>
            <a:ext cx="5000459" cy="1425992"/>
            <a:chOff x="7191542" y="1"/>
            <a:chExt cx="5000459" cy="1425992"/>
          </a:xfrm>
        </p:grpSpPr>
        <p:pic>
          <p:nvPicPr>
            <p:cNvPr id="142" name="Google Shape;142;p8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43" name="Google Shape;143;p80"/>
            <p:cNvGrpSpPr/>
            <p:nvPr/>
          </p:nvGrpSpPr>
          <p:grpSpPr>
            <a:xfrm>
              <a:off x="7191542" y="1"/>
              <a:ext cx="5000459" cy="1425992"/>
              <a:chOff x="7186272" y="0"/>
              <a:chExt cx="5005729" cy="1427495"/>
            </a:xfrm>
          </p:grpSpPr>
          <p:sp>
            <p:nvSpPr>
              <p:cNvPr id="144" name="Google Shape;144;p8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5" name="Google Shape;145;p8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46" name="Google Shape;146;p8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739.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147"/>
        <p:cNvGrpSpPr/>
        <p:nvPr/>
      </p:nvGrpSpPr>
      <p:grpSpPr>
        <a:xfrm>
          <a:off x="0" y="0"/>
          <a:ext cx="0" cy="0"/>
          <a:chOff x="0" y="0"/>
          <a:chExt cx="0" cy="0"/>
        </a:xfrm>
      </p:grpSpPr>
      <p:grpSp>
        <p:nvGrpSpPr>
          <p:cNvPr id="148" name="Google Shape;148;p81"/>
          <p:cNvGrpSpPr/>
          <p:nvPr/>
        </p:nvGrpSpPr>
        <p:grpSpPr>
          <a:xfrm>
            <a:off x="7191543" y="1"/>
            <a:ext cx="5000459" cy="1425992"/>
            <a:chOff x="7191542" y="1"/>
            <a:chExt cx="5000459" cy="1425992"/>
          </a:xfrm>
        </p:grpSpPr>
        <p:pic>
          <p:nvPicPr>
            <p:cNvPr id="149" name="Google Shape;149;p8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0" name="Google Shape;150;p81"/>
            <p:cNvGrpSpPr/>
            <p:nvPr/>
          </p:nvGrpSpPr>
          <p:grpSpPr>
            <a:xfrm>
              <a:off x="7191542" y="1"/>
              <a:ext cx="5000459" cy="1425992"/>
              <a:chOff x="7186272" y="0"/>
              <a:chExt cx="5005729" cy="1427495"/>
            </a:xfrm>
          </p:grpSpPr>
          <p:sp>
            <p:nvSpPr>
              <p:cNvPr id="151" name="Google Shape;151;p8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2" name="Google Shape;152;p8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53" name="Google Shape;153;p8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4" name="Google Shape;154;p8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5" name="Google Shape;155;p8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56" name="Google Shape;156;p8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7" name="Google Shape;157;p8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2">
    <p:spTree>
      <p:nvGrpSpPr>
        <p:cNvPr id="1" name="Shape 10764"/>
        <p:cNvGrpSpPr/>
        <p:nvPr/>
      </p:nvGrpSpPr>
      <p:grpSpPr>
        <a:xfrm>
          <a:off x="0" y="0"/>
          <a:ext cx="0" cy="0"/>
          <a:chOff x="0" y="0"/>
          <a:chExt cx="0" cy="0"/>
        </a:xfrm>
      </p:grpSpPr>
      <p:sp>
        <p:nvSpPr>
          <p:cNvPr id="10765" name="Google Shape;10765;p1478"/>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66" name="Google Shape;10766;p1478"/>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67" name="Google Shape;10767;p1478"/>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768" name="Google Shape;10768;p147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69" name="Google Shape;10769;p147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0770" name="Google Shape;10770;p1478"/>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771" name="Google Shape;10771;p1478"/>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772" name="Google Shape;10772;p1478"/>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773" name="Google Shape;10773;p1478"/>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1740.xml><?xml version="1.0" encoding="utf-8"?>
<p:sldLayout xmlns:a="http://schemas.openxmlformats.org/drawingml/2006/main" xmlns:r="http://schemas.openxmlformats.org/officeDocument/2006/relationships" xmlns:p="http://schemas.openxmlformats.org/presentationml/2006/main" matchingName="Two Content" type="twoObj">
  <p:cSld name="TWO_OBJECTS">
    <p:spTree>
      <p:nvGrpSpPr>
        <p:cNvPr id="1" name="Shape 158"/>
        <p:cNvGrpSpPr/>
        <p:nvPr/>
      </p:nvGrpSpPr>
      <p:grpSpPr>
        <a:xfrm>
          <a:off x="0" y="0"/>
          <a:ext cx="0" cy="0"/>
          <a:chOff x="0" y="0"/>
          <a:chExt cx="0" cy="0"/>
        </a:xfrm>
      </p:grpSpPr>
      <p:sp>
        <p:nvSpPr>
          <p:cNvPr id="159" name="Google Shape;159;p8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 name="Google Shape;160;p82"/>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61" name="Google Shape;161;p82"/>
          <p:cNvGrpSpPr/>
          <p:nvPr/>
        </p:nvGrpSpPr>
        <p:grpSpPr>
          <a:xfrm>
            <a:off x="7191543" y="1"/>
            <a:ext cx="5000459" cy="1425992"/>
            <a:chOff x="7191542" y="1"/>
            <a:chExt cx="5000459" cy="1425992"/>
          </a:xfrm>
        </p:grpSpPr>
        <p:pic>
          <p:nvPicPr>
            <p:cNvPr id="162" name="Google Shape;162;p8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3" name="Google Shape;163;p82"/>
            <p:cNvGrpSpPr/>
            <p:nvPr/>
          </p:nvGrpSpPr>
          <p:grpSpPr>
            <a:xfrm>
              <a:off x="7191542" y="1"/>
              <a:ext cx="5000459" cy="1425992"/>
              <a:chOff x="7186272" y="0"/>
              <a:chExt cx="5005729" cy="1427495"/>
            </a:xfrm>
          </p:grpSpPr>
          <p:sp>
            <p:nvSpPr>
              <p:cNvPr id="164" name="Google Shape;164;p8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5" name="Google Shape;165;p8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66" name="Google Shape;166;p82"/>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7" name="Google Shape;167;p82"/>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68" name="Google Shape;168;p8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9" name="Google Shape;169;p8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41.xml><?xml version="1.0" encoding="utf-8"?>
<p:sldLayout xmlns:a="http://schemas.openxmlformats.org/drawingml/2006/main" xmlns:r="http://schemas.openxmlformats.org/officeDocument/2006/relationships" xmlns:p="http://schemas.openxmlformats.org/presentationml/2006/main" matchingName="3_Comparison" type="twoTxTwoObj">
  <p:cSld name="TWO_OBJECTS_WITH_TEXT">
    <p:spTree>
      <p:nvGrpSpPr>
        <p:cNvPr id="1" name="Shape 170"/>
        <p:cNvGrpSpPr/>
        <p:nvPr/>
      </p:nvGrpSpPr>
      <p:grpSpPr>
        <a:xfrm>
          <a:off x="0" y="0"/>
          <a:ext cx="0" cy="0"/>
          <a:chOff x="0" y="0"/>
          <a:chExt cx="0" cy="0"/>
        </a:xfrm>
      </p:grpSpPr>
      <p:grpSp>
        <p:nvGrpSpPr>
          <p:cNvPr id="171" name="Google Shape;171;p88"/>
          <p:cNvGrpSpPr/>
          <p:nvPr/>
        </p:nvGrpSpPr>
        <p:grpSpPr>
          <a:xfrm>
            <a:off x="7191544" y="1"/>
            <a:ext cx="5000459" cy="1425992"/>
            <a:chOff x="7191542" y="1"/>
            <a:chExt cx="5000459" cy="1425992"/>
          </a:xfrm>
        </p:grpSpPr>
        <p:pic>
          <p:nvPicPr>
            <p:cNvPr id="172" name="Google Shape;172;p8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3" name="Google Shape;173;p88"/>
            <p:cNvGrpSpPr/>
            <p:nvPr/>
          </p:nvGrpSpPr>
          <p:grpSpPr>
            <a:xfrm>
              <a:off x="7191542" y="1"/>
              <a:ext cx="5000459" cy="1425992"/>
              <a:chOff x="7186272" y="0"/>
              <a:chExt cx="5005729" cy="1427495"/>
            </a:xfrm>
          </p:grpSpPr>
          <p:sp>
            <p:nvSpPr>
              <p:cNvPr id="174" name="Google Shape;174;p8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75" name="Google Shape;175;p8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76" name="Google Shape;176;p88"/>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 name="Google Shape;177;p88"/>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8" name="Google Shape;178;p88"/>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9" name="Google Shape;179;p88"/>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80" name="Google Shape;180;p88"/>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1" name="Google Shape;181;p88"/>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82" name="Google Shape;182;p8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3" name="Google Shape;183;p8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42.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184"/>
        <p:cNvGrpSpPr/>
        <p:nvPr/>
      </p:nvGrpSpPr>
      <p:grpSpPr>
        <a:xfrm>
          <a:off x="0" y="0"/>
          <a:ext cx="0" cy="0"/>
          <a:chOff x="0" y="0"/>
          <a:chExt cx="0" cy="0"/>
        </a:xfrm>
      </p:grpSpPr>
      <p:sp>
        <p:nvSpPr>
          <p:cNvPr id="185" name="Google Shape;185;p89"/>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86" name="Google Shape;186;p89"/>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87" name="Google Shape;187;p89"/>
          <p:cNvGrpSpPr/>
          <p:nvPr/>
        </p:nvGrpSpPr>
        <p:grpSpPr>
          <a:xfrm>
            <a:off x="0" y="5379427"/>
            <a:ext cx="2807368" cy="753891"/>
            <a:chOff x="0" y="5379426"/>
            <a:chExt cx="2807368" cy="753891"/>
          </a:xfrm>
        </p:grpSpPr>
        <p:sp>
          <p:nvSpPr>
            <p:cNvPr id="188" name="Google Shape;188;p8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9" name="Google Shape;189;p8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190" name="Google Shape;190;p89"/>
          <p:cNvSpPr>
            <a:spLocks noGrp="1"/>
          </p:cNvSpPr>
          <p:nvPr>
            <p:ph type="pic" idx="2"/>
          </p:nvPr>
        </p:nvSpPr>
        <p:spPr>
          <a:xfrm>
            <a:off x="2807368" y="457202"/>
            <a:ext cx="8915400" cy="5943598"/>
          </a:xfrm>
          <a:prstGeom prst="rect">
            <a:avLst/>
          </a:prstGeom>
          <a:noFill/>
          <a:ln>
            <a:noFill/>
          </a:ln>
        </p:spPr>
      </p:sp>
      <p:pic>
        <p:nvPicPr>
          <p:cNvPr id="191" name="Google Shape;191;p89"/>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1743.xml><?xml version="1.0" encoding="utf-8"?>
<p:sldLayout xmlns:a="http://schemas.openxmlformats.org/drawingml/2006/main" xmlns:r="http://schemas.openxmlformats.org/officeDocument/2006/relationships" xmlns:p="http://schemas.openxmlformats.org/presentationml/2006/main" matchingName="Divider">
  <p:cSld name="Divider 3">
    <p:bg>
      <p:bgPr>
        <a:solidFill>
          <a:schemeClr val="lt2"/>
        </a:solidFill>
        <a:effectLst/>
      </p:bgPr>
    </p:bg>
    <p:spTree>
      <p:nvGrpSpPr>
        <p:cNvPr id="1" name="Shape 192"/>
        <p:cNvGrpSpPr/>
        <p:nvPr/>
      </p:nvGrpSpPr>
      <p:grpSpPr>
        <a:xfrm>
          <a:off x="0" y="0"/>
          <a:ext cx="0" cy="0"/>
          <a:chOff x="0" y="0"/>
          <a:chExt cx="0" cy="0"/>
        </a:xfrm>
      </p:grpSpPr>
      <p:grpSp>
        <p:nvGrpSpPr>
          <p:cNvPr id="193" name="Google Shape;193;p90"/>
          <p:cNvGrpSpPr/>
          <p:nvPr/>
        </p:nvGrpSpPr>
        <p:grpSpPr>
          <a:xfrm>
            <a:off x="0" y="5020348"/>
            <a:ext cx="12192000" cy="1837653"/>
            <a:chOff x="0" y="5020347"/>
            <a:chExt cx="12192000" cy="1837653"/>
          </a:xfrm>
        </p:grpSpPr>
        <p:sp>
          <p:nvSpPr>
            <p:cNvPr id="194" name="Google Shape;194;p9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95" name="Google Shape;195;p9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96" name="Google Shape;196;p9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97" name="Google Shape;197;p9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98" name="Google Shape;198;p90"/>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9" name="Google Shape;199;p90"/>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744.xml><?xml version="1.0" encoding="utf-8"?>
<p:sldLayout xmlns:a="http://schemas.openxmlformats.org/drawingml/2006/main" xmlns:r="http://schemas.openxmlformats.org/officeDocument/2006/relationships" xmlns:p="http://schemas.openxmlformats.org/presentationml/2006/main" matchingName="Title and Content">
  <p:cSld name="Title and Content 2">
    <p:spTree>
      <p:nvGrpSpPr>
        <p:cNvPr id="1" name="Shape 200"/>
        <p:cNvGrpSpPr/>
        <p:nvPr/>
      </p:nvGrpSpPr>
      <p:grpSpPr>
        <a:xfrm>
          <a:off x="0" y="0"/>
          <a:ext cx="0" cy="0"/>
          <a:chOff x="0" y="0"/>
          <a:chExt cx="0" cy="0"/>
        </a:xfrm>
      </p:grpSpPr>
      <p:grpSp>
        <p:nvGrpSpPr>
          <p:cNvPr id="201" name="Google Shape;201;p91"/>
          <p:cNvGrpSpPr/>
          <p:nvPr/>
        </p:nvGrpSpPr>
        <p:grpSpPr>
          <a:xfrm>
            <a:off x="7191544" y="1"/>
            <a:ext cx="5000459" cy="1425992"/>
            <a:chOff x="7191542" y="1"/>
            <a:chExt cx="5000459" cy="1425992"/>
          </a:xfrm>
        </p:grpSpPr>
        <p:pic>
          <p:nvPicPr>
            <p:cNvPr id="202" name="Google Shape;202;p9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3" name="Google Shape;203;p91"/>
            <p:cNvGrpSpPr/>
            <p:nvPr/>
          </p:nvGrpSpPr>
          <p:grpSpPr>
            <a:xfrm>
              <a:off x="7191542" y="1"/>
              <a:ext cx="5000459" cy="1425992"/>
              <a:chOff x="7186272" y="0"/>
              <a:chExt cx="5005729" cy="1427495"/>
            </a:xfrm>
          </p:grpSpPr>
          <p:sp>
            <p:nvSpPr>
              <p:cNvPr id="204" name="Google Shape;204;p9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05" name="Google Shape;205;p9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06" name="Google Shape;206;p9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7" name="Google Shape;207;p9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8" name="Google Shape;208;p91"/>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09" name="Google Shape;209;p9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0" name="Google Shape;210;p9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45.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211"/>
        <p:cNvGrpSpPr/>
        <p:nvPr/>
      </p:nvGrpSpPr>
      <p:grpSpPr>
        <a:xfrm>
          <a:off x="0" y="0"/>
          <a:ext cx="0" cy="0"/>
          <a:chOff x="0" y="0"/>
          <a:chExt cx="0" cy="0"/>
        </a:xfrm>
      </p:grpSpPr>
      <p:sp>
        <p:nvSpPr>
          <p:cNvPr id="212" name="Google Shape;212;p9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3" name="Google Shape;213;p92"/>
          <p:cNvSpPr txBox="1">
            <a:spLocks noGrp="1"/>
          </p:cNvSpPr>
          <p:nvPr>
            <p:ph type="body" idx="1"/>
          </p:nvPr>
        </p:nvSpPr>
        <p:spPr>
          <a:xfrm>
            <a:off x="609600" y="1825625"/>
            <a:ext cx="5410200"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14" name="Google Shape;214;p92"/>
          <p:cNvGrpSpPr/>
          <p:nvPr/>
        </p:nvGrpSpPr>
        <p:grpSpPr>
          <a:xfrm>
            <a:off x="7191544" y="1"/>
            <a:ext cx="5000459" cy="1425992"/>
            <a:chOff x="7191542" y="1"/>
            <a:chExt cx="5000459" cy="1425992"/>
          </a:xfrm>
        </p:grpSpPr>
        <p:pic>
          <p:nvPicPr>
            <p:cNvPr id="215" name="Google Shape;215;p9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6" name="Google Shape;216;p92"/>
            <p:cNvGrpSpPr/>
            <p:nvPr/>
          </p:nvGrpSpPr>
          <p:grpSpPr>
            <a:xfrm>
              <a:off x="7191542" y="1"/>
              <a:ext cx="5000459" cy="1425992"/>
              <a:chOff x="7186272" y="0"/>
              <a:chExt cx="5005729" cy="1427495"/>
            </a:xfrm>
          </p:grpSpPr>
          <p:sp>
            <p:nvSpPr>
              <p:cNvPr id="217" name="Google Shape;217;p9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18" name="Google Shape;218;p9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19" name="Google Shape;219;p92"/>
          <p:cNvSpPr txBox="1">
            <a:spLocks noGrp="1"/>
          </p:cNvSpPr>
          <p:nvPr>
            <p:ph type="body" idx="2"/>
          </p:nvPr>
        </p:nvSpPr>
        <p:spPr>
          <a:xfrm>
            <a:off x="6172202" y="1825625"/>
            <a:ext cx="5410199"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0" name="Google Shape;220;p92"/>
          <p:cNvSpPr txBox="1">
            <a:spLocks noGrp="1"/>
          </p:cNvSpPr>
          <p:nvPr>
            <p:ph type="sldNum" idx="12"/>
          </p:nvPr>
        </p:nvSpPr>
        <p:spPr>
          <a:xfrm>
            <a:off x="8839199"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21" name="Google Shape;221;p9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2" name="Google Shape;222;p9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46.xml><?xml version="1.0" encoding="utf-8"?>
<p:sldLayout xmlns:a="http://schemas.openxmlformats.org/drawingml/2006/main" xmlns:r="http://schemas.openxmlformats.org/officeDocument/2006/relationships" xmlns:p="http://schemas.openxmlformats.org/presentationml/2006/main" matchingName="Comparison">
  <p:cSld name="Comparison">
    <p:spTree>
      <p:nvGrpSpPr>
        <p:cNvPr id="1" name="Shape 223"/>
        <p:cNvGrpSpPr/>
        <p:nvPr/>
      </p:nvGrpSpPr>
      <p:grpSpPr>
        <a:xfrm>
          <a:off x="0" y="0"/>
          <a:ext cx="0" cy="0"/>
          <a:chOff x="0" y="0"/>
          <a:chExt cx="0" cy="0"/>
        </a:xfrm>
      </p:grpSpPr>
      <p:grpSp>
        <p:nvGrpSpPr>
          <p:cNvPr id="224" name="Google Shape;224;p93"/>
          <p:cNvGrpSpPr/>
          <p:nvPr/>
        </p:nvGrpSpPr>
        <p:grpSpPr>
          <a:xfrm>
            <a:off x="7191543" y="1"/>
            <a:ext cx="5000459" cy="1425992"/>
            <a:chOff x="7191542" y="1"/>
            <a:chExt cx="5000459" cy="1425992"/>
          </a:xfrm>
        </p:grpSpPr>
        <p:pic>
          <p:nvPicPr>
            <p:cNvPr id="225" name="Google Shape;225;p9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6" name="Google Shape;226;p93"/>
            <p:cNvGrpSpPr/>
            <p:nvPr/>
          </p:nvGrpSpPr>
          <p:grpSpPr>
            <a:xfrm>
              <a:off x="7191542" y="1"/>
              <a:ext cx="5000459" cy="1425992"/>
              <a:chOff x="7186272" y="0"/>
              <a:chExt cx="5005729" cy="1427495"/>
            </a:xfrm>
          </p:grpSpPr>
          <p:sp>
            <p:nvSpPr>
              <p:cNvPr id="227" name="Google Shape;227;p9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8" name="Google Shape;228;p9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29" name="Google Shape;229;p9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0" name="Google Shape;230;p93"/>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31" name="Google Shape;231;p93"/>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2" name="Google Shape;232;p9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33" name="Google Shape;233;p9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4" name="Google Shape;234;p9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35" name="Google Shape;235;p9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36" name="Google Shape;236;p9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47.xml><?xml version="1.0" encoding="utf-8"?>
<p:sldLayout xmlns:a="http://schemas.openxmlformats.org/drawingml/2006/main" xmlns:r="http://schemas.openxmlformats.org/officeDocument/2006/relationships" xmlns:p="http://schemas.openxmlformats.org/presentationml/2006/main" matchingName="Photo Slide">
  <p:cSld name="Photo Slide 2">
    <p:spTree>
      <p:nvGrpSpPr>
        <p:cNvPr id="1" name="Shape 237"/>
        <p:cNvGrpSpPr/>
        <p:nvPr/>
      </p:nvGrpSpPr>
      <p:grpSpPr>
        <a:xfrm>
          <a:off x="0" y="0"/>
          <a:ext cx="0" cy="0"/>
          <a:chOff x="0" y="0"/>
          <a:chExt cx="0" cy="0"/>
        </a:xfrm>
      </p:grpSpPr>
      <p:sp>
        <p:nvSpPr>
          <p:cNvPr id="238" name="Google Shape;238;p95"/>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39" name="Google Shape;239;p9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40" name="Google Shape;240;p95"/>
          <p:cNvGrpSpPr/>
          <p:nvPr/>
        </p:nvGrpSpPr>
        <p:grpSpPr>
          <a:xfrm>
            <a:off x="0" y="5379428"/>
            <a:ext cx="2807368" cy="753891"/>
            <a:chOff x="0" y="5379426"/>
            <a:chExt cx="2807368" cy="753891"/>
          </a:xfrm>
        </p:grpSpPr>
        <p:sp>
          <p:nvSpPr>
            <p:cNvPr id="241" name="Google Shape;241;p9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42" name="Google Shape;242;p9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243" name="Google Shape;243;p95"/>
          <p:cNvSpPr>
            <a:spLocks noGrp="1"/>
          </p:cNvSpPr>
          <p:nvPr>
            <p:ph type="pic" idx="2"/>
          </p:nvPr>
        </p:nvSpPr>
        <p:spPr>
          <a:xfrm>
            <a:off x="2807368" y="457202"/>
            <a:ext cx="8915400" cy="5943599"/>
          </a:xfrm>
          <a:prstGeom prst="rect">
            <a:avLst/>
          </a:prstGeom>
          <a:noFill/>
          <a:ln>
            <a:noFill/>
          </a:ln>
        </p:spPr>
      </p:sp>
      <p:pic>
        <p:nvPicPr>
          <p:cNvPr id="244" name="Google Shape;244;p95"/>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1748.xml><?xml version="1.0" encoding="utf-8"?>
<p:sldLayout xmlns:a="http://schemas.openxmlformats.org/drawingml/2006/main" xmlns:r="http://schemas.openxmlformats.org/officeDocument/2006/relationships" xmlns:p="http://schemas.openxmlformats.org/presentationml/2006/main" matchingName="End">
  <p:cSld name="End">
    <p:spTree>
      <p:nvGrpSpPr>
        <p:cNvPr id="1" name="Shape 245"/>
        <p:cNvGrpSpPr/>
        <p:nvPr/>
      </p:nvGrpSpPr>
      <p:grpSpPr>
        <a:xfrm>
          <a:off x="0" y="0"/>
          <a:ext cx="0" cy="0"/>
          <a:chOff x="0" y="0"/>
          <a:chExt cx="0" cy="0"/>
        </a:xfrm>
      </p:grpSpPr>
      <p:grpSp>
        <p:nvGrpSpPr>
          <p:cNvPr id="246" name="Google Shape;246;p100"/>
          <p:cNvGrpSpPr/>
          <p:nvPr/>
        </p:nvGrpSpPr>
        <p:grpSpPr>
          <a:xfrm>
            <a:off x="0" y="1"/>
            <a:ext cx="12192000" cy="2148831"/>
            <a:chOff x="0" y="0"/>
            <a:chExt cx="12192000" cy="2148830"/>
          </a:xfrm>
        </p:grpSpPr>
        <p:sp>
          <p:nvSpPr>
            <p:cNvPr id="247" name="Google Shape;247;p100"/>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48" name="Google Shape;248;p100"/>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249" name="Google Shape;249;p100"/>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50" name="Google Shape;250;p100"/>
          <p:cNvSpPr txBox="1">
            <a:spLocks noGrp="1"/>
          </p:cNvSpPr>
          <p:nvPr>
            <p:ph type="body" idx="1"/>
          </p:nvPr>
        </p:nvSpPr>
        <p:spPr>
          <a:xfrm>
            <a:off x="1219202"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1" name="Google Shape;251;p100"/>
          <p:cNvSpPr txBox="1">
            <a:spLocks noGrp="1"/>
          </p:cNvSpPr>
          <p:nvPr>
            <p:ph type="ctrTitle"/>
          </p:nvPr>
        </p:nvSpPr>
        <p:spPr>
          <a:xfrm>
            <a:off x="1219201" y="1887490"/>
            <a:ext cx="5582652" cy="10782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52" name="Google Shape;252;p100"/>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253" name="Google Shape;253;p100"/>
          <p:cNvSpPr>
            <a:spLocks noGrp="1"/>
          </p:cNvSpPr>
          <p:nvPr>
            <p:ph type="pic" idx="2"/>
          </p:nvPr>
        </p:nvSpPr>
        <p:spPr>
          <a:xfrm>
            <a:off x="7118685" y="233915"/>
            <a:ext cx="5073316" cy="5943600"/>
          </a:xfrm>
          <a:prstGeom prst="rect">
            <a:avLst/>
          </a:prstGeom>
          <a:noFill/>
          <a:ln>
            <a:noFill/>
          </a:ln>
        </p:spPr>
      </p:sp>
    </p:spTree>
  </p:cSld>
  <p:clrMapOvr>
    <a:masterClrMapping/>
  </p:clrMapOvr>
</p:sldLayout>
</file>

<file path=ppt/slideLayouts/slideLayout1749.xml><?xml version="1.0" encoding="utf-8"?>
<p:sldLayout xmlns:a="http://schemas.openxmlformats.org/drawingml/2006/main" xmlns:r="http://schemas.openxmlformats.org/officeDocument/2006/relationships" xmlns:p="http://schemas.openxmlformats.org/presentationml/2006/main" matchingName="Comparison">
  <p:cSld name="Comparison 2">
    <p:spTree>
      <p:nvGrpSpPr>
        <p:cNvPr id="1" name="Shape 254"/>
        <p:cNvGrpSpPr/>
        <p:nvPr/>
      </p:nvGrpSpPr>
      <p:grpSpPr>
        <a:xfrm>
          <a:off x="0" y="0"/>
          <a:ext cx="0" cy="0"/>
          <a:chOff x="0" y="0"/>
          <a:chExt cx="0" cy="0"/>
        </a:xfrm>
      </p:grpSpPr>
      <p:grpSp>
        <p:nvGrpSpPr>
          <p:cNvPr id="255" name="Google Shape;255;p101"/>
          <p:cNvGrpSpPr/>
          <p:nvPr/>
        </p:nvGrpSpPr>
        <p:grpSpPr>
          <a:xfrm>
            <a:off x="7191544" y="1"/>
            <a:ext cx="5000459" cy="1425992"/>
            <a:chOff x="7191542" y="1"/>
            <a:chExt cx="5000459" cy="1425992"/>
          </a:xfrm>
        </p:grpSpPr>
        <p:pic>
          <p:nvPicPr>
            <p:cNvPr id="256" name="Google Shape;256;p10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7" name="Google Shape;257;p101"/>
            <p:cNvGrpSpPr/>
            <p:nvPr/>
          </p:nvGrpSpPr>
          <p:grpSpPr>
            <a:xfrm>
              <a:off x="7191542" y="1"/>
              <a:ext cx="5000459" cy="1425992"/>
              <a:chOff x="7186272" y="0"/>
              <a:chExt cx="5005729" cy="1427495"/>
            </a:xfrm>
          </p:grpSpPr>
          <p:sp>
            <p:nvSpPr>
              <p:cNvPr id="258" name="Google Shape;258;p10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9" name="Google Shape;259;p10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60" name="Google Shape;260;p101"/>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1" name="Google Shape;261;p101"/>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62" name="Google Shape;262;p101"/>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3" name="Google Shape;263;p10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64" name="Google Shape;264;p10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5" name="Google Shape;265;p101"/>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66" name="Google Shape;266;p10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7" name="Google Shape;267;p10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p:spTree>
      <p:nvGrpSpPr>
        <p:cNvPr id="1" name="Shape 10774"/>
        <p:cNvGrpSpPr/>
        <p:nvPr/>
      </p:nvGrpSpPr>
      <p:grpSpPr>
        <a:xfrm>
          <a:off x="0" y="0"/>
          <a:ext cx="0" cy="0"/>
          <a:chOff x="0" y="0"/>
          <a:chExt cx="0" cy="0"/>
        </a:xfrm>
      </p:grpSpPr>
      <p:sp>
        <p:nvSpPr>
          <p:cNvPr id="10775" name="Google Shape;10775;p1479"/>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76" name="Google Shape;10776;p147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777" name="Google Shape;10777;p1479"/>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778" name="Google Shape;10778;p1479"/>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779" name="Google Shape;10779;p1479"/>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Tree>
  </p:cSld>
  <p:clrMapOvr>
    <a:masterClrMapping/>
  </p:clrMapOvr>
</p:sldLayout>
</file>

<file path=ppt/slideLayouts/slideLayout1750.xml><?xml version="1.0" encoding="utf-8"?>
<p:sldLayout xmlns:a="http://schemas.openxmlformats.org/drawingml/2006/main" xmlns:r="http://schemas.openxmlformats.org/officeDocument/2006/relationships" xmlns:p="http://schemas.openxmlformats.org/presentationml/2006/main" matchingName="3_Cover">
  <p:cSld name="3_Cover">
    <p:spTree>
      <p:nvGrpSpPr>
        <p:cNvPr id="1" name="Shape 268"/>
        <p:cNvGrpSpPr/>
        <p:nvPr/>
      </p:nvGrpSpPr>
      <p:grpSpPr>
        <a:xfrm>
          <a:off x="0" y="0"/>
          <a:ext cx="0" cy="0"/>
          <a:chOff x="0" y="0"/>
          <a:chExt cx="0" cy="0"/>
        </a:xfrm>
      </p:grpSpPr>
      <p:sp>
        <p:nvSpPr>
          <p:cNvPr id="269" name="Google Shape;269;p102"/>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70" name="Google Shape;270;p102"/>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1" name="Google Shape;271;p102"/>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72" name="Google Shape;272;p102"/>
          <p:cNvSpPr>
            <a:spLocks noGrp="1"/>
          </p:cNvSpPr>
          <p:nvPr>
            <p:ph type="pic" idx="2"/>
          </p:nvPr>
        </p:nvSpPr>
        <p:spPr>
          <a:xfrm>
            <a:off x="7118685" y="233915"/>
            <a:ext cx="5073316" cy="5943600"/>
          </a:xfrm>
          <a:prstGeom prst="rect">
            <a:avLst/>
          </a:prstGeom>
          <a:noFill/>
          <a:ln>
            <a:noFill/>
          </a:ln>
        </p:spPr>
      </p:sp>
      <p:grpSp>
        <p:nvGrpSpPr>
          <p:cNvPr id="273" name="Google Shape;273;p102"/>
          <p:cNvGrpSpPr/>
          <p:nvPr/>
        </p:nvGrpSpPr>
        <p:grpSpPr>
          <a:xfrm>
            <a:off x="0" y="5020350"/>
            <a:ext cx="12192000" cy="1837653"/>
            <a:chOff x="0" y="5020348"/>
            <a:chExt cx="12192000" cy="1837653"/>
          </a:xfrm>
        </p:grpSpPr>
        <p:sp>
          <p:nvSpPr>
            <p:cNvPr id="274" name="Google Shape;274;p10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75" name="Google Shape;275;p10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76" name="Google Shape;276;p10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51.xml><?xml version="1.0" encoding="utf-8"?>
<p:sldLayout xmlns:a="http://schemas.openxmlformats.org/drawingml/2006/main" xmlns:r="http://schemas.openxmlformats.org/officeDocument/2006/relationships" xmlns:p="http://schemas.openxmlformats.org/presentationml/2006/main" matchingName="Comparison">
  <p:cSld name="Comparison 3">
    <p:spTree>
      <p:nvGrpSpPr>
        <p:cNvPr id="1" name="Shape 277"/>
        <p:cNvGrpSpPr/>
        <p:nvPr/>
      </p:nvGrpSpPr>
      <p:grpSpPr>
        <a:xfrm>
          <a:off x="0" y="0"/>
          <a:ext cx="0" cy="0"/>
          <a:chOff x="0" y="0"/>
          <a:chExt cx="0" cy="0"/>
        </a:xfrm>
      </p:grpSpPr>
      <p:grpSp>
        <p:nvGrpSpPr>
          <p:cNvPr id="278" name="Google Shape;278;p103"/>
          <p:cNvGrpSpPr/>
          <p:nvPr/>
        </p:nvGrpSpPr>
        <p:grpSpPr>
          <a:xfrm>
            <a:off x="7191543" y="1"/>
            <a:ext cx="5000459" cy="1425992"/>
            <a:chOff x="7191542" y="1"/>
            <a:chExt cx="5000459" cy="1425992"/>
          </a:xfrm>
        </p:grpSpPr>
        <p:pic>
          <p:nvPicPr>
            <p:cNvPr id="279" name="Google Shape;279;p10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80" name="Google Shape;280;p103"/>
            <p:cNvGrpSpPr/>
            <p:nvPr/>
          </p:nvGrpSpPr>
          <p:grpSpPr>
            <a:xfrm>
              <a:off x="7191542" y="1"/>
              <a:ext cx="5000459" cy="1425992"/>
              <a:chOff x="7186272" y="0"/>
              <a:chExt cx="5005729" cy="1427495"/>
            </a:xfrm>
          </p:grpSpPr>
          <p:sp>
            <p:nvSpPr>
              <p:cNvPr id="281" name="Google Shape;281;p10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2" name="Google Shape;282;p10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83" name="Google Shape;283;p103"/>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4" name="Google Shape;284;p103"/>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85" name="Google Shape;285;p103"/>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6" name="Google Shape;286;p10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87" name="Google Shape;287;p10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8" name="Google Shape;288;p10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89" name="Google Shape;289;p10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90" name="Google Shape;290;p10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52.xml><?xml version="1.0" encoding="utf-8"?>
<p:sldLayout xmlns:a="http://schemas.openxmlformats.org/drawingml/2006/main" xmlns:r="http://schemas.openxmlformats.org/officeDocument/2006/relationships" xmlns:p="http://schemas.openxmlformats.org/presentationml/2006/main" matchingName="Cover">
  <p:cSld name="Cover 3">
    <p:spTree>
      <p:nvGrpSpPr>
        <p:cNvPr id="1" name="Shape 291"/>
        <p:cNvGrpSpPr/>
        <p:nvPr/>
      </p:nvGrpSpPr>
      <p:grpSpPr>
        <a:xfrm>
          <a:off x="0" y="0"/>
          <a:ext cx="0" cy="0"/>
          <a:chOff x="0" y="0"/>
          <a:chExt cx="0" cy="0"/>
        </a:xfrm>
      </p:grpSpPr>
      <p:sp>
        <p:nvSpPr>
          <p:cNvPr id="292" name="Google Shape;292;p104"/>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293" name="Google Shape;293;p104"/>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4" name="Google Shape;294;p104"/>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95" name="Google Shape;295;p104"/>
          <p:cNvSpPr>
            <a:spLocks noGrp="1"/>
          </p:cNvSpPr>
          <p:nvPr>
            <p:ph type="pic" idx="2"/>
          </p:nvPr>
        </p:nvSpPr>
        <p:spPr>
          <a:xfrm>
            <a:off x="7118684" y="233915"/>
            <a:ext cx="5073316" cy="5943600"/>
          </a:xfrm>
          <a:prstGeom prst="rect">
            <a:avLst/>
          </a:prstGeom>
          <a:noFill/>
          <a:ln>
            <a:noFill/>
          </a:ln>
        </p:spPr>
      </p:sp>
      <p:grpSp>
        <p:nvGrpSpPr>
          <p:cNvPr id="296" name="Google Shape;296;p104"/>
          <p:cNvGrpSpPr/>
          <p:nvPr/>
        </p:nvGrpSpPr>
        <p:grpSpPr>
          <a:xfrm>
            <a:off x="0" y="5020348"/>
            <a:ext cx="12192000" cy="1837653"/>
            <a:chOff x="0" y="5020348"/>
            <a:chExt cx="12192000" cy="1837653"/>
          </a:xfrm>
        </p:grpSpPr>
        <p:sp>
          <p:nvSpPr>
            <p:cNvPr id="297" name="Google Shape;297;p10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298" name="Google Shape;298;p10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299" name="Google Shape;299;p10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53.xml><?xml version="1.0" encoding="utf-8"?>
<p:sldLayout xmlns:a="http://schemas.openxmlformats.org/drawingml/2006/main" xmlns:r="http://schemas.openxmlformats.org/officeDocument/2006/relationships" xmlns:p="http://schemas.openxmlformats.org/presentationml/2006/main" matchingName="Divider">
  <p:cSld name="Divider 4">
    <p:bg>
      <p:bgPr>
        <a:solidFill>
          <a:schemeClr val="lt2"/>
        </a:solidFill>
        <a:effectLst/>
      </p:bgPr>
    </p:bg>
    <p:spTree>
      <p:nvGrpSpPr>
        <p:cNvPr id="1" name="Shape 300"/>
        <p:cNvGrpSpPr/>
        <p:nvPr/>
      </p:nvGrpSpPr>
      <p:grpSpPr>
        <a:xfrm>
          <a:off x="0" y="0"/>
          <a:ext cx="0" cy="0"/>
          <a:chOff x="0" y="0"/>
          <a:chExt cx="0" cy="0"/>
        </a:xfrm>
      </p:grpSpPr>
      <p:grpSp>
        <p:nvGrpSpPr>
          <p:cNvPr id="301" name="Google Shape;301;p105"/>
          <p:cNvGrpSpPr/>
          <p:nvPr/>
        </p:nvGrpSpPr>
        <p:grpSpPr>
          <a:xfrm>
            <a:off x="0" y="5020347"/>
            <a:ext cx="12192000" cy="1837653"/>
            <a:chOff x="0" y="5020347"/>
            <a:chExt cx="12192000" cy="1837653"/>
          </a:xfrm>
        </p:grpSpPr>
        <p:sp>
          <p:nvSpPr>
            <p:cNvPr id="302" name="Google Shape;302;p10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03" name="Google Shape;303;p10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04" name="Google Shape;304;p10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305" name="Google Shape;305;p10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06" name="Google Shape;306;p10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7" name="Google Shape;307;p10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754.xml><?xml version="1.0" encoding="utf-8"?>
<p:sldLayout xmlns:a="http://schemas.openxmlformats.org/drawingml/2006/main" xmlns:r="http://schemas.openxmlformats.org/officeDocument/2006/relationships" xmlns:p="http://schemas.openxmlformats.org/presentationml/2006/main" matchingName="Quotation">
  <p:cSld name="Quotation 3">
    <p:spTree>
      <p:nvGrpSpPr>
        <p:cNvPr id="1" name="Shape 308"/>
        <p:cNvGrpSpPr/>
        <p:nvPr/>
      </p:nvGrpSpPr>
      <p:grpSpPr>
        <a:xfrm>
          <a:off x="0" y="0"/>
          <a:ext cx="0" cy="0"/>
          <a:chOff x="0" y="0"/>
          <a:chExt cx="0" cy="0"/>
        </a:xfrm>
      </p:grpSpPr>
      <p:sp>
        <p:nvSpPr>
          <p:cNvPr id="309" name="Google Shape;309;p10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10" name="Google Shape;310;p10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1" name="Google Shape;311;p10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2" name="Google Shape;312;p10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13" name="Google Shape;313;p10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14" name="Google Shape;314;p10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15" name="Google Shape;315;p106"/>
          <p:cNvGrpSpPr/>
          <p:nvPr/>
        </p:nvGrpSpPr>
        <p:grpSpPr>
          <a:xfrm>
            <a:off x="7191542" y="1"/>
            <a:ext cx="5000459" cy="1425992"/>
            <a:chOff x="7191542" y="1"/>
            <a:chExt cx="5000459" cy="1425992"/>
          </a:xfrm>
        </p:grpSpPr>
        <p:pic>
          <p:nvPicPr>
            <p:cNvPr id="316" name="Google Shape;316;p10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17" name="Google Shape;317;p106"/>
            <p:cNvGrpSpPr/>
            <p:nvPr/>
          </p:nvGrpSpPr>
          <p:grpSpPr>
            <a:xfrm>
              <a:off x="7191542" y="1"/>
              <a:ext cx="5000459" cy="1425992"/>
              <a:chOff x="7186272" y="0"/>
              <a:chExt cx="5005729" cy="1427495"/>
            </a:xfrm>
          </p:grpSpPr>
          <p:sp>
            <p:nvSpPr>
              <p:cNvPr id="318" name="Google Shape;318;p10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319" name="Google Shape;319;p10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320" name="Google Shape;320;p10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755.xml><?xml version="1.0" encoding="utf-8"?>
<p:sldLayout xmlns:a="http://schemas.openxmlformats.org/drawingml/2006/main" xmlns:r="http://schemas.openxmlformats.org/officeDocument/2006/relationships" xmlns:p="http://schemas.openxmlformats.org/presentationml/2006/main" matchingName="Photo Slide">
  <p:cSld name="Photo Slide 3">
    <p:spTree>
      <p:nvGrpSpPr>
        <p:cNvPr id="1" name="Shape 321"/>
        <p:cNvGrpSpPr/>
        <p:nvPr/>
      </p:nvGrpSpPr>
      <p:grpSpPr>
        <a:xfrm>
          <a:off x="0" y="0"/>
          <a:ext cx="0" cy="0"/>
          <a:chOff x="0" y="0"/>
          <a:chExt cx="0" cy="0"/>
        </a:xfrm>
      </p:grpSpPr>
      <p:sp>
        <p:nvSpPr>
          <p:cNvPr id="322" name="Google Shape;322;p107"/>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323" name="Google Shape;323;p10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324" name="Google Shape;324;p107"/>
          <p:cNvGrpSpPr/>
          <p:nvPr/>
        </p:nvGrpSpPr>
        <p:grpSpPr>
          <a:xfrm>
            <a:off x="0" y="5379426"/>
            <a:ext cx="2807368" cy="753891"/>
            <a:chOff x="0" y="5379426"/>
            <a:chExt cx="2807368" cy="753891"/>
          </a:xfrm>
        </p:grpSpPr>
        <p:sp>
          <p:nvSpPr>
            <p:cNvPr id="325" name="Google Shape;325;p10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26" name="Google Shape;326;p10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327" name="Google Shape;327;p107"/>
          <p:cNvSpPr>
            <a:spLocks noGrp="1"/>
          </p:cNvSpPr>
          <p:nvPr>
            <p:ph type="pic" idx="2"/>
          </p:nvPr>
        </p:nvSpPr>
        <p:spPr>
          <a:xfrm>
            <a:off x="2807368" y="457202"/>
            <a:ext cx="8915400" cy="5943598"/>
          </a:xfrm>
          <a:prstGeom prst="rect">
            <a:avLst/>
          </a:prstGeom>
          <a:noFill/>
          <a:ln>
            <a:noFill/>
          </a:ln>
        </p:spPr>
      </p:sp>
      <p:pic>
        <p:nvPicPr>
          <p:cNvPr id="328" name="Google Shape;328;p107"/>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756.xml><?xml version="1.0" encoding="utf-8"?>
<p:sldLayout xmlns:a="http://schemas.openxmlformats.org/drawingml/2006/main" xmlns:r="http://schemas.openxmlformats.org/officeDocument/2006/relationships" xmlns:p="http://schemas.openxmlformats.org/presentationml/2006/main" matchingName="11_Cover">
  <p:cSld name="11_Cover">
    <p:spTree>
      <p:nvGrpSpPr>
        <p:cNvPr id="1" name="Shape 329"/>
        <p:cNvGrpSpPr/>
        <p:nvPr/>
      </p:nvGrpSpPr>
      <p:grpSpPr>
        <a:xfrm>
          <a:off x="0" y="0"/>
          <a:ext cx="0" cy="0"/>
          <a:chOff x="0" y="0"/>
          <a:chExt cx="0" cy="0"/>
        </a:xfrm>
      </p:grpSpPr>
      <p:sp>
        <p:nvSpPr>
          <p:cNvPr id="330" name="Google Shape;330;p108"/>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31" name="Google Shape;331;p108"/>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2" name="Google Shape;332;p108"/>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33" name="Google Shape;333;p108"/>
          <p:cNvSpPr>
            <a:spLocks noGrp="1"/>
          </p:cNvSpPr>
          <p:nvPr>
            <p:ph type="pic" idx="2"/>
          </p:nvPr>
        </p:nvSpPr>
        <p:spPr>
          <a:xfrm>
            <a:off x="7118684" y="233915"/>
            <a:ext cx="5073316" cy="5943600"/>
          </a:xfrm>
          <a:prstGeom prst="rect">
            <a:avLst/>
          </a:prstGeom>
          <a:noFill/>
          <a:ln>
            <a:noFill/>
          </a:ln>
        </p:spPr>
      </p:sp>
      <p:grpSp>
        <p:nvGrpSpPr>
          <p:cNvPr id="334" name="Google Shape;334;p108"/>
          <p:cNvGrpSpPr/>
          <p:nvPr/>
        </p:nvGrpSpPr>
        <p:grpSpPr>
          <a:xfrm>
            <a:off x="0" y="5020348"/>
            <a:ext cx="12192000" cy="1837653"/>
            <a:chOff x="0" y="5020348"/>
            <a:chExt cx="12192000" cy="1837653"/>
          </a:xfrm>
        </p:grpSpPr>
        <p:sp>
          <p:nvSpPr>
            <p:cNvPr id="335" name="Google Shape;335;p10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36" name="Google Shape;336;p108"/>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337" name="Google Shape;337;p10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57.xml><?xml version="1.0" encoding="utf-8"?>
<p:sldLayout xmlns:a="http://schemas.openxmlformats.org/drawingml/2006/main" xmlns:r="http://schemas.openxmlformats.org/officeDocument/2006/relationships" xmlns:p="http://schemas.openxmlformats.org/presentationml/2006/main" matchingName="11_Divider">
  <p:cSld name="11_Divider">
    <p:bg>
      <p:bgPr>
        <a:solidFill>
          <a:schemeClr val="lt2"/>
        </a:solidFill>
        <a:effectLst/>
      </p:bgPr>
    </p:bg>
    <p:spTree>
      <p:nvGrpSpPr>
        <p:cNvPr id="1" name="Shape 338"/>
        <p:cNvGrpSpPr/>
        <p:nvPr/>
      </p:nvGrpSpPr>
      <p:grpSpPr>
        <a:xfrm>
          <a:off x="0" y="0"/>
          <a:ext cx="0" cy="0"/>
          <a:chOff x="0" y="0"/>
          <a:chExt cx="0" cy="0"/>
        </a:xfrm>
      </p:grpSpPr>
      <p:grpSp>
        <p:nvGrpSpPr>
          <p:cNvPr id="339" name="Google Shape;339;p109"/>
          <p:cNvGrpSpPr/>
          <p:nvPr/>
        </p:nvGrpSpPr>
        <p:grpSpPr>
          <a:xfrm>
            <a:off x="0" y="5020347"/>
            <a:ext cx="12192000" cy="1837653"/>
            <a:chOff x="0" y="5020347"/>
            <a:chExt cx="12192000" cy="1837653"/>
          </a:xfrm>
        </p:grpSpPr>
        <p:sp>
          <p:nvSpPr>
            <p:cNvPr id="340" name="Google Shape;340;p109"/>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41" name="Google Shape;341;p10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42" name="Google Shape;342;p109"/>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343" name="Google Shape;343;p10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44" name="Google Shape;344;p109"/>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5" name="Google Shape;345;p109"/>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758.xml><?xml version="1.0" encoding="utf-8"?>
<p:sldLayout xmlns:a="http://schemas.openxmlformats.org/drawingml/2006/main" xmlns:r="http://schemas.openxmlformats.org/officeDocument/2006/relationships" xmlns:p="http://schemas.openxmlformats.org/presentationml/2006/main" matchingName="4_Photo Slide">
  <p:cSld name="4_Photo Slide">
    <p:spTree>
      <p:nvGrpSpPr>
        <p:cNvPr id="1" name="Shape 346"/>
        <p:cNvGrpSpPr/>
        <p:nvPr/>
      </p:nvGrpSpPr>
      <p:grpSpPr>
        <a:xfrm>
          <a:off x="0" y="0"/>
          <a:ext cx="0" cy="0"/>
          <a:chOff x="0" y="0"/>
          <a:chExt cx="0" cy="0"/>
        </a:xfrm>
      </p:grpSpPr>
      <p:sp>
        <p:nvSpPr>
          <p:cNvPr id="347" name="Google Shape;347;p110"/>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348" name="Google Shape;348;p110"/>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349" name="Google Shape;349;p110"/>
          <p:cNvGrpSpPr/>
          <p:nvPr/>
        </p:nvGrpSpPr>
        <p:grpSpPr>
          <a:xfrm>
            <a:off x="0" y="5379426"/>
            <a:ext cx="2807368" cy="753891"/>
            <a:chOff x="0" y="5379426"/>
            <a:chExt cx="2807368" cy="753891"/>
          </a:xfrm>
        </p:grpSpPr>
        <p:sp>
          <p:nvSpPr>
            <p:cNvPr id="350" name="Google Shape;350;p110"/>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51" name="Google Shape;351;p110"/>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352" name="Google Shape;352;p110"/>
          <p:cNvSpPr>
            <a:spLocks noGrp="1"/>
          </p:cNvSpPr>
          <p:nvPr>
            <p:ph type="pic" idx="2"/>
          </p:nvPr>
        </p:nvSpPr>
        <p:spPr>
          <a:xfrm>
            <a:off x="2807368" y="457202"/>
            <a:ext cx="8915400" cy="5943598"/>
          </a:xfrm>
          <a:prstGeom prst="rect">
            <a:avLst/>
          </a:prstGeom>
          <a:noFill/>
          <a:ln>
            <a:noFill/>
          </a:ln>
        </p:spPr>
      </p:sp>
      <p:pic>
        <p:nvPicPr>
          <p:cNvPr id="353" name="Google Shape;353;p110"/>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759.xml><?xml version="1.0" encoding="utf-8"?>
<p:sldLayout xmlns:a="http://schemas.openxmlformats.org/drawingml/2006/main" xmlns:r="http://schemas.openxmlformats.org/officeDocument/2006/relationships" xmlns:p="http://schemas.openxmlformats.org/presentationml/2006/main" matchingName="11_Cover">
  <p:cSld name="11_Cover 2">
    <p:spTree>
      <p:nvGrpSpPr>
        <p:cNvPr id="1" name="Shape 354"/>
        <p:cNvGrpSpPr/>
        <p:nvPr/>
      </p:nvGrpSpPr>
      <p:grpSpPr>
        <a:xfrm>
          <a:off x="0" y="0"/>
          <a:ext cx="0" cy="0"/>
          <a:chOff x="0" y="0"/>
          <a:chExt cx="0" cy="0"/>
        </a:xfrm>
      </p:grpSpPr>
      <p:sp>
        <p:nvSpPr>
          <p:cNvPr id="355" name="Google Shape;355;p111"/>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56" name="Google Shape;356;p111"/>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7" name="Google Shape;357;p111"/>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58" name="Google Shape;358;p111"/>
          <p:cNvSpPr>
            <a:spLocks noGrp="1"/>
          </p:cNvSpPr>
          <p:nvPr>
            <p:ph type="pic" idx="2"/>
          </p:nvPr>
        </p:nvSpPr>
        <p:spPr>
          <a:xfrm>
            <a:off x="7118684" y="233915"/>
            <a:ext cx="5073316" cy="5943600"/>
          </a:xfrm>
          <a:prstGeom prst="rect">
            <a:avLst/>
          </a:prstGeom>
          <a:noFill/>
          <a:ln>
            <a:noFill/>
          </a:ln>
        </p:spPr>
      </p:sp>
      <p:grpSp>
        <p:nvGrpSpPr>
          <p:cNvPr id="359" name="Google Shape;359;p111"/>
          <p:cNvGrpSpPr/>
          <p:nvPr/>
        </p:nvGrpSpPr>
        <p:grpSpPr>
          <a:xfrm>
            <a:off x="0" y="5020348"/>
            <a:ext cx="12192000" cy="1837653"/>
            <a:chOff x="0" y="5020348"/>
            <a:chExt cx="12192000" cy="1837653"/>
          </a:xfrm>
        </p:grpSpPr>
        <p:sp>
          <p:nvSpPr>
            <p:cNvPr id="360" name="Google Shape;360;p11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61" name="Google Shape;361;p11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362" name="Google Shape;362;p11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1_Title and Content">
  <p:cSld name="1_Title and Content">
    <p:spTree>
      <p:nvGrpSpPr>
        <p:cNvPr id="1" name="Shape 10780"/>
        <p:cNvGrpSpPr/>
        <p:nvPr/>
      </p:nvGrpSpPr>
      <p:grpSpPr>
        <a:xfrm>
          <a:off x="0" y="0"/>
          <a:ext cx="0" cy="0"/>
          <a:chOff x="0" y="0"/>
          <a:chExt cx="0" cy="0"/>
        </a:xfrm>
      </p:grpSpPr>
      <p:sp>
        <p:nvSpPr>
          <p:cNvPr id="10781" name="Google Shape;10781;p148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0782" name="Google Shape;10782;p148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
        <p:nvSpPr>
          <p:cNvPr id="10783" name="Google Shape;10783;p1480"/>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784" name="Google Shape;10784;p1480"/>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85" name="Google Shape;10785;p1480"/>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760.xml><?xml version="1.0" encoding="utf-8"?>
<p:sldLayout xmlns:a="http://schemas.openxmlformats.org/drawingml/2006/main" xmlns:r="http://schemas.openxmlformats.org/officeDocument/2006/relationships" xmlns:p="http://schemas.openxmlformats.org/presentationml/2006/main" matchingName="11_Divider">
  <p:cSld name="11_Divider 2">
    <p:bg>
      <p:bgPr>
        <a:solidFill>
          <a:schemeClr val="lt2"/>
        </a:solidFill>
        <a:effectLst/>
      </p:bgPr>
    </p:bg>
    <p:spTree>
      <p:nvGrpSpPr>
        <p:cNvPr id="1" name="Shape 363"/>
        <p:cNvGrpSpPr/>
        <p:nvPr/>
      </p:nvGrpSpPr>
      <p:grpSpPr>
        <a:xfrm>
          <a:off x="0" y="0"/>
          <a:ext cx="0" cy="0"/>
          <a:chOff x="0" y="0"/>
          <a:chExt cx="0" cy="0"/>
        </a:xfrm>
      </p:grpSpPr>
      <p:grpSp>
        <p:nvGrpSpPr>
          <p:cNvPr id="364" name="Google Shape;364;p112"/>
          <p:cNvGrpSpPr/>
          <p:nvPr/>
        </p:nvGrpSpPr>
        <p:grpSpPr>
          <a:xfrm>
            <a:off x="0" y="5020347"/>
            <a:ext cx="12192000" cy="1837653"/>
            <a:chOff x="0" y="5020347"/>
            <a:chExt cx="12192000" cy="1837653"/>
          </a:xfrm>
        </p:grpSpPr>
        <p:sp>
          <p:nvSpPr>
            <p:cNvPr id="365" name="Google Shape;365;p112"/>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66" name="Google Shape;366;p11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67" name="Google Shape;367;p112"/>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368" name="Google Shape;368;p11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69" name="Google Shape;369;p112"/>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0" name="Google Shape;370;p112"/>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761.xml><?xml version="1.0" encoding="utf-8"?>
<p:sldLayout xmlns:a="http://schemas.openxmlformats.org/drawingml/2006/main" xmlns:r="http://schemas.openxmlformats.org/officeDocument/2006/relationships" xmlns:p="http://schemas.openxmlformats.org/presentationml/2006/main" matchingName="4_Photo Slide">
  <p:cSld name="4_Photo Slide 2">
    <p:spTree>
      <p:nvGrpSpPr>
        <p:cNvPr id="1" name="Shape 371"/>
        <p:cNvGrpSpPr/>
        <p:nvPr/>
      </p:nvGrpSpPr>
      <p:grpSpPr>
        <a:xfrm>
          <a:off x="0" y="0"/>
          <a:ext cx="0" cy="0"/>
          <a:chOff x="0" y="0"/>
          <a:chExt cx="0" cy="0"/>
        </a:xfrm>
      </p:grpSpPr>
      <p:sp>
        <p:nvSpPr>
          <p:cNvPr id="372" name="Google Shape;372;p113"/>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373" name="Google Shape;373;p113"/>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374" name="Google Shape;374;p113"/>
          <p:cNvGrpSpPr/>
          <p:nvPr/>
        </p:nvGrpSpPr>
        <p:grpSpPr>
          <a:xfrm>
            <a:off x="0" y="5379426"/>
            <a:ext cx="2807368" cy="753891"/>
            <a:chOff x="0" y="5379426"/>
            <a:chExt cx="2807368" cy="753891"/>
          </a:xfrm>
        </p:grpSpPr>
        <p:sp>
          <p:nvSpPr>
            <p:cNvPr id="375" name="Google Shape;375;p11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76" name="Google Shape;376;p11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377" name="Google Shape;377;p113"/>
          <p:cNvSpPr>
            <a:spLocks noGrp="1"/>
          </p:cNvSpPr>
          <p:nvPr>
            <p:ph type="pic" idx="2"/>
          </p:nvPr>
        </p:nvSpPr>
        <p:spPr>
          <a:xfrm>
            <a:off x="2807368" y="457202"/>
            <a:ext cx="8915400" cy="5943598"/>
          </a:xfrm>
          <a:prstGeom prst="rect">
            <a:avLst/>
          </a:prstGeom>
          <a:noFill/>
          <a:ln>
            <a:noFill/>
          </a:ln>
        </p:spPr>
      </p:sp>
      <p:pic>
        <p:nvPicPr>
          <p:cNvPr id="378" name="Google Shape;378;p113"/>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762.xml><?xml version="1.0" encoding="utf-8"?>
<p:sldLayout xmlns:a="http://schemas.openxmlformats.org/drawingml/2006/main" xmlns:r="http://schemas.openxmlformats.org/officeDocument/2006/relationships" xmlns:p="http://schemas.openxmlformats.org/presentationml/2006/main" matchingName="11_Cover">
  <p:cSld name="11_Cover 3">
    <p:spTree>
      <p:nvGrpSpPr>
        <p:cNvPr id="1" name="Shape 379"/>
        <p:cNvGrpSpPr/>
        <p:nvPr/>
      </p:nvGrpSpPr>
      <p:grpSpPr>
        <a:xfrm>
          <a:off x="0" y="0"/>
          <a:ext cx="0" cy="0"/>
          <a:chOff x="0" y="0"/>
          <a:chExt cx="0" cy="0"/>
        </a:xfrm>
      </p:grpSpPr>
      <p:sp>
        <p:nvSpPr>
          <p:cNvPr id="380" name="Google Shape;380;p114"/>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81" name="Google Shape;381;p114"/>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2" name="Google Shape;382;p114"/>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83" name="Google Shape;383;p114"/>
          <p:cNvSpPr>
            <a:spLocks noGrp="1"/>
          </p:cNvSpPr>
          <p:nvPr>
            <p:ph type="pic" idx="2"/>
          </p:nvPr>
        </p:nvSpPr>
        <p:spPr>
          <a:xfrm>
            <a:off x="7118684" y="233915"/>
            <a:ext cx="5073316" cy="5943600"/>
          </a:xfrm>
          <a:prstGeom prst="rect">
            <a:avLst/>
          </a:prstGeom>
          <a:noFill/>
          <a:ln>
            <a:noFill/>
          </a:ln>
        </p:spPr>
      </p:sp>
      <p:grpSp>
        <p:nvGrpSpPr>
          <p:cNvPr id="384" name="Google Shape;384;p114"/>
          <p:cNvGrpSpPr/>
          <p:nvPr/>
        </p:nvGrpSpPr>
        <p:grpSpPr>
          <a:xfrm>
            <a:off x="0" y="5020348"/>
            <a:ext cx="12192000" cy="1837653"/>
            <a:chOff x="0" y="5020348"/>
            <a:chExt cx="12192000" cy="1837653"/>
          </a:xfrm>
        </p:grpSpPr>
        <p:sp>
          <p:nvSpPr>
            <p:cNvPr id="385" name="Google Shape;385;p11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86" name="Google Shape;386;p11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387" name="Google Shape;387;p11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63.xml><?xml version="1.0" encoding="utf-8"?>
<p:sldLayout xmlns:a="http://schemas.openxmlformats.org/drawingml/2006/main" xmlns:r="http://schemas.openxmlformats.org/officeDocument/2006/relationships" xmlns:p="http://schemas.openxmlformats.org/presentationml/2006/main" matchingName="11_Divider">
  <p:cSld name="11_Divider 3">
    <p:bg>
      <p:bgPr>
        <a:solidFill>
          <a:schemeClr val="lt2"/>
        </a:solidFill>
        <a:effectLst/>
      </p:bgPr>
    </p:bg>
    <p:spTree>
      <p:nvGrpSpPr>
        <p:cNvPr id="1" name="Shape 388"/>
        <p:cNvGrpSpPr/>
        <p:nvPr/>
      </p:nvGrpSpPr>
      <p:grpSpPr>
        <a:xfrm>
          <a:off x="0" y="0"/>
          <a:ext cx="0" cy="0"/>
          <a:chOff x="0" y="0"/>
          <a:chExt cx="0" cy="0"/>
        </a:xfrm>
      </p:grpSpPr>
      <p:grpSp>
        <p:nvGrpSpPr>
          <p:cNvPr id="389" name="Google Shape;389;p115"/>
          <p:cNvGrpSpPr/>
          <p:nvPr/>
        </p:nvGrpSpPr>
        <p:grpSpPr>
          <a:xfrm>
            <a:off x="0" y="5020347"/>
            <a:ext cx="12192000" cy="1837653"/>
            <a:chOff x="0" y="5020347"/>
            <a:chExt cx="12192000" cy="1837653"/>
          </a:xfrm>
        </p:grpSpPr>
        <p:sp>
          <p:nvSpPr>
            <p:cNvPr id="390" name="Google Shape;390;p11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91" name="Google Shape;391;p11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392" name="Google Shape;392;p11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393" name="Google Shape;393;p11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94" name="Google Shape;394;p11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5" name="Google Shape;395;p11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764.xml><?xml version="1.0" encoding="utf-8"?>
<p:sldLayout xmlns:a="http://schemas.openxmlformats.org/drawingml/2006/main" xmlns:r="http://schemas.openxmlformats.org/officeDocument/2006/relationships" xmlns:p="http://schemas.openxmlformats.org/presentationml/2006/main" matchingName="4_Photo Slide">
  <p:cSld name="4_Photo Slide 3">
    <p:spTree>
      <p:nvGrpSpPr>
        <p:cNvPr id="1" name="Shape 396"/>
        <p:cNvGrpSpPr/>
        <p:nvPr/>
      </p:nvGrpSpPr>
      <p:grpSpPr>
        <a:xfrm>
          <a:off x="0" y="0"/>
          <a:ext cx="0" cy="0"/>
          <a:chOff x="0" y="0"/>
          <a:chExt cx="0" cy="0"/>
        </a:xfrm>
      </p:grpSpPr>
      <p:sp>
        <p:nvSpPr>
          <p:cNvPr id="397" name="Google Shape;397;p11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398" name="Google Shape;398;p11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399" name="Google Shape;399;p116"/>
          <p:cNvGrpSpPr/>
          <p:nvPr/>
        </p:nvGrpSpPr>
        <p:grpSpPr>
          <a:xfrm>
            <a:off x="0" y="5379426"/>
            <a:ext cx="2807368" cy="753891"/>
            <a:chOff x="0" y="5379426"/>
            <a:chExt cx="2807368" cy="753891"/>
          </a:xfrm>
        </p:grpSpPr>
        <p:sp>
          <p:nvSpPr>
            <p:cNvPr id="400" name="Google Shape;400;p11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01" name="Google Shape;401;p11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402" name="Google Shape;402;p116"/>
          <p:cNvSpPr>
            <a:spLocks noGrp="1"/>
          </p:cNvSpPr>
          <p:nvPr>
            <p:ph type="pic" idx="2"/>
          </p:nvPr>
        </p:nvSpPr>
        <p:spPr>
          <a:xfrm>
            <a:off x="2807368" y="457202"/>
            <a:ext cx="8915400" cy="5943598"/>
          </a:xfrm>
          <a:prstGeom prst="rect">
            <a:avLst/>
          </a:prstGeom>
          <a:noFill/>
          <a:ln>
            <a:noFill/>
          </a:ln>
        </p:spPr>
      </p:sp>
      <p:pic>
        <p:nvPicPr>
          <p:cNvPr id="403" name="Google Shape;403;p11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765.xml><?xml version="1.0" encoding="utf-8"?>
<p:sldLayout xmlns:a="http://schemas.openxmlformats.org/drawingml/2006/main" xmlns:r="http://schemas.openxmlformats.org/officeDocument/2006/relationships" xmlns:p="http://schemas.openxmlformats.org/presentationml/2006/main" matchingName="11_Cover">
  <p:cSld name="11_Cover 4">
    <p:spTree>
      <p:nvGrpSpPr>
        <p:cNvPr id="1" name="Shape 404"/>
        <p:cNvGrpSpPr/>
        <p:nvPr/>
      </p:nvGrpSpPr>
      <p:grpSpPr>
        <a:xfrm>
          <a:off x="0" y="0"/>
          <a:ext cx="0" cy="0"/>
          <a:chOff x="0" y="0"/>
          <a:chExt cx="0" cy="0"/>
        </a:xfrm>
      </p:grpSpPr>
      <p:sp>
        <p:nvSpPr>
          <p:cNvPr id="405" name="Google Shape;405;p11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06" name="Google Shape;406;p11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7" name="Google Shape;407;p11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08" name="Google Shape;408;p117"/>
          <p:cNvSpPr>
            <a:spLocks noGrp="1"/>
          </p:cNvSpPr>
          <p:nvPr>
            <p:ph type="pic" idx="2"/>
          </p:nvPr>
        </p:nvSpPr>
        <p:spPr>
          <a:xfrm>
            <a:off x="7118684" y="233915"/>
            <a:ext cx="5073316" cy="5943600"/>
          </a:xfrm>
          <a:prstGeom prst="rect">
            <a:avLst/>
          </a:prstGeom>
          <a:noFill/>
          <a:ln>
            <a:noFill/>
          </a:ln>
        </p:spPr>
      </p:sp>
      <p:grpSp>
        <p:nvGrpSpPr>
          <p:cNvPr id="409" name="Google Shape;409;p117"/>
          <p:cNvGrpSpPr/>
          <p:nvPr/>
        </p:nvGrpSpPr>
        <p:grpSpPr>
          <a:xfrm>
            <a:off x="0" y="5020348"/>
            <a:ext cx="12192000" cy="1837653"/>
            <a:chOff x="0" y="5020348"/>
            <a:chExt cx="12192000" cy="1837653"/>
          </a:xfrm>
        </p:grpSpPr>
        <p:sp>
          <p:nvSpPr>
            <p:cNvPr id="410" name="Google Shape;410;p11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11" name="Google Shape;411;p11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412" name="Google Shape;412;p11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66.xml><?xml version="1.0" encoding="utf-8"?>
<p:sldLayout xmlns:a="http://schemas.openxmlformats.org/drawingml/2006/main" xmlns:r="http://schemas.openxmlformats.org/officeDocument/2006/relationships" xmlns:p="http://schemas.openxmlformats.org/presentationml/2006/main" matchingName="11_Divider">
  <p:cSld name="11_Divider 4">
    <p:bg>
      <p:bgPr>
        <a:solidFill>
          <a:schemeClr val="lt2"/>
        </a:solidFill>
        <a:effectLst/>
      </p:bgPr>
    </p:bg>
    <p:spTree>
      <p:nvGrpSpPr>
        <p:cNvPr id="1" name="Shape 413"/>
        <p:cNvGrpSpPr/>
        <p:nvPr/>
      </p:nvGrpSpPr>
      <p:grpSpPr>
        <a:xfrm>
          <a:off x="0" y="0"/>
          <a:ext cx="0" cy="0"/>
          <a:chOff x="0" y="0"/>
          <a:chExt cx="0" cy="0"/>
        </a:xfrm>
      </p:grpSpPr>
      <p:grpSp>
        <p:nvGrpSpPr>
          <p:cNvPr id="414" name="Google Shape;414;p118"/>
          <p:cNvGrpSpPr/>
          <p:nvPr/>
        </p:nvGrpSpPr>
        <p:grpSpPr>
          <a:xfrm>
            <a:off x="0" y="5020347"/>
            <a:ext cx="12192000" cy="1837653"/>
            <a:chOff x="0" y="5020347"/>
            <a:chExt cx="12192000" cy="1837653"/>
          </a:xfrm>
        </p:grpSpPr>
        <p:sp>
          <p:nvSpPr>
            <p:cNvPr id="415" name="Google Shape;415;p11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16" name="Google Shape;416;p11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17" name="Google Shape;417;p11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418" name="Google Shape;418;p11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19" name="Google Shape;419;p118"/>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0" name="Google Shape;420;p118"/>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767.xml><?xml version="1.0" encoding="utf-8"?>
<p:sldLayout xmlns:a="http://schemas.openxmlformats.org/drawingml/2006/main" xmlns:r="http://schemas.openxmlformats.org/officeDocument/2006/relationships" xmlns:p="http://schemas.openxmlformats.org/presentationml/2006/main" matchingName="4_Photo Slide">
  <p:cSld name="4_Photo Slide 4">
    <p:spTree>
      <p:nvGrpSpPr>
        <p:cNvPr id="1" name="Shape 421"/>
        <p:cNvGrpSpPr/>
        <p:nvPr/>
      </p:nvGrpSpPr>
      <p:grpSpPr>
        <a:xfrm>
          <a:off x="0" y="0"/>
          <a:ext cx="0" cy="0"/>
          <a:chOff x="0" y="0"/>
          <a:chExt cx="0" cy="0"/>
        </a:xfrm>
      </p:grpSpPr>
      <p:sp>
        <p:nvSpPr>
          <p:cNvPr id="422" name="Google Shape;422;p119"/>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423" name="Google Shape;423;p119"/>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424" name="Google Shape;424;p119"/>
          <p:cNvGrpSpPr/>
          <p:nvPr/>
        </p:nvGrpSpPr>
        <p:grpSpPr>
          <a:xfrm>
            <a:off x="0" y="5379426"/>
            <a:ext cx="2807368" cy="753891"/>
            <a:chOff x="0" y="5379426"/>
            <a:chExt cx="2807368" cy="753891"/>
          </a:xfrm>
        </p:grpSpPr>
        <p:sp>
          <p:nvSpPr>
            <p:cNvPr id="425" name="Google Shape;425;p11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26" name="Google Shape;426;p11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427" name="Google Shape;427;p119"/>
          <p:cNvSpPr>
            <a:spLocks noGrp="1"/>
          </p:cNvSpPr>
          <p:nvPr>
            <p:ph type="pic" idx="2"/>
          </p:nvPr>
        </p:nvSpPr>
        <p:spPr>
          <a:xfrm>
            <a:off x="2807368" y="457202"/>
            <a:ext cx="8915400" cy="5943598"/>
          </a:xfrm>
          <a:prstGeom prst="rect">
            <a:avLst/>
          </a:prstGeom>
          <a:noFill/>
          <a:ln>
            <a:noFill/>
          </a:ln>
        </p:spPr>
      </p:sp>
      <p:pic>
        <p:nvPicPr>
          <p:cNvPr id="428" name="Google Shape;428;p119"/>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768.xml><?xml version="1.0" encoding="utf-8"?>
<p:sldLayout xmlns:a="http://schemas.openxmlformats.org/drawingml/2006/main" xmlns:r="http://schemas.openxmlformats.org/officeDocument/2006/relationships" xmlns:p="http://schemas.openxmlformats.org/presentationml/2006/main" matchingName="Quotation">
  <p:cSld name="Quotation 4">
    <p:spTree>
      <p:nvGrpSpPr>
        <p:cNvPr id="1" name="Shape 429"/>
        <p:cNvGrpSpPr/>
        <p:nvPr/>
      </p:nvGrpSpPr>
      <p:grpSpPr>
        <a:xfrm>
          <a:off x="0" y="0"/>
          <a:ext cx="0" cy="0"/>
          <a:chOff x="0" y="0"/>
          <a:chExt cx="0" cy="0"/>
        </a:xfrm>
      </p:grpSpPr>
      <p:sp>
        <p:nvSpPr>
          <p:cNvPr id="430" name="Google Shape;430;p12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31" name="Google Shape;431;p12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2" name="Google Shape;432;p12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3" name="Google Shape;433;p12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34" name="Google Shape;434;p12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35" name="Google Shape;435;p12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36" name="Google Shape;436;p120"/>
          <p:cNvGrpSpPr/>
          <p:nvPr/>
        </p:nvGrpSpPr>
        <p:grpSpPr>
          <a:xfrm>
            <a:off x="7191542" y="1"/>
            <a:ext cx="5000459" cy="1425992"/>
            <a:chOff x="7191542" y="1"/>
            <a:chExt cx="5000459" cy="1425992"/>
          </a:xfrm>
        </p:grpSpPr>
        <p:pic>
          <p:nvPicPr>
            <p:cNvPr id="437" name="Google Shape;437;p12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38" name="Google Shape;438;p120"/>
            <p:cNvGrpSpPr/>
            <p:nvPr/>
          </p:nvGrpSpPr>
          <p:grpSpPr>
            <a:xfrm>
              <a:off x="7191542" y="1"/>
              <a:ext cx="5000459" cy="1425992"/>
              <a:chOff x="7186272" y="0"/>
              <a:chExt cx="5005729" cy="1427495"/>
            </a:xfrm>
          </p:grpSpPr>
          <p:sp>
            <p:nvSpPr>
              <p:cNvPr id="439" name="Google Shape;439;p12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0" name="Google Shape;440;p12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41" name="Google Shape;441;p12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769.xml><?xml version="1.0" encoding="utf-8"?>
<p:sldLayout xmlns:a="http://schemas.openxmlformats.org/drawingml/2006/main" xmlns:r="http://schemas.openxmlformats.org/officeDocument/2006/relationships" xmlns:p="http://schemas.openxmlformats.org/presentationml/2006/main" matchingName="Title and Content">
  <p:cSld name="Title and Content 3">
    <p:spTree>
      <p:nvGrpSpPr>
        <p:cNvPr id="1" name="Shape 442"/>
        <p:cNvGrpSpPr/>
        <p:nvPr/>
      </p:nvGrpSpPr>
      <p:grpSpPr>
        <a:xfrm>
          <a:off x="0" y="0"/>
          <a:ext cx="0" cy="0"/>
          <a:chOff x="0" y="0"/>
          <a:chExt cx="0" cy="0"/>
        </a:xfrm>
      </p:grpSpPr>
      <p:grpSp>
        <p:nvGrpSpPr>
          <p:cNvPr id="443" name="Google Shape;443;p121"/>
          <p:cNvGrpSpPr/>
          <p:nvPr/>
        </p:nvGrpSpPr>
        <p:grpSpPr>
          <a:xfrm>
            <a:off x="7191542" y="1"/>
            <a:ext cx="5000459" cy="1425992"/>
            <a:chOff x="7191542" y="1"/>
            <a:chExt cx="5000459" cy="1425992"/>
          </a:xfrm>
        </p:grpSpPr>
        <p:pic>
          <p:nvPicPr>
            <p:cNvPr id="444" name="Google Shape;444;p12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45" name="Google Shape;445;p121"/>
            <p:cNvGrpSpPr/>
            <p:nvPr/>
          </p:nvGrpSpPr>
          <p:grpSpPr>
            <a:xfrm>
              <a:off x="7191542" y="1"/>
              <a:ext cx="5000459" cy="1425992"/>
              <a:chOff x="7186272" y="0"/>
              <a:chExt cx="5005729" cy="1427495"/>
            </a:xfrm>
          </p:grpSpPr>
          <p:sp>
            <p:nvSpPr>
              <p:cNvPr id="446" name="Google Shape;446;p12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47" name="Google Shape;447;p12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48" name="Google Shape;448;p12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9" name="Google Shape;449;p12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0" name="Google Shape;450;p12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51" name="Google Shape;451;p12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52" name="Google Shape;452;p12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p:spTree>
      <p:nvGrpSpPr>
        <p:cNvPr id="1" name="Shape 10786"/>
        <p:cNvGrpSpPr/>
        <p:nvPr/>
      </p:nvGrpSpPr>
      <p:grpSpPr>
        <a:xfrm>
          <a:off x="0" y="0"/>
          <a:ext cx="0" cy="0"/>
          <a:chOff x="0" y="0"/>
          <a:chExt cx="0" cy="0"/>
        </a:xfrm>
      </p:grpSpPr>
      <p:sp>
        <p:nvSpPr>
          <p:cNvPr id="10787" name="Google Shape;10787;p148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788" name="Google Shape;10788;p148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789" name="Google Shape;10789;p1481"/>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90" name="Google Shape;10790;p1481"/>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91" name="Google Shape;10791;p1481"/>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792" name="Google Shape;10792;p148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Tree>
  </p:cSld>
  <p:clrMapOvr>
    <a:masterClrMapping/>
  </p:clrMapOvr>
</p:sldLayout>
</file>

<file path=ppt/slideLayouts/slideLayout1770.xml><?xml version="1.0" encoding="utf-8"?>
<p:sldLayout xmlns:a="http://schemas.openxmlformats.org/drawingml/2006/main" xmlns:r="http://schemas.openxmlformats.org/officeDocument/2006/relationships" xmlns:p="http://schemas.openxmlformats.org/presentationml/2006/main" matchingName="Two Content">
  <p:cSld name="Two Content 2">
    <p:spTree>
      <p:nvGrpSpPr>
        <p:cNvPr id="1" name="Shape 453"/>
        <p:cNvGrpSpPr/>
        <p:nvPr/>
      </p:nvGrpSpPr>
      <p:grpSpPr>
        <a:xfrm>
          <a:off x="0" y="0"/>
          <a:ext cx="0" cy="0"/>
          <a:chOff x="0" y="0"/>
          <a:chExt cx="0" cy="0"/>
        </a:xfrm>
      </p:grpSpPr>
      <p:sp>
        <p:nvSpPr>
          <p:cNvPr id="454" name="Google Shape;454;p12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5" name="Google Shape;455;p122"/>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456" name="Google Shape;456;p122"/>
          <p:cNvGrpSpPr/>
          <p:nvPr/>
        </p:nvGrpSpPr>
        <p:grpSpPr>
          <a:xfrm>
            <a:off x="7191542" y="1"/>
            <a:ext cx="5000459" cy="1425992"/>
            <a:chOff x="7191542" y="1"/>
            <a:chExt cx="5000459" cy="1425992"/>
          </a:xfrm>
        </p:grpSpPr>
        <p:pic>
          <p:nvPicPr>
            <p:cNvPr id="457" name="Google Shape;457;p1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58" name="Google Shape;458;p122"/>
            <p:cNvGrpSpPr/>
            <p:nvPr/>
          </p:nvGrpSpPr>
          <p:grpSpPr>
            <a:xfrm>
              <a:off x="7191542" y="1"/>
              <a:ext cx="5000459" cy="1425992"/>
              <a:chOff x="7186272" y="0"/>
              <a:chExt cx="5005729" cy="1427495"/>
            </a:xfrm>
          </p:grpSpPr>
          <p:sp>
            <p:nvSpPr>
              <p:cNvPr id="459" name="Google Shape;459;p1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 name="Google Shape;460;p1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61" name="Google Shape;461;p122"/>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62" name="Google Shape;462;p122"/>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63" name="Google Shape;463;p1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64" name="Google Shape;464;p12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71.xml><?xml version="1.0" encoding="utf-8"?>
<p:sldLayout xmlns:a="http://schemas.openxmlformats.org/drawingml/2006/main" xmlns:r="http://schemas.openxmlformats.org/officeDocument/2006/relationships" xmlns:p="http://schemas.openxmlformats.org/presentationml/2006/main" matchingName="Comparison">
  <p:cSld name="Comparison 4">
    <p:spTree>
      <p:nvGrpSpPr>
        <p:cNvPr id="1" name="Shape 465"/>
        <p:cNvGrpSpPr/>
        <p:nvPr/>
      </p:nvGrpSpPr>
      <p:grpSpPr>
        <a:xfrm>
          <a:off x="0" y="0"/>
          <a:ext cx="0" cy="0"/>
          <a:chOff x="0" y="0"/>
          <a:chExt cx="0" cy="0"/>
        </a:xfrm>
      </p:grpSpPr>
      <p:grpSp>
        <p:nvGrpSpPr>
          <p:cNvPr id="466" name="Google Shape;466;p123"/>
          <p:cNvGrpSpPr/>
          <p:nvPr/>
        </p:nvGrpSpPr>
        <p:grpSpPr>
          <a:xfrm>
            <a:off x="7191542" y="1"/>
            <a:ext cx="5000459" cy="1425992"/>
            <a:chOff x="7191542" y="1"/>
            <a:chExt cx="5000459" cy="1425992"/>
          </a:xfrm>
        </p:grpSpPr>
        <p:pic>
          <p:nvPicPr>
            <p:cNvPr id="467" name="Google Shape;467;p12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68" name="Google Shape;468;p123"/>
            <p:cNvGrpSpPr/>
            <p:nvPr/>
          </p:nvGrpSpPr>
          <p:grpSpPr>
            <a:xfrm>
              <a:off x="7191542" y="1"/>
              <a:ext cx="5000459" cy="1425992"/>
              <a:chOff x="7186272" y="0"/>
              <a:chExt cx="5005729" cy="1427495"/>
            </a:xfrm>
          </p:grpSpPr>
          <p:sp>
            <p:nvSpPr>
              <p:cNvPr id="469" name="Google Shape;469;p12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 name="Google Shape;470;p12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71" name="Google Shape;471;p12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2" name="Google Shape;472;p123"/>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73" name="Google Shape;473;p123"/>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74" name="Google Shape;474;p12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75" name="Google Shape;475;p12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76" name="Google Shape;476;p12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77" name="Google Shape;477;p12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78" name="Google Shape;478;p12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72.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79"/>
        <p:cNvGrpSpPr/>
        <p:nvPr/>
      </p:nvGrpSpPr>
      <p:grpSpPr>
        <a:xfrm>
          <a:off x="0" y="0"/>
          <a:ext cx="0" cy="0"/>
          <a:chOff x="0" y="0"/>
          <a:chExt cx="0" cy="0"/>
        </a:xfrm>
      </p:grpSpPr>
      <p:grpSp>
        <p:nvGrpSpPr>
          <p:cNvPr id="480" name="Google Shape;480;p124"/>
          <p:cNvGrpSpPr/>
          <p:nvPr/>
        </p:nvGrpSpPr>
        <p:grpSpPr>
          <a:xfrm>
            <a:off x="7191542" y="1"/>
            <a:ext cx="5000459" cy="1425992"/>
            <a:chOff x="7191542" y="1"/>
            <a:chExt cx="5000459" cy="1425992"/>
          </a:xfrm>
        </p:grpSpPr>
        <p:pic>
          <p:nvPicPr>
            <p:cNvPr id="481" name="Google Shape;481;p12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82" name="Google Shape;482;p124"/>
            <p:cNvGrpSpPr/>
            <p:nvPr/>
          </p:nvGrpSpPr>
          <p:grpSpPr>
            <a:xfrm>
              <a:off x="7191542" y="1"/>
              <a:ext cx="5000459" cy="1425992"/>
              <a:chOff x="7186272" y="0"/>
              <a:chExt cx="5005729" cy="1427495"/>
            </a:xfrm>
          </p:grpSpPr>
          <p:sp>
            <p:nvSpPr>
              <p:cNvPr id="483" name="Google Shape;483;p12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 name="Google Shape;484;p12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85" name="Google Shape;485;p12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6" name="Google Shape;486;p12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87" name="Google Shape;487;p12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88" name="Google Shape;488;p12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73.xml><?xml version="1.0" encoding="utf-8"?>
<p:sldLayout xmlns:a="http://schemas.openxmlformats.org/drawingml/2006/main" xmlns:r="http://schemas.openxmlformats.org/officeDocument/2006/relationships" xmlns:p="http://schemas.openxmlformats.org/presentationml/2006/main" matchingName="End">
  <p:cSld name="End 2">
    <p:spTree>
      <p:nvGrpSpPr>
        <p:cNvPr id="1" name="Shape 489"/>
        <p:cNvGrpSpPr/>
        <p:nvPr/>
      </p:nvGrpSpPr>
      <p:grpSpPr>
        <a:xfrm>
          <a:off x="0" y="0"/>
          <a:ext cx="0" cy="0"/>
          <a:chOff x="0" y="0"/>
          <a:chExt cx="0" cy="0"/>
        </a:xfrm>
      </p:grpSpPr>
      <p:grpSp>
        <p:nvGrpSpPr>
          <p:cNvPr id="490" name="Google Shape;490;p125"/>
          <p:cNvGrpSpPr/>
          <p:nvPr/>
        </p:nvGrpSpPr>
        <p:grpSpPr>
          <a:xfrm>
            <a:off x="0" y="0"/>
            <a:ext cx="12192000" cy="2148830"/>
            <a:chOff x="0" y="0"/>
            <a:chExt cx="12192000" cy="2148830"/>
          </a:xfrm>
        </p:grpSpPr>
        <p:sp>
          <p:nvSpPr>
            <p:cNvPr id="491" name="Google Shape;491;p12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 name="Google Shape;492;p12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93" name="Google Shape;493;p125"/>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94" name="Google Shape;494;p125"/>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5" name="Google Shape;495;p125"/>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96" name="Google Shape;496;p125"/>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497" name="Google Shape;497;p125"/>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774.xml><?xml version="1.0" encoding="utf-8"?>
<p:sldLayout xmlns:a="http://schemas.openxmlformats.org/drawingml/2006/main" xmlns:r="http://schemas.openxmlformats.org/officeDocument/2006/relationships" xmlns:p="http://schemas.openxmlformats.org/presentationml/2006/main" matchingName="Blank">
  <p:cSld name="Blank">
    <p:spTree>
      <p:nvGrpSpPr>
        <p:cNvPr id="1" name="Shape 498"/>
        <p:cNvGrpSpPr/>
        <p:nvPr/>
      </p:nvGrpSpPr>
      <p:grpSpPr>
        <a:xfrm>
          <a:off x="0" y="0"/>
          <a:ext cx="0" cy="0"/>
          <a:chOff x="0" y="0"/>
          <a:chExt cx="0" cy="0"/>
        </a:xfrm>
      </p:grpSpPr>
      <p:sp>
        <p:nvSpPr>
          <p:cNvPr id="499" name="Google Shape;499;p12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00" name="Google Shape;500;p12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1" name="Google Shape;501;p12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02" name="Google Shape;502;p126"/>
          <p:cNvGrpSpPr/>
          <p:nvPr/>
        </p:nvGrpSpPr>
        <p:grpSpPr>
          <a:xfrm>
            <a:off x="7191542" y="1"/>
            <a:ext cx="5000459" cy="1425992"/>
            <a:chOff x="7191542" y="1"/>
            <a:chExt cx="5000459" cy="1425992"/>
          </a:xfrm>
        </p:grpSpPr>
        <p:pic>
          <p:nvPicPr>
            <p:cNvPr id="503" name="Google Shape;503;p12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4" name="Google Shape;504;p126"/>
            <p:cNvGrpSpPr/>
            <p:nvPr/>
          </p:nvGrpSpPr>
          <p:grpSpPr>
            <a:xfrm>
              <a:off x="7191542" y="1"/>
              <a:ext cx="5000459" cy="1425992"/>
              <a:chOff x="7186272" y="0"/>
              <a:chExt cx="5005729" cy="1427495"/>
            </a:xfrm>
          </p:grpSpPr>
          <p:sp>
            <p:nvSpPr>
              <p:cNvPr id="505" name="Google Shape;505;p12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 name="Google Shape;506;p12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775.xml><?xml version="1.0" encoding="utf-8"?>
<p:sldLayout xmlns:a="http://schemas.openxmlformats.org/drawingml/2006/main" xmlns:r="http://schemas.openxmlformats.org/officeDocument/2006/relationships" xmlns:p="http://schemas.openxmlformats.org/presentationml/2006/main" matchingName="19_Cover">
  <p:cSld name="19_Cover">
    <p:spTree>
      <p:nvGrpSpPr>
        <p:cNvPr id="1" name="Shape 507"/>
        <p:cNvGrpSpPr/>
        <p:nvPr/>
      </p:nvGrpSpPr>
      <p:grpSpPr>
        <a:xfrm>
          <a:off x="0" y="0"/>
          <a:ext cx="0" cy="0"/>
          <a:chOff x="0" y="0"/>
          <a:chExt cx="0" cy="0"/>
        </a:xfrm>
      </p:grpSpPr>
      <p:sp>
        <p:nvSpPr>
          <p:cNvPr id="508" name="Google Shape;508;p12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09" name="Google Shape;509;p12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0" name="Google Shape;510;p12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11" name="Google Shape;511;p127"/>
          <p:cNvSpPr>
            <a:spLocks noGrp="1"/>
          </p:cNvSpPr>
          <p:nvPr>
            <p:ph type="pic" idx="2"/>
          </p:nvPr>
        </p:nvSpPr>
        <p:spPr>
          <a:xfrm>
            <a:off x="7118684" y="233915"/>
            <a:ext cx="5073316" cy="5943600"/>
          </a:xfrm>
          <a:prstGeom prst="rect">
            <a:avLst/>
          </a:prstGeom>
          <a:noFill/>
          <a:ln>
            <a:noFill/>
          </a:ln>
        </p:spPr>
      </p:sp>
      <p:grpSp>
        <p:nvGrpSpPr>
          <p:cNvPr id="512" name="Google Shape;512;p127"/>
          <p:cNvGrpSpPr/>
          <p:nvPr/>
        </p:nvGrpSpPr>
        <p:grpSpPr>
          <a:xfrm>
            <a:off x="0" y="5020348"/>
            <a:ext cx="12192000" cy="1837653"/>
            <a:chOff x="0" y="5020348"/>
            <a:chExt cx="12192000" cy="1837653"/>
          </a:xfrm>
        </p:grpSpPr>
        <p:sp>
          <p:nvSpPr>
            <p:cNvPr id="513" name="Google Shape;513;p12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14" name="Google Shape;514;p12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15" name="Google Shape;515;p12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76.xml><?xml version="1.0" encoding="utf-8"?>
<p:sldLayout xmlns:a="http://schemas.openxmlformats.org/drawingml/2006/main" xmlns:r="http://schemas.openxmlformats.org/officeDocument/2006/relationships" xmlns:p="http://schemas.openxmlformats.org/presentationml/2006/main" matchingName="Cover">
  <p:cSld name="Cover 4">
    <p:spTree>
      <p:nvGrpSpPr>
        <p:cNvPr id="1" name="Shape 516"/>
        <p:cNvGrpSpPr/>
        <p:nvPr/>
      </p:nvGrpSpPr>
      <p:grpSpPr>
        <a:xfrm>
          <a:off x="0" y="0"/>
          <a:ext cx="0" cy="0"/>
          <a:chOff x="0" y="0"/>
          <a:chExt cx="0" cy="0"/>
        </a:xfrm>
      </p:grpSpPr>
      <p:sp>
        <p:nvSpPr>
          <p:cNvPr id="517" name="Google Shape;517;p129"/>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18" name="Google Shape;518;p129"/>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9" name="Google Shape;519;p129"/>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20" name="Google Shape;520;p129"/>
          <p:cNvSpPr>
            <a:spLocks noGrp="1"/>
          </p:cNvSpPr>
          <p:nvPr>
            <p:ph type="pic" idx="2"/>
          </p:nvPr>
        </p:nvSpPr>
        <p:spPr>
          <a:xfrm>
            <a:off x="7118684" y="233915"/>
            <a:ext cx="5073316" cy="5943600"/>
          </a:xfrm>
          <a:prstGeom prst="rect">
            <a:avLst/>
          </a:prstGeom>
          <a:noFill/>
          <a:ln>
            <a:noFill/>
          </a:ln>
        </p:spPr>
      </p:sp>
      <p:grpSp>
        <p:nvGrpSpPr>
          <p:cNvPr id="521" name="Google Shape;521;p129"/>
          <p:cNvGrpSpPr/>
          <p:nvPr/>
        </p:nvGrpSpPr>
        <p:grpSpPr>
          <a:xfrm>
            <a:off x="0" y="5020348"/>
            <a:ext cx="12192000" cy="1837653"/>
            <a:chOff x="0" y="5020348"/>
            <a:chExt cx="12192000" cy="1837653"/>
          </a:xfrm>
        </p:grpSpPr>
        <p:sp>
          <p:nvSpPr>
            <p:cNvPr id="522" name="Google Shape;522;p12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23" name="Google Shape;523;p12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24" name="Google Shape;524;p12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77.xml><?xml version="1.0" encoding="utf-8"?>
<p:sldLayout xmlns:a="http://schemas.openxmlformats.org/drawingml/2006/main" xmlns:r="http://schemas.openxmlformats.org/officeDocument/2006/relationships" xmlns:p="http://schemas.openxmlformats.org/presentationml/2006/main" matchingName="Quotation">
  <p:cSld name="Quotation 5">
    <p:spTree>
      <p:nvGrpSpPr>
        <p:cNvPr id="1" name="Shape 525"/>
        <p:cNvGrpSpPr/>
        <p:nvPr/>
      </p:nvGrpSpPr>
      <p:grpSpPr>
        <a:xfrm>
          <a:off x="0" y="0"/>
          <a:ext cx="0" cy="0"/>
          <a:chOff x="0" y="0"/>
          <a:chExt cx="0" cy="0"/>
        </a:xfrm>
      </p:grpSpPr>
      <p:sp>
        <p:nvSpPr>
          <p:cNvPr id="526" name="Google Shape;526;p13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27" name="Google Shape;527;p13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8" name="Google Shape;528;p13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29" name="Google Shape;529;p13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30" name="Google Shape;530;p13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1" name="Google Shape;531;p13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32" name="Google Shape;532;p130"/>
          <p:cNvGrpSpPr/>
          <p:nvPr/>
        </p:nvGrpSpPr>
        <p:grpSpPr>
          <a:xfrm>
            <a:off x="7191542" y="1"/>
            <a:ext cx="5000459" cy="1425992"/>
            <a:chOff x="7191542" y="1"/>
            <a:chExt cx="5000459" cy="1425992"/>
          </a:xfrm>
        </p:grpSpPr>
        <p:pic>
          <p:nvPicPr>
            <p:cNvPr id="533" name="Google Shape;533;p13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4" name="Google Shape;534;p130"/>
            <p:cNvGrpSpPr/>
            <p:nvPr/>
          </p:nvGrpSpPr>
          <p:grpSpPr>
            <a:xfrm>
              <a:off x="7191542" y="1"/>
              <a:ext cx="5000459" cy="1425992"/>
              <a:chOff x="7186272" y="0"/>
              <a:chExt cx="5005729" cy="1427495"/>
            </a:xfrm>
          </p:grpSpPr>
          <p:sp>
            <p:nvSpPr>
              <p:cNvPr id="535" name="Google Shape;535;p13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 name="Google Shape;536;p13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37" name="Google Shape;537;p13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778.xml><?xml version="1.0" encoding="utf-8"?>
<p:sldLayout xmlns:a="http://schemas.openxmlformats.org/drawingml/2006/main" xmlns:r="http://schemas.openxmlformats.org/officeDocument/2006/relationships" xmlns:p="http://schemas.openxmlformats.org/presentationml/2006/main" matchingName="Divider">
  <p:cSld name="Divider 5">
    <p:bg>
      <p:bgPr>
        <a:solidFill>
          <a:schemeClr val="lt2"/>
        </a:solidFill>
        <a:effectLst/>
      </p:bgPr>
    </p:bg>
    <p:spTree>
      <p:nvGrpSpPr>
        <p:cNvPr id="1" name="Shape 538"/>
        <p:cNvGrpSpPr/>
        <p:nvPr/>
      </p:nvGrpSpPr>
      <p:grpSpPr>
        <a:xfrm>
          <a:off x="0" y="0"/>
          <a:ext cx="0" cy="0"/>
          <a:chOff x="0" y="0"/>
          <a:chExt cx="0" cy="0"/>
        </a:xfrm>
      </p:grpSpPr>
      <p:grpSp>
        <p:nvGrpSpPr>
          <p:cNvPr id="539" name="Google Shape;539;p131"/>
          <p:cNvGrpSpPr/>
          <p:nvPr/>
        </p:nvGrpSpPr>
        <p:grpSpPr>
          <a:xfrm>
            <a:off x="0" y="5020347"/>
            <a:ext cx="12192000" cy="1837653"/>
            <a:chOff x="0" y="5020347"/>
            <a:chExt cx="12192000" cy="1837653"/>
          </a:xfrm>
        </p:grpSpPr>
        <p:sp>
          <p:nvSpPr>
            <p:cNvPr id="540" name="Google Shape;540;p13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41" name="Google Shape;541;p13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42" name="Google Shape;542;p13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43" name="Google Shape;543;p13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44" name="Google Shape;544;p131"/>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5" name="Google Shape;545;p131"/>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779.xml><?xml version="1.0" encoding="utf-8"?>
<p:sldLayout xmlns:a="http://schemas.openxmlformats.org/drawingml/2006/main" xmlns:r="http://schemas.openxmlformats.org/officeDocument/2006/relationships" xmlns:p="http://schemas.openxmlformats.org/presentationml/2006/main" matchingName="Quotation">
  <p:cSld name="Quotation 6">
    <p:spTree>
      <p:nvGrpSpPr>
        <p:cNvPr id="1" name="Shape 546"/>
        <p:cNvGrpSpPr/>
        <p:nvPr/>
      </p:nvGrpSpPr>
      <p:grpSpPr>
        <a:xfrm>
          <a:off x="0" y="0"/>
          <a:ext cx="0" cy="0"/>
          <a:chOff x="0" y="0"/>
          <a:chExt cx="0" cy="0"/>
        </a:xfrm>
      </p:grpSpPr>
      <p:sp>
        <p:nvSpPr>
          <p:cNvPr id="547" name="Google Shape;547;p13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48" name="Google Shape;548;p13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9" name="Google Shape;549;p13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50" name="Google Shape;550;p13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51" name="Google Shape;551;p13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2" name="Google Shape;552;p13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53" name="Google Shape;553;p133"/>
          <p:cNvGrpSpPr/>
          <p:nvPr/>
        </p:nvGrpSpPr>
        <p:grpSpPr>
          <a:xfrm>
            <a:off x="7191542" y="1"/>
            <a:ext cx="5000459" cy="1425992"/>
            <a:chOff x="7191542" y="1"/>
            <a:chExt cx="5000459" cy="1425992"/>
          </a:xfrm>
        </p:grpSpPr>
        <p:pic>
          <p:nvPicPr>
            <p:cNvPr id="554" name="Google Shape;554;p13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5" name="Google Shape;555;p133"/>
            <p:cNvGrpSpPr/>
            <p:nvPr/>
          </p:nvGrpSpPr>
          <p:grpSpPr>
            <a:xfrm>
              <a:off x="7191542" y="1"/>
              <a:ext cx="5000459" cy="1425992"/>
              <a:chOff x="7186272" y="0"/>
              <a:chExt cx="5005729" cy="1427495"/>
            </a:xfrm>
          </p:grpSpPr>
          <p:sp>
            <p:nvSpPr>
              <p:cNvPr id="556" name="Google Shape;556;p13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 name="Google Shape;557;p13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58" name="Google Shape;558;p13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3">
    <p:spTree>
      <p:nvGrpSpPr>
        <p:cNvPr id="1" name="Shape 10793"/>
        <p:cNvGrpSpPr/>
        <p:nvPr/>
      </p:nvGrpSpPr>
      <p:grpSpPr>
        <a:xfrm>
          <a:off x="0" y="0"/>
          <a:ext cx="0" cy="0"/>
          <a:chOff x="0" y="0"/>
          <a:chExt cx="0" cy="0"/>
        </a:xfrm>
      </p:grpSpPr>
      <p:sp>
        <p:nvSpPr>
          <p:cNvPr id="10794" name="Google Shape;10794;p1482"/>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95" name="Google Shape;10795;p1482"/>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96" name="Google Shape;10796;p1482"/>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797" name="Google Shape;10797;p148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98" name="Google Shape;10798;p148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0799" name="Google Shape;10799;p1482"/>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800" name="Google Shape;10800;p1482"/>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801" name="Google Shape;10801;p1482"/>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802" name="Google Shape;10802;p1482"/>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1780.xml><?xml version="1.0" encoding="utf-8"?>
<p:sldLayout xmlns:a="http://schemas.openxmlformats.org/drawingml/2006/main" xmlns:r="http://schemas.openxmlformats.org/officeDocument/2006/relationships" xmlns:p="http://schemas.openxmlformats.org/presentationml/2006/main" matchingName="Photo Slide">
  <p:cSld name="Photo Slide 4">
    <p:spTree>
      <p:nvGrpSpPr>
        <p:cNvPr id="1" name="Shape 559"/>
        <p:cNvGrpSpPr/>
        <p:nvPr/>
      </p:nvGrpSpPr>
      <p:grpSpPr>
        <a:xfrm>
          <a:off x="0" y="0"/>
          <a:ext cx="0" cy="0"/>
          <a:chOff x="0" y="0"/>
          <a:chExt cx="0" cy="0"/>
        </a:xfrm>
      </p:grpSpPr>
      <p:sp>
        <p:nvSpPr>
          <p:cNvPr id="560" name="Google Shape;560;p134"/>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561" name="Google Shape;561;p134"/>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62" name="Google Shape;562;p134"/>
          <p:cNvGrpSpPr/>
          <p:nvPr/>
        </p:nvGrpSpPr>
        <p:grpSpPr>
          <a:xfrm>
            <a:off x="0" y="5379426"/>
            <a:ext cx="2807368" cy="753891"/>
            <a:chOff x="0" y="5379426"/>
            <a:chExt cx="2807368" cy="753891"/>
          </a:xfrm>
        </p:grpSpPr>
        <p:sp>
          <p:nvSpPr>
            <p:cNvPr id="563" name="Google Shape;563;p13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64" name="Google Shape;564;p13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565" name="Google Shape;565;p134"/>
          <p:cNvSpPr>
            <a:spLocks noGrp="1"/>
          </p:cNvSpPr>
          <p:nvPr>
            <p:ph type="pic" idx="2"/>
          </p:nvPr>
        </p:nvSpPr>
        <p:spPr>
          <a:xfrm>
            <a:off x="2807368" y="457202"/>
            <a:ext cx="8915400" cy="5943598"/>
          </a:xfrm>
          <a:prstGeom prst="rect">
            <a:avLst/>
          </a:prstGeom>
          <a:noFill/>
          <a:ln>
            <a:noFill/>
          </a:ln>
        </p:spPr>
      </p:sp>
      <p:pic>
        <p:nvPicPr>
          <p:cNvPr id="566" name="Google Shape;566;p134"/>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781.xml><?xml version="1.0" encoding="utf-8"?>
<p:sldLayout xmlns:a="http://schemas.openxmlformats.org/drawingml/2006/main" xmlns:r="http://schemas.openxmlformats.org/officeDocument/2006/relationships" xmlns:p="http://schemas.openxmlformats.org/presentationml/2006/main" matchingName="Title and Content">
  <p:cSld name="Title and Content 4">
    <p:spTree>
      <p:nvGrpSpPr>
        <p:cNvPr id="1" name="Shape 567"/>
        <p:cNvGrpSpPr/>
        <p:nvPr/>
      </p:nvGrpSpPr>
      <p:grpSpPr>
        <a:xfrm>
          <a:off x="0" y="0"/>
          <a:ext cx="0" cy="0"/>
          <a:chOff x="0" y="0"/>
          <a:chExt cx="0" cy="0"/>
        </a:xfrm>
      </p:grpSpPr>
      <p:grpSp>
        <p:nvGrpSpPr>
          <p:cNvPr id="568" name="Google Shape;568;p135"/>
          <p:cNvGrpSpPr/>
          <p:nvPr/>
        </p:nvGrpSpPr>
        <p:grpSpPr>
          <a:xfrm>
            <a:off x="7191542" y="1"/>
            <a:ext cx="5000459" cy="1425992"/>
            <a:chOff x="7191542" y="1"/>
            <a:chExt cx="5000459" cy="1425992"/>
          </a:xfrm>
        </p:grpSpPr>
        <p:pic>
          <p:nvPicPr>
            <p:cNvPr id="569" name="Google Shape;569;p1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0" name="Google Shape;570;p135"/>
            <p:cNvGrpSpPr/>
            <p:nvPr/>
          </p:nvGrpSpPr>
          <p:grpSpPr>
            <a:xfrm>
              <a:off x="7191542" y="1"/>
              <a:ext cx="5000459" cy="1425992"/>
              <a:chOff x="7186272" y="0"/>
              <a:chExt cx="5005729" cy="1427495"/>
            </a:xfrm>
          </p:grpSpPr>
          <p:sp>
            <p:nvSpPr>
              <p:cNvPr id="571" name="Google Shape;571;p1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 name="Google Shape;572;p1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73" name="Google Shape;573;p13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4" name="Google Shape;574;p135"/>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5" name="Google Shape;575;p13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76" name="Google Shape;576;p1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7" name="Google Shape;577;p13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82.xml><?xml version="1.0" encoding="utf-8"?>
<p:sldLayout xmlns:a="http://schemas.openxmlformats.org/drawingml/2006/main" xmlns:r="http://schemas.openxmlformats.org/officeDocument/2006/relationships" xmlns:p="http://schemas.openxmlformats.org/presentationml/2006/main" matchingName="Two Content">
  <p:cSld name="Two Content 3">
    <p:spTree>
      <p:nvGrpSpPr>
        <p:cNvPr id="1" name="Shape 578"/>
        <p:cNvGrpSpPr/>
        <p:nvPr/>
      </p:nvGrpSpPr>
      <p:grpSpPr>
        <a:xfrm>
          <a:off x="0" y="0"/>
          <a:ext cx="0" cy="0"/>
          <a:chOff x="0" y="0"/>
          <a:chExt cx="0" cy="0"/>
        </a:xfrm>
      </p:grpSpPr>
      <p:sp>
        <p:nvSpPr>
          <p:cNvPr id="579" name="Google Shape;579;p13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0" name="Google Shape;580;p136"/>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581" name="Google Shape;581;p136"/>
          <p:cNvGrpSpPr/>
          <p:nvPr/>
        </p:nvGrpSpPr>
        <p:grpSpPr>
          <a:xfrm>
            <a:off x="7191542" y="1"/>
            <a:ext cx="5000459" cy="1425992"/>
            <a:chOff x="7191542" y="1"/>
            <a:chExt cx="5000459" cy="1425992"/>
          </a:xfrm>
        </p:grpSpPr>
        <p:pic>
          <p:nvPicPr>
            <p:cNvPr id="582" name="Google Shape;582;p13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3" name="Google Shape;583;p136"/>
            <p:cNvGrpSpPr/>
            <p:nvPr/>
          </p:nvGrpSpPr>
          <p:grpSpPr>
            <a:xfrm>
              <a:off x="7191542" y="1"/>
              <a:ext cx="5000459" cy="1425992"/>
              <a:chOff x="7186272" y="0"/>
              <a:chExt cx="5005729" cy="1427495"/>
            </a:xfrm>
          </p:grpSpPr>
          <p:sp>
            <p:nvSpPr>
              <p:cNvPr id="584" name="Google Shape;584;p13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 name="Google Shape;585;p13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86" name="Google Shape;586;p136"/>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7" name="Google Shape;587;p136"/>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88" name="Google Shape;588;p13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9" name="Google Shape;589;p13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83.xml><?xml version="1.0" encoding="utf-8"?>
<p:sldLayout xmlns:a="http://schemas.openxmlformats.org/drawingml/2006/main" xmlns:r="http://schemas.openxmlformats.org/officeDocument/2006/relationships" xmlns:p="http://schemas.openxmlformats.org/presentationml/2006/main" matchingName="Comparison">
  <p:cSld name="Comparison 5">
    <p:spTree>
      <p:nvGrpSpPr>
        <p:cNvPr id="1" name="Shape 590"/>
        <p:cNvGrpSpPr/>
        <p:nvPr/>
      </p:nvGrpSpPr>
      <p:grpSpPr>
        <a:xfrm>
          <a:off x="0" y="0"/>
          <a:ext cx="0" cy="0"/>
          <a:chOff x="0" y="0"/>
          <a:chExt cx="0" cy="0"/>
        </a:xfrm>
      </p:grpSpPr>
      <p:grpSp>
        <p:nvGrpSpPr>
          <p:cNvPr id="591" name="Google Shape;591;p137"/>
          <p:cNvGrpSpPr/>
          <p:nvPr/>
        </p:nvGrpSpPr>
        <p:grpSpPr>
          <a:xfrm>
            <a:off x="7191542" y="1"/>
            <a:ext cx="5000459" cy="1425992"/>
            <a:chOff x="7191542" y="1"/>
            <a:chExt cx="5000459" cy="1425992"/>
          </a:xfrm>
        </p:grpSpPr>
        <p:pic>
          <p:nvPicPr>
            <p:cNvPr id="592" name="Google Shape;592;p13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3" name="Google Shape;593;p137"/>
            <p:cNvGrpSpPr/>
            <p:nvPr/>
          </p:nvGrpSpPr>
          <p:grpSpPr>
            <a:xfrm>
              <a:off x="7191542" y="1"/>
              <a:ext cx="5000459" cy="1425992"/>
              <a:chOff x="7186272" y="0"/>
              <a:chExt cx="5005729" cy="1427495"/>
            </a:xfrm>
          </p:grpSpPr>
          <p:sp>
            <p:nvSpPr>
              <p:cNvPr id="594" name="Google Shape;594;p13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 name="Google Shape;595;p13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96" name="Google Shape;596;p13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7" name="Google Shape;597;p137"/>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98" name="Google Shape;598;p137"/>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99" name="Google Shape;599;p137"/>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00" name="Google Shape;600;p137"/>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01" name="Google Shape;601;p13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02" name="Google Shape;602;p13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3" name="Google Shape;603;p13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84.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604"/>
        <p:cNvGrpSpPr/>
        <p:nvPr/>
      </p:nvGrpSpPr>
      <p:grpSpPr>
        <a:xfrm>
          <a:off x="0" y="0"/>
          <a:ext cx="0" cy="0"/>
          <a:chOff x="0" y="0"/>
          <a:chExt cx="0" cy="0"/>
        </a:xfrm>
      </p:grpSpPr>
      <p:grpSp>
        <p:nvGrpSpPr>
          <p:cNvPr id="605" name="Google Shape;605;p138"/>
          <p:cNvGrpSpPr/>
          <p:nvPr/>
        </p:nvGrpSpPr>
        <p:grpSpPr>
          <a:xfrm>
            <a:off x="7191542" y="1"/>
            <a:ext cx="5000459" cy="1425992"/>
            <a:chOff x="7191542" y="1"/>
            <a:chExt cx="5000459" cy="1425992"/>
          </a:xfrm>
        </p:grpSpPr>
        <p:pic>
          <p:nvPicPr>
            <p:cNvPr id="606" name="Google Shape;606;p13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7" name="Google Shape;607;p138"/>
            <p:cNvGrpSpPr/>
            <p:nvPr/>
          </p:nvGrpSpPr>
          <p:grpSpPr>
            <a:xfrm>
              <a:off x="7191542" y="1"/>
              <a:ext cx="5000459" cy="1425992"/>
              <a:chOff x="7186272" y="0"/>
              <a:chExt cx="5005729" cy="1427495"/>
            </a:xfrm>
          </p:grpSpPr>
          <p:sp>
            <p:nvSpPr>
              <p:cNvPr id="608" name="Google Shape;608;p1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9" name="Google Shape;609;p1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10" name="Google Shape;610;p13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1" name="Google Shape;611;p13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12" name="Google Shape;612;p1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13" name="Google Shape;613;p13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85.xml><?xml version="1.0" encoding="utf-8"?>
<p:sldLayout xmlns:a="http://schemas.openxmlformats.org/drawingml/2006/main" xmlns:r="http://schemas.openxmlformats.org/officeDocument/2006/relationships" xmlns:p="http://schemas.openxmlformats.org/presentationml/2006/main" matchingName="End">
  <p:cSld name="End 3">
    <p:spTree>
      <p:nvGrpSpPr>
        <p:cNvPr id="1" name="Shape 614"/>
        <p:cNvGrpSpPr/>
        <p:nvPr/>
      </p:nvGrpSpPr>
      <p:grpSpPr>
        <a:xfrm>
          <a:off x="0" y="0"/>
          <a:ext cx="0" cy="0"/>
          <a:chOff x="0" y="0"/>
          <a:chExt cx="0" cy="0"/>
        </a:xfrm>
      </p:grpSpPr>
      <p:grpSp>
        <p:nvGrpSpPr>
          <p:cNvPr id="615" name="Google Shape;615;p140"/>
          <p:cNvGrpSpPr/>
          <p:nvPr/>
        </p:nvGrpSpPr>
        <p:grpSpPr>
          <a:xfrm>
            <a:off x="0" y="0"/>
            <a:ext cx="12192000" cy="2148830"/>
            <a:chOff x="0" y="0"/>
            <a:chExt cx="12192000" cy="2148830"/>
          </a:xfrm>
        </p:grpSpPr>
        <p:sp>
          <p:nvSpPr>
            <p:cNvPr id="616" name="Google Shape;616;p140"/>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17" name="Google Shape;617;p140"/>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18" name="Google Shape;618;p140"/>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19" name="Google Shape;619;p140"/>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20" name="Google Shape;620;p140"/>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21" name="Google Shape;621;p140"/>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622" name="Google Shape;622;p140"/>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786.xml><?xml version="1.0" encoding="utf-8"?>
<p:sldLayout xmlns:a="http://schemas.openxmlformats.org/drawingml/2006/main" xmlns:r="http://schemas.openxmlformats.org/officeDocument/2006/relationships" xmlns:p="http://schemas.openxmlformats.org/presentationml/2006/main" matchingName="Blank">
  <p:cSld name="Blank 2">
    <p:spTree>
      <p:nvGrpSpPr>
        <p:cNvPr id="1" name="Shape 623"/>
        <p:cNvGrpSpPr/>
        <p:nvPr/>
      </p:nvGrpSpPr>
      <p:grpSpPr>
        <a:xfrm>
          <a:off x="0" y="0"/>
          <a:ext cx="0" cy="0"/>
          <a:chOff x="0" y="0"/>
          <a:chExt cx="0" cy="0"/>
        </a:xfrm>
      </p:grpSpPr>
      <p:sp>
        <p:nvSpPr>
          <p:cNvPr id="624" name="Google Shape;624;p1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25" name="Google Shape;625;p1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26" name="Google Shape;626;p1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27" name="Google Shape;627;p144"/>
          <p:cNvGrpSpPr/>
          <p:nvPr/>
        </p:nvGrpSpPr>
        <p:grpSpPr>
          <a:xfrm>
            <a:off x="7191542" y="1"/>
            <a:ext cx="5000459" cy="1425992"/>
            <a:chOff x="7191542" y="1"/>
            <a:chExt cx="5000459" cy="1425992"/>
          </a:xfrm>
        </p:grpSpPr>
        <p:pic>
          <p:nvPicPr>
            <p:cNvPr id="628" name="Google Shape;628;p1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9" name="Google Shape;629;p144"/>
            <p:cNvGrpSpPr/>
            <p:nvPr/>
          </p:nvGrpSpPr>
          <p:grpSpPr>
            <a:xfrm>
              <a:off x="7191542" y="1"/>
              <a:ext cx="5000459" cy="1425992"/>
              <a:chOff x="7186272" y="0"/>
              <a:chExt cx="5005729" cy="1427495"/>
            </a:xfrm>
          </p:grpSpPr>
          <p:sp>
            <p:nvSpPr>
              <p:cNvPr id="630" name="Google Shape;630;p1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 name="Google Shape;631;p1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787.xml><?xml version="1.0" encoding="utf-8"?>
<p:sldLayout xmlns:a="http://schemas.openxmlformats.org/drawingml/2006/main" xmlns:r="http://schemas.openxmlformats.org/officeDocument/2006/relationships" xmlns:p="http://schemas.openxmlformats.org/presentationml/2006/main" matchingName="31_Photo Slide">
  <p:cSld name="31_Photo Slide">
    <p:spTree>
      <p:nvGrpSpPr>
        <p:cNvPr id="1" name="Shape 632"/>
        <p:cNvGrpSpPr/>
        <p:nvPr/>
      </p:nvGrpSpPr>
      <p:grpSpPr>
        <a:xfrm>
          <a:off x="0" y="0"/>
          <a:ext cx="0" cy="0"/>
          <a:chOff x="0" y="0"/>
          <a:chExt cx="0" cy="0"/>
        </a:xfrm>
      </p:grpSpPr>
      <p:sp>
        <p:nvSpPr>
          <p:cNvPr id="633" name="Google Shape;633;p145"/>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634" name="Google Shape;634;p14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35" name="Google Shape;635;p145"/>
          <p:cNvGrpSpPr/>
          <p:nvPr/>
        </p:nvGrpSpPr>
        <p:grpSpPr>
          <a:xfrm>
            <a:off x="0" y="5379426"/>
            <a:ext cx="2807368" cy="753891"/>
            <a:chOff x="0" y="5379426"/>
            <a:chExt cx="2807368" cy="753891"/>
          </a:xfrm>
        </p:grpSpPr>
        <p:sp>
          <p:nvSpPr>
            <p:cNvPr id="636" name="Google Shape;636;p14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37" name="Google Shape;637;p14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638" name="Google Shape;638;p145"/>
          <p:cNvSpPr>
            <a:spLocks noGrp="1"/>
          </p:cNvSpPr>
          <p:nvPr>
            <p:ph type="pic" idx="2"/>
          </p:nvPr>
        </p:nvSpPr>
        <p:spPr>
          <a:xfrm>
            <a:off x="2807368" y="457202"/>
            <a:ext cx="8915400" cy="5943598"/>
          </a:xfrm>
          <a:prstGeom prst="rect">
            <a:avLst/>
          </a:prstGeom>
          <a:noFill/>
          <a:ln>
            <a:noFill/>
          </a:ln>
        </p:spPr>
      </p:sp>
      <p:pic>
        <p:nvPicPr>
          <p:cNvPr id="639" name="Google Shape;639;p145"/>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788.xml><?xml version="1.0" encoding="utf-8"?>
<p:sldLayout xmlns:a="http://schemas.openxmlformats.org/drawingml/2006/main" xmlns:r="http://schemas.openxmlformats.org/officeDocument/2006/relationships" xmlns:p="http://schemas.openxmlformats.org/presentationml/2006/main" matchingName="Cover">
  <p:cSld name="Cover 5">
    <p:spTree>
      <p:nvGrpSpPr>
        <p:cNvPr id="1" name="Shape 640"/>
        <p:cNvGrpSpPr/>
        <p:nvPr/>
      </p:nvGrpSpPr>
      <p:grpSpPr>
        <a:xfrm>
          <a:off x="0" y="0"/>
          <a:ext cx="0" cy="0"/>
          <a:chOff x="0" y="0"/>
          <a:chExt cx="0" cy="0"/>
        </a:xfrm>
      </p:grpSpPr>
      <p:sp>
        <p:nvSpPr>
          <p:cNvPr id="641" name="Google Shape;641;p146"/>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42" name="Google Shape;642;p146"/>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3" name="Google Shape;643;p146"/>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44" name="Google Shape;644;p146"/>
          <p:cNvSpPr>
            <a:spLocks noGrp="1"/>
          </p:cNvSpPr>
          <p:nvPr>
            <p:ph type="pic" idx="2"/>
          </p:nvPr>
        </p:nvSpPr>
        <p:spPr>
          <a:xfrm>
            <a:off x="7118684" y="233915"/>
            <a:ext cx="5073316" cy="5943600"/>
          </a:xfrm>
          <a:prstGeom prst="rect">
            <a:avLst/>
          </a:prstGeom>
          <a:noFill/>
          <a:ln>
            <a:noFill/>
          </a:ln>
        </p:spPr>
      </p:sp>
      <p:grpSp>
        <p:nvGrpSpPr>
          <p:cNvPr id="645" name="Google Shape;645;p146"/>
          <p:cNvGrpSpPr/>
          <p:nvPr/>
        </p:nvGrpSpPr>
        <p:grpSpPr>
          <a:xfrm>
            <a:off x="0" y="5020349"/>
            <a:ext cx="12192000" cy="1837653"/>
            <a:chOff x="0" y="5020348"/>
            <a:chExt cx="12192000" cy="1837653"/>
          </a:xfrm>
        </p:grpSpPr>
        <p:sp>
          <p:nvSpPr>
            <p:cNvPr id="646" name="Google Shape;646;p14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47" name="Google Shape;647;p14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48" name="Google Shape;648;p14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789.xml><?xml version="1.0" encoding="utf-8"?>
<p:sldLayout xmlns:a="http://schemas.openxmlformats.org/drawingml/2006/main" xmlns:r="http://schemas.openxmlformats.org/officeDocument/2006/relationships" xmlns:p="http://schemas.openxmlformats.org/presentationml/2006/main" matchingName="Quotation">
  <p:cSld name="Quotation 7">
    <p:spTree>
      <p:nvGrpSpPr>
        <p:cNvPr id="1" name="Shape 649"/>
        <p:cNvGrpSpPr/>
        <p:nvPr/>
      </p:nvGrpSpPr>
      <p:grpSpPr>
        <a:xfrm>
          <a:off x="0" y="0"/>
          <a:ext cx="0" cy="0"/>
          <a:chOff x="0" y="0"/>
          <a:chExt cx="0" cy="0"/>
        </a:xfrm>
      </p:grpSpPr>
      <p:sp>
        <p:nvSpPr>
          <p:cNvPr id="650" name="Google Shape;650;p14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51" name="Google Shape;651;p14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2" name="Google Shape;652;p14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3" name="Google Shape;653;p14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54" name="Google Shape;654;p14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5" name="Google Shape;655;p14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56" name="Google Shape;656;p147"/>
          <p:cNvGrpSpPr/>
          <p:nvPr/>
        </p:nvGrpSpPr>
        <p:grpSpPr>
          <a:xfrm>
            <a:off x="7191543" y="1"/>
            <a:ext cx="5000459" cy="1425992"/>
            <a:chOff x="7191542" y="1"/>
            <a:chExt cx="5000459" cy="1425992"/>
          </a:xfrm>
        </p:grpSpPr>
        <p:pic>
          <p:nvPicPr>
            <p:cNvPr id="657" name="Google Shape;657;p14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8" name="Google Shape;658;p147"/>
            <p:cNvGrpSpPr/>
            <p:nvPr/>
          </p:nvGrpSpPr>
          <p:grpSpPr>
            <a:xfrm>
              <a:off x="7191542" y="1"/>
              <a:ext cx="5000459" cy="1425992"/>
              <a:chOff x="7186272" y="0"/>
              <a:chExt cx="5005729" cy="1427495"/>
            </a:xfrm>
          </p:grpSpPr>
          <p:sp>
            <p:nvSpPr>
              <p:cNvPr id="659" name="Google Shape;659;p14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60" name="Google Shape;660;p14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661" name="Google Shape;661;p14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2">
    <p:spTree>
      <p:nvGrpSpPr>
        <p:cNvPr id="1" name="Shape 10803"/>
        <p:cNvGrpSpPr/>
        <p:nvPr/>
      </p:nvGrpSpPr>
      <p:grpSpPr>
        <a:xfrm>
          <a:off x="0" y="0"/>
          <a:ext cx="0" cy="0"/>
          <a:chOff x="0" y="0"/>
          <a:chExt cx="0" cy="0"/>
        </a:xfrm>
      </p:grpSpPr>
      <p:sp>
        <p:nvSpPr>
          <p:cNvPr id="10804" name="Google Shape;10804;p1483"/>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05" name="Google Shape;10805;p148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06" name="Google Shape;10806;p1483"/>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07" name="Google Shape;10807;p1483"/>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808" name="Google Shape;10808;p148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790.xml><?xml version="1.0" encoding="utf-8"?>
<p:sldLayout xmlns:a="http://schemas.openxmlformats.org/drawingml/2006/main" xmlns:r="http://schemas.openxmlformats.org/officeDocument/2006/relationships" xmlns:p="http://schemas.openxmlformats.org/presentationml/2006/main" matchingName="Divider">
  <p:cSld name="Divider 6">
    <p:bg>
      <p:bgPr>
        <a:solidFill>
          <a:schemeClr val="lt2"/>
        </a:solidFill>
        <a:effectLst/>
      </p:bgPr>
    </p:bg>
    <p:spTree>
      <p:nvGrpSpPr>
        <p:cNvPr id="1" name="Shape 662"/>
        <p:cNvGrpSpPr/>
        <p:nvPr/>
      </p:nvGrpSpPr>
      <p:grpSpPr>
        <a:xfrm>
          <a:off x="0" y="0"/>
          <a:ext cx="0" cy="0"/>
          <a:chOff x="0" y="0"/>
          <a:chExt cx="0" cy="0"/>
        </a:xfrm>
      </p:grpSpPr>
      <p:grpSp>
        <p:nvGrpSpPr>
          <p:cNvPr id="663" name="Google Shape;663;p148"/>
          <p:cNvGrpSpPr/>
          <p:nvPr/>
        </p:nvGrpSpPr>
        <p:grpSpPr>
          <a:xfrm>
            <a:off x="0" y="5020348"/>
            <a:ext cx="12192000" cy="1837653"/>
            <a:chOff x="0" y="5020347"/>
            <a:chExt cx="12192000" cy="1837653"/>
          </a:xfrm>
        </p:grpSpPr>
        <p:sp>
          <p:nvSpPr>
            <p:cNvPr id="664" name="Google Shape;664;p14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5" name="Google Shape;665;p14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6" name="Google Shape;666;p14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67" name="Google Shape;667;p14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68" name="Google Shape;668;p148"/>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9" name="Google Shape;669;p148"/>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791.xml><?xml version="1.0" encoding="utf-8"?>
<p:sldLayout xmlns:a="http://schemas.openxmlformats.org/drawingml/2006/main" xmlns:r="http://schemas.openxmlformats.org/officeDocument/2006/relationships" xmlns:p="http://schemas.openxmlformats.org/presentationml/2006/main" matchingName="Divider">
  <p:cSld name="Divider 7">
    <p:bg>
      <p:bgPr>
        <a:solidFill>
          <a:schemeClr val="lt2"/>
        </a:solidFill>
        <a:effectLst/>
      </p:bgPr>
    </p:bg>
    <p:spTree>
      <p:nvGrpSpPr>
        <p:cNvPr id="1" name="Shape 670"/>
        <p:cNvGrpSpPr/>
        <p:nvPr/>
      </p:nvGrpSpPr>
      <p:grpSpPr>
        <a:xfrm>
          <a:off x="0" y="0"/>
          <a:ext cx="0" cy="0"/>
          <a:chOff x="0" y="0"/>
          <a:chExt cx="0" cy="0"/>
        </a:xfrm>
      </p:grpSpPr>
      <p:grpSp>
        <p:nvGrpSpPr>
          <p:cNvPr id="671" name="Google Shape;671;p149"/>
          <p:cNvGrpSpPr/>
          <p:nvPr/>
        </p:nvGrpSpPr>
        <p:grpSpPr>
          <a:xfrm>
            <a:off x="0" y="5020348"/>
            <a:ext cx="12192000" cy="1837653"/>
            <a:chOff x="0" y="5020347"/>
            <a:chExt cx="12192000" cy="1837653"/>
          </a:xfrm>
        </p:grpSpPr>
        <p:sp>
          <p:nvSpPr>
            <p:cNvPr id="672" name="Google Shape;672;p149"/>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73" name="Google Shape;673;p14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74" name="Google Shape;674;p149"/>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75" name="Google Shape;675;p14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76" name="Google Shape;676;p149"/>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7" name="Google Shape;677;p149"/>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792.xml><?xml version="1.0" encoding="utf-8"?>
<p:sldLayout xmlns:a="http://schemas.openxmlformats.org/drawingml/2006/main" xmlns:r="http://schemas.openxmlformats.org/officeDocument/2006/relationships" xmlns:p="http://schemas.openxmlformats.org/presentationml/2006/main" matchingName="Comparison">
  <p:cSld name="Comparison 6">
    <p:spTree>
      <p:nvGrpSpPr>
        <p:cNvPr id="1" name="Shape 678"/>
        <p:cNvGrpSpPr/>
        <p:nvPr/>
      </p:nvGrpSpPr>
      <p:grpSpPr>
        <a:xfrm>
          <a:off x="0" y="0"/>
          <a:ext cx="0" cy="0"/>
          <a:chOff x="0" y="0"/>
          <a:chExt cx="0" cy="0"/>
        </a:xfrm>
      </p:grpSpPr>
      <p:grpSp>
        <p:nvGrpSpPr>
          <p:cNvPr id="679" name="Google Shape;679;p151"/>
          <p:cNvGrpSpPr/>
          <p:nvPr/>
        </p:nvGrpSpPr>
        <p:grpSpPr>
          <a:xfrm>
            <a:off x="7191544" y="1"/>
            <a:ext cx="5000459" cy="1425992"/>
            <a:chOff x="7191542" y="1"/>
            <a:chExt cx="5000459" cy="1425992"/>
          </a:xfrm>
        </p:grpSpPr>
        <p:pic>
          <p:nvPicPr>
            <p:cNvPr id="680" name="Google Shape;680;p15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1" name="Google Shape;681;p151"/>
            <p:cNvGrpSpPr/>
            <p:nvPr/>
          </p:nvGrpSpPr>
          <p:grpSpPr>
            <a:xfrm>
              <a:off x="7191542" y="1"/>
              <a:ext cx="5000459" cy="1425992"/>
              <a:chOff x="7186272" y="0"/>
              <a:chExt cx="5005729" cy="1427495"/>
            </a:xfrm>
          </p:grpSpPr>
          <p:sp>
            <p:nvSpPr>
              <p:cNvPr id="682" name="Google Shape;682;p15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83" name="Google Shape;683;p15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84" name="Google Shape;684;p151"/>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5" name="Google Shape;685;p151"/>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86" name="Google Shape;686;p151"/>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87" name="Google Shape;687;p15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88" name="Google Shape;688;p15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89" name="Google Shape;689;p151"/>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90" name="Google Shape;690;p15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91" name="Google Shape;691;p15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93.xml><?xml version="1.0" encoding="utf-8"?>
<p:sldLayout xmlns:a="http://schemas.openxmlformats.org/drawingml/2006/main" xmlns:r="http://schemas.openxmlformats.org/officeDocument/2006/relationships" xmlns:p="http://schemas.openxmlformats.org/presentationml/2006/main" matchingName="1_Quotation">
  <p:cSld name="1_Quotation 3">
    <p:spTree>
      <p:nvGrpSpPr>
        <p:cNvPr id="1" name="Shape 692"/>
        <p:cNvGrpSpPr/>
        <p:nvPr/>
      </p:nvGrpSpPr>
      <p:grpSpPr>
        <a:xfrm>
          <a:off x="0" y="0"/>
          <a:ext cx="0" cy="0"/>
          <a:chOff x="0" y="0"/>
          <a:chExt cx="0" cy="0"/>
        </a:xfrm>
      </p:grpSpPr>
      <p:sp>
        <p:nvSpPr>
          <p:cNvPr id="693" name="Google Shape;693;p152"/>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94" name="Google Shape;694;p152"/>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95" name="Google Shape;695;p15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96" name="Google Shape;696;p15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97" name="Google Shape;697;p15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98" name="Google Shape;698;p15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99" name="Google Shape;699;p152"/>
          <p:cNvGrpSpPr/>
          <p:nvPr/>
        </p:nvGrpSpPr>
        <p:grpSpPr>
          <a:xfrm>
            <a:off x="7191543" y="1"/>
            <a:ext cx="5000459" cy="1425992"/>
            <a:chOff x="7191542" y="1"/>
            <a:chExt cx="5000459" cy="1425992"/>
          </a:xfrm>
        </p:grpSpPr>
        <p:pic>
          <p:nvPicPr>
            <p:cNvPr id="700" name="Google Shape;700;p15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01" name="Google Shape;701;p152"/>
            <p:cNvGrpSpPr/>
            <p:nvPr/>
          </p:nvGrpSpPr>
          <p:grpSpPr>
            <a:xfrm>
              <a:off x="7191542" y="1"/>
              <a:ext cx="5000459" cy="1425992"/>
              <a:chOff x="7186272" y="0"/>
              <a:chExt cx="5005729" cy="1427495"/>
            </a:xfrm>
          </p:grpSpPr>
          <p:sp>
            <p:nvSpPr>
              <p:cNvPr id="702" name="Google Shape;702;p15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03" name="Google Shape;703;p15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704" name="Google Shape;704;p15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794.xml><?xml version="1.0" encoding="utf-8"?>
<p:sldLayout xmlns:a="http://schemas.openxmlformats.org/drawingml/2006/main" xmlns:r="http://schemas.openxmlformats.org/officeDocument/2006/relationships" xmlns:p="http://schemas.openxmlformats.org/presentationml/2006/main" matchingName="Title and Content">
  <p:cSld name="Title and Content 5">
    <p:spTree>
      <p:nvGrpSpPr>
        <p:cNvPr id="1" name="Shape 705"/>
        <p:cNvGrpSpPr/>
        <p:nvPr/>
      </p:nvGrpSpPr>
      <p:grpSpPr>
        <a:xfrm>
          <a:off x="0" y="0"/>
          <a:ext cx="0" cy="0"/>
          <a:chOff x="0" y="0"/>
          <a:chExt cx="0" cy="0"/>
        </a:xfrm>
      </p:grpSpPr>
      <p:grpSp>
        <p:nvGrpSpPr>
          <p:cNvPr id="706" name="Google Shape;706;p153"/>
          <p:cNvGrpSpPr/>
          <p:nvPr/>
        </p:nvGrpSpPr>
        <p:grpSpPr>
          <a:xfrm>
            <a:off x="7191543" y="1"/>
            <a:ext cx="5000459" cy="1425992"/>
            <a:chOff x="7191542" y="1"/>
            <a:chExt cx="5000459" cy="1425992"/>
          </a:xfrm>
        </p:grpSpPr>
        <p:pic>
          <p:nvPicPr>
            <p:cNvPr id="707" name="Google Shape;707;p1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08" name="Google Shape;708;p153"/>
            <p:cNvGrpSpPr/>
            <p:nvPr/>
          </p:nvGrpSpPr>
          <p:grpSpPr>
            <a:xfrm>
              <a:off x="7191542" y="1"/>
              <a:ext cx="5000459" cy="1425992"/>
              <a:chOff x="7186272" y="0"/>
              <a:chExt cx="5005729" cy="1427495"/>
            </a:xfrm>
          </p:grpSpPr>
          <p:sp>
            <p:nvSpPr>
              <p:cNvPr id="709" name="Google Shape;709;p1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10" name="Google Shape;710;p1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711" name="Google Shape;711;p15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12" name="Google Shape;712;p15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13" name="Google Shape;713;p15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14" name="Google Shape;714;p1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15" name="Google Shape;715;p15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95.xml><?xml version="1.0" encoding="utf-8"?>
<p:sldLayout xmlns:a="http://schemas.openxmlformats.org/drawingml/2006/main" xmlns:r="http://schemas.openxmlformats.org/officeDocument/2006/relationships" xmlns:p="http://schemas.openxmlformats.org/presentationml/2006/main" matchingName="Two Content">
  <p:cSld name="Two Content 4">
    <p:spTree>
      <p:nvGrpSpPr>
        <p:cNvPr id="1" name="Shape 716"/>
        <p:cNvGrpSpPr/>
        <p:nvPr/>
      </p:nvGrpSpPr>
      <p:grpSpPr>
        <a:xfrm>
          <a:off x="0" y="0"/>
          <a:ext cx="0" cy="0"/>
          <a:chOff x="0" y="0"/>
          <a:chExt cx="0" cy="0"/>
        </a:xfrm>
      </p:grpSpPr>
      <p:sp>
        <p:nvSpPr>
          <p:cNvPr id="717" name="Google Shape;717;p15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18" name="Google Shape;718;p154"/>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719" name="Google Shape;719;p154"/>
          <p:cNvGrpSpPr/>
          <p:nvPr/>
        </p:nvGrpSpPr>
        <p:grpSpPr>
          <a:xfrm>
            <a:off x="7191543" y="1"/>
            <a:ext cx="5000459" cy="1425992"/>
            <a:chOff x="7191542" y="1"/>
            <a:chExt cx="5000459" cy="1425992"/>
          </a:xfrm>
        </p:grpSpPr>
        <p:pic>
          <p:nvPicPr>
            <p:cNvPr id="720" name="Google Shape;720;p15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21" name="Google Shape;721;p154"/>
            <p:cNvGrpSpPr/>
            <p:nvPr/>
          </p:nvGrpSpPr>
          <p:grpSpPr>
            <a:xfrm>
              <a:off x="7191542" y="1"/>
              <a:ext cx="5000459" cy="1425992"/>
              <a:chOff x="7186272" y="0"/>
              <a:chExt cx="5005729" cy="1427495"/>
            </a:xfrm>
          </p:grpSpPr>
          <p:sp>
            <p:nvSpPr>
              <p:cNvPr id="722" name="Google Shape;722;p15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23" name="Google Shape;723;p15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724" name="Google Shape;724;p154"/>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5" name="Google Shape;725;p154"/>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26" name="Google Shape;726;p15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27" name="Google Shape;727;p15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96.xml><?xml version="1.0" encoding="utf-8"?>
<p:sldLayout xmlns:a="http://schemas.openxmlformats.org/drawingml/2006/main" xmlns:r="http://schemas.openxmlformats.org/officeDocument/2006/relationships" xmlns:p="http://schemas.openxmlformats.org/presentationml/2006/main" matchingName="1_End">
  <p:cSld name="1_End">
    <p:spTree>
      <p:nvGrpSpPr>
        <p:cNvPr id="1" name="Shape 728"/>
        <p:cNvGrpSpPr/>
        <p:nvPr/>
      </p:nvGrpSpPr>
      <p:grpSpPr>
        <a:xfrm>
          <a:off x="0" y="0"/>
          <a:ext cx="0" cy="0"/>
          <a:chOff x="0" y="0"/>
          <a:chExt cx="0" cy="0"/>
        </a:xfrm>
      </p:grpSpPr>
      <p:grpSp>
        <p:nvGrpSpPr>
          <p:cNvPr id="729" name="Google Shape;729;p155"/>
          <p:cNvGrpSpPr/>
          <p:nvPr/>
        </p:nvGrpSpPr>
        <p:grpSpPr>
          <a:xfrm>
            <a:off x="0" y="1"/>
            <a:ext cx="12192000" cy="2148831"/>
            <a:chOff x="0" y="0"/>
            <a:chExt cx="12192000" cy="2148830"/>
          </a:xfrm>
        </p:grpSpPr>
        <p:sp>
          <p:nvSpPr>
            <p:cNvPr id="730" name="Google Shape;730;p15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31" name="Google Shape;731;p15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732" name="Google Shape;732;p155"/>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33" name="Google Shape;733;p155"/>
          <p:cNvSpPr txBox="1">
            <a:spLocks noGrp="1"/>
          </p:cNvSpPr>
          <p:nvPr>
            <p:ph type="body" idx="1"/>
          </p:nvPr>
        </p:nvSpPr>
        <p:spPr>
          <a:xfrm>
            <a:off x="1219202"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4" name="Google Shape;734;p155"/>
          <p:cNvSpPr txBox="1">
            <a:spLocks noGrp="1"/>
          </p:cNvSpPr>
          <p:nvPr>
            <p:ph type="ctrTitle"/>
          </p:nvPr>
        </p:nvSpPr>
        <p:spPr>
          <a:xfrm>
            <a:off x="1219201" y="1887490"/>
            <a:ext cx="5582652" cy="10782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735" name="Google Shape;735;p155"/>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736" name="Google Shape;736;p155"/>
          <p:cNvSpPr>
            <a:spLocks noGrp="1"/>
          </p:cNvSpPr>
          <p:nvPr>
            <p:ph type="pic" idx="2"/>
          </p:nvPr>
        </p:nvSpPr>
        <p:spPr>
          <a:xfrm>
            <a:off x="7118685" y="233915"/>
            <a:ext cx="5073316" cy="5943600"/>
          </a:xfrm>
          <a:prstGeom prst="rect">
            <a:avLst/>
          </a:prstGeom>
          <a:noFill/>
          <a:ln>
            <a:noFill/>
          </a:ln>
        </p:spPr>
      </p:sp>
    </p:spTree>
  </p:cSld>
  <p:clrMapOvr>
    <a:masterClrMapping/>
  </p:clrMapOvr>
</p:sldLayout>
</file>

<file path=ppt/slideLayouts/slideLayout1797.xml><?xml version="1.0" encoding="utf-8"?>
<p:sldLayout xmlns:a="http://schemas.openxmlformats.org/drawingml/2006/main" xmlns:r="http://schemas.openxmlformats.org/officeDocument/2006/relationships" xmlns:p="http://schemas.openxmlformats.org/presentationml/2006/main" matchingName="Photo Slide">
  <p:cSld name="Photo Slide 5">
    <p:spTree>
      <p:nvGrpSpPr>
        <p:cNvPr id="1" name="Shape 737"/>
        <p:cNvGrpSpPr/>
        <p:nvPr/>
      </p:nvGrpSpPr>
      <p:grpSpPr>
        <a:xfrm>
          <a:off x="0" y="0"/>
          <a:ext cx="0" cy="0"/>
          <a:chOff x="0" y="0"/>
          <a:chExt cx="0" cy="0"/>
        </a:xfrm>
      </p:grpSpPr>
      <p:sp>
        <p:nvSpPr>
          <p:cNvPr id="738" name="Google Shape;738;p156"/>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39" name="Google Shape;739;p15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40" name="Google Shape;740;p156"/>
          <p:cNvGrpSpPr/>
          <p:nvPr/>
        </p:nvGrpSpPr>
        <p:grpSpPr>
          <a:xfrm>
            <a:off x="0" y="5379427"/>
            <a:ext cx="2807368" cy="753891"/>
            <a:chOff x="0" y="5379426"/>
            <a:chExt cx="2807368" cy="753891"/>
          </a:xfrm>
        </p:grpSpPr>
        <p:sp>
          <p:nvSpPr>
            <p:cNvPr id="741" name="Google Shape;741;p15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42" name="Google Shape;742;p15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743" name="Google Shape;743;p156"/>
          <p:cNvSpPr>
            <a:spLocks noGrp="1"/>
          </p:cNvSpPr>
          <p:nvPr>
            <p:ph type="pic" idx="2"/>
          </p:nvPr>
        </p:nvSpPr>
        <p:spPr>
          <a:xfrm>
            <a:off x="2807368" y="457202"/>
            <a:ext cx="8915400" cy="5943598"/>
          </a:xfrm>
          <a:prstGeom prst="rect">
            <a:avLst/>
          </a:prstGeom>
          <a:noFill/>
          <a:ln>
            <a:noFill/>
          </a:ln>
        </p:spPr>
      </p:sp>
      <p:pic>
        <p:nvPicPr>
          <p:cNvPr id="744" name="Google Shape;744;p156"/>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1798.xml><?xml version="1.0" encoding="utf-8"?>
<p:sldLayout xmlns:a="http://schemas.openxmlformats.org/drawingml/2006/main" xmlns:r="http://schemas.openxmlformats.org/officeDocument/2006/relationships" xmlns:p="http://schemas.openxmlformats.org/presentationml/2006/main" matchingName="Comparison">
  <p:cSld name="Comparison 7">
    <p:spTree>
      <p:nvGrpSpPr>
        <p:cNvPr id="1" name="Shape 745"/>
        <p:cNvGrpSpPr/>
        <p:nvPr/>
      </p:nvGrpSpPr>
      <p:grpSpPr>
        <a:xfrm>
          <a:off x="0" y="0"/>
          <a:ext cx="0" cy="0"/>
          <a:chOff x="0" y="0"/>
          <a:chExt cx="0" cy="0"/>
        </a:xfrm>
      </p:grpSpPr>
      <p:grpSp>
        <p:nvGrpSpPr>
          <p:cNvPr id="746" name="Google Shape;746;p162"/>
          <p:cNvGrpSpPr/>
          <p:nvPr/>
        </p:nvGrpSpPr>
        <p:grpSpPr>
          <a:xfrm>
            <a:off x="7191543" y="1"/>
            <a:ext cx="5000459" cy="1425992"/>
            <a:chOff x="7191542" y="1"/>
            <a:chExt cx="5000459" cy="1425992"/>
          </a:xfrm>
        </p:grpSpPr>
        <p:pic>
          <p:nvPicPr>
            <p:cNvPr id="747" name="Google Shape;747;p16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48" name="Google Shape;748;p162"/>
            <p:cNvGrpSpPr/>
            <p:nvPr/>
          </p:nvGrpSpPr>
          <p:grpSpPr>
            <a:xfrm>
              <a:off x="7191542" y="1"/>
              <a:ext cx="5000459" cy="1425992"/>
              <a:chOff x="7186272" y="0"/>
              <a:chExt cx="5005729" cy="1427495"/>
            </a:xfrm>
          </p:grpSpPr>
          <p:sp>
            <p:nvSpPr>
              <p:cNvPr id="749" name="Google Shape;749;p16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50" name="Google Shape;750;p16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751" name="Google Shape;751;p162"/>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52" name="Google Shape;752;p162"/>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53" name="Google Shape;753;p162"/>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4" name="Google Shape;754;p16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55" name="Google Shape;755;p16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6" name="Google Shape;756;p16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57" name="Google Shape;757;p16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58" name="Google Shape;758;p16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799.xml><?xml version="1.0" encoding="utf-8"?>
<p:sldLayout xmlns:a="http://schemas.openxmlformats.org/drawingml/2006/main" xmlns:r="http://schemas.openxmlformats.org/officeDocument/2006/relationships" xmlns:p="http://schemas.openxmlformats.org/presentationml/2006/main" matchingName="2_Quotation">
  <p:cSld name="2_Quotation">
    <p:spTree>
      <p:nvGrpSpPr>
        <p:cNvPr id="1" name="Shape 759"/>
        <p:cNvGrpSpPr/>
        <p:nvPr/>
      </p:nvGrpSpPr>
      <p:grpSpPr>
        <a:xfrm>
          <a:off x="0" y="0"/>
          <a:ext cx="0" cy="0"/>
          <a:chOff x="0" y="0"/>
          <a:chExt cx="0" cy="0"/>
        </a:xfrm>
      </p:grpSpPr>
      <p:sp>
        <p:nvSpPr>
          <p:cNvPr id="760" name="Google Shape;760;p163"/>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61" name="Google Shape;761;p163"/>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2" name="Google Shape;762;p16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3" name="Google Shape;763;p16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64" name="Google Shape;764;p1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65" name="Google Shape;765;p16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66" name="Google Shape;766;p163"/>
          <p:cNvGrpSpPr/>
          <p:nvPr/>
        </p:nvGrpSpPr>
        <p:grpSpPr>
          <a:xfrm>
            <a:off x="7191543" y="1"/>
            <a:ext cx="5000459" cy="1425992"/>
            <a:chOff x="7191542" y="1"/>
            <a:chExt cx="5000459" cy="1425992"/>
          </a:xfrm>
        </p:grpSpPr>
        <p:pic>
          <p:nvPicPr>
            <p:cNvPr id="767" name="Google Shape;767;p1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68" name="Google Shape;768;p163"/>
            <p:cNvGrpSpPr/>
            <p:nvPr/>
          </p:nvGrpSpPr>
          <p:grpSpPr>
            <a:xfrm>
              <a:off x="7191542" y="1"/>
              <a:ext cx="5000459" cy="1425992"/>
              <a:chOff x="7186272" y="0"/>
              <a:chExt cx="5005729" cy="1427495"/>
            </a:xfrm>
          </p:grpSpPr>
          <p:sp>
            <p:nvSpPr>
              <p:cNvPr id="769" name="Google Shape;769;p1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70" name="Google Shape;770;p1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771" name="Google Shape;771;p16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Content">
  <p:cSld name="Title and Content 2">
    <p:spTree>
      <p:nvGrpSpPr>
        <p:cNvPr id="1" name="Shape 9094"/>
        <p:cNvGrpSpPr/>
        <p:nvPr/>
      </p:nvGrpSpPr>
      <p:grpSpPr>
        <a:xfrm>
          <a:off x="0" y="0"/>
          <a:ext cx="0" cy="0"/>
          <a:chOff x="0" y="0"/>
          <a:chExt cx="0" cy="0"/>
        </a:xfrm>
      </p:grpSpPr>
      <p:grpSp>
        <p:nvGrpSpPr>
          <p:cNvPr id="9095" name="Google Shape;9095;p1324"/>
          <p:cNvGrpSpPr/>
          <p:nvPr/>
        </p:nvGrpSpPr>
        <p:grpSpPr>
          <a:xfrm>
            <a:off x="7191542" y="1"/>
            <a:ext cx="5000459" cy="1425992"/>
            <a:chOff x="7191542" y="1"/>
            <a:chExt cx="5000459" cy="1425992"/>
          </a:xfrm>
        </p:grpSpPr>
        <p:pic>
          <p:nvPicPr>
            <p:cNvPr id="9096" name="Google Shape;9096;p132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097" name="Google Shape;9097;p1324"/>
            <p:cNvGrpSpPr/>
            <p:nvPr/>
          </p:nvGrpSpPr>
          <p:grpSpPr>
            <a:xfrm>
              <a:off x="7191542" y="1"/>
              <a:ext cx="5000459" cy="1425992"/>
              <a:chOff x="7186272" y="0"/>
              <a:chExt cx="5005729" cy="1427495"/>
            </a:xfrm>
          </p:grpSpPr>
          <p:sp>
            <p:nvSpPr>
              <p:cNvPr id="9098" name="Google Shape;9098;p132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099" name="Google Shape;9099;p132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100" name="Google Shape;9100;p132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01" name="Google Shape;9101;p132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102" name="Google Shape;9102;p132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103" name="Google Shape;9103;p132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104" name="Google Shape;9104;p132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matchingName="1_Title and Content">
  <p:cSld name="1_Title and Content 2">
    <p:spTree>
      <p:nvGrpSpPr>
        <p:cNvPr id="1" name="Shape 10809"/>
        <p:cNvGrpSpPr/>
        <p:nvPr/>
      </p:nvGrpSpPr>
      <p:grpSpPr>
        <a:xfrm>
          <a:off x="0" y="0"/>
          <a:ext cx="0" cy="0"/>
          <a:chOff x="0" y="0"/>
          <a:chExt cx="0" cy="0"/>
        </a:xfrm>
      </p:grpSpPr>
      <p:sp>
        <p:nvSpPr>
          <p:cNvPr id="10810" name="Google Shape;10810;p148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0811" name="Google Shape;10811;p1484"/>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0812" name="Google Shape;10812;p1484"/>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13" name="Google Shape;10813;p1484"/>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14" name="Google Shape;10814;p1484"/>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800.xml><?xml version="1.0" encoding="utf-8"?>
<p:sldLayout xmlns:a="http://schemas.openxmlformats.org/drawingml/2006/main" xmlns:r="http://schemas.openxmlformats.org/officeDocument/2006/relationships" xmlns:p="http://schemas.openxmlformats.org/presentationml/2006/main" matchingName="Divider">
  <p:cSld name="Divider 8">
    <p:bg>
      <p:bgPr>
        <a:solidFill>
          <a:schemeClr val="lt2"/>
        </a:solidFill>
        <a:effectLst/>
      </p:bgPr>
    </p:bg>
    <p:spTree>
      <p:nvGrpSpPr>
        <p:cNvPr id="1" name="Shape 772"/>
        <p:cNvGrpSpPr/>
        <p:nvPr/>
      </p:nvGrpSpPr>
      <p:grpSpPr>
        <a:xfrm>
          <a:off x="0" y="0"/>
          <a:ext cx="0" cy="0"/>
          <a:chOff x="0" y="0"/>
          <a:chExt cx="0" cy="0"/>
        </a:xfrm>
      </p:grpSpPr>
      <p:grpSp>
        <p:nvGrpSpPr>
          <p:cNvPr id="773" name="Google Shape;773;p164"/>
          <p:cNvGrpSpPr/>
          <p:nvPr/>
        </p:nvGrpSpPr>
        <p:grpSpPr>
          <a:xfrm>
            <a:off x="0" y="5020348"/>
            <a:ext cx="12192000" cy="1837653"/>
            <a:chOff x="0" y="5020347"/>
            <a:chExt cx="12192000" cy="1837653"/>
          </a:xfrm>
        </p:grpSpPr>
        <p:sp>
          <p:nvSpPr>
            <p:cNvPr id="774" name="Google Shape;774;p16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75" name="Google Shape;775;p16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76" name="Google Shape;776;p16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777" name="Google Shape;777;p16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778" name="Google Shape;778;p164"/>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9" name="Google Shape;779;p164"/>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01.xml><?xml version="1.0" encoding="utf-8"?>
<p:sldLayout xmlns:a="http://schemas.openxmlformats.org/drawingml/2006/main" xmlns:r="http://schemas.openxmlformats.org/officeDocument/2006/relationships" xmlns:p="http://schemas.openxmlformats.org/presentationml/2006/main" matchingName="4_Quotation">
  <p:cSld name="4_Quotation">
    <p:spTree>
      <p:nvGrpSpPr>
        <p:cNvPr id="1" name="Shape 780"/>
        <p:cNvGrpSpPr/>
        <p:nvPr/>
      </p:nvGrpSpPr>
      <p:grpSpPr>
        <a:xfrm>
          <a:off x="0" y="0"/>
          <a:ext cx="0" cy="0"/>
          <a:chOff x="0" y="0"/>
          <a:chExt cx="0" cy="0"/>
        </a:xfrm>
      </p:grpSpPr>
      <p:sp>
        <p:nvSpPr>
          <p:cNvPr id="781" name="Google Shape;781;p165"/>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82" name="Google Shape;782;p165"/>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83" name="Google Shape;783;p16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84" name="Google Shape;784;p16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85" name="Google Shape;785;p1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86" name="Google Shape;786;p1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87" name="Google Shape;787;p165"/>
          <p:cNvGrpSpPr/>
          <p:nvPr/>
        </p:nvGrpSpPr>
        <p:grpSpPr>
          <a:xfrm>
            <a:off x="7191543" y="1"/>
            <a:ext cx="5000459" cy="1425992"/>
            <a:chOff x="7191542" y="1"/>
            <a:chExt cx="5000459" cy="1425992"/>
          </a:xfrm>
        </p:grpSpPr>
        <p:pic>
          <p:nvPicPr>
            <p:cNvPr id="788" name="Google Shape;788;p1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9" name="Google Shape;789;p165"/>
            <p:cNvGrpSpPr/>
            <p:nvPr/>
          </p:nvGrpSpPr>
          <p:grpSpPr>
            <a:xfrm>
              <a:off x="7191542" y="1"/>
              <a:ext cx="5000459" cy="1425992"/>
              <a:chOff x="7186272" y="0"/>
              <a:chExt cx="5005729" cy="1427495"/>
            </a:xfrm>
          </p:grpSpPr>
          <p:sp>
            <p:nvSpPr>
              <p:cNvPr id="790" name="Google Shape;790;p1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91" name="Google Shape;791;p1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792" name="Google Shape;792;p16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02.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793"/>
        <p:cNvGrpSpPr/>
        <p:nvPr/>
      </p:nvGrpSpPr>
      <p:grpSpPr>
        <a:xfrm>
          <a:off x="0" y="0"/>
          <a:ext cx="0" cy="0"/>
          <a:chOff x="0" y="0"/>
          <a:chExt cx="0" cy="0"/>
        </a:xfrm>
      </p:grpSpPr>
      <p:sp>
        <p:nvSpPr>
          <p:cNvPr id="794" name="Google Shape;794;p166"/>
          <p:cNvSpPr txBox="1">
            <a:spLocks noGrp="1"/>
          </p:cNvSpPr>
          <p:nvPr>
            <p:ph type="ctrTitle"/>
          </p:nvPr>
        </p:nvSpPr>
        <p:spPr>
          <a:xfrm>
            <a:off x="513349"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95" name="Google Shape;795;p166"/>
          <p:cNvSpPr txBox="1">
            <a:spLocks noGrp="1"/>
          </p:cNvSpPr>
          <p:nvPr>
            <p:ph type="subTitle" idx="1"/>
          </p:nvPr>
        </p:nvSpPr>
        <p:spPr>
          <a:xfrm>
            <a:off x="513349" y="5400326"/>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796" name="Google Shape;796;p166"/>
          <p:cNvGrpSpPr/>
          <p:nvPr/>
        </p:nvGrpSpPr>
        <p:grpSpPr>
          <a:xfrm flipH="1">
            <a:off x="-1" y="2"/>
            <a:ext cx="6418725" cy="1509822"/>
            <a:chOff x="7522541" y="1"/>
            <a:chExt cx="4669459" cy="1098357"/>
          </a:xfrm>
        </p:grpSpPr>
        <p:sp>
          <p:nvSpPr>
            <p:cNvPr id="797" name="Google Shape;797;p166"/>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98" name="Google Shape;798;p166"/>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pic>
        <p:nvPicPr>
          <p:cNvPr id="799" name="Google Shape;799;p166"/>
          <p:cNvPicPr preferRelativeResize="0"/>
          <p:nvPr/>
        </p:nvPicPr>
        <p:blipFill rotWithShape="1">
          <a:blip r:embed="rId2">
            <a:alphaModFix/>
          </a:blip>
          <a:srcRect/>
          <a:stretch/>
        </p:blipFill>
        <p:spPr>
          <a:xfrm>
            <a:off x="513348" y="136526"/>
            <a:ext cx="1945206" cy="879974"/>
          </a:xfrm>
          <a:prstGeom prst="rect">
            <a:avLst/>
          </a:prstGeom>
          <a:noFill/>
          <a:ln>
            <a:noFill/>
          </a:ln>
        </p:spPr>
      </p:pic>
    </p:spTree>
  </p:cSld>
  <p:clrMapOvr>
    <a:masterClrMapping/>
  </p:clrMapOvr>
</p:sldLayout>
</file>

<file path=ppt/slideLayouts/slideLayout1803.xml><?xml version="1.0" encoding="utf-8"?>
<p:sldLayout xmlns:a="http://schemas.openxmlformats.org/drawingml/2006/main" xmlns:r="http://schemas.openxmlformats.org/officeDocument/2006/relationships" xmlns:p="http://schemas.openxmlformats.org/presentationml/2006/main" matchingName="Cover B">
  <p:cSld name="Cover B 2">
    <p:spTree>
      <p:nvGrpSpPr>
        <p:cNvPr id="1" name="Shape 800"/>
        <p:cNvGrpSpPr/>
        <p:nvPr/>
      </p:nvGrpSpPr>
      <p:grpSpPr>
        <a:xfrm>
          <a:off x="0" y="0"/>
          <a:ext cx="0" cy="0"/>
          <a:chOff x="0" y="0"/>
          <a:chExt cx="0" cy="0"/>
        </a:xfrm>
      </p:grpSpPr>
      <p:sp>
        <p:nvSpPr>
          <p:cNvPr id="801" name="Google Shape;801;p168"/>
          <p:cNvSpPr txBox="1">
            <a:spLocks noGrp="1"/>
          </p:cNvSpPr>
          <p:nvPr>
            <p:ph type="ctrTitle"/>
          </p:nvPr>
        </p:nvSpPr>
        <p:spPr>
          <a:xfrm>
            <a:off x="513350" y="2633533"/>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02" name="Google Shape;802;p168"/>
          <p:cNvSpPr txBox="1">
            <a:spLocks noGrp="1"/>
          </p:cNvSpPr>
          <p:nvPr>
            <p:ph type="subTitle" idx="1"/>
          </p:nvPr>
        </p:nvSpPr>
        <p:spPr>
          <a:xfrm>
            <a:off x="513350" y="5400328"/>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803" name="Google Shape;803;p168"/>
          <p:cNvGrpSpPr/>
          <p:nvPr/>
        </p:nvGrpSpPr>
        <p:grpSpPr>
          <a:xfrm flipH="1">
            <a:off x="-1" y="2"/>
            <a:ext cx="6418725" cy="1509823"/>
            <a:chOff x="7522541" y="1"/>
            <a:chExt cx="4669459" cy="1098357"/>
          </a:xfrm>
        </p:grpSpPr>
        <p:sp>
          <p:nvSpPr>
            <p:cNvPr id="804" name="Google Shape;804;p168"/>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05" name="Google Shape;805;p168"/>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pic>
        <p:nvPicPr>
          <p:cNvPr id="806" name="Google Shape;806;p168"/>
          <p:cNvPicPr preferRelativeResize="0"/>
          <p:nvPr/>
        </p:nvPicPr>
        <p:blipFill rotWithShape="1">
          <a:blip r:embed="rId2">
            <a:alphaModFix/>
          </a:blip>
          <a:srcRect/>
          <a:stretch/>
        </p:blipFill>
        <p:spPr>
          <a:xfrm>
            <a:off x="513349" y="136526"/>
            <a:ext cx="1945207" cy="879975"/>
          </a:xfrm>
          <a:prstGeom prst="rect">
            <a:avLst/>
          </a:prstGeom>
          <a:noFill/>
          <a:ln>
            <a:noFill/>
          </a:ln>
        </p:spPr>
      </p:pic>
    </p:spTree>
  </p:cSld>
  <p:clrMapOvr>
    <a:masterClrMapping/>
  </p:clrMapOvr>
</p:sldLayout>
</file>

<file path=ppt/slideLayouts/slideLayout1804.xml><?xml version="1.0" encoding="utf-8"?>
<p:sldLayout xmlns:a="http://schemas.openxmlformats.org/drawingml/2006/main" xmlns:r="http://schemas.openxmlformats.org/officeDocument/2006/relationships" xmlns:p="http://schemas.openxmlformats.org/presentationml/2006/main" matchingName="7_Cover">
  <p:cSld name="7_Cover">
    <p:spTree>
      <p:nvGrpSpPr>
        <p:cNvPr id="1" name="Shape 807"/>
        <p:cNvGrpSpPr/>
        <p:nvPr/>
      </p:nvGrpSpPr>
      <p:grpSpPr>
        <a:xfrm>
          <a:off x="0" y="0"/>
          <a:ext cx="0" cy="0"/>
          <a:chOff x="0" y="0"/>
          <a:chExt cx="0" cy="0"/>
        </a:xfrm>
      </p:grpSpPr>
      <p:sp>
        <p:nvSpPr>
          <p:cNvPr id="808" name="Google Shape;808;p173"/>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09" name="Google Shape;809;p173"/>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10" name="Google Shape;810;p173"/>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811" name="Google Shape;811;p173"/>
          <p:cNvSpPr>
            <a:spLocks noGrp="1"/>
          </p:cNvSpPr>
          <p:nvPr>
            <p:ph type="pic" idx="2"/>
          </p:nvPr>
        </p:nvSpPr>
        <p:spPr>
          <a:xfrm>
            <a:off x="7118685" y="233915"/>
            <a:ext cx="5073316" cy="5943600"/>
          </a:xfrm>
          <a:prstGeom prst="rect">
            <a:avLst/>
          </a:prstGeom>
          <a:noFill/>
          <a:ln>
            <a:noFill/>
          </a:ln>
        </p:spPr>
      </p:sp>
      <p:grpSp>
        <p:nvGrpSpPr>
          <p:cNvPr id="812" name="Google Shape;812;p173"/>
          <p:cNvGrpSpPr/>
          <p:nvPr/>
        </p:nvGrpSpPr>
        <p:grpSpPr>
          <a:xfrm>
            <a:off x="0" y="5020350"/>
            <a:ext cx="12192000" cy="1837653"/>
            <a:chOff x="0" y="5020348"/>
            <a:chExt cx="12192000" cy="1837653"/>
          </a:xfrm>
        </p:grpSpPr>
        <p:sp>
          <p:nvSpPr>
            <p:cNvPr id="813" name="Google Shape;813;p17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14" name="Google Shape;814;p17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815" name="Google Shape;815;p17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05.xml><?xml version="1.0" encoding="utf-8"?>
<p:sldLayout xmlns:a="http://schemas.openxmlformats.org/drawingml/2006/main" xmlns:r="http://schemas.openxmlformats.org/officeDocument/2006/relationships" xmlns:p="http://schemas.openxmlformats.org/presentationml/2006/main" matchingName="8_Divider">
  <p:cSld name="8_Divider">
    <p:bg>
      <p:bgPr>
        <a:solidFill>
          <a:schemeClr val="lt2"/>
        </a:solidFill>
        <a:effectLst/>
      </p:bgPr>
    </p:bg>
    <p:spTree>
      <p:nvGrpSpPr>
        <p:cNvPr id="1" name="Shape 816"/>
        <p:cNvGrpSpPr/>
        <p:nvPr/>
      </p:nvGrpSpPr>
      <p:grpSpPr>
        <a:xfrm>
          <a:off x="0" y="0"/>
          <a:ext cx="0" cy="0"/>
          <a:chOff x="0" y="0"/>
          <a:chExt cx="0" cy="0"/>
        </a:xfrm>
      </p:grpSpPr>
      <p:grpSp>
        <p:nvGrpSpPr>
          <p:cNvPr id="817" name="Google Shape;817;p178"/>
          <p:cNvGrpSpPr/>
          <p:nvPr/>
        </p:nvGrpSpPr>
        <p:grpSpPr>
          <a:xfrm>
            <a:off x="0" y="5020348"/>
            <a:ext cx="12192000" cy="1837653"/>
            <a:chOff x="0" y="5020347"/>
            <a:chExt cx="12192000" cy="1837653"/>
          </a:xfrm>
        </p:grpSpPr>
        <p:sp>
          <p:nvSpPr>
            <p:cNvPr id="818" name="Google Shape;818;p17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19" name="Google Shape;819;p17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20" name="Google Shape;820;p17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821" name="Google Shape;821;p17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822" name="Google Shape;822;p178"/>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3" name="Google Shape;823;p178"/>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06.xml><?xml version="1.0" encoding="utf-8"?>
<p:sldLayout xmlns:a="http://schemas.openxmlformats.org/drawingml/2006/main" xmlns:r="http://schemas.openxmlformats.org/officeDocument/2006/relationships" xmlns:p="http://schemas.openxmlformats.org/presentationml/2006/main" matchingName="2_Photo Slide">
  <p:cSld name="2_Photo Slide">
    <p:spTree>
      <p:nvGrpSpPr>
        <p:cNvPr id="1" name="Shape 824"/>
        <p:cNvGrpSpPr/>
        <p:nvPr/>
      </p:nvGrpSpPr>
      <p:grpSpPr>
        <a:xfrm>
          <a:off x="0" y="0"/>
          <a:ext cx="0" cy="0"/>
          <a:chOff x="0" y="0"/>
          <a:chExt cx="0" cy="0"/>
        </a:xfrm>
      </p:grpSpPr>
      <p:sp>
        <p:nvSpPr>
          <p:cNvPr id="825" name="Google Shape;825;p183"/>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26" name="Google Shape;826;p183"/>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27" name="Google Shape;827;p183"/>
          <p:cNvGrpSpPr/>
          <p:nvPr/>
        </p:nvGrpSpPr>
        <p:grpSpPr>
          <a:xfrm>
            <a:off x="0" y="5379427"/>
            <a:ext cx="2807368" cy="753891"/>
            <a:chOff x="0" y="5379426"/>
            <a:chExt cx="2807368" cy="753891"/>
          </a:xfrm>
        </p:grpSpPr>
        <p:sp>
          <p:nvSpPr>
            <p:cNvPr id="828" name="Google Shape;828;p18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29" name="Google Shape;829;p18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830" name="Google Shape;830;p183"/>
          <p:cNvSpPr>
            <a:spLocks noGrp="1"/>
          </p:cNvSpPr>
          <p:nvPr>
            <p:ph type="pic" idx="2"/>
          </p:nvPr>
        </p:nvSpPr>
        <p:spPr>
          <a:xfrm>
            <a:off x="2807368" y="457202"/>
            <a:ext cx="8915400" cy="5943598"/>
          </a:xfrm>
          <a:prstGeom prst="rect">
            <a:avLst/>
          </a:prstGeom>
          <a:noFill/>
          <a:ln>
            <a:noFill/>
          </a:ln>
        </p:spPr>
      </p:sp>
      <p:pic>
        <p:nvPicPr>
          <p:cNvPr id="831" name="Google Shape;831;p183"/>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1807.xml><?xml version="1.0" encoding="utf-8"?>
<p:sldLayout xmlns:a="http://schemas.openxmlformats.org/drawingml/2006/main" xmlns:r="http://schemas.openxmlformats.org/officeDocument/2006/relationships" xmlns:p="http://schemas.openxmlformats.org/presentationml/2006/main" matchingName="3_Quotation">
  <p:cSld name="3_Quotation">
    <p:spTree>
      <p:nvGrpSpPr>
        <p:cNvPr id="1" name="Shape 832"/>
        <p:cNvGrpSpPr/>
        <p:nvPr/>
      </p:nvGrpSpPr>
      <p:grpSpPr>
        <a:xfrm>
          <a:off x="0" y="0"/>
          <a:ext cx="0" cy="0"/>
          <a:chOff x="0" y="0"/>
          <a:chExt cx="0" cy="0"/>
        </a:xfrm>
      </p:grpSpPr>
      <p:sp>
        <p:nvSpPr>
          <p:cNvPr id="833" name="Google Shape;833;p184"/>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34" name="Google Shape;834;p184"/>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35" name="Google Shape;835;p18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6" name="Google Shape;836;p18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37" name="Google Shape;837;p18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38" name="Google Shape;838;p18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39" name="Google Shape;839;p184"/>
          <p:cNvGrpSpPr/>
          <p:nvPr/>
        </p:nvGrpSpPr>
        <p:grpSpPr>
          <a:xfrm>
            <a:off x="7191543" y="1"/>
            <a:ext cx="5000459" cy="1425992"/>
            <a:chOff x="7191542" y="1"/>
            <a:chExt cx="5000459" cy="1425992"/>
          </a:xfrm>
        </p:grpSpPr>
        <p:pic>
          <p:nvPicPr>
            <p:cNvPr id="840" name="Google Shape;840;p18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41" name="Google Shape;841;p184"/>
            <p:cNvGrpSpPr/>
            <p:nvPr/>
          </p:nvGrpSpPr>
          <p:grpSpPr>
            <a:xfrm>
              <a:off x="7191542" y="1"/>
              <a:ext cx="5000459" cy="1425992"/>
              <a:chOff x="7186272" y="0"/>
              <a:chExt cx="5005729" cy="1427495"/>
            </a:xfrm>
          </p:grpSpPr>
          <p:sp>
            <p:nvSpPr>
              <p:cNvPr id="842" name="Google Shape;842;p18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43" name="Google Shape;843;p18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844" name="Google Shape;844;p18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08.xml><?xml version="1.0" encoding="utf-8"?>
<p:sldLayout xmlns:a="http://schemas.openxmlformats.org/drawingml/2006/main" xmlns:r="http://schemas.openxmlformats.org/officeDocument/2006/relationships" xmlns:p="http://schemas.openxmlformats.org/presentationml/2006/main" matchingName="5_Quotation">
  <p:cSld name="5_Quotation">
    <p:spTree>
      <p:nvGrpSpPr>
        <p:cNvPr id="1" name="Shape 845"/>
        <p:cNvGrpSpPr/>
        <p:nvPr/>
      </p:nvGrpSpPr>
      <p:grpSpPr>
        <a:xfrm>
          <a:off x="0" y="0"/>
          <a:ext cx="0" cy="0"/>
          <a:chOff x="0" y="0"/>
          <a:chExt cx="0" cy="0"/>
        </a:xfrm>
      </p:grpSpPr>
      <p:sp>
        <p:nvSpPr>
          <p:cNvPr id="846" name="Google Shape;846;p185"/>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47" name="Google Shape;847;p185"/>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48" name="Google Shape;848;p18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49" name="Google Shape;849;p18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50" name="Google Shape;850;p18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1" name="Google Shape;851;p18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52" name="Google Shape;852;p185"/>
          <p:cNvGrpSpPr/>
          <p:nvPr/>
        </p:nvGrpSpPr>
        <p:grpSpPr>
          <a:xfrm>
            <a:off x="7191543" y="1"/>
            <a:ext cx="5000459" cy="1425992"/>
            <a:chOff x="7191542" y="1"/>
            <a:chExt cx="5000459" cy="1425992"/>
          </a:xfrm>
        </p:grpSpPr>
        <p:pic>
          <p:nvPicPr>
            <p:cNvPr id="853" name="Google Shape;853;p18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4" name="Google Shape;854;p185"/>
            <p:cNvGrpSpPr/>
            <p:nvPr/>
          </p:nvGrpSpPr>
          <p:grpSpPr>
            <a:xfrm>
              <a:off x="7191542" y="1"/>
              <a:ext cx="5000459" cy="1425992"/>
              <a:chOff x="7186272" y="0"/>
              <a:chExt cx="5005729" cy="1427495"/>
            </a:xfrm>
          </p:grpSpPr>
          <p:sp>
            <p:nvSpPr>
              <p:cNvPr id="855" name="Google Shape;855;p18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56" name="Google Shape;856;p18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857" name="Google Shape;857;p18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09.xml><?xml version="1.0" encoding="utf-8"?>
<p:sldLayout xmlns:a="http://schemas.openxmlformats.org/drawingml/2006/main" xmlns:r="http://schemas.openxmlformats.org/officeDocument/2006/relationships" xmlns:p="http://schemas.openxmlformats.org/presentationml/2006/main" matchingName="Comparison">
  <p:cSld name="Comparison 8">
    <p:spTree>
      <p:nvGrpSpPr>
        <p:cNvPr id="1" name="Shape 858"/>
        <p:cNvGrpSpPr/>
        <p:nvPr/>
      </p:nvGrpSpPr>
      <p:grpSpPr>
        <a:xfrm>
          <a:off x="0" y="0"/>
          <a:ext cx="0" cy="0"/>
          <a:chOff x="0" y="0"/>
          <a:chExt cx="0" cy="0"/>
        </a:xfrm>
      </p:grpSpPr>
      <p:grpSp>
        <p:nvGrpSpPr>
          <p:cNvPr id="859" name="Google Shape;859;p186"/>
          <p:cNvGrpSpPr/>
          <p:nvPr/>
        </p:nvGrpSpPr>
        <p:grpSpPr>
          <a:xfrm>
            <a:off x="7191543" y="1"/>
            <a:ext cx="5000459" cy="1425992"/>
            <a:chOff x="7191542" y="1"/>
            <a:chExt cx="5000459" cy="1425992"/>
          </a:xfrm>
        </p:grpSpPr>
        <p:pic>
          <p:nvPicPr>
            <p:cNvPr id="860" name="Google Shape;860;p18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61" name="Google Shape;861;p186"/>
            <p:cNvGrpSpPr/>
            <p:nvPr/>
          </p:nvGrpSpPr>
          <p:grpSpPr>
            <a:xfrm>
              <a:off x="7191542" y="1"/>
              <a:ext cx="5000459" cy="1425992"/>
              <a:chOff x="7186272" y="0"/>
              <a:chExt cx="5005729" cy="1427495"/>
            </a:xfrm>
          </p:grpSpPr>
          <p:sp>
            <p:nvSpPr>
              <p:cNvPr id="862" name="Google Shape;862;p18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63" name="Google Shape;863;p18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864" name="Google Shape;864;p18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5" name="Google Shape;865;p186"/>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66" name="Google Shape;866;p186"/>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67" name="Google Shape;867;p18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68" name="Google Shape;868;p18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69" name="Google Shape;869;p18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70" name="Google Shape;870;p18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71" name="Google Shape;871;p18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2">
    <p:spTree>
      <p:nvGrpSpPr>
        <p:cNvPr id="1" name="Shape 10815"/>
        <p:cNvGrpSpPr/>
        <p:nvPr/>
      </p:nvGrpSpPr>
      <p:grpSpPr>
        <a:xfrm>
          <a:off x="0" y="0"/>
          <a:ext cx="0" cy="0"/>
          <a:chOff x="0" y="0"/>
          <a:chExt cx="0" cy="0"/>
        </a:xfrm>
      </p:grpSpPr>
      <p:sp>
        <p:nvSpPr>
          <p:cNvPr id="10816" name="Google Shape;10816;p148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17" name="Google Shape;10817;p1485"/>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18" name="Google Shape;10818;p1485"/>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819" name="Google Shape;10819;p1485"/>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820" name="Google Shape;10820;p1485"/>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821" name="Google Shape;10821;p148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810.xml><?xml version="1.0" encoding="utf-8"?>
<p:sldLayout xmlns:a="http://schemas.openxmlformats.org/drawingml/2006/main" xmlns:r="http://schemas.openxmlformats.org/officeDocument/2006/relationships" xmlns:p="http://schemas.openxmlformats.org/presentationml/2006/main" matchingName="1_Comparison">
  <p:cSld name="1_Comparison">
    <p:spTree>
      <p:nvGrpSpPr>
        <p:cNvPr id="1" name="Shape 872"/>
        <p:cNvGrpSpPr/>
        <p:nvPr/>
      </p:nvGrpSpPr>
      <p:grpSpPr>
        <a:xfrm>
          <a:off x="0" y="0"/>
          <a:ext cx="0" cy="0"/>
          <a:chOff x="0" y="0"/>
          <a:chExt cx="0" cy="0"/>
        </a:xfrm>
      </p:grpSpPr>
      <p:grpSp>
        <p:nvGrpSpPr>
          <p:cNvPr id="873" name="Google Shape;873;p187"/>
          <p:cNvGrpSpPr/>
          <p:nvPr/>
        </p:nvGrpSpPr>
        <p:grpSpPr>
          <a:xfrm>
            <a:off x="7191544" y="1"/>
            <a:ext cx="5000459" cy="1425992"/>
            <a:chOff x="7191542" y="1"/>
            <a:chExt cx="5000459" cy="1425992"/>
          </a:xfrm>
        </p:grpSpPr>
        <p:pic>
          <p:nvPicPr>
            <p:cNvPr id="874" name="Google Shape;874;p18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75" name="Google Shape;875;p187"/>
            <p:cNvGrpSpPr/>
            <p:nvPr/>
          </p:nvGrpSpPr>
          <p:grpSpPr>
            <a:xfrm>
              <a:off x="7191542" y="1"/>
              <a:ext cx="5000459" cy="1425992"/>
              <a:chOff x="7186272" y="0"/>
              <a:chExt cx="5005729" cy="1427495"/>
            </a:xfrm>
          </p:grpSpPr>
          <p:sp>
            <p:nvSpPr>
              <p:cNvPr id="876" name="Google Shape;876;p18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77" name="Google Shape;877;p18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878" name="Google Shape;878;p187"/>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79" name="Google Shape;879;p187"/>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80" name="Google Shape;880;p187"/>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81" name="Google Shape;881;p187"/>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82" name="Google Shape;882;p187"/>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83" name="Google Shape;883;p187"/>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84" name="Google Shape;884;p18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85" name="Google Shape;885;p18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11.xml><?xml version="1.0" encoding="utf-8"?>
<p:sldLayout xmlns:a="http://schemas.openxmlformats.org/drawingml/2006/main" xmlns:r="http://schemas.openxmlformats.org/officeDocument/2006/relationships" xmlns:p="http://schemas.openxmlformats.org/presentationml/2006/main" matchingName="2_Title and Content">
  <p:cSld name="2_Title and Content">
    <p:spTree>
      <p:nvGrpSpPr>
        <p:cNvPr id="1" name="Shape 886"/>
        <p:cNvGrpSpPr/>
        <p:nvPr/>
      </p:nvGrpSpPr>
      <p:grpSpPr>
        <a:xfrm>
          <a:off x="0" y="0"/>
          <a:ext cx="0" cy="0"/>
          <a:chOff x="0" y="0"/>
          <a:chExt cx="0" cy="0"/>
        </a:xfrm>
      </p:grpSpPr>
      <p:grpSp>
        <p:nvGrpSpPr>
          <p:cNvPr id="887" name="Google Shape;887;p189"/>
          <p:cNvGrpSpPr/>
          <p:nvPr/>
        </p:nvGrpSpPr>
        <p:grpSpPr>
          <a:xfrm>
            <a:off x="7191543" y="1"/>
            <a:ext cx="5000459" cy="1425992"/>
            <a:chOff x="7191542" y="1"/>
            <a:chExt cx="5000459" cy="1425992"/>
          </a:xfrm>
        </p:grpSpPr>
        <p:pic>
          <p:nvPicPr>
            <p:cNvPr id="888" name="Google Shape;888;p18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89" name="Google Shape;889;p189"/>
            <p:cNvGrpSpPr/>
            <p:nvPr/>
          </p:nvGrpSpPr>
          <p:grpSpPr>
            <a:xfrm>
              <a:off x="7191542" y="1"/>
              <a:ext cx="5000459" cy="1425992"/>
              <a:chOff x="7186272" y="0"/>
              <a:chExt cx="5005729" cy="1427495"/>
            </a:xfrm>
          </p:grpSpPr>
          <p:sp>
            <p:nvSpPr>
              <p:cNvPr id="890" name="Google Shape;890;p18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91" name="Google Shape;891;p18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892" name="Google Shape;892;p18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93" name="Google Shape;893;p189"/>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94" name="Google Shape;894;p18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95" name="Google Shape;895;p18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96" name="Google Shape;896;p18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12.xml><?xml version="1.0" encoding="utf-8"?>
<p:sldLayout xmlns:a="http://schemas.openxmlformats.org/drawingml/2006/main" xmlns:r="http://schemas.openxmlformats.org/officeDocument/2006/relationships" xmlns:p="http://schemas.openxmlformats.org/presentationml/2006/main" matchingName="1_Two Content">
  <p:cSld name="1_Two Content">
    <p:spTree>
      <p:nvGrpSpPr>
        <p:cNvPr id="1" name="Shape 897"/>
        <p:cNvGrpSpPr/>
        <p:nvPr/>
      </p:nvGrpSpPr>
      <p:grpSpPr>
        <a:xfrm>
          <a:off x="0" y="0"/>
          <a:ext cx="0" cy="0"/>
          <a:chOff x="0" y="0"/>
          <a:chExt cx="0" cy="0"/>
        </a:xfrm>
      </p:grpSpPr>
      <p:sp>
        <p:nvSpPr>
          <p:cNvPr id="898" name="Google Shape;898;p19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99" name="Google Shape;899;p190"/>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900" name="Google Shape;900;p190"/>
          <p:cNvGrpSpPr/>
          <p:nvPr/>
        </p:nvGrpSpPr>
        <p:grpSpPr>
          <a:xfrm>
            <a:off x="7191543" y="1"/>
            <a:ext cx="5000459" cy="1425992"/>
            <a:chOff x="7191542" y="1"/>
            <a:chExt cx="5000459" cy="1425992"/>
          </a:xfrm>
        </p:grpSpPr>
        <p:pic>
          <p:nvPicPr>
            <p:cNvPr id="901" name="Google Shape;901;p19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02" name="Google Shape;902;p190"/>
            <p:cNvGrpSpPr/>
            <p:nvPr/>
          </p:nvGrpSpPr>
          <p:grpSpPr>
            <a:xfrm>
              <a:off x="7191542" y="1"/>
              <a:ext cx="5000459" cy="1425992"/>
              <a:chOff x="7186272" y="0"/>
              <a:chExt cx="5005729" cy="1427495"/>
            </a:xfrm>
          </p:grpSpPr>
          <p:sp>
            <p:nvSpPr>
              <p:cNvPr id="903" name="Google Shape;903;p19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04" name="Google Shape;904;p19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905" name="Google Shape;905;p190"/>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06" name="Google Shape;906;p190"/>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907" name="Google Shape;907;p19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08" name="Google Shape;908;p1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13.xml><?xml version="1.0" encoding="utf-8"?>
<p:sldLayout xmlns:a="http://schemas.openxmlformats.org/drawingml/2006/main" xmlns:r="http://schemas.openxmlformats.org/officeDocument/2006/relationships" xmlns:p="http://schemas.openxmlformats.org/presentationml/2006/main" matchingName="1_Comparison">
  <p:cSld name="1_Comparison 2">
    <p:spTree>
      <p:nvGrpSpPr>
        <p:cNvPr id="1" name="Shape 909"/>
        <p:cNvGrpSpPr/>
        <p:nvPr/>
      </p:nvGrpSpPr>
      <p:grpSpPr>
        <a:xfrm>
          <a:off x="0" y="0"/>
          <a:ext cx="0" cy="0"/>
          <a:chOff x="0" y="0"/>
          <a:chExt cx="0" cy="0"/>
        </a:xfrm>
      </p:grpSpPr>
      <p:grpSp>
        <p:nvGrpSpPr>
          <p:cNvPr id="910" name="Google Shape;910;p191"/>
          <p:cNvGrpSpPr/>
          <p:nvPr/>
        </p:nvGrpSpPr>
        <p:grpSpPr>
          <a:xfrm>
            <a:off x="7191543" y="1"/>
            <a:ext cx="5000459" cy="1425992"/>
            <a:chOff x="7191542" y="1"/>
            <a:chExt cx="5000459" cy="1425992"/>
          </a:xfrm>
        </p:grpSpPr>
        <p:pic>
          <p:nvPicPr>
            <p:cNvPr id="911" name="Google Shape;911;p19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12" name="Google Shape;912;p191"/>
            <p:cNvGrpSpPr/>
            <p:nvPr/>
          </p:nvGrpSpPr>
          <p:grpSpPr>
            <a:xfrm>
              <a:off x="7191542" y="1"/>
              <a:ext cx="5000459" cy="1425992"/>
              <a:chOff x="7186272" y="0"/>
              <a:chExt cx="5005729" cy="1427495"/>
            </a:xfrm>
          </p:grpSpPr>
          <p:sp>
            <p:nvSpPr>
              <p:cNvPr id="913" name="Google Shape;913;p19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14" name="Google Shape;914;p19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915" name="Google Shape;915;p191"/>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6" name="Google Shape;916;p191"/>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17" name="Google Shape;917;p191"/>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18" name="Google Shape;918;p19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19" name="Google Shape;919;p19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20" name="Google Shape;920;p19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921" name="Google Shape;921;p19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22" name="Google Shape;922;p19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14.xml><?xml version="1.0" encoding="utf-8"?>
<p:sldLayout xmlns:a="http://schemas.openxmlformats.org/drawingml/2006/main" xmlns:r="http://schemas.openxmlformats.org/officeDocument/2006/relationships" xmlns:p="http://schemas.openxmlformats.org/presentationml/2006/main" matchingName="Cover">
  <p:cSld name="Cover 6">
    <p:spTree>
      <p:nvGrpSpPr>
        <p:cNvPr id="1" name="Shape 923"/>
        <p:cNvGrpSpPr/>
        <p:nvPr/>
      </p:nvGrpSpPr>
      <p:grpSpPr>
        <a:xfrm>
          <a:off x="0" y="0"/>
          <a:ext cx="0" cy="0"/>
          <a:chOff x="0" y="0"/>
          <a:chExt cx="0" cy="0"/>
        </a:xfrm>
      </p:grpSpPr>
      <p:sp>
        <p:nvSpPr>
          <p:cNvPr id="924" name="Google Shape;924;p193"/>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925" name="Google Shape;925;p193"/>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26" name="Google Shape;926;p193"/>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27" name="Google Shape;927;p193"/>
          <p:cNvSpPr>
            <a:spLocks noGrp="1"/>
          </p:cNvSpPr>
          <p:nvPr>
            <p:ph type="pic" idx="2"/>
          </p:nvPr>
        </p:nvSpPr>
        <p:spPr>
          <a:xfrm>
            <a:off x="7118684" y="233915"/>
            <a:ext cx="5073316" cy="5943600"/>
          </a:xfrm>
          <a:prstGeom prst="rect">
            <a:avLst/>
          </a:prstGeom>
          <a:noFill/>
          <a:ln>
            <a:noFill/>
          </a:ln>
        </p:spPr>
      </p:sp>
      <p:grpSp>
        <p:nvGrpSpPr>
          <p:cNvPr id="928" name="Google Shape;928;p193"/>
          <p:cNvGrpSpPr/>
          <p:nvPr/>
        </p:nvGrpSpPr>
        <p:grpSpPr>
          <a:xfrm>
            <a:off x="0" y="5020349"/>
            <a:ext cx="12192000" cy="1837653"/>
            <a:chOff x="0" y="5020348"/>
            <a:chExt cx="12192000" cy="1837653"/>
          </a:xfrm>
        </p:grpSpPr>
        <p:sp>
          <p:nvSpPr>
            <p:cNvPr id="929" name="Google Shape;929;p19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930" name="Google Shape;930;p19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931" name="Google Shape;931;p19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15.xml><?xml version="1.0" encoding="utf-8"?>
<p:sldLayout xmlns:a="http://schemas.openxmlformats.org/drawingml/2006/main" xmlns:r="http://schemas.openxmlformats.org/officeDocument/2006/relationships" xmlns:p="http://schemas.openxmlformats.org/presentationml/2006/main" matchingName="Quotation">
  <p:cSld name="Quotation 8">
    <p:spTree>
      <p:nvGrpSpPr>
        <p:cNvPr id="1" name="Shape 932"/>
        <p:cNvGrpSpPr/>
        <p:nvPr/>
      </p:nvGrpSpPr>
      <p:grpSpPr>
        <a:xfrm>
          <a:off x="0" y="0"/>
          <a:ext cx="0" cy="0"/>
          <a:chOff x="0" y="0"/>
          <a:chExt cx="0" cy="0"/>
        </a:xfrm>
      </p:grpSpPr>
      <p:sp>
        <p:nvSpPr>
          <p:cNvPr id="933" name="Google Shape;933;p194"/>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934" name="Google Shape;934;p194"/>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35" name="Google Shape;935;p19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36" name="Google Shape;936;p19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937" name="Google Shape;937;p1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38" name="Google Shape;938;p19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39" name="Google Shape;939;p194"/>
          <p:cNvGrpSpPr/>
          <p:nvPr/>
        </p:nvGrpSpPr>
        <p:grpSpPr>
          <a:xfrm>
            <a:off x="7191543" y="1"/>
            <a:ext cx="5000459" cy="1425992"/>
            <a:chOff x="7191542" y="1"/>
            <a:chExt cx="5000459" cy="1425992"/>
          </a:xfrm>
        </p:grpSpPr>
        <p:pic>
          <p:nvPicPr>
            <p:cNvPr id="940" name="Google Shape;940;p1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41" name="Google Shape;941;p194"/>
            <p:cNvGrpSpPr/>
            <p:nvPr/>
          </p:nvGrpSpPr>
          <p:grpSpPr>
            <a:xfrm>
              <a:off x="7191542" y="1"/>
              <a:ext cx="5000459" cy="1425992"/>
              <a:chOff x="7186272" y="0"/>
              <a:chExt cx="5005729" cy="1427495"/>
            </a:xfrm>
          </p:grpSpPr>
          <p:sp>
            <p:nvSpPr>
              <p:cNvPr id="942" name="Google Shape;942;p1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43" name="Google Shape;943;p1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944" name="Google Shape;944;p19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16.xml><?xml version="1.0" encoding="utf-8"?>
<p:sldLayout xmlns:a="http://schemas.openxmlformats.org/drawingml/2006/main" xmlns:r="http://schemas.openxmlformats.org/officeDocument/2006/relationships" xmlns:p="http://schemas.openxmlformats.org/presentationml/2006/main" matchingName="Title Only">
  <p:cSld name="Title Only 2">
    <p:spTree>
      <p:nvGrpSpPr>
        <p:cNvPr id="1" name="Shape 945"/>
        <p:cNvGrpSpPr/>
        <p:nvPr/>
      </p:nvGrpSpPr>
      <p:grpSpPr>
        <a:xfrm>
          <a:off x="0" y="0"/>
          <a:ext cx="0" cy="0"/>
          <a:chOff x="0" y="0"/>
          <a:chExt cx="0" cy="0"/>
        </a:xfrm>
      </p:grpSpPr>
      <p:grpSp>
        <p:nvGrpSpPr>
          <p:cNvPr id="946" name="Google Shape;946;p195"/>
          <p:cNvGrpSpPr/>
          <p:nvPr/>
        </p:nvGrpSpPr>
        <p:grpSpPr>
          <a:xfrm>
            <a:off x="7191543" y="1"/>
            <a:ext cx="5000459" cy="1425992"/>
            <a:chOff x="7191542" y="1"/>
            <a:chExt cx="5000459" cy="1425992"/>
          </a:xfrm>
        </p:grpSpPr>
        <p:pic>
          <p:nvPicPr>
            <p:cNvPr id="947" name="Google Shape;947;p19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48" name="Google Shape;948;p195"/>
            <p:cNvGrpSpPr/>
            <p:nvPr/>
          </p:nvGrpSpPr>
          <p:grpSpPr>
            <a:xfrm>
              <a:off x="7191542" y="1"/>
              <a:ext cx="5000459" cy="1425992"/>
              <a:chOff x="7186272" y="0"/>
              <a:chExt cx="5005729" cy="1427495"/>
            </a:xfrm>
          </p:grpSpPr>
          <p:sp>
            <p:nvSpPr>
              <p:cNvPr id="949" name="Google Shape;949;p19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50" name="Google Shape;950;p19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951" name="Google Shape;951;p19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52" name="Google Shape;952;p19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953" name="Google Shape;953;p19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54" name="Google Shape;954;p19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17.xml><?xml version="1.0" encoding="utf-8"?>
<p:sldLayout xmlns:a="http://schemas.openxmlformats.org/drawingml/2006/main" xmlns:r="http://schemas.openxmlformats.org/officeDocument/2006/relationships" xmlns:p="http://schemas.openxmlformats.org/presentationml/2006/main" matchingName="2_End">
  <p:cSld name="2_End">
    <p:spTree>
      <p:nvGrpSpPr>
        <p:cNvPr id="1" name="Shape 955"/>
        <p:cNvGrpSpPr/>
        <p:nvPr/>
      </p:nvGrpSpPr>
      <p:grpSpPr>
        <a:xfrm>
          <a:off x="0" y="0"/>
          <a:ext cx="0" cy="0"/>
          <a:chOff x="0" y="0"/>
          <a:chExt cx="0" cy="0"/>
        </a:xfrm>
      </p:grpSpPr>
      <p:grpSp>
        <p:nvGrpSpPr>
          <p:cNvPr id="956" name="Google Shape;956;p198"/>
          <p:cNvGrpSpPr/>
          <p:nvPr/>
        </p:nvGrpSpPr>
        <p:grpSpPr>
          <a:xfrm>
            <a:off x="0" y="0"/>
            <a:ext cx="12192000" cy="2148830"/>
            <a:chOff x="0" y="0"/>
            <a:chExt cx="12192000" cy="2148830"/>
          </a:xfrm>
        </p:grpSpPr>
        <p:sp>
          <p:nvSpPr>
            <p:cNvPr id="957" name="Google Shape;957;p19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58" name="Google Shape;958;p19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959" name="Google Shape;959;p198"/>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960" name="Google Shape;960;p198"/>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61" name="Google Shape;961;p19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962" name="Google Shape;962;p198"/>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963" name="Google Shape;963;p19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818.xml><?xml version="1.0" encoding="utf-8"?>
<p:sldLayout xmlns:a="http://schemas.openxmlformats.org/drawingml/2006/main" xmlns:r="http://schemas.openxmlformats.org/officeDocument/2006/relationships" xmlns:p="http://schemas.openxmlformats.org/presentationml/2006/main" matchingName="Blank">
  <p:cSld name="Blank 3">
    <p:spTree>
      <p:nvGrpSpPr>
        <p:cNvPr id="1" name="Shape 964"/>
        <p:cNvGrpSpPr/>
        <p:nvPr/>
      </p:nvGrpSpPr>
      <p:grpSpPr>
        <a:xfrm>
          <a:off x="0" y="0"/>
          <a:ext cx="0" cy="0"/>
          <a:chOff x="0" y="0"/>
          <a:chExt cx="0" cy="0"/>
        </a:xfrm>
      </p:grpSpPr>
      <p:sp>
        <p:nvSpPr>
          <p:cNvPr id="965" name="Google Shape;965;p19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966" name="Google Shape;966;p1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67" name="Google Shape;967;p19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68" name="Google Shape;968;p199"/>
          <p:cNvGrpSpPr/>
          <p:nvPr/>
        </p:nvGrpSpPr>
        <p:grpSpPr>
          <a:xfrm>
            <a:off x="7191543" y="1"/>
            <a:ext cx="5000459" cy="1425992"/>
            <a:chOff x="7191542" y="1"/>
            <a:chExt cx="5000459" cy="1425992"/>
          </a:xfrm>
        </p:grpSpPr>
        <p:pic>
          <p:nvPicPr>
            <p:cNvPr id="969" name="Google Shape;969;p1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70" name="Google Shape;970;p199"/>
            <p:cNvGrpSpPr/>
            <p:nvPr/>
          </p:nvGrpSpPr>
          <p:grpSpPr>
            <a:xfrm>
              <a:off x="7191542" y="1"/>
              <a:ext cx="5000459" cy="1425992"/>
              <a:chOff x="7186272" y="0"/>
              <a:chExt cx="5005729" cy="1427495"/>
            </a:xfrm>
          </p:grpSpPr>
          <p:sp>
            <p:nvSpPr>
              <p:cNvPr id="971" name="Google Shape;971;p1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72" name="Google Shape;972;p1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819.xml><?xml version="1.0" encoding="utf-8"?>
<p:sldLayout xmlns:a="http://schemas.openxmlformats.org/drawingml/2006/main" xmlns:r="http://schemas.openxmlformats.org/officeDocument/2006/relationships" xmlns:p="http://schemas.openxmlformats.org/presentationml/2006/main" matchingName="4_Quotation">
  <p:cSld name="4_Quotation 2">
    <p:spTree>
      <p:nvGrpSpPr>
        <p:cNvPr id="1" name="Shape 973"/>
        <p:cNvGrpSpPr/>
        <p:nvPr/>
      </p:nvGrpSpPr>
      <p:grpSpPr>
        <a:xfrm>
          <a:off x="0" y="0"/>
          <a:ext cx="0" cy="0"/>
          <a:chOff x="0" y="0"/>
          <a:chExt cx="0" cy="0"/>
        </a:xfrm>
      </p:grpSpPr>
      <p:sp>
        <p:nvSpPr>
          <p:cNvPr id="974" name="Google Shape;974;p20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975" name="Google Shape;975;p20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76" name="Google Shape;976;p20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77" name="Google Shape;977;p20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978" name="Google Shape;978;p20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9" name="Google Shape;979;p20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80" name="Google Shape;980;p207"/>
          <p:cNvGrpSpPr/>
          <p:nvPr/>
        </p:nvGrpSpPr>
        <p:grpSpPr>
          <a:xfrm>
            <a:off x="7191543" y="1"/>
            <a:ext cx="5000459" cy="1425992"/>
            <a:chOff x="7191542" y="1"/>
            <a:chExt cx="5000459" cy="1425992"/>
          </a:xfrm>
        </p:grpSpPr>
        <p:pic>
          <p:nvPicPr>
            <p:cNvPr id="981" name="Google Shape;981;p20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82" name="Google Shape;982;p207"/>
            <p:cNvGrpSpPr/>
            <p:nvPr/>
          </p:nvGrpSpPr>
          <p:grpSpPr>
            <a:xfrm>
              <a:off x="7191542" y="1"/>
              <a:ext cx="5000459" cy="1425992"/>
              <a:chOff x="7186272" y="0"/>
              <a:chExt cx="5005729" cy="1427495"/>
            </a:xfrm>
          </p:grpSpPr>
          <p:sp>
            <p:nvSpPr>
              <p:cNvPr id="983" name="Google Shape;983;p20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984" name="Google Shape;984;p20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985" name="Google Shape;985;p20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4">
    <p:spTree>
      <p:nvGrpSpPr>
        <p:cNvPr id="1" name="Shape 10822"/>
        <p:cNvGrpSpPr/>
        <p:nvPr/>
      </p:nvGrpSpPr>
      <p:grpSpPr>
        <a:xfrm>
          <a:off x="0" y="0"/>
          <a:ext cx="0" cy="0"/>
          <a:chOff x="0" y="0"/>
          <a:chExt cx="0" cy="0"/>
        </a:xfrm>
      </p:grpSpPr>
      <p:sp>
        <p:nvSpPr>
          <p:cNvPr id="10823" name="Google Shape;10823;p1486"/>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824" name="Google Shape;10824;p1486"/>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25" name="Google Shape;10825;p1486"/>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826" name="Google Shape;10826;p148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27" name="Google Shape;10827;p148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0828" name="Google Shape;10828;p1486"/>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829" name="Google Shape;10829;p1486"/>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830" name="Google Shape;10830;p1486"/>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831" name="Google Shape;10831;p1486"/>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1820.xml><?xml version="1.0" encoding="utf-8"?>
<p:sldLayout xmlns:a="http://schemas.openxmlformats.org/drawingml/2006/main" xmlns:r="http://schemas.openxmlformats.org/officeDocument/2006/relationships" xmlns:p="http://schemas.openxmlformats.org/presentationml/2006/main" showMasterSp="0" matchingName="1_EVERYDAY - CONTENT ONLY">
  <p:cSld name="1_EVERYDAY - CONTENT ONLY">
    <p:spTree>
      <p:nvGrpSpPr>
        <p:cNvPr id="1" name="Shape 986"/>
        <p:cNvGrpSpPr/>
        <p:nvPr/>
      </p:nvGrpSpPr>
      <p:grpSpPr>
        <a:xfrm>
          <a:off x="0" y="0"/>
          <a:ext cx="0" cy="0"/>
          <a:chOff x="0" y="0"/>
          <a:chExt cx="0" cy="0"/>
        </a:xfrm>
      </p:grpSpPr>
      <p:sp>
        <p:nvSpPr>
          <p:cNvPr id="987" name="Google Shape;987;p212"/>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988" name="Google Shape;988;p212"/>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989" name="Google Shape;989;p212"/>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90" name="Google Shape;990;p212"/>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991" name="Google Shape;991;p212"/>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92" name="Google Shape;992;p212"/>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993" name="Google Shape;993;p212"/>
          <p:cNvCxnSpPr/>
          <p:nvPr/>
        </p:nvCxnSpPr>
        <p:spPr>
          <a:xfrm>
            <a:off x="11311725" y="6447273"/>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994" name="Google Shape;994;p212"/>
          <p:cNvSpPr txBox="1">
            <a:spLocks noGrp="1"/>
          </p:cNvSpPr>
          <p:nvPr>
            <p:ph type="sldNum" idx="12"/>
          </p:nvPr>
        </p:nvSpPr>
        <p:spPr>
          <a:xfrm>
            <a:off x="11202595" y="6454534"/>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995" name="Google Shape;995;p212"/>
          <p:cNvPicPr preferRelativeResize="0"/>
          <p:nvPr/>
        </p:nvPicPr>
        <p:blipFill rotWithShape="1">
          <a:blip r:embed="rId2">
            <a:alphaModFix/>
          </a:blip>
          <a:srcRect/>
          <a:stretch/>
        </p:blipFill>
        <p:spPr>
          <a:xfrm>
            <a:off x="9596462" y="6492240"/>
            <a:ext cx="1606135" cy="229238"/>
          </a:xfrm>
          <a:prstGeom prst="rect">
            <a:avLst/>
          </a:prstGeom>
          <a:noFill/>
          <a:ln>
            <a:noFill/>
          </a:ln>
        </p:spPr>
      </p:pic>
    </p:spTree>
  </p:cSld>
  <p:clrMapOvr>
    <a:masterClrMapping/>
  </p:clrMapOvr>
</p:sldLayout>
</file>

<file path=ppt/slideLayouts/slideLayout1821.xml><?xml version="1.0" encoding="utf-8"?>
<p:sldLayout xmlns:a="http://schemas.openxmlformats.org/drawingml/2006/main" xmlns:r="http://schemas.openxmlformats.org/officeDocument/2006/relationships" xmlns:p="http://schemas.openxmlformats.org/presentationml/2006/main" matchingName="2_Cover">
  <p:cSld name="2_Cover">
    <p:spTree>
      <p:nvGrpSpPr>
        <p:cNvPr id="1" name="Shape 996"/>
        <p:cNvGrpSpPr/>
        <p:nvPr/>
      </p:nvGrpSpPr>
      <p:grpSpPr>
        <a:xfrm>
          <a:off x="0" y="0"/>
          <a:ext cx="0" cy="0"/>
          <a:chOff x="0" y="0"/>
          <a:chExt cx="0" cy="0"/>
        </a:xfrm>
      </p:grpSpPr>
      <p:sp>
        <p:nvSpPr>
          <p:cNvPr id="997" name="Google Shape;997;p213"/>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998" name="Google Shape;998;p213"/>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99" name="Google Shape;999;p213"/>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00" name="Google Shape;1000;p213"/>
          <p:cNvSpPr>
            <a:spLocks noGrp="1"/>
          </p:cNvSpPr>
          <p:nvPr>
            <p:ph type="pic" idx="2"/>
          </p:nvPr>
        </p:nvSpPr>
        <p:spPr>
          <a:xfrm>
            <a:off x="7118684" y="233915"/>
            <a:ext cx="5073316" cy="5943600"/>
          </a:xfrm>
          <a:prstGeom prst="rect">
            <a:avLst/>
          </a:prstGeom>
          <a:noFill/>
          <a:ln>
            <a:noFill/>
          </a:ln>
        </p:spPr>
      </p:sp>
      <p:grpSp>
        <p:nvGrpSpPr>
          <p:cNvPr id="1001" name="Google Shape;1001;p213"/>
          <p:cNvGrpSpPr/>
          <p:nvPr/>
        </p:nvGrpSpPr>
        <p:grpSpPr>
          <a:xfrm>
            <a:off x="0" y="5020349"/>
            <a:ext cx="12192000" cy="1837653"/>
            <a:chOff x="0" y="5020348"/>
            <a:chExt cx="12192000" cy="1837653"/>
          </a:xfrm>
        </p:grpSpPr>
        <p:sp>
          <p:nvSpPr>
            <p:cNvPr id="1002" name="Google Shape;1002;p21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03" name="Google Shape;1003;p21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004" name="Google Shape;1004;p21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22.xml><?xml version="1.0" encoding="utf-8"?>
<p:sldLayout xmlns:a="http://schemas.openxmlformats.org/drawingml/2006/main" xmlns:r="http://schemas.openxmlformats.org/officeDocument/2006/relationships" xmlns:p="http://schemas.openxmlformats.org/presentationml/2006/main" matchingName="2_Divider">
  <p:cSld name="2_Divider">
    <p:bg>
      <p:bgPr>
        <a:solidFill>
          <a:schemeClr val="lt2"/>
        </a:solidFill>
        <a:effectLst/>
      </p:bgPr>
    </p:bg>
    <p:spTree>
      <p:nvGrpSpPr>
        <p:cNvPr id="1" name="Shape 1005"/>
        <p:cNvGrpSpPr/>
        <p:nvPr/>
      </p:nvGrpSpPr>
      <p:grpSpPr>
        <a:xfrm>
          <a:off x="0" y="0"/>
          <a:ext cx="0" cy="0"/>
          <a:chOff x="0" y="0"/>
          <a:chExt cx="0" cy="0"/>
        </a:xfrm>
      </p:grpSpPr>
      <p:grpSp>
        <p:nvGrpSpPr>
          <p:cNvPr id="1006" name="Google Shape;1006;p214"/>
          <p:cNvGrpSpPr/>
          <p:nvPr/>
        </p:nvGrpSpPr>
        <p:grpSpPr>
          <a:xfrm>
            <a:off x="0" y="5020348"/>
            <a:ext cx="12192000" cy="1837653"/>
            <a:chOff x="0" y="5020347"/>
            <a:chExt cx="12192000" cy="1837653"/>
          </a:xfrm>
        </p:grpSpPr>
        <p:sp>
          <p:nvSpPr>
            <p:cNvPr id="1007" name="Google Shape;1007;p21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08" name="Google Shape;1008;p21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09" name="Google Shape;1009;p21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010" name="Google Shape;1010;p21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011" name="Google Shape;1011;p214"/>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2" name="Google Shape;1012;p214"/>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23.xml><?xml version="1.0" encoding="utf-8"?>
<p:sldLayout xmlns:a="http://schemas.openxmlformats.org/drawingml/2006/main" xmlns:r="http://schemas.openxmlformats.org/officeDocument/2006/relationships" xmlns:p="http://schemas.openxmlformats.org/presentationml/2006/main" matchingName="2_Photo Slide">
  <p:cSld name="2_Photo Slide 2">
    <p:spTree>
      <p:nvGrpSpPr>
        <p:cNvPr id="1" name="Shape 1013"/>
        <p:cNvGrpSpPr/>
        <p:nvPr/>
      </p:nvGrpSpPr>
      <p:grpSpPr>
        <a:xfrm>
          <a:off x="0" y="0"/>
          <a:ext cx="0" cy="0"/>
          <a:chOff x="0" y="0"/>
          <a:chExt cx="0" cy="0"/>
        </a:xfrm>
      </p:grpSpPr>
      <p:sp>
        <p:nvSpPr>
          <p:cNvPr id="1014" name="Google Shape;1014;p215"/>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015" name="Google Shape;1015;p21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016" name="Google Shape;1016;p215"/>
          <p:cNvGrpSpPr/>
          <p:nvPr/>
        </p:nvGrpSpPr>
        <p:grpSpPr>
          <a:xfrm>
            <a:off x="0" y="5379427"/>
            <a:ext cx="2807368" cy="753891"/>
            <a:chOff x="0" y="5379426"/>
            <a:chExt cx="2807368" cy="753891"/>
          </a:xfrm>
        </p:grpSpPr>
        <p:sp>
          <p:nvSpPr>
            <p:cNvPr id="1017" name="Google Shape;1017;p21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18" name="Google Shape;1018;p21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1019" name="Google Shape;1019;p215"/>
          <p:cNvSpPr>
            <a:spLocks noGrp="1"/>
          </p:cNvSpPr>
          <p:nvPr>
            <p:ph type="pic" idx="2"/>
          </p:nvPr>
        </p:nvSpPr>
        <p:spPr>
          <a:xfrm>
            <a:off x="2807368" y="457202"/>
            <a:ext cx="8915400" cy="5943598"/>
          </a:xfrm>
          <a:prstGeom prst="rect">
            <a:avLst/>
          </a:prstGeom>
          <a:noFill/>
          <a:ln>
            <a:noFill/>
          </a:ln>
        </p:spPr>
      </p:sp>
      <p:pic>
        <p:nvPicPr>
          <p:cNvPr id="1020" name="Google Shape;1020;p215"/>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1824.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p:spTree>
      <p:nvGrpSpPr>
        <p:cNvPr id="1" name="Shape 1021"/>
        <p:cNvGrpSpPr/>
        <p:nvPr/>
      </p:nvGrpSpPr>
      <p:grpSpPr>
        <a:xfrm>
          <a:off x="0" y="0"/>
          <a:ext cx="0" cy="0"/>
          <a:chOff x="0" y="0"/>
          <a:chExt cx="0" cy="0"/>
        </a:xfrm>
      </p:grpSpPr>
      <p:sp>
        <p:nvSpPr>
          <p:cNvPr id="1022" name="Google Shape;1022;p216"/>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23" name="Google Shape;1023;p216"/>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024" name="Google Shape;1024;p216"/>
          <p:cNvSpPr txBox="1">
            <a:spLocks noGrp="1"/>
          </p:cNvSpPr>
          <p:nvPr>
            <p:ph type="body" idx="1"/>
          </p:nvPr>
        </p:nvSpPr>
        <p:spPr>
          <a:xfrm>
            <a:off x="508540" y="1707787"/>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25" name="Google Shape;1025;p216"/>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026" name="Google Shape;1026;p216"/>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7" name="Google Shape;1027;p216"/>
          <p:cNvSpPr txBox="1">
            <a:spLocks noGrp="1"/>
          </p:cNvSpPr>
          <p:nvPr>
            <p:ph type="body" idx="2"/>
          </p:nvPr>
        </p:nvSpPr>
        <p:spPr>
          <a:xfrm>
            <a:off x="332187" y="953347"/>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028" name="Google Shape;1028;p216"/>
          <p:cNvCxnSpPr/>
          <p:nvPr/>
        </p:nvCxnSpPr>
        <p:spPr>
          <a:xfrm>
            <a:off x="11311725" y="6447273"/>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1029" name="Google Shape;1029;p216"/>
          <p:cNvSpPr txBox="1">
            <a:spLocks noGrp="1"/>
          </p:cNvSpPr>
          <p:nvPr>
            <p:ph type="sldNum" idx="12"/>
          </p:nvPr>
        </p:nvSpPr>
        <p:spPr>
          <a:xfrm>
            <a:off x="11202595" y="6454534"/>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1030" name="Google Shape;1030;p216"/>
          <p:cNvPicPr preferRelativeResize="0"/>
          <p:nvPr/>
        </p:nvPicPr>
        <p:blipFill rotWithShape="1">
          <a:blip r:embed="rId2">
            <a:alphaModFix/>
          </a:blip>
          <a:srcRect/>
          <a:stretch/>
        </p:blipFill>
        <p:spPr>
          <a:xfrm>
            <a:off x="9596462" y="6492241"/>
            <a:ext cx="1606135" cy="229239"/>
          </a:xfrm>
          <a:prstGeom prst="rect">
            <a:avLst/>
          </a:prstGeom>
          <a:noFill/>
          <a:ln>
            <a:noFill/>
          </a:ln>
        </p:spPr>
      </p:pic>
    </p:spTree>
  </p:cSld>
  <p:clrMapOvr>
    <a:masterClrMapping/>
  </p:clrMapOvr>
</p:sldLayout>
</file>

<file path=ppt/slideLayouts/slideLayout1825.xml><?xml version="1.0" encoding="utf-8"?>
<p:sldLayout xmlns:a="http://schemas.openxmlformats.org/drawingml/2006/main" xmlns:r="http://schemas.openxmlformats.org/officeDocument/2006/relationships" xmlns:p="http://schemas.openxmlformats.org/presentationml/2006/main" showMasterSp="0" matchingName="1_EVERYDAY - CONTENT ONLY">
  <p:cSld name="1_EVERYDAY - CONTENT ONLY 2">
    <p:spTree>
      <p:nvGrpSpPr>
        <p:cNvPr id="1" name="Shape 1031"/>
        <p:cNvGrpSpPr/>
        <p:nvPr/>
      </p:nvGrpSpPr>
      <p:grpSpPr>
        <a:xfrm>
          <a:off x="0" y="0"/>
          <a:ext cx="0" cy="0"/>
          <a:chOff x="0" y="0"/>
          <a:chExt cx="0" cy="0"/>
        </a:xfrm>
      </p:grpSpPr>
      <p:sp>
        <p:nvSpPr>
          <p:cNvPr id="1032" name="Google Shape;1032;p218"/>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33" name="Google Shape;1033;p218"/>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034" name="Google Shape;1034;p218"/>
          <p:cNvSpPr txBox="1">
            <a:spLocks noGrp="1"/>
          </p:cNvSpPr>
          <p:nvPr>
            <p:ph type="body" idx="1"/>
          </p:nvPr>
        </p:nvSpPr>
        <p:spPr>
          <a:xfrm>
            <a:off x="508540" y="1707787"/>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35" name="Google Shape;1035;p218"/>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036" name="Google Shape;1036;p218"/>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37" name="Google Shape;1037;p218"/>
          <p:cNvSpPr txBox="1">
            <a:spLocks noGrp="1"/>
          </p:cNvSpPr>
          <p:nvPr>
            <p:ph type="body" idx="2"/>
          </p:nvPr>
        </p:nvSpPr>
        <p:spPr>
          <a:xfrm>
            <a:off x="332187" y="953347"/>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038" name="Google Shape;1038;p218"/>
          <p:cNvCxnSpPr/>
          <p:nvPr/>
        </p:nvCxnSpPr>
        <p:spPr>
          <a:xfrm>
            <a:off x="11311725" y="6447273"/>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1039" name="Google Shape;1039;p218"/>
          <p:cNvSpPr txBox="1">
            <a:spLocks noGrp="1"/>
          </p:cNvSpPr>
          <p:nvPr>
            <p:ph type="sldNum" idx="12"/>
          </p:nvPr>
        </p:nvSpPr>
        <p:spPr>
          <a:xfrm>
            <a:off x="11202595" y="6454535"/>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1040" name="Google Shape;1040;p218"/>
          <p:cNvPicPr preferRelativeResize="0"/>
          <p:nvPr/>
        </p:nvPicPr>
        <p:blipFill rotWithShape="1">
          <a:blip r:embed="rId2">
            <a:alphaModFix/>
          </a:blip>
          <a:srcRect/>
          <a:stretch/>
        </p:blipFill>
        <p:spPr>
          <a:xfrm>
            <a:off x="9596463" y="6492241"/>
            <a:ext cx="1606135" cy="229239"/>
          </a:xfrm>
          <a:prstGeom prst="rect">
            <a:avLst/>
          </a:prstGeom>
          <a:noFill/>
          <a:ln>
            <a:noFill/>
          </a:ln>
        </p:spPr>
      </p:pic>
    </p:spTree>
  </p:cSld>
  <p:clrMapOvr>
    <a:masterClrMapping/>
  </p:clrMapOvr>
</p:sldLayout>
</file>

<file path=ppt/slideLayouts/slideLayout1826.xml><?xml version="1.0" encoding="utf-8"?>
<p:sldLayout xmlns:a="http://schemas.openxmlformats.org/drawingml/2006/main" xmlns:r="http://schemas.openxmlformats.org/officeDocument/2006/relationships" xmlns:p="http://schemas.openxmlformats.org/presentationml/2006/main" matchingName="9_Cover">
  <p:cSld name="9_Cover">
    <p:spTree>
      <p:nvGrpSpPr>
        <p:cNvPr id="1" name="Shape 1041"/>
        <p:cNvGrpSpPr/>
        <p:nvPr/>
      </p:nvGrpSpPr>
      <p:grpSpPr>
        <a:xfrm>
          <a:off x="0" y="0"/>
          <a:ext cx="0" cy="0"/>
          <a:chOff x="0" y="0"/>
          <a:chExt cx="0" cy="0"/>
        </a:xfrm>
      </p:grpSpPr>
      <p:sp>
        <p:nvSpPr>
          <p:cNvPr id="1042" name="Google Shape;1042;p219"/>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43" name="Google Shape;1043;p219"/>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44" name="Google Shape;1044;p219"/>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45" name="Google Shape;1045;p219"/>
          <p:cNvSpPr>
            <a:spLocks noGrp="1"/>
          </p:cNvSpPr>
          <p:nvPr>
            <p:ph type="pic" idx="2"/>
          </p:nvPr>
        </p:nvSpPr>
        <p:spPr>
          <a:xfrm>
            <a:off x="7118685" y="233915"/>
            <a:ext cx="5073316" cy="5943600"/>
          </a:xfrm>
          <a:prstGeom prst="rect">
            <a:avLst/>
          </a:prstGeom>
          <a:noFill/>
          <a:ln>
            <a:noFill/>
          </a:ln>
        </p:spPr>
      </p:sp>
      <p:grpSp>
        <p:nvGrpSpPr>
          <p:cNvPr id="1046" name="Google Shape;1046;p219"/>
          <p:cNvGrpSpPr/>
          <p:nvPr/>
        </p:nvGrpSpPr>
        <p:grpSpPr>
          <a:xfrm>
            <a:off x="0" y="5020350"/>
            <a:ext cx="12192000" cy="1837653"/>
            <a:chOff x="0" y="5020348"/>
            <a:chExt cx="12192000" cy="1837653"/>
          </a:xfrm>
        </p:grpSpPr>
        <p:sp>
          <p:nvSpPr>
            <p:cNvPr id="1047" name="Google Shape;1047;p21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48" name="Google Shape;1048;p21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049" name="Google Shape;1049;p21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27.xml><?xml version="1.0" encoding="utf-8"?>
<p:sldLayout xmlns:a="http://schemas.openxmlformats.org/drawingml/2006/main" xmlns:r="http://schemas.openxmlformats.org/officeDocument/2006/relationships" xmlns:p="http://schemas.openxmlformats.org/presentationml/2006/main" matchingName="10_Divider">
  <p:cSld name="10_Divider">
    <p:bg>
      <p:bgPr>
        <a:solidFill>
          <a:schemeClr val="lt2"/>
        </a:solidFill>
        <a:effectLst/>
      </p:bgPr>
    </p:bg>
    <p:spTree>
      <p:nvGrpSpPr>
        <p:cNvPr id="1" name="Shape 1050"/>
        <p:cNvGrpSpPr/>
        <p:nvPr/>
      </p:nvGrpSpPr>
      <p:grpSpPr>
        <a:xfrm>
          <a:off x="0" y="0"/>
          <a:ext cx="0" cy="0"/>
          <a:chOff x="0" y="0"/>
          <a:chExt cx="0" cy="0"/>
        </a:xfrm>
      </p:grpSpPr>
      <p:grpSp>
        <p:nvGrpSpPr>
          <p:cNvPr id="1051" name="Google Shape;1051;p220"/>
          <p:cNvGrpSpPr/>
          <p:nvPr/>
        </p:nvGrpSpPr>
        <p:grpSpPr>
          <a:xfrm>
            <a:off x="0" y="5020348"/>
            <a:ext cx="12192000" cy="1837653"/>
            <a:chOff x="0" y="5020347"/>
            <a:chExt cx="12192000" cy="1837653"/>
          </a:xfrm>
        </p:grpSpPr>
        <p:sp>
          <p:nvSpPr>
            <p:cNvPr id="1052" name="Google Shape;1052;p22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53" name="Google Shape;1053;p22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54" name="Google Shape;1054;p22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055" name="Google Shape;1055;p22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056" name="Google Shape;1056;p220"/>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57" name="Google Shape;1057;p220"/>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28.xml><?xml version="1.0" encoding="utf-8"?>
<p:sldLayout xmlns:a="http://schemas.openxmlformats.org/drawingml/2006/main" xmlns:r="http://schemas.openxmlformats.org/officeDocument/2006/relationships" xmlns:p="http://schemas.openxmlformats.org/presentationml/2006/main" matchingName="3_Quotation">
  <p:cSld name="3_Quotation 2">
    <p:spTree>
      <p:nvGrpSpPr>
        <p:cNvPr id="1" name="Shape 1058"/>
        <p:cNvGrpSpPr/>
        <p:nvPr/>
      </p:nvGrpSpPr>
      <p:grpSpPr>
        <a:xfrm>
          <a:off x="0" y="0"/>
          <a:ext cx="0" cy="0"/>
          <a:chOff x="0" y="0"/>
          <a:chExt cx="0" cy="0"/>
        </a:xfrm>
      </p:grpSpPr>
      <p:sp>
        <p:nvSpPr>
          <p:cNvPr id="1059" name="Google Shape;1059;p221"/>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60" name="Google Shape;1060;p22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61" name="Google Shape;1061;p22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62" name="Google Shape;1062;p22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063" name="Google Shape;1063;p22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64" name="Google Shape;1064;p22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65" name="Google Shape;1065;p221"/>
          <p:cNvGrpSpPr/>
          <p:nvPr/>
        </p:nvGrpSpPr>
        <p:grpSpPr>
          <a:xfrm>
            <a:off x="7191543" y="1"/>
            <a:ext cx="5000459" cy="1425992"/>
            <a:chOff x="7191542" y="1"/>
            <a:chExt cx="5000459" cy="1425992"/>
          </a:xfrm>
        </p:grpSpPr>
        <p:pic>
          <p:nvPicPr>
            <p:cNvPr id="1066" name="Google Shape;1066;p22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67" name="Google Shape;1067;p221"/>
            <p:cNvGrpSpPr/>
            <p:nvPr/>
          </p:nvGrpSpPr>
          <p:grpSpPr>
            <a:xfrm>
              <a:off x="7191542" y="1"/>
              <a:ext cx="5000459" cy="1425992"/>
              <a:chOff x="7186272" y="0"/>
              <a:chExt cx="5005729" cy="1427495"/>
            </a:xfrm>
          </p:grpSpPr>
          <p:sp>
            <p:nvSpPr>
              <p:cNvPr id="1068" name="Google Shape;1068;p22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69" name="Google Shape;1069;p22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070" name="Google Shape;1070;p22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29.xml><?xml version="1.0" encoding="utf-8"?>
<p:sldLayout xmlns:a="http://schemas.openxmlformats.org/drawingml/2006/main" xmlns:r="http://schemas.openxmlformats.org/officeDocument/2006/relationships" xmlns:p="http://schemas.openxmlformats.org/presentationml/2006/main" matchingName="5_Quotation">
  <p:cSld name="5_Quotation 2">
    <p:spTree>
      <p:nvGrpSpPr>
        <p:cNvPr id="1" name="Shape 1071"/>
        <p:cNvGrpSpPr/>
        <p:nvPr/>
      </p:nvGrpSpPr>
      <p:grpSpPr>
        <a:xfrm>
          <a:off x="0" y="0"/>
          <a:ext cx="0" cy="0"/>
          <a:chOff x="0" y="0"/>
          <a:chExt cx="0" cy="0"/>
        </a:xfrm>
      </p:grpSpPr>
      <p:sp>
        <p:nvSpPr>
          <p:cNvPr id="1072" name="Google Shape;1072;p222"/>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073" name="Google Shape;1073;p222"/>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4" name="Google Shape;1074;p22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5" name="Google Shape;1075;p22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076" name="Google Shape;1076;p2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77" name="Google Shape;1077;p22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78" name="Google Shape;1078;p222"/>
          <p:cNvGrpSpPr/>
          <p:nvPr/>
        </p:nvGrpSpPr>
        <p:grpSpPr>
          <a:xfrm>
            <a:off x="7191543" y="1"/>
            <a:ext cx="5000459" cy="1425992"/>
            <a:chOff x="7191542" y="1"/>
            <a:chExt cx="5000459" cy="1425992"/>
          </a:xfrm>
        </p:grpSpPr>
        <p:pic>
          <p:nvPicPr>
            <p:cNvPr id="1079" name="Google Shape;1079;p2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80" name="Google Shape;1080;p222"/>
            <p:cNvGrpSpPr/>
            <p:nvPr/>
          </p:nvGrpSpPr>
          <p:grpSpPr>
            <a:xfrm>
              <a:off x="7191542" y="1"/>
              <a:ext cx="5000459" cy="1425992"/>
              <a:chOff x="7186272" y="0"/>
              <a:chExt cx="5005729" cy="1427495"/>
            </a:xfrm>
          </p:grpSpPr>
          <p:sp>
            <p:nvSpPr>
              <p:cNvPr id="1081" name="Google Shape;1081;p2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082" name="Google Shape;1082;p2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083" name="Google Shape;1083;p22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3">
    <p:spTree>
      <p:nvGrpSpPr>
        <p:cNvPr id="1" name="Shape 10832"/>
        <p:cNvGrpSpPr/>
        <p:nvPr/>
      </p:nvGrpSpPr>
      <p:grpSpPr>
        <a:xfrm>
          <a:off x="0" y="0"/>
          <a:ext cx="0" cy="0"/>
          <a:chOff x="0" y="0"/>
          <a:chExt cx="0" cy="0"/>
        </a:xfrm>
      </p:grpSpPr>
      <p:sp>
        <p:nvSpPr>
          <p:cNvPr id="10833" name="Google Shape;10833;p1487"/>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34" name="Google Shape;10834;p148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35" name="Google Shape;10835;p1487"/>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36" name="Google Shape;10836;p1487"/>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837" name="Google Shape;10837;p148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830.xml><?xml version="1.0" encoding="utf-8"?>
<p:sldLayout xmlns:a="http://schemas.openxmlformats.org/drawingml/2006/main" xmlns:r="http://schemas.openxmlformats.org/officeDocument/2006/relationships" xmlns:p="http://schemas.openxmlformats.org/presentationml/2006/main" matchingName="43_Cover">
  <p:cSld name="43_Cover">
    <p:spTree>
      <p:nvGrpSpPr>
        <p:cNvPr id="1" name="Shape 1084"/>
        <p:cNvGrpSpPr/>
        <p:nvPr/>
      </p:nvGrpSpPr>
      <p:grpSpPr>
        <a:xfrm>
          <a:off x="0" y="0"/>
          <a:ext cx="0" cy="0"/>
          <a:chOff x="0" y="0"/>
          <a:chExt cx="0" cy="0"/>
        </a:xfrm>
      </p:grpSpPr>
      <p:sp>
        <p:nvSpPr>
          <p:cNvPr id="1085" name="Google Shape;1085;p223"/>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1086" name="Google Shape;1086;p223"/>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7" name="Google Shape;1087;p223"/>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88" name="Google Shape;1088;p223"/>
          <p:cNvSpPr>
            <a:spLocks noGrp="1"/>
          </p:cNvSpPr>
          <p:nvPr>
            <p:ph type="pic" idx="2"/>
          </p:nvPr>
        </p:nvSpPr>
        <p:spPr>
          <a:xfrm>
            <a:off x="7118684" y="233915"/>
            <a:ext cx="5073316" cy="5943600"/>
          </a:xfrm>
          <a:prstGeom prst="rect">
            <a:avLst/>
          </a:prstGeom>
          <a:noFill/>
          <a:ln>
            <a:noFill/>
          </a:ln>
        </p:spPr>
      </p:sp>
      <p:grpSp>
        <p:nvGrpSpPr>
          <p:cNvPr id="1089" name="Google Shape;1089;p223"/>
          <p:cNvGrpSpPr/>
          <p:nvPr/>
        </p:nvGrpSpPr>
        <p:grpSpPr>
          <a:xfrm>
            <a:off x="0" y="5020348"/>
            <a:ext cx="12192000" cy="1837653"/>
            <a:chOff x="0" y="5020348"/>
            <a:chExt cx="12192000" cy="1837653"/>
          </a:xfrm>
        </p:grpSpPr>
        <p:sp>
          <p:nvSpPr>
            <p:cNvPr id="1090" name="Google Shape;1090;p22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1091" name="Google Shape;1091;p22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1092" name="Google Shape;1092;p22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31.xml><?xml version="1.0" encoding="utf-8"?>
<p:sldLayout xmlns:a="http://schemas.openxmlformats.org/drawingml/2006/main" xmlns:r="http://schemas.openxmlformats.org/officeDocument/2006/relationships" xmlns:p="http://schemas.openxmlformats.org/presentationml/2006/main" matchingName="43_Divider">
  <p:cSld name="43_Divider">
    <p:bg>
      <p:bgPr>
        <a:solidFill>
          <a:schemeClr val="lt2"/>
        </a:solidFill>
        <a:effectLst/>
      </p:bgPr>
    </p:bg>
    <p:spTree>
      <p:nvGrpSpPr>
        <p:cNvPr id="1" name="Shape 1093"/>
        <p:cNvGrpSpPr/>
        <p:nvPr/>
      </p:nvGrpSpPr>
      <p:grpSpPr>
        <a:xfrm>
          <a:off x="0" y="0"/>
          <a:ext cx="0" cy="0"/>
          <a:chOff x="0" y="0"/>
          <a:chExt cx="0" cy="0"/>
        </a:xfrm>
      </p:grpSpPr>
      <p:grpSp>
        <p:nvGrpSpPr>
          <p:cNvPr id="1094" name="Google Shape;1094;p224"/>
          <p:cNvGrpSpPr/>
          <p:nvPr/>
        </p:nvGrpSpPr>
        <p:grpSpPr>
          <a:xfrm>
            <a:off x="0" y="5020347"/>
            <a:ext cx="12192000" cy="1837653"/>
            <a:chOff x="0" y="5020347"/>
            <a:chExt cx="12192000" cy="1837653"/>
          </a:xfrm>
        </p:grpSpPr>
        <p:sp>
          <p:nvSpPr>
            <p:cNvPr id="1095" name="Google Shape;1095;p22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1096" name="Google Shape;1096;p22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1097" name="Google Shape;1097;p22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1098" name="Google Shape;1098;p22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099" name="Google Shape;1099;p224"/>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00" name="Google Shape;1100;p224"/>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32.xml><?xml version="1.0" encoding="utf-8"?>
<p:sldLayout xmlns:a="http://schemas.openxmlformats.org/drawingml/2006/main" xmlns:r="http://schemas.openxmlformats.org/officeDocument/2006/relationships" xmlns:p="http://schemas.openxmlformats.org/presentationml/2006/main" matchingName="44_Photo Slide">
  <p:cSld name="44_Photo Slide">
    <p:spTree>
      <p:nvGrpSpPr>
        <p:cNvPr id="1" name="Shape 1101"/>
        <p:cNvGrpSpPr/>
        <p:nvPr/>
      </p:nvGrpSpPr>
      <p:grpSpPr>
        <a:xfrm>
          <a:off x="0" y="0"/>
          <a:ext cx="0" cy="0"/>
          <a:chOff x="0" y="0"/>
          <a:chExt cx="0" cy="0"/>
        </a:xfrm>
      </p:grpSpPr>
      <p:sp>
        <p:nvSpPr>
          <p:cNvPr id="1102" name="Google Shape;1102;p228"/>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3" name="Google Shape;1103;p228"/>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04" name="Google Shape;1104;p228"/>
          <p:cNvGrpSpPr/>
          <p:nvPr/>
        </p:nvGrpSpPr>
        <p:grpSpPr>
          <a:xfrm>
            <a:off x="0" y="5379426"/>
            <a:ext cx="2807368" cy="753891"/>
            <a:chOff x="0" y="5379426"/>
            <a:chExt cx="2807368" cy="753891"/>
          </a:xfrm>
        </p:grpSpPr>
        <p:sp>
          <p:nvSpPr>
            <p:cNvPr id="1105" name="Google Shape;1105;p22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1106" name="Google Shape;1106;p22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1107" name="Google Shape;1107;p228"/>
          <p:cNvSpPr>
            <a:spLocks noGrp="1"/>
          </p:cNvSpPr>
          <p:nvPr>
            <p:ph type="pic" idx="2"/>
          </p:nvPr>
        </p:nvSpPr>
        <p:spPr>
          <a:xfrm>
            <a:off x="2807368" y="457202"/>
            <a:ext cx="8915400" cy="5943598"/>
          </a:xfrm>
          <a:prstGeom prst="rect">
            <a:avLst/>
          </a:prstGeom>
          <a:noFill/>
          <a:ln>
            <a:noFill/>
          </a:ln>
        </p:spPr>
      </p:sp>
      <p:pic>
        <p:nvPicPr>
          <p:cNvPr id="1108" name="Google Shape;1108;p228"/>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1833.xml><?xml version="1.0" encoding="utf-8"?>
<p:sldLayout xmlns:a="http://schemas.openxmlformats.org/drawingml/2006/main" xmlns:r="http://schemas.openxmlformats.org/officeDocument/2006/relationships" xmlns:p="http://schemas.openxmlformats.org/presentationml/2006/main" matchingName="2_Title and Content">
  <p:cSld name="2_Title and Content 2">
    <p:spTree>
      <p:nvGrpSpPr>
        <p:cNvPr id="1" name="Shape 1109"/>
        <p:cNvGrpSpPr/>
        <p:nvPr/>
      </p:nvGrpSpPr>
      <p:grpSpPr>
        <a:xfrm>
          <a:off x="0" y="0"/>
          <a:ext cx="0" cy="0"/>
          <a:chOff x="0" y="0"/>
          <a:chExt cx="0" cy="0"/>
        </a:xfrm>
      </p:grpSpPr>
      <p:grpSp>
        <p:nvGrpSpPr>
          <p:cNvPr id="1110" name="Google Shape;1110;p229"/>
          <p:cNvGrpSpPr/>
          <p:nvPr/>
        </p:nvGrpSpPr>
        <p:grpSpPr>
          <a:xfrm>
            <a:off x="7191543" y="1"/>
            <a:ext cx="5000459" cy="1425992"/>
            <a:chOff x="7191542" y="1"/>
            <a:chExt cx="5000459" cy="1425992"/>
          </a:xfrm>
        </p:grpSpPr>
        <p:pic>
          <p:nvPicPr>
            <p:cNvPr id="1111" name="Google Shape;1111;p2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12" name="Google Shape;1112;p229"/>
            <p:cNvGrpSpPr/>
            <p:nvPr/>
          </p:nvGrpSpPr>
          <p:grpSpPr>
            <a:xfrm>
              <a:off x="7191542" y="1"/>
              <a:ext cx="5000459" cy="1425992"/>
              <a:chOff x="7186272" y="0"/>
              <a:chExt cx="5005729" cy="1427495"/>
            </a:xfrm>
          </p:grpSpPr>
          <p:sp>
            <p:nvSpPr>
              <p:cNvPr id="1113" name="Google Shape;1113;p2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114" name="Google Shape;1114;p2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115" name="Google Shape;1115;p22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16" name="Google Shape;1116;p229"/>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17" name="Google Shape;1117;p22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118" name="Google Shape;1118;p2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19" name="Google Shape;1119;p2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34.xml><?xml version="1.0" encoding="utf-8"?>
<p:sldLayout xmlns:a="http://schemas.openxmlformats.org/drawingml/2006/main" xmlns:r="http://schemas.openxmlformats.org/officeDocument/2006/relationships" xmlns:p="http://schemas.openxmlformats.org/presentationml/2006/main" matchingName="1_Two Content">
  <p:cSld name="1_Two Content 2">
    <p:spTree>
      <p:nvGrpSpPr>
        <p:cNvPr id="1" name="Shape 1120"/>
        <p:cNvGrpSpPr/>
        <p:nvPr/>
      </p:nvGrpSpPr>
      <p:grpSpPr>
        <a:xfrm>
          <a:off x="0" y="0"/>
          <a:ext cx="0" cy="0"/>
          <a:chOff x="0" y="0"/>
          <a:chExt cx="0" cy="0"/>
        </a:xfrm>
      </p:grpSpPr>
      <p:sp>
        <p:nvSpPr>
          <p:cNvPr id="1121" name="Google Shape;1121;p23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2" name="Google Shape;1122;p230"/>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123" name="Google Shape;1123;p230"/>
          <p:cNvGrpSpPr/>
          <p:nvPr/>
        </p:nvGrpSpPr>
        <p:grpSpPr>
          <a:xfrm>
            <a:off x="7191543" y="1"/>
            <a:ext cx="5000459" cy="1425992"/>
            <a:chOff x="7191542" y="1"/>
            <a:chExt cx="5000459" cy="1425992"/>
          </a:xfrm>
        </p:grpSpPr>
        <p:pic>
          <p:nvPicPr>
            <p:cNvPr id="1124" name="Google Shape;1124;p23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25" name="Google Shape;1125;p230"/>
            <p:cNvGrpSpPr/>
            <p:nvPr/>
          </p:nvGrpSpPr>
          <p:grpSpPr>
            <a:xfrm>
              <a:off x="7191542" y="1"/>
              <a:ext cx="5000459" cy="1425992"/>
              <a:chOff x="7186272" y="0"/>
              <a:chExt cx="5005729" cy="1427495"/>
            </a:xfrm>
          </p:grpSpPr>
          <p:sp>
            <p:nvSpPr>
              <p:cNvPr id="1126" name="Google Shape;1126;p23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127" name="Google Shape;1127;p23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128" name="Google Shape;1128;p230"/>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9" name="Google Shape;1129;p230"/>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130" name="Google Shape;1130;p23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31" name="Google Shape;1131;p23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35.xml><?xml version="1.0" encoding="utf-8"?>
<p:sldLayout xmlns:a="http://schemas.openxmlformats.org/drawingml/2006/main" xmlns:r="http://schemas.openxmlformats.org/officeDocument/2006/relationships" xmlns:p="http://schemas.openxmlformats.org/presentationml/2006/main" matchingName="1_Comparison">
  <p:cSld name="1_Comparison 3">
    <p:spTree>
      <p:nvGrpSpPr>
        <p:cNvPr id="1" name="Shape 1132"/>
        <p:cNvGrpSpPr/>
        <p:nvPr/>
      </p:nvGrpSpPr>
      <p:grpSpPr>
        <a:xfrm>
          <a:off x="0" y="0"/>
          <a:ext cx="0" cy="0"/>
          <a:chOff x="0" y="0"/>
          <a:chExt cx="0" cy="0"/>
        </a:xfrm>
      </p:grpSpPr>
      <p:grpSp>
        <p:nvGrpSpPr>
          <p:cNvPr id="1133" name="Google Shape;1133;p231"/>
          <p:cNvGrpSpPr/>
          <p:nvPr/>
        </p:nvGrpSpPr>
        <p:grpSpPr>
          <a:xfrm>
            <a:off x="7191544" y="1"/>
            <a:ext cx="5000459" cy="1425992"/>
            <a:chOff x="7191542" y="1"/>
            <a:chExt cx="5000459" cy="1425992"/>
          </a:xfrm>
        </p:grpSpPr>
        <p:pic>
          <p:nvPicPr>
            <p:cNvPr id="1134" name="Google Shape;1134;p23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35" name="Google Shape;1135;p231"/>
            <p:cNvGrpSpPr/>
            <p:nvPr/>
          </p:nvGrpSpPr>
          <p:grpSpPr>
            <a:xfrm>
              <a:off x="7191542" y="1"/>
              <a:ext cx="5000459" cy="1425992"/>
              <a:chOff x="7186272" y="0"/>
              <a:chExt cx="5005729" cy="1427495"/>
            </a:xfrm>
          </p:grpSpPr>
          <p:sp>
            <p:nvSpPr>
              <p:cNvPr id="1136" name="Google Shape;1136;p23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137" name="Google Shape;1137;p23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138" name="Google Shape;1138;p231"/>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9" name="Google Shape;1139;p231"/>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40" name="Google Shape;1140;p231"/>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41" name="Google Shape;1141;p23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42" name="Google Shape;1142;p23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43" name="Google Shape;1143;p231"/>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144" name="Google Shape;1144;p23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45" name="Google Shape;1145;p23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36.xml><?xml version="1.0" encoding="utf-8"?>
<p:sldLayout xmlns:a="http://schemas.openxmlformats.org/drawingml/2006/main" xmlns:r="http://schemas.openxmlformats.org/officeDocument/2006/relationships" xmlns:p="http://schemas.openxmlformats.org/presentationml/2006/main" matchingName="1_Comparison">
  <p:cSld name="1_Comparison 4">
    <p:spTree>
      <p:nvGrpSpPr>
        <p:cNvPr id="1" name="Shape 1146"/>
        <p:cNvGrpSpPr/>
        <p:nvPr/>
      </p:nvGrpSpPr>
      <p:grpSpPr>
        <a:xfrm>
          <a:off x="0" y="0"/>
          <a:ext cx="0" cy="0"/>
          <a:chOff x="0" y="0"/>
          <a:chExt cx="0" cy="0"/>
        </a:xfrm>
      </p:grpSpPr>
      <p:grpSp>
        <p:nvGrpSpPr>
          <p:cNvPr id="1147" name="Google Shape;1147;p232"/>
          <p:cNvGrpSpPr/>
          <p:nvPr/>
        </p:nvGrpSpPr>
        <p:grpSpPr>
          <a:xfrm>
            <a:off x="7191543" y="1"/>
            <a:ext cx="5000459" cy="1425992"/>
            <a:chOff x="7191542" y="1"/>
            <a:chExt cx="5000459" cy="1425992"/>
          </a:xfrm>
        </p:grpSpPr>
        <p:pic>
          <p:nvPicPr>
            <p:cNvPr id="1148" name="Google Shape;1148;p23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49" name="Google Shape;1149;p232"/>
            <p:cNvGrpSpPr/>
            <p:nvPr/>
          </p:nvGrpSpPr>
          <p:grpSpPr>
            <a:xfrm>
              <a:off x="7191542" y="1"/>
              <a:ext cx="5000459" cy="1425992"/>
              <a:chOff x="7186272" y="0"/>
              <a:chExt cx="5005729" cy="1427495"/>
            </a:xfrm>
          </p:grpSpPr>
          <p:sp>
            <p:nvSpPr>
              <p:cNvPr id="1150" name="Google Shape;1150;p23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151" name="Google Shape;1151;p23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152" name="Google Shape;1152;p232"/>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53" name="Google Shape;1153;p232"/>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54" name="Google Shape;1154;p232"/>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55" name="Google Shape;1155;p23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56" name="Google Shape;1156;p23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57" name="Google Shape;1157;p23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158" name="Google Shape;1158;p23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59" name="Google Shape;1159;p23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37.xml><?xml version="1.0" encoding="utf-8"?>
<p:sldLayout xmlns:a="http://schemas.openxmlformats.org/drawingml/2006/main" xmlns:r="http://schemas.openxmlformats.org/officeDocument/2006/relationships" xmlns:p="http://schemas.openxmlformats.org/presentationml/2006/main" matchingName="Title Only">
  <p:cSld name="Title Only 3">
    <p:spTree>
      <p:nvGrpSpPr>
        <p:cNvPr id="1" name="Shape 1160"/>
        <p:cNvGrpSpPr/>
        <p:nvPr/>
      </p:nvGrpSpPr>
      <p:grpSpPr>
        <a:xfrm>
          <a:off x="0" y="0"/>
          <a:ext cx="0" cy="0"/>
          <a:chOff x="0" y="0"/>
          <a:chExt cx="0" cy="0"/>
        </a:xfrm>
      </p:grpSpPr>
      <p:grpSp>
        <p:nvGrpSpPr>
          <p:cNvPr id="1161" name="Google Shape;1161;p234"/>
          <p:cNvGrpSpPr/>
          <p:nvPr/>
        </p:nvGrpSpPr>
        <p:grpSpPr>
          <a:xfrm>
            <a:off x="7191543" y="1"/>
            <a:ext cx="5000459" cy="1425992"/>
            <a:chOff x="7191542" y="1"/>
            <a:chExt cx="5000459" cy="1425992"/>
          </a:xfrm>
        </p:grpSpPr>
        <p:pic>
          <p:nvPicPr>
            <p:cNvPr id="1162" name="Google Shape;1162;p23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63" name="Google Shape;1163;p234"/>
            <p:cNvGrpSpPr/>
            <p:nvPr/>
          </p:nvGrpSpPr>
          <p:grpSpPr>
            <a:xfrm>
              <a:off x="7191542" y="1"/>
              <a:ext cx="5000459" cy="1425992"/>
              <a:chOff x="7186272" y="0"/>
              <a:chExt cx="5005729" cy="1427495"/>
            </a:xfrm>
          </p:grpSpPr>
          <p:sp>
            <p:nvSpPr>
              <p:cNvPr id="1164" name="Google Shape;1164;p23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165" name="Google Shape;1165;p23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166" name="Google Shape;1166;p23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67" name="Google Shape;1167;p23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168" name="Google Shape;1168;p23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69" name="Google Shape;1169;p23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38.xml><?xml version="1.0" encoding="utf-8"?>
<p:sldLayout xmlns:a="http://schemas.openxmlformats.org/drawingml/2006/main" xmlns:r="http://schemas.openxmlformats.org/officeDocument/2006/relationships" xmlns:p="http://schemas.openxmlformats.org/presentationml/2006/main" matchingName="End">
  <p:cSld name="End 4">
    <p:spTree>
      <p:nvGrpSpPr>
        <p:cNvPr id="1" name="Shape 1170"/>
        <p:cNvGrpSpPr/>
        <p:nvPr/>
      </p:nvGrpSpPr>
      <p:grpSpPr>
        <a:xfrm>
          <a:off x="0" y="0"/>
          <a:ext cx="0" cy="0"/>
          <a:chOff x="0" y="0"/>
          <a:chExt cx="0" cy="0"/>
        </a:xfrm>
      </p:grpSpPr>
      <p:grpSp>
        <p:nvGrpSpPr>
          <p:cNvPr id="1171" name="Google Shape;1171;p238"/>
          <p:cNvGrpSpPr/>
          <p:nvPr/>
        </p:nvGrpSpPr>
        <p:grpSpPr>
          <a:xfrm>
            <a:off x="0" y="0"/>
            <a:ext cx="12192000" cy="2148830"/>
            <a:chOff x="0" y="0"/>
            <a:chExt cx="12192000" cy="2148830"/>
          </a:xfrm>
        </p:grpSpPr>
        <p:sp>
          <p:nvSpPr>
            <p:cNvPr id="1172" name="Google Shape;1172;p23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173" name="Google Shape;1173;p23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174" name="Google Shape;1174;p238"/>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175" name="Google Shape;1175;p238"/>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76" name="Google Shape;1176;p23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177" name="Google Shape;1177;p238"/>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1178" name="Google Shape;1178;p23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839.xml><?xml version="1.0" encoding="utf-8"?>
<p:sldLayout xmlns:a="http://schemas.openxmlformats.org/drawingml/2006/main" xmlns:r="http://schemas.openxmlformats.org/officeDocument/2006/relationships" xmlns:p="http://schemas.openxmlformats.org/presentationml/2006/main" matchingName="Blank">
  <p:cSld name="Blank 4">
    <p:spTree>
      <p:nvGrpSpPr>
        <p:cNvPr id="1" name="Shape 1179"/>
        <p:cNvGrpSpPr/>
        <p:nvPr/>
      </p:nvGrpSpPr>
      <p:grpSpPr>
        <a:xfrm>
          <a:off x="0" y="0"/>
          <a:ext cx="0" cy="0"/>
          <a:chOff x="0" y="0"/>
          <a:chExt cx="0" cy="0"/>
        </a:xfrm>
      </p:grpSpPr>
      <p:sp>
        <p:nvSpPr>
          <p:cNvPr id="1180" name="Google Shape;1180;p23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181" name="Google Shape;1181;p23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82" name="Google Shape;1182;p23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83" name="Google Shape;1183;p239"/>
          <p:cNvGrpSpPr/>
          <p:nvPr/>
        </p:nvGrpSpPr>
        <p:grpSpPr>
          <a:xfrm>
            <a:off x="7191543" y="1"/>
            <a:ext cx="5000459" cy="1425992"/>
            <a:chOff x="7191542" y="1"/>
            <a:chExt cx="5000459" cy="1425992"/>
          </a:xfrm>
        </p:grpSpPr>
        <p:pic>
          <p:nvPicPr>
            <p:cNvPr id="1184" name="Google Shape;1184;p23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85" name="Google Shape;1185;p239"/>
            <p:cNvGrpSpPr/>
            <p:nvPr/>
          </p:nvGrpSpPr>
          <p:grpSpPr>
            <a:xfrm>
              <a:off x="7191542" y="1"/>
              <a:ext cx="5000459" cy="1425992"/>
              <a:chOff x="7186272" y="0"/>
              <a:chExt cx="5005729" cy="1427495"/>
            </a:xfrm>
          </p:grpSpPr>
          <p:sp>
            <p:nvSpPr>
              <p:cNvPr id="1186" name="Google Shape;1186;p23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187" name="Google Shape;1187;p23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1_Title and Content">
  <p:cSld name="1_Title and Content 3">
    <p:spTree>
      <p:nvGrpSpPr>
        <p:cNvPr id="1" name="Shape 10838"/>
        <p:cNvGrpSpPr/>
        <p:nvPr/>
      </p:nvGrpSpPr>
      <p:grpSpPr>
        <a:xfrm>
          <a:off x="0" y="0"/>
          <a:ext cx="0" cy="0"/>
          <a:chOff x="0" y="0"/>
          <a:chExt cx="0" cy="0"/>
        </a:xfrm>
      </p:grpSpPr>
      <p:sp>
        <p:nvSpPr>
          <p:cNvPr id="10839" name="Google Shape;10839;p1488"/>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0840" name="Google Shape;10840;p1488"/>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0841" name="Google Shape;10841;p1488"/>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42" name="Google Shape;10842;p1488"/>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43" name="Google Shape;10843;p1488"/>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840.xml><?xml version="1.0" encoding="utf-8"?>
<p:sldLayout xmlns:a="http://schemas.openxmlformats.org/drawingml/2006/main" xmlns:r="http://schemas.openxmlformats.org/officeDocument/2006/relationships" xmlns:p="http://schemas.openxmlformats.org/presentationml/2006/main" matchingName="3_Cover">
  <p:cSld name="3_Cover 2">
    <p:spTree>
      <p:nvGrpSpPr>
        <p:cNvPr id="1" name="Shape 1188"/>
        <p:cNvGrpSpPr/>
        <p:nvPr/>
      </p:nvGrpSpPr>
      <p:grpSpPr>
        <a:xfrm>
          <a:off x="0" y="0"/>
          <a:ext cx="0" cy="0"/>
          <a:chOff x="0" y="0"/>
          <a:chExt cx="0" cy="0"/>
        </a:xfrm>
      </p:grpSpPr>
      <p:sp>
        <p:nvSpPr>
          <p:cNvPr id="1189" name="Google Shape;1189;p240"/>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190" name="Google Shape;1190;p240"/>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91" name="Google Shape;1191;p240"/>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192" name="Google Shape;1192;p240"/>
          <p:cNvSpPr>
            <a:spLocks noGrp="1"/>
          </p:cNvSpPr>
          <p:nvPr>
            <p:ph type="pic" idx="2"/>
          </p:nvPr>
        </p:nvSpPr>
        <p:spPr>
          <a:xfrm>
            <a:off x="7118684" y="233915"/>
            <a:ext cx="5073316" cy="5943600"/>
          </a:xfrm>
          <a:prstGeom prst="rect">
            <a:avLst/>
          </a:prstGeom>
          <a:noFill/>
          <a:ln>
            <a:noFill/>
          </a:ln>
        </p:spPr>
      </p:sp>
      <p:grpSp>
        <p:nvGrpSpPr>
          <p:cNvPr id="1193" name="Google Shape;1193;p240"/>
          <p:cNvGrpSpPr/>
          <p:nvPr/>
        </p:nvGrpSpPr>
        <p:grpSpPr>
          <a:xfrm>
            <a:off x="0" y="5020349"/>
            <a:ext cx="12192000" cy="1837653"/>
            <a:chOff x="0" y="5020348"/>
            <a:chExt cx="12192000" cy="1837653"/>
          </a:xfrm>
        </p:grpSpPr>
        <p:sp>
          <p:nvSpPr>
            <p:cNvPr id="1194" name="Google Shape;1194;p24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195" name="Google Shape;1195;p24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196" name="Google Shape;1196;p24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41.xml><?xml version="1.0" encoding="utf-8"?>
<p:sldLayout xmlns:a="http://schemas.openxmlformats.org/drawingml/2006/main" xmlns:r="http://schemas.openxmlformats.org/officeDocument/2006/relationships" xmlns:p="http://schemas.openxmlformats.org/presentationml/2006/main" matchingName="3_Divider">
  <p:cSld name="3_Divider">
    <p:bg>
      <p:bgPr>
        <a:solidFill>
          <a:schemeClr val="lt2"/>
        </a:solidFill>
        <a:effectLst/>
      </p:bgPr>
    </p:bg>
    <p:spTree>
      <p:nvGrpSpPr>
        <p:cNvPr id="1" name="Shape 1197"/>
        <p:cNvGrpSpPr/>
        <p:nvPr/>
      </p:nvGrpSpPr>
      <p:grpSpPr>
        <a:xfrm>
          <a:off x="0" y="0"/>
          <a:ext cx="0" cy="0"/>
          <a:chOff x="0" y="0"/>
          <a:chExt cx="0" cy="0"/>
        </a:xfrm>
      </p:grpSpPr>
      <p:grpSp>
        <p:nvGrpSpPr>
          <p:cNvPr id="1198" name="Google Shape;1198;p241"/>
          <p:cNvGrpSpPr/>
          <p:nvPr/>
        </p:nvGrpSpPr>
        <p:grpSpPr>
          <a:xfrm>
            <a:off x="0" y="5020348"/>
            <a:ext cx="12192000" cy="1837653"/>
            <a:chOff x="0" y="5020347"/>
            <a:chExt cx="12192000" cy="1837653"/>
          </a:xfrm>
        </p:grpSpPr>
        <p:sp>
          <p:nvSpPr>
            <p:cNvPr id="1199" name="Google Shape;1199;p24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200" name="Google Shape;1200;p24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201" name="Google Shape;1201;p24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202" name="Google Shape;1202;p24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203" name="Google Shape;1203;p241"/>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04" name="Google Shape;1204;p241"/>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42.xml><?xml version="1.0" encoding="utf-8"?>
<p:sldLayout xmlns:a="http://schemas.openxmlformats.org/drawingml/2006/main" xmlns:r="http://schemas.openxmlformats.org/officeDocument/2006/relationships" xmlns:p="http://schemas.openxmlformats.org/presentationml/2006/main" matchingName="3_Photo Slide">
  <p:cSld name="3_Photo Slide">
    <p:spTree>
      <p:nvGrpSpPr>
        <p:cNvPr id="1" name="Shape 1205"/>
        <p:cNvGrpSpPr/>
        <p:nvPr/>
      </p:nvGrpSpPr>
      <p:grpSpPr>
        <a:xfrm>
          <a:off x="0" y="0"/>
          <a:ext cx="0" cy="0"/>
          <a:chOff x="0" y="0"/>
          <a:chExt cx="0" cy="0"/>
        </a:xfrm>
      </p:grpSpPr>
      <p:sp>
        <p:nvSpPr>
          <p:cNvPr id="1206" name="Google Shape;1206;p242"/>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207" name="Google Shape;1207;p242"/>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208" name="Google Shape;1208;p242"/>
          <p:cNvGrpSpPr/>
          <p:nvPr/>
        </p:nvGrpSpPr>
        <p:grpSpPr>
          <a:xfrm>
            <a:off x="0" y="5379427"/>
            <a:ext cx="2807368" cy="753891"/>
            <a:chOff x="0" y="5379426"/>
            <a:chExt cx="2807368" cy="753891"/>
          </a:xfrm>
        </p:grpSpPr>
        <p:sp>
          <p:nvSpPr>
            <p:cNvPr id="1209" name="Google Shape;1209;p242"/>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210" name="Google Shape;1210;p242"/>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1211" name="Google Shape;1211;p242"/>
          <p:cNvSpPr>
            <a:spLocks noGrp="1"/>
          </p:cNvSpPr>
          <p:nvPr>
            <p:ph type="pic" idx="2"/>
          </p:nvPr>
        </p:nvSpPr>
        <p:spPr>
          <a:xfrm>
            <a:off x="2807368" y="457202"/>
            <a:ext cx="8915400" cy="5943598"/>
          </a:xfrm>
          <a:prstGeom prst="rect">
            <a:avLst/>
          </a:prstGeom>
          <a:noFill/>
          <a:ln>
            <a:noFill/>
          </a:ln>
        </p:spPr>
      </p:sp>
      <p:pic>
        <p:nvPicPr>
          <p:cNvPr id="1212" name="Google Shape;1212;p242"/>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1843.xml><?xml version="1.0" encoding="utf-8"?>
<p:sldLayout xmlns:a="http://schemas.openxmlformats.org/drawingml/2006/main" xmlns:r="http://schemas.openxmlformats.org/officeDocument/2006/relationships" xmlns:p="http://schemas.openxmlformats.org/presentationml/2006/main" matchingName="6_Quotation">
  <p:cSld name="6_Quotation">
    <p:spTree>
      <p:nvGrpSpPr>
        <p:cNvPr id="1" name="Shape 1213"/>
        <p:cNvGrpSpPr/>
        <p:nvPr/>
      </p:nvGrpSpPr>
      <p:grpSpPr>
        <a:xfrm>
          <a:off x="0" y="0"/>
          <a:ext cx="0" cy="0"/>
          <a:chOff x="0" y="0"/>
          <a:chExt cx="0" cy="0"/>
        </a:xfrm>
      </p:grpSpPr>
      <p:sp>
        <p:nvSpPr>
          <p:cNvPr id="1214" name="Google Shape;1214;p244"/>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215" name="Google Shape;1215;p244"/>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16" name="Google Shape;1216;p24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17" name="Google Shape;1217;p24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218" name="Google Shape;1218;p2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19" name="Google Shape;1219;p2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20" name="Google Shape;1220;p244"/>
          <p:cNvGrpSpPr/>
          <p:nvPr/>
        </p:nvGrpSpPr>
        <p:grpSpPr>
          <a:xfrm>
            <a:off x="7191543" y="1"/>
            <a:ext cx="5000459" cy="1425992"/>
            <a:chOff x="7191542" y="1"/>
            <a:chExt cx="5000459" cy="1425992"/>
          </a:xfrm>
        </p:grpSpPr>
        <p:pic>
          <p:nvPicPr>
            <p:cNvPr id="1221" name="Google Shape;1221;p2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22" name="Google Shape;1222;p244"/>
            <p:cNvGrpSpPr/>
            <p:nvPr/>
          </p:nvGrpSpPr>
          <p:grpSpPr>
            <a:xfrm>
              <a:off x="7191542" y="1"/>
              <a:ext cx="5000459" cy="1425992"/>
              <a:chOff x="7186272" y="0"/>
              <a:chExt cx="5005729" cy="1427495"/>
            </a:xfrm>
          </p:grpSpPr>
          <p:sp>
            <p:nvSpPr>
              <p:cNvPr id="1223" name="Google Shape;1223;p2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224" name="Google Shape;1224;p2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225" name="Google Shape;1225;p24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44.xml><?xml version="1.0" encoding="utf-8"?>
<p:sldLayout xmlns:a="http://schemas.openxmlformats.org/drawingml/2006/main" xmlns:r="http://schemas.openxmlformats.org/officeDocument/2006/relationships" xmlns:p="http://schemas.openxmlformats.org/presentationml/2006/main" matchingName="3_Title and Content">
  <p:cSld name="3_Title and Content">
    <p:spTree>
      <p:nvGrpSpPr>
        <p:cNvPr id="1" name="Shape 1226"/>
        <p:cNvGrpSpPr/>
        <p:nvPr/>
      </p:nvGrpSpPr>
      <p:grpSpPr>
        <a:xfrm>
          <a:off x="0" y="0"/>
          <a:ext cx="0" cy="0"/>
          <a:chOff x="0" y="0"/>
          <a:chExt cx="0" cy="0"/>
        </a:xfrm>
      </p:grpSpPr>
      <p:grpSp>
        <p:nvGrpSpPr>
          <p:cNvPr id="1227" name="Google Shape;1227;p246"/>
          <p:cNvGrpSpPr/>
          <p:nvPr/>
        </p:nvGrpSpPr>
        <p:grpSpPr>
          <a:xfrm>
            <a:off x="7191543" y="1"/>
            <a:ext cx="5000459" cy="1425992"/>
            <a:chOff x="7191542" y="1"/>
            <a:chExt cx="5000459" cy="1425992"/>
          </a:xfrm>
        </p:grpSpPr>
        <p:pic>
          <p:nvPicPr>
            <p:cNvPr id="1228" name="Google Shape;1228;p2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29" name="Google Shape;1229;p246"/>
            <p:cNvGrpSpPr/>
            <p:nvPr/>
          </p:nvGrpSpPr>
          <p:grpSpPr>
            <a:xfrm>
              <a:off x="7191542" y="1"/>
              <a:ext cx="5000459" cy="1425992"/>
              <a:chOff x="7186272" y="0"/>
              <a:chExt cx="5005729" cy="1427495"/>
            </a:xfrm>
          </p:grpSpPr>
          <p:sp>
            <p:nvSpPr>
              <p:cNvPr id="1230" name="Google Shape;1230;p2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231" name="Google Shape;1231;p2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232" name="Google Shape;1232;p24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33" name="Google Shape;1233;p24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34" name="Google Shape;1234;p24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235" name="Google Shape;1235;p2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36" name="Google Shape;1236;p24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45.xml><?xml version="1.0" encoding="utf-8"?>
<p:sldLayout xmlns:a="http://schemas.openxmlformats.org/drawingml/2006/main" xmlns:r="http://schemas.openxmlformats.org/officeDocument/2006/relationships" xmlns:p="http://schemas.openxmlformats.org/presentationml/2006/main" matchingName="2_Two Content">
  <p:cSld name="2_Two Content">
    <p:spTree>
      <p:nvGrpSpPr>
        <p:cNvPr id="1" name="Shape 1237"/>
        <p:cNvGrpSpPr/>
        <p:nvPr/>
      </p:nvGrpSpPr>
      <p:grpSpPr>
        <a:xfrm>
          <a:off x="0" y="0"/>
          <a:ext cx="0" cy="0"/>
          <a:chOff x="0" y="0"/>
          <a:chExt cx="0" cy="0"/>
        </a:xfrm>
      </p:grpSpPr>
      <p:sp>
        <p:nvSpPr>
          <p:cNvPr id="1238" name="Google Shape;1238;p24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39" name="Google Shape;1239;p248"/>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240" name="Google Shape;1240;p248"/>
          <p:cNvGrpSpPr/>
          <p:nvPr/>
        </p:nvGrpSpPr>
        <p:grpSpPr>
          <a:xfrm>
            <a:off x="7191543" y="1"/>
            <a:ext cx="5000459" cy="1425992"/>
            <a:chOff x="7191542" y="1"/>
            <a:chExt cx="5000459" cy="1425992"/>
          </a:xfrm>
        </p:grpSpPr>
        <p:pic>
          <p:nvPicPr>
            <p:cNvPr id="1241" name="Google Shape;1241;p2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42" name="Google Shape;1242;p248"/>
            <p:cNvGrpSpPr/>
            <p:nvPr/>
          </p:nvGrpSpPr>
          <p:grpSpPr>
            <a:xfrm>
              <a:off x="7191542" y="1"/>
              <a:ext cx="5000459" cy="1425992"/>
              <a:chOff x="7186272" y="0"/>
              <a:chExt cx="5005729" cy="1427495"/>
            </a:xfrm>
          </p:grpSpPr>
          <p:sp>
            <p:nvSpPr>
              <p:cNvPr id="1243" name="Google Shape;1243;p2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244" name="Google Shape;1244;p2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245" name="Google Shape;1245;p248"/>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46" name="Google Shape;1246;p248"/>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247" name="Google Shape;1247;p2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48" name="Google Shape;1248;p24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46.xml><?xml version="1.0" encoding="utf-8"?>
<p:sldLayout xmlns:a="http://schemas.openxmlformats.org/drawingml/2006/main" xmlns:r="http://schemas.openxmlformats.org/officeDocument/2006/relationships" xmlns:p="http://schemas.openxmlformats.org/presentationml/2006/main" matchingName="2_Comparison">
  <p:cSld name="2_Comparison">
    <p:spTree>
      <p:nvGrpSpPr>
        <p:cNvPr id="1" name="Shape 1249"/>
        <p:cNvGrpSpPr/>
        <p:nvPr/>
      </p:nvGrpSpPr>
      <p:grpSpPr>
        <a:xfrm>
          <a:off x="0" y="0"/>
          <a:ext cx="0" cy="0"/>
          <a:chOff x="0" y="0"/>
          <a:chExt cx="0" cy="0"/>
        </a:xfrm>
      </p:grpSpPr>
      <p:grpSp>
        <p:nvGrpSpPr>
          <p:cNvPr id="1250" name="Google Shape;1250;p249"/>
          <p:cNvGrpSpPr/>
          <p:nvPr/>
        </p:nvGrpSpPr>
        <p:grpSpPr>
          <a:xfrm>
            <a:off x="7191544" y="1"/>
            <a:ext cx="5000459" cy="1425992"/>
            <a:chOff x="7191542" y="1"/>
            <a:chExt cx="5000459" cy="1425992"/>
          </a:xfrm>
        </p:grpSpPr>
        <p:pic>
          <p:nvPicPr>
            <p:cNvPr id="1251" name="Google Shape;1251;p24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52" name="Google Shape;1252;p249"/>
            <p:cNvGrpSpPr/>
            <p:nvPr/>
          </p:nvGrpSpPr>
          <p:grpSpPr>
            <a:xfrm>
              <a:off x="7191542" y="1"/>
              <a:ext cx="5000459" cy="1425992"/>
              <a:chOff x="7186272" y="0"/>
              <a:chExt cx="5005729" cy="1427495"/>
            </a:xfrm>
          </p:grpSpPr>
          <p:sp>
            <p:nvSpPr>
              <p:cNvPr id="1253" name="Google Shape;1253;p24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254" name="Google Shape;1254;p24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255" name="Google Shape;1255;p249"/>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6" name="Google Shape;1256;p249"/>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257" name="Google Shape;1257;p249"/>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58" name="Google Shape;1258;p24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259" name="Google Shape;1259;p24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60" name="Google Shape;1260;p249"/>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261" name="Google Shape;1261;p24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62" name="Google Shape;1262;p24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47.xml><?xml version="1.0" encoding="utf-8"?>
<p:sldLayout xmlns:a="http://schemas.openxmlformats.org/drawingml/2006/main" xmlns:r="http://schemas.openxmlformats.org/officeDocument/2006/relationships" xmlns:p="http://schemas.openxmlformats.org/presentationml/2006/main" matchingName="2_Comparison">
  <p:cSld name="2_Comparison 2">
    <p:spTree>
      <p:nvGrpSpPr>
        <p:cNvPr id="1" name="Shape 1263"/>
        <p:cNvGrpSpPr/>
        <p:nvPr/>
      </p:nvGrpSpPr>
      <p:grpSpPr>
        <a:xfrm>
          <a:off x="0" y="0"/>
          <a:ext cx="0" cy="0"/>
          <a:chOff x="0" y="0"/>
          <a:chExt cx="0" cy="0"/>
        </a:xfrm>
      </p:grpSpPr>
      <p:grpSp>
        <p:nvGrpSpPr>
          <p:cNvPr id="1264" name="Google Shape;1264;p264"/>
          <p:cNvGrpSpPr/>
          <p:nvPr/>
        </p:nvGrpSpPr>
        <p:grpSpPr>
          <a:xfrm>
            <a:off x="7191543" y="1"/>
            <a:ext cx="5000459" cy="1425992"/>
            <a:chOff x="7191542" y="1"/>
            <a:chExt cx="5000459" cy="1425992"/>
          </a:xfrm>
        </p:grpSpPr>
        <p:pic>
          <p:nvPicPr>
            <p:cNvPr id="1265" name="Google Shape;1265;p26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66" name="Google Shape;1266;p264"/>
            <p:cNvGrpSpPr/>
            <p:nvPr/>
          </p:nvGrpSpPr>
          <p:grpSpPr>
            <a:xfrm>
              <a:off x="7191542" y="1"/>
              <a:ext cx="5000459" cy="1425992"/>
              <a:chOff x="7186272" y="0"/>
              <a:chExt cx="5005729" cy="1427495"/>
            </a:xfrm>
          </p:grpSpPr>
          <p:sp>
            <p:nvSpPr>
              <p:cNvPr id="1267" name="Google Shape;1267;p26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268" name="Google Shape;1268;p26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269" name="Google Shape;1269;p26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0" name="Google Shape;1270;p264"/>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271" name="Google Shape;1271;p264"/>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72" name="Google Shape;1272;p264"/>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273" name="Google Shape;1273;p264"/>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74" name="Google Shape;1274;p26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275" name="Google Shape;1275;p26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76" name="Google Shape;1276;p26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48.xml><?xml version="1.0" encoding="utf-8"?>
<p:sldLayout xmlns:a="http://schemas.openxmlformats.org/drawingml/2006/main" xmlns:r="http://schemas.openxmlformats.org/officeDocument/2006/relationships" xmlns:p="http://schemas.openxmlformats.org/presentationml/2006/main" matchingName="1_Title Only">
  <p:cSld name="1_Title Only">
    <p:spTree>
      <p:nvGrpSpPr>
        <p:cNvPr id="1" name="Shape 1277"/>
        <p:cNvGrpSpPr/>
        <p:nvPr/>
      </p:nvGrpSpPr>
      <p:grpSpPr>
        <a:xfrm>
          <a:off x="0" y="0"/>
          <a:ext cx="0" cy="0"/>
          <a:chOff x="0" y="0"/>
          <a:chExt cx="0" cy="0"/>
        </a:xfrm>
      </p:grpSpPr>
      <p:grpSp>
        <p:nvGrpSpPr>
          <p:cNvPr id="1278" name="Google Shape;1278;p265"/>
          <p:cNvGrpSpPr/>
          <p:nvPr/>
        </p:nvGrpSpPr>
        <p:grpSpPr>
          <a:xfrm>
            <a:off x="7191543" y="1"/>
            <a:ext cx="5000459" cy="1425992"/>
            <a:chOff x="7191542" y="1"/>
            <a:chExt cx="5000459" cy="1425992"/>
          </a:xfrm>
        </p:grpSpPr>
        <p:pic>
          <p:nvPicPr>
            <p:cNvPr id="1279" name="Google Shape;1279;p2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80" name="Google Shape;1280;p265"/>
            <p:cNvGrpSpPr/>
            <p:nvPr/>
          </p:nvGrpSpPr>
          <p:grpSpPr>
            <a:xfrm>
              <a:off x="7191542" y="1"/>
              <a:ext cx="5000459" cy="1425992"/>
              <a:chOff x="7186272" y="0"/>
              <a:chExt cx="5005729" cy="1427495"/>
            </a:xfrm>
          </p:grpSpPr>
          <p:sp>
            <p:nvSpPr>
              <p:cNvPr id="1281" name="Google Shape;1281;p2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282" name="Google Shape;1282;p2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283" name="Google Shape;1283;p26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84" name="Google Shape;1284;p26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285" name="Google Shape;1285;p2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86" name="Google Shape;1286;p2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49.xml><?xml version="1.0" encoding="utf-8"?>
<p:sldLayout xmlns:a="http://schemas.openxmlformats.org/drawingml/2006/main" xmlns:r="http://schemas.openxmlformats.org/officeDocument/2006/relationships" xmlns:p="http://schemas.openxmlformats.org/presentationml/2006/main" matchingName="1_End">
  <p:cSld name="1_End 2">
    <p:spTree>
      <p:nvGrpSpPr>
        <p:cNvPr id="1" name="Shape 1287"/>
        <p:cNvGrpSpPr/>
        <p:nvPr/>
      </p:nvGrpSpPr>
      <p:grpSpPr>
        <a:xfrm>
          <a:off x="0" y="0"/>
          <a:ext cx="0" cy="0"/>
          <a:chOff x="0" y="0"/>
          <a:chExt cx="0" cy="0"/>
        </a:xfrm>
      </p:grpSpPr>
      <p:grpSp>
        <p:nvGrpSpPr>
          <p:cNvPr id="1288" name="Google Shape;1288;p266"/>
          <p:cNvGrpSpPr/>
          <p:nvPr/>
        </p:nvGrpSpPr>
        <p:grpSpPr>
          <a:xfrm>
            <a:off x="0" y="0"/>
            <a:ext cx="12192000" cy="2148830"/>
            <a:chOff x="0" y="0"/>
            <a:chExt cx="12192000" cy="2148830"/>
          </a:xfrm>
        </p:grpSpPr>
        <p:sp>
          <p:nvSpPr>
            <p:cNvPr id="1289" name="Google Shape;1289;p266"/>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290" name="Google Shape;1290;p266"/>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291" name="Google Shape;1291;p266"/>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292" name="Google Shape;1292;p266"/>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93" name="Google Shape;1293;p266"/>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294" name="Google Shape;1294;p266"/>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1295" name="Google Shape;1295;p266"/>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3">
    <p:spTree>
      <p:nvGrpSpPr>
        <p:cNvPr id="1" name="Shape 10844"/>
        <p:cNvGrpSpPr/>
        <p:nvPr/>
      </p:nvGrpSpPr>
      <p:grpSpPr>
        <a:xfrm>
          <a:off x="0" y="0"/>
          <a:ext cx="0" cy="0"/>
          <a:chOff x="0" y="0"/>
          <a:chExt cx="0" cy="0"/>
        </a:xfrm>
      </p:grpSpPr>
      <p:sp>
        <p:nvSpPr>
          <p:cNvPr id="10845" name="Google Shape;10845;p148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46" name="Google Shape;10846;p1489"/>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47" name="Google Shape;10847;p1489"/>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848" name="Google Shape;10848;p1489"/>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849" name="Google Shape;10849;p1489"/>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850" name="Google Shape;10850;p1489"/>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850.xml><?xml version="1.0" encoding="utf-8"?>
<p:sldLayout xmlns:a="http://schemas.openxmlformats.org/drawingml/2006/main" xmlns:r="http://schemas.openxmlformats.org/officeDocument/2006/relationships" xmlns:p="http://schemas.openxmlformats.org/presentationml/2006/main" matchingName="1_Blank">
  <p:cSld name="1_Blank">
    <p:spTree>
      <p:nvGrpSpPr>
        <p:cNvPr id="1" name="Shape 1296"/>
        <p:cNvGrpSpPr/>
        <p:nvPr/>
      </p:nvGrpSpPr>
      <p:grpSpPr>
        <a:xfrm>
          <a:off x="0" y="0"/>
          <a:ext cx="0" cy="0"/>
          <a:chOff x="0" y="0"/>
          <a:chExt cx="0" cy="0"/>
        </a:xfrm>
      </p:grpSpPr>
      <p:sp>
        <p:nvSpPr>
          <p:cNvPr id="1297" name="Google Shape;1297;p26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298" name="Google Shape;1298;p26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99" name="Google Shape;1299;p26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00" name="Google Shape;1300;p267"/>
          <p:cNvGrpSpPr/>
          <p:nvPr/>
        </p:nvGrpSpPr>
        <p:grpSpPr>
          <a:xfrm>
            <a:off x="7191543" y="1"/>
            <a:ext cx="5000459" cy="1425992"/>
            <a:chOff x="7191542" y="1"/>
            <a:chExt cx="5000459" cy="1425992"/>
          </a:xfrm>
        </p:grpSpPr>
        <p:pic>
          <p:nvPicPr>
            <p:cNvPr id="1301" name="Google Shape;1301;p26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302" name="Google Shape;1302;p267"/>
            <p:cNvGrpSpPr/>
            <p:nvPr/>
          </p:nvGrpSpPr>
          <p:grpSpPr>
            <a:xfrm>
              <a:off x="7191542" y="1"/>
              <a:ext cx="5000459" cy="1425992"/>
              <a:chOff x="7186272" y="0"/>
              <a:chExt cx="5005729" cy="1427495"/>
            </a:xfrm>
          </p:grpSpPr>
          <p:sp>
            <p:nvSpPr>
              <p:cNvPr id="1303" name="Google Shape;1303;p26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304" name="Google Shape;1304;p26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851.xml><?xml version="1.0" encoding="utf-8"?>
<p:sldLayout xmlns:a="http://schemas.openxmlformats.org/drawingml/2006/main" xmlns:r="http://schemas.openxmlformats.org/officeDocument/2006/relationships" xmlns:p="http://schemas.openxmlformats.org/presentationml/2006/main" matchingName="18_Quotation">
  <p:cSld name="18_Quotation">
    <p:spTree>
      <p:nvGrpSpPr>
        <p:cNvPr id="1" name="Shape 1305"/>
        <p:cNvGrpSpPr/>
        <p:nvPr/>
      </p:nvGrpSpPr>
      <p:grpSpPr>
        <a:xfrm>
          <a:off x="0" y="0"/>
          <a:ext cx="0" cy="0"/>
          <a:chOff x="0" y="0"/>
          <a:chExt cx="0" cy="0"/>
        </a:xfrm>
      </p:grpSpPr>
      <p:sp>
        <p:nvSpPr>
          <p:cNvPr id="1306" name="Google Shape;1306;p268"/>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307" name="Google Shape;1307;p26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08" name="Google Shape;1308;p26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09" name="Google Shape;1309;p26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310" name="Google Shape;1310;p2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311" name="Google Shape;1311;p2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12" name="Google Shape;1312;p268"/>
          <p:cNvGrpSpPr/>
          <p:nvPr/>
        </p:nvGrpSpPr>
        <p:grpSpPr>
          <a:xfrm>
            <a:off x="7191543" y="1"/>
            <a:ext cx="5000459" cy="1425992"/>
            <a:chOff x="7191542" y="1"/>
            <a:chExt cx="5000459" cy="1425992"/>
          </a:xfrm>
        </p:grpSpPr>
        <p:pic>
          <p:nvPicPr>
            <p:cNvPr id="1313" name="Google Shape;1313;p2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314" name="Google Shape;1314;p268"/>
            <p:cNvGrpSpPr/>
            <p:nvPr/>
          </p:nvGrpSpPr>
          <p:grpSpPr>
            <a:xfrm>
              <a:off x="7191542" y="1"/>
              <a:ext cx="5000459" cy="1425992"/>
              <a:chOff x="7186272" y="0"/>
              <a:chExt cx="5005729" cy="1427495"/>
            </a:xfrm>
          </p:grpSpPr>
          <p:sp>
            <p:nvSpPr>
              <p:cNvPr id="1315" name="Google Shape;1315;p2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316" name="Google Shape;1316;p2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317" name="Google Shape;1317;p26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52.xml><?xml version="1.0" encoding="utf-8"?>
<p:sldLayout xmlns:a="http://schemas.openxmlformats.org/drawingml/2006/main" xmlns:r="http://schemas.openxmlformats.org/officeDocument/2006/relationships" xmlns:p="http://schemas.openxmlformats.org/presentationml/2006/main" matchingName="19_Quotation">
  <p:cSld name="19_Quotation">
    <p:spTree>
      <p:nvGrpSpPr>
        <p:cNvPr id="1" name="Shape 1318"/>
        <p:cNvGrpSpPr/>
        <p:nvPr/>
      </p:nvGrpSpPr>
      <p:grpSpPr>
        <a:xfrm>
          <a:off x="0" y="0"/>
          <a:ext cx="0" cy="0"/>
          <a:chOff x="0" y="0"/>
          <a:chExt cx="0" cy="0"/>
        </a:xfrm>
      </p:grpSpPr>
      <p:sp>
        <p:nvSpPr>
          <p:cNvPr id="1319" name="Google Shape;1319;p27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320" name="Google Shape;1320;p27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21" name="Google Shape;1321;p27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22" name="Google Shape;1322;p27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323" name="Google Shape;1323;p27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324" name="Google Shape;1324;p27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25" name="Google Shape;1325;p270"/>
          <p:cNvGrpSpPr/>
          <p:nvPr/>
        </p:nvGrpSpPr>
        <p:grpSpPr>
          <a:xfrm>
            <a:off x="7191543" y="1"/>
            <a:ext cx="5000459" cy="1425992"/>
            <a:chOff x="7191542" y="1"/>
            <a:chExt cx="5000459" cy="1425992"/>
          </a:xfrm>
        </p:grpSpPr>
        <p:pic>
          <p:nvPicPr>
            <p:cNvPr id="1326" name="Google Shape;1326;p27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327" name="Google Shape;1327;p270"/>
            <p:cNvGrpSpPr/>
            <p:nvPr/>
          </p:nvGrpSpPr>
          <p:grpSpPr>
            <a:xfrm>
              <a:off x="7191542" y="1"/>
              <a:ext cx="5000459" cy="1425992"/>
              <a:chOff x="7186272" y="0"/>
              <a:chExt cx="5005729" cy="1427495"/>
            </a:xfrm>
          </p:grpSpPr>
          <p:sp>
            <p:nvSpPr>
              <p:cNvPr id="1328" name="Google Shape;1328;p27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329" name="Google Shape;1329;p27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330" name="Google Shape;1330;p27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53.xml><?xml version="1.0" encoding="utf-8"?>
<p:sldLayout xmlns:a="http://schemas.openxmlformats.org/drawingml/2006/main" xmlns:r="http://schemas.openxmlformats.org/officeDocument/2006/relationships" xmlns:p="http://schemas.openxmlformats.org/presentationml/2006/main" matchingName="7_Quotation">
  <p:cSld name="7_Quotation">
    <p:spTree>
      <p:nvGrpSpPr>
        <p:cNvPr id="1" name="Shape 1331"/>
        <p:cNvGrpSpPr/>
        <p:nvPr/>
      </p:nvGrpSpPr>
      <p:grpSpPr>
        <a:xfrm>
          <a:off x="0" y="0"/>
          <a:ext cx="0" cy="0"/>
          <a:chOff x="0" y="0"/>
          <a:chExt cx="0" cy="0"/>
        </a:xfrm>
      </p:grpSpPr>
      <p:sp>
        <p:nvSpPr>
          <p:cNvPr id="1332" name="Google Shape;1332;p271"/>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333" name="Google Shape;1333;p27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34" name="Google Shape;1334;p27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35" name="Google Shape;1335;p27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336" name="Google Shape;1336;p2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337" name="Google Shape;1337;p2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38" name="Google Shape;1338;p271"/>
          <p:cNvGrpSpPr/>
          <p:nvPr/>
        </p:nvGrpSpPr>
        <p:grpSpPr>
          <a:xfrm>
            <a:off x="7191543" y="1"/>
            <a:ext cx="5000459" cy="1425992"/>
            <a:chOff x="7191542" y="1"/>
            <a:chExt cx="5000459" cy="1425992"/>
          </a:xfrm>
        </p:grpSpPr>
        <p:pic>
          <p:nvPicPr>
            <p:cNvPr id="1339" name="Google Shape;1339;p2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340" name="Google Shape;1340;p271"/>
            <p:cNvGrpSpPr/>
            <p:nvPr/>
          </p:nvGrpSpPr>
          <p:grpSpPr>
            <a:xfrm>
              <a:off x="7191542" y="1"/>
              <a:ext cx="5000459" cy="1425992"/>
              <a:chOff x="7186272" y="0"/>
              <a:chExt cx="5005729" cy="1427495"/>
            </a:xfrm>
          </p:grpSpPr>
          <p:sp>
            <p:nvSpPr>
              <p:cNvPr id="1341" name="Google Shape;1341;p2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342" name="Google Shape;1342;p2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343" name="Google Shape;1343;p27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54.xml><?xml version="1.0" encoding="utf-8"?>
<p:sldLayout xmlns:a="http://schemas.openxmlformats.org/drawingml/2006/main" xmlns:r="http://schemas.openxmlformats.org/officeDocument/2006/relationships" xmlns:p="http://schemas.openxmlformats.org/presentationml/2006/main" matchingName="7_Quotation">
  <p:cSld name="7_Quotation 2">
    <p:spTree>
      <p:nvGrpSpPr>
        <p:cNvPr id="1" name="Shape 1344"/>
        <p:cNvGrpSpPr/>
        <p:nvPr/>
      </p:nvGrpSpPr>
      <p:grpSpPr>
        <a:xfrm>
          <a:off x="0" y="0"/>
          <a:ext cx="0" cy="0"/>
          <a:chOff x="0" y="0"/>
          <a:chExt cx="0" cy="0"/>
        </a:xfrm>
      </p:grpSpPr>
      <p:sp>
        <p:nvSpPr>
          <p:cNvPr id="1345" name="Google Shape;1345;p28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346" name="Google Shape;1346;p28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47" name="Google Shape;1347;p28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48" name="Google Shape;1348;p28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349" name="Google Shape;1349;p28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350" name="Google Shape;1350;p28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51" name="Google Shape;1351;p280"/>
          <p:cNvGrpSpPr/>
          <p:nvPr/>
        </p:nvGrpSpPr>
        <p:grpSpPr>
          <a:xfrm>
            <a:off x="7191543" y="1"/>
            <a:ext cx="5000459" cy="1425992"/>
            <a:chOff x="7191542" y="1"/>
            <a:chExt cx="5000459" cy="1425992"/>
          </a:xfrm>
        </p:grpSpPr>
        <p:pic>
          <p:nvPicPr>
            <p:cNvPr id="1352" name="Google Shape;1352;p28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353" name="Google Shape;1353;p280"/>
            <p:cNvGrpSpPr/>
            <p:nvPr/>
          </p:nvGrpSpPr>
          <p:grpSpPr>
            <a:xfrm>
              <a:off x="7191542" y="1"/>
              <a:ext cx="5000459" cy="1425992"/>
              <a:chOff x="7186272" y="0"/>
              <a:chExt cx="5005729" cy="1427495"/>
            </a:xfrm>
          </p:grpSpPr>
          <p:sp>
            <p:nvSpPr>
              <p:cNvPr id="1354" name="Google Shape;1354;p28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355" name="Google Shape;1355;p28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356" name="Google Shape;1356;p28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55.xml><?xml version="1.0" encoding="utf-8"?>
<p:sldLayout xmlns:a="http://schemas.openxmlformats.org/drawingml/2006/main" xmlns:r="http://schemas.openxmlformats.org/officeDocument/2006/relationships" xmlns:p="http://schemas.openxmlformats.org/presentationml/2006/main" showMasterSp="0" matchingName="Title Slide">
  <p:cSld name="Title Slide">
    <p:bg>
      <p:bgPr>
        <a:solidFill>
          <a:schemeClr val="lt1"/>
        </a:solidFill>
        <a:effectLst/>
      </p:bgPr>
    </p:bg>
    <p:spTree>
      <p:nvGrpSpPr>
        <p:cNvPr id="1" name="Shape 1357"/>
        <p:cNvGrpSpPr/>
        <p:nvPr/>
      </p:nvGrpSpPr>
      <p:grpSpPr>
        <a:xfrm>
          <a:off x="0" y="0"/>
          <a:ext cx="0" cy="0"/>
          <a:chOff x="0" y="0"/>
          <a:chExt cx="0" cy="0"/>
        </a:xfrm>
      </p:grpSpPr>
      <p:sp>
        <p:nvSpPr>
          <p:cNvPr id="1358" name="Google Shape;1358;p282"/>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359" name="Google Shape;1359;p282"/>
          <p:cNvSpPr/>
          <p:nvPr/>
        </p:nvSpPr>
        <p:spPr>
          <a:xfrm>
            <a:off x="3"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pic>
        <p:nvPicPr>
          <p:cNvPr id="1360" name="Google Shape;1360;p282"/>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1361" name="Google Shape;1361;p282"/>
          <p:cNvSpPr/>
          <p:nvPr/>
        </p:nvSpPr>
        <p:spPr>
          <a:xfrm>
            <a:off x="1" y="5020056"/>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pic>
        <p:nvPicPr>
          <p:cNvPr id="1362" name="Google Shape;1362;p282"/>
          <p:cNvPicPr preferRelativeResize="0"/>
          <p:nvPr/>
        </p:nvPicPr>
        <p:blipFill rotWithShape="1">
          <a:blip r:embed="rId3">
            <a:alphaModFix/>
          </a:blip>
          <a:srcRect/>
          <a:stretch/>
        </p:blipFill>
        <p:spPr>
          <a:xfrm>
            <a:off x="313957" y="5564124"/>
            <a:ext cx="2025383" cy="911351"/>
          </a:xfrm>
          <a:prstGeom prst="rect">
            <a:avLst/>
          </a:prstGeom>
          <a:noFill/>
          <a:ln>
            <a:noFill/>
          </a:ln>
        </p:spPr>
      </p:pic>
      <p:sp>
        <p:nvSpPr>
          <p:cNvPr id="1363" name="Google Shape;1363;p282"/>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364" name="Google Shape;1364;p282"/>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5" name="Google Shape;1365;p282"/>
          <p:cNvSpPr txBox="1">
            <a:spLocks noGrp="1"/>
          </p:cNvSpPr>
          <p:nvPr>
            <p:ph type="subTitle" idx="1"/>
          </p:nvPr>
        </p:nvSpPr>
        <p:spPr>
          <a:xfrm>
            <a:off x="1828800" y="3840480"/>
            <a:ext cx="8534400" cy="369332"/>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366" name="Google Shape;1366;p282"/>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7" name="Google Shape;1367;p282"/>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919497"/>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1368" name="Google Shape;1368;p282"/>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102"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102"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102"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102"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102"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102"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102"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102"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102"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102"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856.xml><?xml version="1.0" encoding="utf-8"?>
<p:sldLayout xmlns:a="http://schemas.openxmlformats.org/drawingml/2006/main" xmlns:r="http://schemas.openxmlformats.org/officeDocument/2006/relationships" xmlns:p="http://schemas.openxmlformats.org/presentationml/2006/main" matchingName="8_Quotation">
  <p:cSld name="8_Quotation">
    <p:spTree>
      <p:nvGrpSpPr>
        <p:cNvPr id="1" name="Shape 1369"/>
        <p:cNvGrpSpPr/>
        <p:nvPr/>
      </p:nvGrpSpPr>
      <p:grpSpPr>
        <a:xfrm>
          <a:off x="0" y="0"/>
          <a:ext cx="0" cy="0"/>
          <a:chOff x="0" y="0"/>
          <a:chExt cx="0" cy="0"/>
        </a:xfrm>
      </p:grpSpPr>
      <p:sp>
        <p:nvSpPr>
          <p:cNvPr id="1370" name="Google Shape;1370;p296"/>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371" name="Google Shape;1371;p29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72" name="Google Shape;1372;p29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73" name="Google Shape;1373;p29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374" name="Google Shape;1374;p29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375" name="Google Shape;1375;p29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376" name="Google Shape;1376;p296"/>
          <p:cNvGrpSpPr/>
          <p:nvPr/>
        </p:nvGrpSpPr>
        <p:grpSpPr>
          <a:xfrm>
            <a:off x="7191543" y="1"/>
            <a:ext cx="5000459" cy="1425992"/>
            <a:chOff x="7191542" y="1"/>
            <a:chExt cx="5000459" cy="1425992"/>
          </a:xfrm>
        </p:grpSpPr>
        <p:pic>
          <p:nvPicPr>
            <p:cNvPr id="1377" name="Google Shape;1377;p29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378" name="Google Shape;1378;p296"/>
            <p:cNvGrpSpPr/>
            <p:nvPr/>
          </p:nvGrpSpPr>
          <p:grpSpPr>
            <a:xfrm>
              <a:off x="7191542" y="1"/>
              <a:ext cx="5000459" cy="1425992"/>
              <a:chOff x="7186272" y="0"/>
              <a:chExt cx="5005729" cy="1427495"/>
            </a:xfrm>
          </p:grpSpPr>
          <p:sp>
            <p:nvSpPr>
              <p:cNvPr id="1379" name="Google Shape;1379;p29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380" name="Google Shape;1380;p29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381" name="Google Shape;1381;p29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57.xml><?xml version="1.0" encoding="utf-8"?>
<p:sldLayout xmlns:a="http://schemas.openxmlformats.org/drawingml/2006/main" xmlns:r="http://schemas.openxmlformats.org/officeDocument/2006/relationships" xmlns:p="http://schemas.openxmlformats.org/presentationml/2006/main" matchingName="2_Title Only">
  <p:cSld name="2_Title Only">
    <p:spTree>
      <p:nvGrpSpPr>
        <p:cNvPr id="1" name="Shape 1382"/>
        <p:cNvGrpSpPr/>
        <p:nvPr/>
      </p:nvGrpSpPr>
      <p:grpSpPr>
        <a:xfrm>
          <a:off x="0" y="0"/>
          <a:ext cx="0" cy="0"/>
          <a:chOff x="0" y="0"/>
          <a:chExt cx="0" cy="0"/>
        </a:xfrm>
      </p:grpSpPr>
      <p:grpSp>
        <p:nvGrpSpPr>
          <p:cNvPr id="1383" name="Google Shape;1383;p297"/>
          <p:cNvGrpSpPr/>
          <p:nvPr/>
        </p:nvGrpSpPr>
        <p:grpSpPr>
          <a:xfrm>
            <a:off x="7191543" y="1"/>
            <a:ext cx="5000459" cy="1425992"/>
            <a:chOff x="7191542" y="1"/>
            <a:chExt cx="5000459" cy="1425992"/>
          </a:xfrm>
        </p:grpSpPr>
        <p:pic>
          <p:nvPicPr>
            <p:cNvPr id="1384" name="Google Shape;1384;p29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385" name="Google Shape;1385;p297"/>
            <p:cNvGrpSpPr/>
            <p:nvPr/>
          </p:nvGrpSpPr>
          <p:grpSpPr>
            <a:xfrm>
              <a:off x="7191542" y="1"/>
              <a:ext cx="5000459" cy="1425992"/>
              <a:chOff x="7186272" y="0"/>
              <a:chExt cx="5005729" cy="1427495"/>
            </a:xfrm>
          </p:grpSpPr>
          <p:sp>
            <p:nvSpPr>
              <p:cNvPr id="1386" name="Google Shape;1386;p29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387" name="Google Shape;1387;p29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388" name="Google Shape;1388;p29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89" name="Google Shape;1389;p29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390" name="Google Shape;1390;p29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391" name="Google Shape;1391;p29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58.xml><?xml version="1.0" encoding="utf-8"?>
<p:sldLayout xmlns:a="http://schemas.openxmlformats.org/drawingml/2006/main" xmlns:r="http://schemas.openxmlformats.org/officeDocument/2006/relationships" xmlns:p="http://schemas.openxmlformats.org/presentationml/2006/main" matchingName="2_End">
  <p:cSld name="2_End 2">
    <p:spTree>
      <p:nvGrpSpPr>
        <p:cNvPr id="1" name="Shape 1392"/>
        <p:cNvGrpSpPr/>
        <p:nvPr/>
      </p:nvGrpSpPr>
      <p:grpSpPr>
        <a:xfrm>
          <a:off x="0" y="0"/>
          <a:ext cx="0" cy="0"/>
          <a:chOff x="0" y="0"/>
          <a:chExt cx="0" cy="0"/>
        </a:xfrm>
      </p:grpSpPr>
      <p:grpSp>
        <p:nvGrpSpPr>
          <p:cNvPr id="1393" name="Google Shape;1393;p298"/>
          <p:cNvGrpSpPr/>
          <p:nvPr/>
        </p:nvGrpSpPr>
        <p:grpSpPr>
          <a:xfrm>
            <a:off x="0" y="0"/>
            <a:ext cx="12192000" cy="2148830"/>
            <a:chOff x="0" y="0"/>
            <a:chExt cx="12192000" cy="2148830"/>
          </a:xfrm>
        </p:grpSpPr>
        <p:sp>
          <p:nvSpPr>
            <p:cNvPr id="1394" name="Google Shape;1394;p29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395" name="Google Shape;1395;p29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396" name="Google Shape;1396;p298"/>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397" name="Google Shape;1397;p298"/>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98" name="Google Shape;1398;p29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99" name="Google Shape;1399;p298"/>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1400" name="Google Shape;1400;p29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859.xml><?xml version="1.0" encoding="utf-8"?>
<p:sldLayout xmlns:a="http://schemas.openxmlformats.org/drawingml/2006/main" xmlns:r="http://schemas.openxmlformats.org/officeDocument/2006/relationships" xmlns:p="http://schemas.openxmlformats.org/presentationml/2006/main" matchingName="2_Blank">
  <p:cSld name="2_Blank">
    <p:spTree>
      <p:nvGrpSpPr>
        <p:cNvPr id="1" name="Shape 1401"/>
        <p:cNvGrpSpPr/>
        <p:nvPr/>
      </p:nvGrpSpPr>
      <p:grpSpPr>
        <a:xfrm>
          <a:off x="0" y="0"/>
          <a:ext cx="0" cy="0"/>
          <a:chOff x="0" y="0"/>
          <a:chExt cx="0" cy="0"/>
        </a:xfrm>
      </p:grpSpPr>
      <p:sp>
        <p:nvSpPr>
          <p:cNvPr id="1402" name="Google Shape;1402;p29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403" name="Google Shape;1403;p2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404" name="Google Shape;1404;p29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05" name="Google Shape;1405;p299"/>
          <p:cNvGrpSpPr/>
          <p:nvPr/>
        </p:nvGrpSpPr>
        <p:grpSpPr>
          <a:xfrm>
            <a:off x="7191543" y="1"/>
            <a:ext cx="5000459" cy="1425992"/>
            <a:chOff x="7191542" y="1"/>
            <a:chExt cx="5000459" cy="1425992"/>
          </a:xfrm>
        </p:grpSpPr>
        <p:pic>
          <p:nvPicPr>
            <p:cNvPr id="1406" name="Google Shape;1406;p2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407" name="Google Shape;1407;p299"/>
            <p:cNvGrpSpPr/>
            <p:nvPr/>
          </p:nvGrpSpPr>
          <p:grpSpPr>
            <a:xfrm>
              <a:off x="7191542" y="1"/>
              <a:ext cx="5000459" cy="1425992"/>
              <a:chOff x="7186272" y="0"/>
              <a:chExt cx="5005729" cy="1427495"/>
            </a:xfrm>
          </p:grpSpPr>
          <p:sp>
            <p:nvSpPr>
              <p:cNvPr id="1408" name="Google Shape;1408;p2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09" name="Google Shape;1409;p2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5">
    <p:spTree>
      <p:nvGrpSpPr>
        <p:cNvPr id="1" name="Shape 10851"/>
        <p:cNvGrpSpPr/>
        <p:nvPr/>
      </p:nvGrpSpPr>
      <p:grpSpPr>
        <a:xfrm>
          <a:off x="0" y="0"/>
          <a:ext cx="0" cy="0"/>
          <a:chOff x="0" y="0"/>
          <a:chExt cx="0" cy="0"/>
        </a:xfrm>
      </p:grpSpPr>
      <p:sp>
        <p:nvSpPr>
          <p:cNvPr id="10852" name="Google Shape;10852;p1490"/>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853" name="Google Shape;10853;p1490"/>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54" name="Google Shape;10854;p1490"/>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855" name="Google Shape;10855;p14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56" name="Google Shape;10856;p149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0857" name="Google Shape;10857;p1490"/>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858" name="Google Shape;10858;p1490"/>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859" name="Google Shape;10859;p1490"/>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860" name="Google Shape;10860;p1490"/>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1860.xml><?xml version="1.0" encoding="utf-8"?>
<p:sldLayout xmlns:a="http://schemas.openxmlformats.org/drawingml/2006/main" xmlns:r="http://schemas.openxmlformats.org/officeDocument/2006/relationships" xmlns:p="http://schemas.openxmlformats.org/presentationml/2006/main" matchingName="4_Cover">
  <p:cSld name="4_Cover">
    <p:spTree>
      <p:nvGrpSpPr>
        <p:cNvPr id="1" name="Shape 1410"/>
        <p:cNvGrpSpPr/>
        <p:nvPr/>
      </p:nvGrpSpPr>
      <p:grpSpPr>
        <a:xfrm>
          <a:off x="0" y="0"/>
          <a:ext cx="0" cy="0"/>
          <a:chOff x="0" y="0"/>
          <a:chExt cx="0" cy="0"/>
        </a:xfrm>
      </p:grpSpPr>
      <p:sp>
        <p:nvSpPr>
          <p:cNvPr id="1411" name="Google Shape;1411;p301"/>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12" name="Google Shape;1412;p301"/>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3" name="Google Shape;1413;p301"/>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414" name="Google Shape;1414;p301"/>
          <p:cNvSpPr>
            <a:spLocks noGrp="1"/>
          </p:cNvSpPr>
          <p:nvPr>
            <p:ph type="pic" idx="2"/>
          </p:nvPr>
        </p:nvSpPr>
        <p:spPr>
          <a:xfrm>
            <a:off x="7118685" y="233915"/>
            <a:ext cx="5073316" cy="5943600"/>
          </a:xfrm>
          <a:prstGeom prst="rect">
            <a:avLst/>
          </a:prstGeom>
          <a:noFill/>
          <a:ln>
            <a:noFill/>
          </a:ln>
        </p:spPr>
      </p:sp>
      <p:grpSp>
        <p:nvGrpSpPr>
          <p:cNvPr id="1415" name="Google Shape;1415;p301"/>
          <p:cNvGrpSpPr/>
          <p:nvPr/>
        </p:nvGrpSpPr>
        <p:grpSpPr>
          <a:xfrm>
            <a:off x="0" y="5020350"/>
            <a:ext cx="12192000" cy="1837653"/>
            <a:chOff x="0" y="5020348"/>
            <a:chExt cx="12192000" cy="1837653"/>
          </a:xfrm>
        </p:grpSpPr>
        <p:sp>
          <p:nvSpPr>
            <p:cNvPr id="1416" name="Google Shape;1416;p30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17" name="Google Shape;1417;p30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418" name="Google Shape;1418;p30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61.xml><?xml version="1.0" encoding="utf-8"?>
<p:sldLayout xmlns:a="http://schemas.openxmlformats.org/drawingml/2006/main" xmlns:r="http://schemas.openxmlformats.org/officeDocument/2006/relationships" xmlns:p="http://schemas.openxmlformats.org/presentationml/2006/main" matchingName="4_Divider">
  <p:cSld name="4_Divider">
    <p:bg>
      <p:bgPr>
        <a:solidFill>
          <a:schemeClr val="lt2"/>
        </a:solidFill>
        <a:effectLst/>
      </p:bgPr>
    </p:bg>
    <p:spTree>
      <p:nvGrpSpPr>
        <p:cNvPr id="1" name="Shape 1419"/>
        <p:cNvGrpSpPr/>
        <p:nvPr/>
      </p:nvGrpSpPr>
      <p:grpSpPr>
        <a:xfrm>
          <a:off x="0" y="0"/>
          <a:ext cx="0" cy="0"/>
          <a:chOff x="0" y="0"/>
          <a:chExt cx="0" cy="0"/>
        </a:xfrm>
      </p:grpSpPr>
      <p:grpSp>
        <p:nvGrpSpPr>
          <p:cNvPr id="1420" name="Google Shape;1420;p304"/>
          <p:cNvGrpSpPr/>
          <p:nvPr/>
        </p:nvGrpSpPr>
        <p:grpSpPr>
          <a:xfrm>
            <a:off x="0" y="5020348"/>
            <a:ext cx="12192000" cy="1837653"/>
            <a:chOff x="0" y="5020347"/>
            <a:chExt cx="12192000" cy="1837653"/>
          </a:xfrm>
        </p:grpSpPr>
        <p:sp>
          <p:nvSpPr>
            <p:cNvPr id="1421" name="Google Shape;1421;p30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22" name="Google Shape;1422;p30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23" name="Google Shape;1423;p30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424" name="Google Shape;1424;p30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425" name="Google Shape;1425;p304"/>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6" name="Google Shape;1426;p304"/>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62.xml><?xml version="1.0" encoding="utf-8"?>
<p:sldLayout xmlns:a="http://schemas.openxmlformats.org/drawingml/2006/main" xmlns:r="http://schemas.openxmlformats.org/officeDocument/2006/relationships" xmlns:p="http://schemas.openxmlformats.org/presentationml/2006/main" matchingName="5_Cover">
  <p:cSld name="5_Cover">
    <p:spTree>
      <p:nvGrpSpPr>
        <p:cNvPr id="1" name="Shape 1427"/>
        <p:cNvGrpSpPr/>
        <p:nvPr/>
      </p:nvGrpSpPr>
      <p:grpSpPr>
        <a:xfrm>
          <a:off x="0" y="0"/>
          <a:ext cx="0" cy="0"/>
          <a:chOff x="0" y="0"/>
          <a:chExt cx="0" cy="0"/>
        </a:xfrm>
      </p:grpSpPr>
      <p:sp>
        <p:nvSpPr>
          <p:cNvPr id="1428" name="Google Shape;1428;p305"/>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29" name="Google Shape;1429;p305"/>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30" name="Google Shape;1430;p305"/>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431" name="Google Shape;1431;p305"/>
          <p:cNvSpPr>
            <a:spLocks noGrp="1"/>
          </p:cNvSpPr>
          <p:nvPr>
            <p:ph type="pic" idx="2"/>
          </p:nvPr>
        </p:nvSpPr>
        <p:spPr>
          <a:xfrm>
            <a:off x="7118685" y="233915"/>
            <a:ext cx="5073316" cy="5943600"/>
          </a:xfrm>
          <a:prstGeom prst="rect">
            <a:avLst/>
          </a:prstGeom>
          <a:noFill/>
          <a:ln>
            <a:noFill/>
          </a:ln>
        </p:spPr>
      </p:sp>
      <p:grpSp>
        <p:nvGrpSpPr>
          <p:cNvPr id="1432" name="Google Shape;1432;p305"/>
          <p:cNvGrpSpPr/>
          <p:nvPr/>
        </p:nvGrpSpPr>
        <p:grpSpPr>
          <a:xfrm>
            <a:off x="0" y="5020350"/>
            <a:ext cx="12192000" cy="1837653"/>
            <a:chOff x="0" y="5020348"/>
            <a:chExt cx="12192000" cy="1837653"/>
          </a:xfrm>
        </p:grpSpPr>
        <p:sp>
          <p:nvSpPr>
            <p:cNvPr id="1433" name="Google Shape;1433;p30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34" name="Google Shape;1434;p305"/>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435" name="Google Shape;1435;p30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63.xml><?xml version="1.0" encoding="utf-8"?>
<p:sldLayout xmlns:a="http://schemas.openxmlformats.org/drawingml/2006/main" xmlns:r="http://schemas.openxmlformats.org/officeDocument/2006/relationships" xmlns:p="http://schemas.openxmlformats.org/presentationml/2006/main" matchingName="4_Cover">
  <p:cSld name="4_Cover 2">
    <p:spTree>
      <p:nvGrpSpPr>
        <p:cNvPr id="1" name="Shape 1436"/>
        <p:cNvGrpSpPr/>
        <p:nvPr/>
      </p:nvGrpSpPr>
      <p:grpSpPr>
        <a:xfrm>
          <a:off x="0" y="0"/>
          <a:ext cx="0" cy="0"/>
          <a:chOff x="0" y="0"/>
          <a:chExt cx="0" cy="0"/>
        </a:xfrm>
      </p:grpSpPr>
      <p:sp>
        <p:nvSpPr>
          <p:cNvPr id="1437" name="Google Shape;1437;p308"/>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38" name="Google Shape;1438;p308"/>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39" name="Google Shape;1439;p308"/>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440" name="Google Shape;1440;p308"/>
          <p:cNvSpPr>
            <a:spLocks noGrp="1"/>
          </p:cNvSpPr>
          <p:nvPr>
            <p:ph type="pic" idx="2"/>
          </p:nvPr>
        </p:nvSpPr>
        <p:spPr>
          <a:xfrm>
            <a:off x="7118684" y="233915"/>
            <a:ext cx="5073316" cy="5943600"/>
          </a:xfrm>
          <a:prstGeom prst="rect">
            <a:avLst/>
          </a:prstGeom>
          <a:noFill/>
          <a:ln>
            <a:noFill/>
          </a:ln>
        </p:spPr>
      </p:sp>
      <p:grpSp>
        <p:nvGrpSpPr>
          <p:cNvPr id="1441" name="Google Shape;1441;p308"/>
          <p:cNvGrpSpPr/>
          <p:nvPr/>
        </p:nvGrpSpPr>
        <p:grpSpPr>
          <a:xfrm>
            <a:off x="0" y="5020349"/>
            <a:ext cx="12192000" cy="1837653"/>
            <a:chOff x="0" y="5020348"/>
            <a:chExt cx="12192000" cy="1837653"/>
          </a:xfrm>
        </p:grpSpPr>
        <p:sp>
          <p:nvSpPr>
            <p:cNvPr id="1442" name="Google Shape;1442;p30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43" name="Google Shape;1443;p308"/>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444" name="Google Shape;1444;p30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64.xml><?xml version="1.0" encoding="utf-8"?>
<p:sldLayout xmlns:a="http://schemas.openxmlformats.org/drawingml/2006/main" xmlns:r="http://schemas.openxmlformats.org/officeDocument/2006/relationships" xmlns:p="http://schemas.openxmlformats.org/presentationml/2006/main" matchingName="4_Divider">
  <p:cSld name="4_Divider 2">
    <p:bg>
      <p:bgPr>
        <a:solidFill>
          <a:schemeClr val="lt2"/>
        </a:solidFill>
        <a:effectLst/>
      </p:bgPr>
    </p:bg>
    <p:spTree>
      <p:nvGrpSpPr>
        <p:cNvPr id="1" name="Shape 1445"/>
        <p:cNvGrpSpPr/>
        <p:nvPr/>
      </p:nvGrpSpPr>
      <p:grpSpPr>
        <a:xfrm>
          <a:off x="0" y="0"/>
          <a:ext cx="0" cy="0"/>
          <a:chOff x="0" y="0"/>
          <a:chExt cx="0" cy="0"/>
        </a:xfrm>
      </p:grpSpPr>
      <p:grpSp>
        <p:nvGrpSpPr>
          <p:cNvPr id="1446" name="Google Shape;1446;p311"/>
          <p:cNvGrpSpPr/>
          <p:nvPr/>
        </p:nvGrpSpPr>
        <p:grpSpPr>
          <a:xfrm>
            <a:off x="0" y="5020348"/>
            <a:ext cx="12192000" cy="1837653"/>
            <a:chOff x="0" y="5020347"/>
            <a:chExt cx="12192000" cy="1837653"/>
          </a:xfrm>
        </p:grpSpPr>
        <p:sp>
          <p:nvSpPr>
            <p:cNvPr id="1447" name="Google Shape;1447;p31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48" name="Google Shape;1448;p31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49" name="Google Shape;1449;p31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450" name="Google Shape;1450;p31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451" name="Google Shape;1451;p311"/>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2" name="Google Shape;1452;p311"/>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65.xml><?xml version="1.0" encoding="utf-8"?>
<p:sldLayout xmlns:a="http://schemas.openxmlformats.org/drawingml/2006/main" xmlns:r="http://schemas.openxmlformats.org/officeDocument/2006/relationships" xmlns:p="http://schemas.openxmlformats.org/presentationml/2006/main" matchingName="5_Cover">
  <p:cSld name="5_Cover 2">
    <p:spTree>
      <p:nvGrpSpPr>
        <p:cNvPr id="1" name="Shape 1453"/>
        <p:cNvGrpSpPr/>
        <p:nvPr/>
      </p:nvGrpSpPr>
      <p:grpSpPr>
        <a:xfrm>
          <a:off x="0" y="0"/>
          <a:ext cx="0" cy="0"/>
          <a:chOff x="0" y="0"/>
          <a:chExt cx="0" cy="0"/>
        </a:xfrm>
      </p:grpSpPr>
      <p:sp>
        <p:nvSpPr>
          <p:cNvPr id="1454" name="Google Shape;1454;p312"/>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55" name="Google Shape;1455;p312"/>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6" name="Google Shape;1456;p312"/>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457" name="Google Shape;1457;p312"/>
          <p:cNvSpPr>
            <a:spLocks noGrp="1"/>
          </p:cNvSpPr>
          <p:nvPr>
            <p:ph type="pic" idx="2"/>
          </p:nvPr>
        </p:nvSpPr>
        <p:spPr>
          <a:xfrm>
            <a:off x="7118684" y="233915"/>
            <a:ext cx="5073316" cy="5943600"/>
          </a:xfrm>
          <a:prstGeom prst="rect">
            <a:avLst/>
          </a:prstGeom>
          <a:noFill/>
          <a:ln>
            <a:noFill/>
          </a:ln>
        </p:spPr>
      </p:sp>
      <p:grpSp>
        <p:nvGrpSpPr>
          <p:cNvPr id="1458" name="Google Shape;1458;p312"/>
          <p:cNvGrpSpPr/>
          <p:nvPr/>
        </p:nvGrpSpPr>
        <p:grpSpPr>
          <a:xfrm>
            <a:off x="0" y="5020349"/>
            <a:ext cx="12192000" cy="1837653"/>
            <a:chOff x="0" y="5020348"/>
            <a:chExt cx="12192000" cy="1837653"/>
          </a:xfrm>
        </p:grpSpPr>
        <p:sp>
          <p:nvSpPr>
            <p:cNvPr id="1459" name="Google Shape;1459;p31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60" name="Google Shape;1460;p31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461" name="Google Shape;1461;p31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66.xml><?xml version="1.0" encoding="utf-8"?>
<p:sldLayout xmlns:a="http://schemas.openxmlformats.org/drawingml/2006/main" xmlns:r="http://schemas.openxmlformats.org/officeDocument/2006/relationships" xmlns:p="http://schemas.openxmlformats.org/presentationml/2006/main" matchingName="21_Quotation">
  <p:cSld name="21_Quotation">
    <p:spTree>
      <p:nvGrpSpPr>
        <p:cNvPr id="1" name="Shape 1462"/>
        <p:cNvGrpSpPr/>
        <p:nvPr/>
      </p:nvGrpSpPr>
      <p:grpSpPr>
        <a:xfrm>
          <a:off x="0" y="0"/>
          <a:ext cx="0" cy="0"/>
          <a:chOff x="0" y="0"/>
          <a:chExt cx="0" cy="0"/>
        </a:xfrm>
      </p:grpSpPr>
      <p:sp>
        <p:nvSpPr>
          <p:cNvPr id="1463" name="Google Shape;1463;p313"/>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64" name="Google Shape;1464;p313"/>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5" name="Google Shape;1465;p313"/>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66" name="Google Shape;1466;p313"/>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467" name="Google Shape;1467;p3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468" name="Google Shape;1468;p31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469" name="Google Shape;1469;p313"/>
          <p:cNvGrpSpPr/>
          <p:nvPr/>
        </p:nvGrpSpPr>
        <p:grpSpPr>
          <a:xfrm>
            <a:off x="7191544" y="1"/>
            <a:ext cx="5000459" cy="1425992"/>
            <a:chOff x="7191542" y="1"/>
            <a:chExt cx="5000459" cy="1425992"/>
          </a:xfrm>
        </p:grpSpPr>
        <p:pic>
          <p:nvPicPr>
            <p:cNvPr id="1470" name="Google Shape;1470;p3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471" name="Google Shape;1471;p313"/>
            <p:cNvGrpSpPr/>
            <p:nvPr/>
          </p:nvGrpSpPr>
          <p:grpSpPr>
            <a:xfrm>
              <a:off x="7191542" y="1"/>
              <a:ext cx="5000459" cy="1425992"/>
              <a:chOff x="7186272" y="0"/>
              <a:chExt cx="5005729" cy="1427495"/>
            </a:xfrm>
          </p:grpSpPr>
          <p:sp>
            <p:nvSpPr>
              <p:cNvPr id="1472" name="Google Shape;1472;p3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73" name="Google Shape;1473;p3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474" name="Google Shape;1474;p313"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1867.xml><?xml version="1.0" encoding="utf-8"?>
<p:sldLayout xmlns:a="http://schemas.openxmlformats.org/drawingml/2006/main" xmlns:r="http://schemas.openxmlformats.org/officeDocument/2006/relationships" xmlns:p="http://schemas.openxmlformats.org/presentationml/2006/main" matchingName="4_Cover B">
  <p:cSld name="4_Cover B">
    <p:spTree>
      <p:nvGrpSpPr>
        <p:cNvPr id="1" name="Shape 1475"/>
        <p:cNvGrpSpPr/>
        <p:nvPr/>
      </p:nvGrpSpPr>
      <p:grpSpPr>
        <a:xfrm>
          <a:off x="0" y="0"/>
          <a:ext cx="0" cy="0"/>
          <a:chOff x="0" y="0"/>
          <a:chExt cx="0" cy="0"/>
        </a:xfrm>
      </p:grpSpPr>
      <p:sp>
        <p:nvSpPr>
          <p:cNvPr id="1476" name="Google Shape;1476;p314"/>
          <p:cNvSpPr txBox="1">
            <a:spLocks noGrp="1"/>
          </p:cNvSpPr>
          <p:nvPr>
            <p:ph type="ctrTitle"/>
          </p:nvPr>
        </p:nvSpPr>
        <p:spPr>
          <a:xfrm>
            <a:off x="513349" y="2633533"/>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77" name="Google Shape;1477;p314"/>
          <p:cNvSpPr txBox="1">
            <a:spLocks noGrp="1"/>
          </p:cNvSpPr>
          <p:nvPr>
            <p:ph type="subTitle" idx="1"/>
          </p:nvPr>
        </p:nvSpPr>
        <p:spPr>
          <a:xfrm>
            <a:off x="513349" y="5400326"/>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1478" name="Google Shape;1478;p314"/>
          <p:cNvGrpSpPr/>
          <p:nvPr/>
        </p:nvGrpSpPr>
        <p:grpSpPr>
          <a:xfrm flipH="1">
            <a:off x="-1" y="2"/>
            <a:ext cx="6418725" cy="1509823"/>
            <a:chOff x="7522541" y="1"/>
            <a:chExt cx="4669459" cy="1098357"/>
          </a:xfrm>
        </p:grpSpPr>
        <p:sp>
          <p:nvSpPr>
            <p:cNvPr id="1479" name="Google Shape;1479;p314"/>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480" name="Google Shape;1480;p314"/>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pic>
        <p:nvPicPr>
          <p:cNvPr id="1481" name="Google Shape;1481;p314"/>
          <p:cNvPicPr preferRelativeResize="0"/>
          <p:nvPr/>
        </p:nvPicPr>
        <p:blipFill rotWithShape="1">
          <a:blip r:embed="rId2">
            <a:alphaModFix/>
          </a:blip>
          <a:srcRect/>
          <a:stretch/>
        </p:blipFill>
        <p:spPr>
          <a:xfrm>
            <a:off x="513349" y="136526"/>
            <a:ext cx="1945207" cy="879975"/>
          </a:xfrm>
          <a:prstGeom prst="rect">
            <a:avLst/>
          </a:prstGeom>
          <a:noFill/>
          <a:ln>
            <a:noFill/>
          </a:ln>
        </p:spPr>
      </p:pic>
    </p:spTree>
  </p:cSld>
  <p:clrMapOvr>
    <a:masterClrMapping/>
  </p:clrMapOvr>
</p:sldLayout>
</file>

<file path=ppt/slideLayouts/slideLayout1868.xml><?xml version="1.0" encoding="utf-8"?>
<p:sldLayout xmlns:a="http://schemas.openxmlformats.org/drawingml/2006/main" xmlns:r="http://schemas.openxmlformats.org/officeDocument/2006/relationships" xmlns:p="http://schemas.openxmlformats.org/presentationml/2006/main" matchingName="15_Divider">
  <p:cSld name="15_Divider">
    <p:bg>
      <p:bgPr>
        <a:solidFill>
          <a:schemeClr val="lt2"/>
        </a:solidFill>
        <a:effectLst/>
      </p:bgPr>
    </p:bg>
    <p:spTree>
      <p:nvGrpSpPr>
        <p:cNvPr id="1" name="Shape 1482"/>
        <p:cNvGrpSpPr/>
        <p:nvPr/>
      </p:nvGrpSpPr>
      <p:grpSpPr>
        <a:xfrm>
          <a:off x="0" y="0"/>
          <a:ext cx="0" cy="0"/>
          <a:chOff x="0" y="0"/>
          <a:chExt cx="0" cy="0"/>
        </a:xfrm>
      </p:grpSpPr>
      <p:grpSp>
        <p:nvGrpSpPr>
          <p:cNvPr id="1483" name="Google Shape;1483;p315"/>
          <p:cNvGrpSpPr/>
          <p:nvPr/>
        </p:nvGrpSpPr>
        <p:grpSpPr>
          <a:xfrm>
            <a:off x="0" y="5020348"/>
            <a:ext cx="12192000" cy="1837653"/>
            <a:chOff x="0" y="5020347"/>
            <a:chExt cx="12192000" cy="1837653"/>
          </a:xfrm>
        </p:grpSpPr>
        <p:sp>
          <p:nvSpPr>
            <p:cNvPr id="1484" name="Google Shape;1484;p31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85" name="Google Shape;1485;p31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86" name="Google Shape;1486;p31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487" name="Google Shape;1487;p31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488" name="Google Shape;1488;p315"/>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89" name="Google Shape;1489;p315"/>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69.xml><?xml version="1.0" encoding="utf-8"?>
<p:sldLayout xmlns:a="http://schemas.openxmlformats.org/drawingml/2006/main" xmlns:r="http://schemas.openxmlformats.org/officeDocument/2006/relationships" xmlns:p="http://schemas.openxmlformats.org/presentationml/2006/main" matchingName="15_Cover">
  <p:cSld name="15_Cover">
    <p:spTree>
      <p:nvGrpSpPr>
        <p:cNvPr id="1" name="Shape 1490"/>
        <p:cNvGrpSpPr/>
        <p:nvPr/>
      </p:nvGrpSpPr>
      <p:grpSpPr>
        <a:xfrm>
          <a:off x="0" y="0"/>
          <a:ext cx="0" cy="0"/>
          <a:chOff x="0" y="0"/>
          <a:chExt cx="0" cy="0"/>
        </a:xfrm>
      </p:grpSpPr>
      <p:sp>
        <p:nvSpPr>
          <p:cNvPr id="1491" name="Google Shape;1491;p317"/>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92" name="Google Shape;1492;p317"/>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93" name="Google Shape;1493;p317"/>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494" name="Google Shape;1494;p317"/>
          <p:cNvSpPr>
            <a:spLocks noGrp="1"/>
          </p:cNvSpPr>
          <p:nvPr>
            <p:ph type="pic" idx="2"/>
          </p:nvPr>
        </p:nvSpPr>
        <p:spPr>
          <a:xfrm>
            <a:off x="7118685" y="233915"/>
            <a:ext cx="5073316" cy="5943600"/>
          </a:xfrm>
          <a:prstGeom prst="rect">
            <a:avLst/>
          </a:prstGeom>
          <a:noFill/>
          <a:ln>
            <a:noFill/>
          </a:ln>
        </p:spPr>
      </p:sp>
      <p:grpSp>
        <p:nvGrpSpPr>
          <p:cNvPr id="1495" name="Google Shape;1495;p317"/>
          <p:cNvGrpSpPr/>
          <p:nvPr/>
        </p:nvGrpSpPr>
        <p:grpSpPr>
          <a:xfrm>
            <a:off x="0" y="5020348"/>
            <a:ext cx="12192000" cy="1837653"/>
            <a:chOff x="0" y="5020348"/>
            <a:chExt cx="12192000" cy="1837653"/>
          </a:xfrm>
        </p:grpSpPr>
        <p:sp>
          <p:nvSpPr>
            <p:cNvPr id="1496" name="Google Shape;1496;p31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497" name="Google Shape;1497;p31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498" name="Google Shape;1498;p31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6">
    <p:spTree>
      <p:nvGrpSpPr>
        <p:cNvPr id="1" name="Shape 10861"/>
        <p:cNvGrpSpPr/>
        <p:nvPr/>
      </p:nvGrpSpPr>
      <p:grpSpPr>
        <a:xfrm>
          <a:off x="0" y="0"/>
          <a:ext cx="0" cy="0"/>
          <a:chOff x="0" y="0"/>
          <a:chExt cx="0" cy="0"/>
        </a:xfrm>
      </p:grpSpPr>
      <p:sp>
        <p:nvSpPr>
          <p:cNvPr id="10862" name="Google Shape;10862;p1491"/>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863" name="Google Shape;10863;p1491"/>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64" name="Google Shape;10864;p1491"/>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865" name="Google Shape;10865;p149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66" name="Google Shape;10866;p149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0867" name="Google Shape;10867;p1491"/>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868" name="Google Shape;10868;p1491"/>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869" name="Google Shape;10869;p1491"/>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870" name="Google Shape;10870;p1491"/>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1870.xml><?xml version="1.0" encoding="utf-8"?>
<p:sldLayout xmlns:a="http://schemas.openxmlformats.org/drawingml/2006/main" xmlns:r="http://schemas.openxmlformats.org/officeDocument/2006/relationships" xmlns:p="http://schemas.openxmlformats.org/presentationml/2006/main" matchingName="Comparison">
  <p:cSld name="Comparison 9">
    <p:spTree>
      <p:nvGrpSpPr>
        <p:cNvPr id="1" name="Shape 1499"/>
        <p:cNvGrpSpPr/>
        <p:nvPr/>
      </p:nvGrpSpPr>
      <p:grpSpPr>
        <a:xfrm>
          <a:off x="0" y="0"/>
          <a:ext cx="0" cy="0"/>
          <a:chOff x="0" y="0"/>
          <a:chExt cx="0" cy="0"/>
        </a:xfrm>
      </p:grpSpPr>
      <p:grpSp>
        <p:nvGrpSpPr>
          <p:cNvPr id="1500" name="Google Shape;1500;p318"/>
          <p:cNvGrpSpPr/>
          <p:nvPr/>
        </p:nvGrpSpPr>
        <p:grpSpPr>
          <a:xfrm>
            <a:off x="7191543" y="1"/>
            <a:ext cx="5000459" cy="1425992"/>
            <a:chOff x="7191542" y="1"/>
            <a:chExt cx="5000459" cy="1425992"/>
          </a:xfrm>
        </p:grpSpPr>
        <p:pic>
          <p:nvPicPr>
            <p:cNvPr id="1501" name="Google Shape;1501;p31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02" name="Google Shape;1502;p318"/>
            <p:cNvGrpSpPr/>
            <p:nvPr/>
          </p:nvGrpSpPr>
          <p:grpSpPr>
            <a:xfrm>
              <a:off x="7191542" y="1"/>
              <a:ext cx="5000459" cy="1425992"/>
              <a:chOff x="7186272" y="0"/>
              <a:chExt cx="5005729" cy="1427495"/>
            </a:xfrm>
          </p:grpSpPr>
          <p:sp>
            <p:nvSpPr>
              <p:cNvPr id="1503" name="Google Shape;1503;p31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04" name="Google Shape;1504;p31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505" name="Google Shape;1505;p31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06" name="Google Shape;1506;p318"/>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507" name="Google Shape;1507;p318"/>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08" name="Google Shape;1508;p318"/>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509" name="Google Shape;1509;p318"/>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10" name="Google Shape;1510;p31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511" name="Google Shape;1511;p31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12" name="Google Shape;1512;p31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71.xml><?xml version="1.0" encoding="utf-8"?>
<p:sldLayout xmlns:a="http://schemas.openxmlformats.org/drawingml/2006/main" xmlns:r="http://schemas.openxmlformats.org/officeDocument/2006/relationships" xmlns:p="http://schemas.openxmlformats.org/presentationml/2006/main" matchingName="16_Cover">
  <p:cSld name="16_Cover">
    <p:spTree>
      <p:nvGrpSpPr>
        <p:cNvPr id="1" name="Shape 1513"/>
        <p:cNvGrpSpPr/>
        <p:nvPr/>
      </p:nvGrpSpPr>
      <p:grpSpPr>
        <a:xfrm>
          <a:off x="0" y="0"/>
          <a:ext cx="0" cy="0"/>
          <a:chOff x="0" y="0"/>
          <a:chExt cx="0" cy="0"/>
        </a:xfrm>
      </p:grpSpPr>
      <p:sp>
        <p:nvSpPr>
          <p:cNvPr id="1514" name="Google Shape;1514;p319"/>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515" name="Google Shape;1515;p319"/>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16" name="Google Shape;1516;p319"/>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517" name="Google Shape;1517;p319"/>
          <p:cNvSpPr>
            <a:spLocks noGrp="1"/>
          </p:cNvSpPr>
          <p:nvPr>
            <p:ph type="pic" idx="2"/>
          </p:nvPr>
        </p:nvSpPr>
        <p:spPr>
          <a:xfrm>
            <a:off x="7118685" y="233915"/>
            <a:ext cx="5073316" cy="5943600"/>
          </a:xfrm>
          <a:prstGeom prst="rect">
            <a:avLst/>
          </a:prstGeom>
          <a:noFill/>
          <a:ln>
            <a:noFill/>
          </a:ln>
        </p:spPr>
      </p:sp>
      <p:grpSp>
        <p:nvGrpSpPr>
          <p:cNvPr id="1518" name="Google Shape;1518;p319"/>
          <p:cNvGrpSpPr/>
          <p:nvPr/>
        </p:nvGrpSpPr>
        <p:grpSpPr>
          <a:xfrm>
            <a:off x="0" y="5020348"/>
            <a:ext cx="12192000" cy="1837653"/>
            <a:chOff x="0" y="5020348"/>
            <a:chExt cx="12192000" cy="1837653"/>
          </a:xfrm>
        </p:grpSpPr>
        <p:sp>
          <p:nvSpPr>
            <p:cNvPr id="1519" name="Google Shape;1519;p31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520" name="Google Shape;1520;p31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521" name="Google Shape;1521;p31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72.xml><?xml version="1.0" encoding="utf-8"?>
<p:sldLayout xmlns:a="http://schemas.openxmlformats.org/drawingml/2006/main" xmlns:r="http://schemas.openxmlformats.org/officeDocument/2006/relationships" xmlns:p="http://schemas.openxmlformats.org/presentationml/2006/main" matchingName="16_Divider">
  <p:cSld name="16_Divider">
    <p:bg>
      <p:bgPr>
        <a:solidFill>
          <a:schemeClr val="lt2"/>
        </a:solidFill>
        <a:effectLst/>
      </p:bgPr>
    </p:bg>
    <p:spTree>
      <p:nvGrpSpPr>
        <p:cNvPr id="1" name="Shape 1522"/>
        <p:cNvGrpSpPr/>
        <p:nvPr/>
      </p:nvGrpSpPr>
      <p:grpSpPr>
        <a:xfrm>
          <a:off x="0" y="0"/>
          <a:ext cx="0" cy="0"/>
          <a:chOff x="0" y="0"/>
          <a:chExt cx="0" cy="0"/>
        </a:xfrm>
      </p:grpSpPr>
      <p:grpSp>
        <p:nvGrpSpPr>
          <p:cNvPr id="1523" name="Google Shape;1523;p320"/>
          <p:cNvGrpSpPr/>
          <p:nvPr/>
        </p:nvGrpSpPr>
        <p:grpSpPr>
          <a:xfrm>
            <a:off x="0" y="5020348"/>
            <a:ext cx="12192000" cy="1837653"/>
            <a:chOff x="0" y="5020347"/>
            <a:chExt cx="12192000" cy="1837653"/>
          </a:xfrm>
        </p:grpSpPr>
        <p:sp>
          <p:nvSpPr>
            <p:cNvPr id="1524" name="Google Shape;1524;p32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525" name="Google Shape;1525;p32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526" name="Google Shape;1526;p32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527" name="Google Shape;1527;p32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528" name="Google Shape;1528;p320"/>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29" name="Google Shape;1529;p320"/>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73.xml><?xml version="1.0" encoding="utf-8"?>
<p:sldLayout xmlns:a="http://schemas.openxmlformats.org/drawingml/2006/main" xmlns:r="http://schemas.openxmlformats.org/officeDocument/2006/relationships" xmlns:p="http://schemas.openxmlformats.org/presentationml/2006/main" matchingName="10_Quotation">
  <p:cSld name="10_Quotation">
    <p:spTree>
      <p:nvGrpSpPr>
        <p:cNvPr id="1" name="Shape 1530"/>
        <p:cNvGrpSpPr/>
        <p:nvPr/>
      </p:nvGrpSpPr>
      <p:grpSpPr>
        <a:xfrm>
          <a:off x="0" y="0"/>
          <a:ext cx="0" cy="0"/>
          <a:chOff x="0" y="0"/>
          <a:chExt cx="0" cy="0"/>
        </a:xfrm>
      </p:grpSpPr>
      <p:sp>
        <p:nvSpPr>
          <p:cNvPr id="1531" name="Google Shape;1531;p321"/>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532" name="Google Shape;1532;p32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33" name="Google Shape;1533;p32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34" name="Google Shape;1534;p32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535" name="Google Shape;1535;p32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36" name="Google Shape;1536;p32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37" name="Google Shape;1537;p321"/>
          <p:cNvGrpSpPr/>
          <p:nvPr/>
        </p:nvGrpSpPr>
        <p:grpSpPr>
          <a:xfrm>
            <a:off x="7191543" y="1"/>
            <a:ext cx="5000459" cy="1425992"/>
            <a:chOff x="7191542" y="1"/>
            <a:chExt cx="5000459" cy="1425992"/>
          </a:xfrm>
        </p:grpSpPr>
        <p:pic>
          <p:nvPicPr>
            <p:cNvPr id="1538" name="Google Shape;1538;p32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39" name="Google Shape;1539;p321"/>
            <p:cNvGrpSpPr/>
            <p:nvPr/>
          </p:nvGrpSpPr>
          <p:grpSpPr>
            <a:xfrm>
              <a:off x="7191542" y="1"/>
              <a:ext cx="5000459" cy="1425992"/>
              <a:chOff x="7186272" y="0"/>
              <a:chExt cx="5005729" cy="1427495"/>
            </a:xfrm>
          </p:grpSpPr>
          <p:sp>
            <p:nvSpPr>
              <p:cNvPr id="1540" name="Google Shape;1540;p32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41" name="Google Shape;1541;p32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542" name="Google Shape;1542;p32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74.xml><?xml version="1.0" encoding="utf-8"?>
<p:sldLayout xmlns:a="http://schemas.openxmlformats.org/drawingml/2006/main" xmlns:r="http://schemas.openxmlformats.org/officeDocument/2006/relationships" xmlns:p="http://schemas.openxmlformats.org/presentationml/2006/main" matchingName="3_Title Only">
  <p:cSld name="3_Title Only">
    <p:spTree>
      <p:nvGrpSpPr>
        <p:cNvPr id="1" name="Shape 1543"/>
        <p:cNvGrpSpPr/>
        <p:nvPr/>
      </p:nvGrpSpPr>
      <p:grpSpPr>
        <a:xfrm>
          <a:off x="0" y="0"/>
          <a:ext cx="0" cy="0"/>
          <a:chOff x="0" y="0"/>
          <a:chExt cx="0" cy="0"/>
        </a:xfrm>
      </p:grpSpPr>
      <p:grpSp>
        <p:nvGrpSpPr>
          <p:cNvPr id="1544" name="Google Shape;1544;p322"/>
          <p:cNvGrpSpPr/>
          <p:nvPr/>
        </p:nvGrpSpPr>
        <p:grpSpPr>
          <a:xfrm>
            <a:off x="7191543" y="1"/>
            <a:ext cx="5000459" cy="1425992"/>
            <a:chOff x="7191542" y="1"/>
            <a:chExt cx="5000459" cy="1425992"/>
          </a:xfrm>
        </p:grpSpPr>
        <p:pic>
          <p:nvPicPr>
            <p:cNvPr id="1545" name="Google Shape;1545;p3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46" name="Google Shape;1546;p322"/>
            <p:cNvGrpSpPr/>
            <p:nvPr/>
          </p:nvGrpSpPr>
          <p:grpSpPr>
            <a:xfrm>
              <a:off x="7191542" y="1"/>
              <a:ext cx="5000459" cy="1425992"/>
              <a:chOff x="7186272" y="0"/>
              <a:chExt cx="5005729" cy="1427495"/>
            </a:xfrm>
          </p:grpSpPr>
          <p:sp>
            <p:nvSpPr>
              <p:cNvPr id="1547" name="Google Shape;1547;p3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48" name="Google Shape;1548;p3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549" name="Google Shape;1549;p32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50" name="Google Shape;1550;p32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551" name="Google Shape;1551;p3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52" name="Google Shape;1552;p32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75.xml><?xml version="1.0" encoding="utf-8"?>
<p:sldLayout xmlns:a="http://schemas.openxmlformats.org/drawingml/2006/main" xmlns:r="http://schemas.openxmlformats.org/officeDocument/2006/relationships" xmlns:p="http://schemas.openxmlformats.org/presentationml/2006/main" matchingName="6_Divider">
  <p:cSld name="6_Divider">
    <p:bg>
      <p:bgPr>
        <a:solidFill>
          <a:schemeClr val="lt2"/>
        </a:solidFill>
        <a:effectLst/>
      </p:bgPr>
    </p:bg>
    <p:spTree>
      <p:nvGrpSpPr>
        <p:cNvPr id="1" name="Shape 1553"/>
        <p:cNvGrpSpPr/>
        <p:nvPr/>
      </p:nvGrpSpPr>
      <p:grpSpPr>
        <a:xfrm>
          <a:off x="0" y="0"/>
          <a:ext cx="0" cy="0"/>
          <a:chOff x="0" y="0"/>
          <a:chExt cx="0" cy="0"/>
        </a:xfrm>
      </p:grpSpPr>
      <p:grpSp>
        <p:nvGrpSpPr>
          <p:cNvPr id="1554" name="Google Shape;1554;p323"/>
          <p:cNvGrpSpPr/>
          <p:nvPr/>
        </p:nvGrpSpPr>
        <p:grpSpPr>
          <a:xfrm>
            <a:off x="0" y="5020348"/>
            <a:ext cx="12192000" cy="1837653"/>
            <a:chOff x="0" y="5020347"/>
            <a:chExt cx="12192000" cy="1837653"/>
          </a:xfrm>
        </p:grpSpPr>
        <p:sp>
          <p:nvSpPr>
            <p:cNvPr id="1555" name="Google Shape;1555;p323"/>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556" name="Google Shape;1556;p32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557" name="Google Shape;1557;p323"/>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558" name="Google Shape;1558;p32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559" name="Google Shape;1559;p323"/>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0" name="Google Shape;1560;p323"/>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76.xml><?xml version="1.0" encoding="utf-8"?>
<p:sldLayout xmlns:a="http://schemas.openxmlformats.org/drawingml/2006/main" xmlns:r="http://schemas.openxmlformats.org/officeDocument/2006/relationships" xmlns:p="http://schemas.openxmlformats.org/presentationml/2006/main" matchingName="5_Photo Slide">
  <p:cSld name="5_Photo Slide">
    <p:spTree>
      <p:nvGrpSpPr>
        <p:cNvPr id="1" name="Shape 1561"/>
        <p:cNvGrpSpPr/>
        <p:nvPr/>
      </p:nvGrpSpPr>
      <p:grpSpPr>
        <a:xfrm>
          <a:off x="0" y="0"/>
          <a:ext cx="0" cy="0"/>
          <a:chOff x="0" y="0"/>
          <a:chExt cx="0" cy="0"/>
        </a:xfrm>
      </p:grpSpPr>
      <p:sp>
        <p:nvSpPr>
          <p:cNvPr id="1562" name="Google Shape;1562;p324"/>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563" name="Google Shape;1563;p324"/>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564" name="Google Shape;1564;p324"/>
          <p:cNvGrpSpPr/>
          <p:nvPr/>
        </p:nvGrpSpPr>
        <p:grpSpPr>
          <a:xfrm>
            <a:off x="0" y="5379427"/>
            <a:ext cx="2807368" cy="753891"/>
            <a:chOff x="0" y="5379426"/>
            <a:chExt cx="2807368" cy="753891"/>
          </a:xfrm>
        </p:grpSpPr>
        <p:sp>
          <p:nvSpPr>
            <p:cNvPr id="1565" name="Google Shape;1565;p32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566" name="Google Shape;1566;p32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1567" name="Google Shape;1567;p324"/>
          <p:cNvSpPr>
            <a:spLocks noGrp="1"/>
          </p:cNvSpPr>
          <p:nvPr>
            <p:ph type="pic" idx="2"/>
          </p:nvPr>
        </p:nvSpPr>
        <p:spPr>
          <a:xfrm>
            <a:off x="2807368" y="457202"/>
            <a:ext cx="8915400" cy="5943598"/>
          </a:xfrm>
          <a:prstGeom prst="rect">
            <a:avLst/>
          </a:prstGeom>
          <a:noFill/>
          <a:ln>
            <a:noFill/>
          </a:ln>
        </p:spPr>
      </p:sp>
      <p:pic>
        <p:nvPicPr>
          <p:cNvPr id="1568" name="Google Shape;1568;p324"/>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1877.xml><?xml version="1.0" encoding="utf-8"?>
<p:sldLayout xmlns:a="http://schemas.openxmlformats.org/drawingml/2006/main" xmlns:r="http://schemas.openxmlformats.org/officeDocument/2006/relationships" xmlns:p="http://schemas.openxmlformats.org/presentationml/2006/main" matchingName="23_Quotation">
  <p:cSld name="23_Quotation">
    <p:spTree>
      <p:nvGrpSpPr>
        <p:cNvPr id="1" name="Shape 1569"/>
        <p:cNvGrpSpPr/>
        <p:nvPr/>
      </p:nvGrpSpPr>
      <p:grpSpPr>
        <a:xfrm>
          <a:off x="0" y="0"/>
          <a:ext cx="0" cy="0"/>
          <a:chOff x="0" y="0"/>
          <a:chExt cx="0" cy="0"/>
        </a:xfrm>
      </p:grpSpPr>
      <p:sp>
        <p:nvSpPr>
          <p:cNvPr id="1570" name="Google Shape;1570;p325"/>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571" name="Google Shape;1571;p325"/>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2" name="Google Shape;1572;p32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73" name="Google Shape;1573;p32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574" name="Google Shape;1574;p32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75" name="Google Shape;1575;p32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76" name="Google Shape;1576;p325"/>
          <p:cNvGrpSpPr/>
          <p:nvPr/>
        </p:nvGrpSpPr>
        <p:grpSpPr>
          <a:xfrm>
            <a:off x="7191543" y="1"/>
            <a:ext cx="5000459" cy="1425992"/>
            <a:chOff x="7191542" y="1"/>
            <a:chExt cx="5000459" cy="1425992"/>
          </a:xfrm>
        </p:grpSpPr>
        <p:pic>
          <p:nvPicPr>
            <p:cNvPr id="1577" name="Google Shape;1577;p32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78" name="Google Shape;1578;p325"/>
            <p:cNvGrpSpPr/>
            <p:nvPr/>
          </p:nvGrpSpPr>
          <p:grpSpPr>
            <a:xfrm>
              <a:off x="7191542" y="1"/>
              <a:ext cx="5000459" cy="1425992"/>
              <a:chOff x="7186272" y="0"/>
              <a:chExt cx="5005729" cy="1427495"/>
            </a:xfrm>
          </p:grpSpPr>
          <p:sp>
            <p:nvSpPr>
              <p:cNvPr id="1579" name="Google Shape;1579;p32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80" name="Google Shape;1580;p32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581" name="Google Shape;1581;p32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78.xml><?xml version="1.0" encoding="utf-8"?>
<p:sldLayout xmlns:a="http://schemas.openxmlformats.org/drawingml/2006/main" xmlns:r="http://schemas.openxmlformats.org/officeDocument/2006/relationships" xmlns:p="http://schemas.openxmlformats.org/presentationml/2006/main" matchingName="11_Quotation">
  <p:cSld name="11_Quotation">
    <p:spTree>
      <p:nvGrpSpPr>
        <p:cNvPr id="1" name="Shape 1582"/>
        <p:cNvGrpSpPr/>
        <p:nvPr/>
      </p:nvGrpSpPr>
      <p:grpSpPr>
        <a:xfrm>
          <a:off x="0" y="0"/>
          <a:ext cx="0" cy="0"/>
          <a:chOff x="0" y="0"/>
          <a:chExt cx="0" cy="0"/>
        </a:xfrm>
      </p:grpSpPr>
      <p:sp>
        <p:nvSpPr>
          <p:cNvPr id="1583" name="Google Shape;1583;p326"/>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584" name="Google Shape;1584;p32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5" name="Google Shape;1585;p32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86" name="Google Shape;1586;p32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587" name="Google Shape;1587;p32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88" name="Google Shape;1588;p32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89" name="Google Shape;1589;p326"/>
          <p:cNvGrpSpPr/>
          <p:nvPr/>
        </p:nvGrpSpPr>
        <p:grpSpPr>
          <a:xfrm>
            <a:off x="7191543" y="1"/>
            <a:ext cx="5000459" cy="1425992"/>
            <a:chOff x="7191542" y="1"/>
            <a:chExt cx="5000459" cy="1425992"/>
          </a:xfrm>
        </p:grpSpPr>
        <p:pic>
          <p:nvPicPr>
            <p:cNvPr id="1590" name="Google Shape;1590;p32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91" name="Google Shape;1591;p326"/>
            <p:cNvGrpSpPr/>
            <p:nvPr/>
          </p:nvGrpSpPr>
          <p:grpSpPr>
            <a:xfrm>
              <a:off x="7191542" y="1"/>
              <a:ext cx="5000459" cy="1425992"/>
              <a:chOff x="7186272" y="0"/>
              <a:chExt cx="5005729" cy="1427495"/>
            </a:xfrm>
          </p:grpSpPr>
          <p:sp>
            <p:nvSpPr>
              <p:cNvPr id="1592" name="Google Shape;1592;p32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593" name="Google Shape;1593;p32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594" name="Google Shape;1594;p32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79.xml><?xml version="1.0" encoding="utf-8"?>
<p:sldLayout xmlns:a="http://schemas.openxmlformats.org/drawingml/2006/main" xmlns:r="http://schemas.openxmlformats.org/officeDocument/2006/relationships" xmlns:p="http://schemas.openxmlformats.org/presentationml/2006/main" matchingName="12_Quotation">
  <p:cSld name="12_Quotation">
    <p:spTree>
      <p:nvGrpSpPr>
        <p:cNvPr id="1" name="Shape 1595"/>
        <p:cNvGrpSpPr/>
        <p:nvPr/>
      </p:nvGrpSpPr>
      <p:grpSpPr>
        <a:xfrm>
          <a:off x="0" y="0"/>
          <a:ext cx="0" cy="0"/>
          <a:chOff x="0" y="0"/>
          <a:chExt cx="0" cy="0"/>
        </a:xfrm>
      </p:grpSpPr>
      <p:sp>
        <p:nvSpPr>
          <p:cNvPr id="1596" name="Google Shape;1596;p32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597" name="Google Shape;1597;p32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98" name="Google Shape;1598;p32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99" name="Google Shape;1599;p32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600" name="Google Shape;1600;p32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01" name="Google Shape;1601;p32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02" name="Google Shape;1602;p327"/>
          <p:cNvGrpSpPr/>
          <p:nvPr/>
        </p:nvGrpSpPr>
        <p:grpSpPr>
          <a:xfrm>
            <a:off x="7191543" y="1"/>
            <a:ext cx="5000459" cy="1425992"/>
            <a:chOff x="7191542" y="1"/>
            <a:chExt cx="5000459" cy="1425992"/>
          </a:xfrm>
        </p:grpSpPr>
        <p:pic>
          <p:nvPicPr>
            <p:cNvPr id="1603" name="Google Shape;1603;p32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04" name="Google Shape;1604;p327"/>
            <p:cNvGrpSpPr/>
            <p:nvPr/>
          </p:nvGrpSpPr>
          <p:grpSpPr>
            <a:xfrm>
              <a:off x="7191542" y="1"/>
              <a:ext cx="5000459" cy="1425992"/>
              <a:chOff x="7186272" y="0"/>
              <a:chExt cx="5005729" cy="1427495"/>
            </a:xfrm>
          </p:grpSpPr>
          <p:sp>
            <p:nvSpPr>
              <p:cNvPr id="1605" name="Google Shape;1605;p32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06" name="Google Shape;1606;p32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607" name="Google Shape;1607;p32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4">
    <p:spTree>
      <p:nvGrpSpPr>
        <p:cNvPr id="1" name="Shape 10871"/>
        <p:cNvGrpSpPr/>
        <p:nvPr/>
      </p:nvGrpSpPr>
      <p:grpSpPr>
        <a:xfrm>
          <a:off x="0" y="0"/>
          <a:ext cx="0" cy="0"/>
          <a:chOff x="0" y="0"/>
          <a:chExt cx="0" cy="0"/>
        </a:xfrm>
      </p:grpSpPr>
      <p:sp>
        <p:nvSpPr>
          <p:cNvPr id="10872" name="Google Shape;10872;p1492"/>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73" name="Google Shape;10873;p1492"/>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74" name="Google Shape;10874;p1492"/>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75" name="Google Shape;10875;p1492"/>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876" name="Google Shape;10876;p149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880.xml><?xml version="1.0" encoding="utf-8"?>
<p:sldLayout xmlns:a="http://schemas.openxmlformats.org/drawingml/2006/main" xmlns:r="http://schemas.openxmlformats.org/officeDocument/2006/relationships" xmlns:p="http://schemas.openxmlformats.org/presentationml/2006/main" matchingName="5_Title and Content">
  <p:cSld name="5_Title and Content">
    <p:spTree>
      <p:nvGrpSpPr>
        <p:cNvPr id="1" name="Shape 1608"/>
        <p:cNvGrpSpPr/>
        <p:nvPr/>
      </p:nvGrpSpPr>
      <p:grpSpPr>
        <a:xfrm>
          <a:off x="0" y="0"/>
          <a:ext cx="0" cy="0"/>
          <a:chOff x="0" y="0"/>
          <a:chExt cx="0" cy="0"/>
        </a:xfrm>
      </p:grpSpPr>
      <p:grpSp>
        <p:nvGrpSpPr>
          <p:cNvPr id="1609" name="Google Shape;1609;p329"/>
          <p:cNvGrpSpPr/>
          <p:nvPr/>
        </p:nvGrpSpPr>
        <p:grpSpPr>
          <a:xfrm>
            <a:off x="7191543" y="1"/>
            <a:ext cx="5000459" cy="1425992"/>
            <a:chOff x="7191542" y="1"/>
            <a:chExt cx="5000459" cy="1425992"/>
          </a:xfrm>
        </p:grpSpPr>
        <p:pic>
          <p:nvPicPr>
            <p:cNvPr id="1610" name="Google Shape;1610;p3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11" name="Google Shape;1611;p329"/>
            <p:cNvGrpSpPr/>
            <p:nvPr/>
          </p:nvGrpSpPr>
          <p:grpSpPr>
            <a:xfrm>
              <a:off x="7191542" y="1"/>
              <a:ext cx="5000459" cy="1425992"/>
              <a:chOff x="7186272" y="0"/>
              <a:chExt cx="5005729" cy="1427495"/>
            </a:xfrm>
          </p:grpSpPr>
          <p:sp>
            <p:nvSpPr>
              <p:cNvPr id="1612" name="Google Shape;1612;p3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13" name="Google Shape;1613;p3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614" name="Google Shape;1614;p32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5" name="Google Shape;1615;p329"/>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16" name="Google Shape;1616;p32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617" name="Google Shape;1617;p3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18" name="Google Shape;1618;p3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81.xml><?xml version="1.0" encoding="utf-8"?>
<p:sldLayout xmlns:a="http://schemas.openxmlformats.org/drawingml/2006/main" xmlns:r="http://schemas.openxmlformats.org/officeDocument/2006/relationships" xmlns:p="http://schemas.openxmlformats.org/presentationml/2006/main" matchingName="5_Two Content">
  <p:cSld name="5_Two Content">
    <p:spTree>
      <p:nvGrpSpPr>
        <p:cNvPr id="1" name="Shape 1619"/>
        <p:cNvGrpSpPr/>
        <p:nvPr/>
      </p:nvGrpSpPr>
      <p:grpSpPr>
        <a:xfrm>
          <a:off x="0" y="0"/>
          <a:ext cx="0" cy="0"/>
          <a:chOff x="0" y="0"/>
          <a:chExt cx="0" cy="0"/>
        </a:xfrm>
      </p:grpSpPr>
      <p:sp>
        <p:nvSpPr>
          <p:cNvPr id="1620" name="Google Shape;1620;p33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21" name="Google Shape;1621;p330"/>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622" name="Google Shape;1622;p330"/>
          <p:cNvGrpSpPr/>
          <p:nvPr/>
        </p:nvGrpSpPr>
        <p:grpSpPr>
          <a:xfrm>
            <a:off x="7191543" y="1"/>
            <a:ext cx="5000459" cy="1425992"/>
            <a:chOff x="7191542" y="1"/>
            <a:chExt cx="5000459" cy="1425992"/>
          </a:xfrm>
        </p:grpSpPr>
        <p:pic>
          <p:nvPicPr>
            <p:cNvPr id="1623" name="Google Shape;1623;p33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24" name="Google Shape;1624;p330"/>
            <p:cNvGrpSpPr/>
            <p:nvPr/>
          </p:nvGrpSpPr>
          <p:grpSpPr>
            <a:xfrm>
              <a:off x="7191542" y="1"/>
              <a:ext cx="5000459" cy="1425992"/>
              <a:chOff x="7186272" y="0"/>
              <a:chExt cx="5005729" cy="1427495"/>
            </a:xfrm>
          </p:grpSpPr>
          <p:sp>
            <p:nvSpPr>
              <p:cNvPr id="1625" name="Google Shape;1625;p33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26" name="Google Shape;1626;p33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627" name="Google Shape;1627;p330"/>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28" name="Google Shape;1628;p330"/>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629" name="Google Shape;1629;p33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30" name="Google Shape;1630;p33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82.xml><?xml version="1.0" encoding="utf-8"?>
<p:sldLayout xmlns:a="http://schemas.openxmlformats.org/drawingml/2006/main" xmlns:r="http://schemas.openxmlformats.org/officeDocument/2006/relationships" xmlns:p="http://schemas.openxmlformats.org/presentationml/2006/main" matchingName="5_Comparison">
  <p:cSld name="5_Comparison">
    <p:spTree>
      <p:nvGrpSpPr>
        <p:cNvPr id="1" name="Shape 1631"/>
        <p:cNvGrpSpPr/>
        <p:nvPr/>
      </p:nvGrpSpPr>
      <p:grpSpPr>
        <a:xfrm>
          <a:off x="0" y="0"/>
          <a:ext cx="0" cy="0"/>
          <a:chOff x="0" y="0"/>
          <a:chExt cx="0" cy="0"/>
        </a:xfrm>
      </p:grpSpPr>
      <p:grpSp>
        <p:nvGrpSpPr>
          <p:cNvPr id="1632" name="Google Shape;1632;p331"/>
          <p:cNvGrpSpPr/>
          <p:nvPr/>
        </p:nvGrpSpPr>
        <p:grpSpPr>
          <a:xfrm>
            <a:off x="7191544" y="1"/>
            <a:ext cx="5000459" cy="1425992"/>
            <a:chOff x="7191542" y="1"/>
            <a:chExt cx="5000459" cy="1425992"/>
          </a:xfrm>
        </p:grpSpPr>
        <p:pic>
          <p:nvPicPr>
            <p:cNvPr id="1633" name="Google Shape;1633;p33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34" name="Google Shape;1634;p331"/>
            <p:cNvGrpSpPr/>
            <p:nvPr/>
          </p:nvGrpSpPr>
          <p:grpSpPr>
            <a:xfrm>
              <a:off x="7191542" y="1"/>
              <a:ext cx="5000459" cy="1425992"/>
              <a:chOff x="7186272" y="0"/>
              <a:chExt cx="5005729" cy="1427495"/>
            </a:xfrm>
          </p:grpSpPr>
          <p:sp>
            <p:nvSpPr>
              <p:cNvPr id="1635" name="Google Shape;1635;p33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36" name="Google Shape;1636;p33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637" name="Google Shape;1637;p331"/>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38" name="Google Shape;1638;p331"/>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639" name="Google Shape;1639;p331"/>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40" name="Google Shape;1640;p33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641" name="Google Shape;1641;p33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42" name="Google Shape;1642;p331"/>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643" name="Google Shape;1643;p33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44" name="Google Shape;1644;p33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83.xml><?xml version="1.0" encoding="utf-8"?>
<p:sldLayout xmlns:a="http://schemas.openxmlformats.org/drawingml/2006/main" xmlns:r="http://schemas.openxmlformats.org/officeDocument/2006/relationships" xmlns:p="http://schemas.openxmlformats.org/presentationml/2006/main" matchingName="5_Comparison">
  <p:cSld name="5_Comparison 2">
    <p:spTree>
      <p:nvGrpSpPr>
        <p:cNvPr id="1" name="Shape 1645"/>
        <p:cNvGrpSpPr/>
        <p:nvPr/>
      </p:nvGrpSpPr>
      <p:grpSpPr>
        <a:xfrm>
          <a:off x="0" y="0"/>
          <a:ext cx="0" cy="0"/>
          <a:chOff x="0" y="0"/>
          <a:chExt cx="0" cy="0"/>
        </a:xfrm>
      </p:grpSpPr>
      <p:grpSp>
        <p:nvGrpSpPr>
          <p:cNvPr id="1646" name="Google Shape;1646;p332"/>
          <p:cNvGrpSpPr/>
          <p:nvPr/>
        </p:nvGrpSpPr>
        <p:grpSpPr>
          <a:xfrm>
            <a:off x="7191543" y="1"/>
            <a:ext cx="5000459" cy="1425992"/>
            <a:chOff x="7191542" y="1"/>
            <a:chExt cx="5000459" cy="1425992"/>
          </a:xfrm>
        </p:grpSpPr>
        <p:pic>
          <p:nvPicPr>
            <p:cNvPr id="1647" name="Google Shape;1647;p33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48" name="Google Shape;1648;p332"/>
            <p:cNvGrpSpPr/>
            <p:nvPr/>
          </p:nvGrpSpPr>
          <p:grpSpPr>
            <a:xfrm>
              <a:off x="7191542" y="1"/>
              <a:ext cx="5000459" cy="1425992"/>
              <a:chOff x="7186272" y="0"/>
              <a:chExt cx="5005729" cy="1427495"/>
            </a:xfrm>
          </p:grpSpPr>
          <p:sp>
            <p:nvSpPr>
              <p:cNvPr id="1649" name="Google Shape;1649;p33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50" name="Google Shape;1650;p33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651" name="Google Shape;1651;p332"/>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2" name="Google Shape;1652;p332"/>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653" name="Google Shape;1653;p332"/>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54" name="Google Shape;1654;p33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655" name="Google Shape;1655;p33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56" name="Google Shape;1656;p33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657" name="Google Shape;1657;p33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58" name="Google Shape;1658;p33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84.xml><?xml version="1.0" encoding="utf-8"?>
<p:sldLayout xmlns:a="http://schemas.openxmlformats.org/drawingml/2006/main" xmlns:r="http://schemas.openxmlformats.org/officeDocument/2006/relationships" xmlns:p="http://schemas.openxmlformats.org/presentationml/2006/main" matchingName="5_Title Only">
  <p:cSld name="5_Title Only">
    <p:spTree>
      <p:nvGrpSpPr>
        <p:cNvPr id="1" name="Shape 1659"/>
        <p:cNvGrpSpPr/>
        <p:nvPr/>
      </p:nvGrpSpPr>
      <p:grpSpPr>
        <a:xfrm>
          <a:off x="0" y="0"/>
          <a:ext cx="0" cy="0"/>
          <a:chOff x="0" y="0"/>
          <a:chExt cx="0" cy="0"/>
        </a:xfrm>
      </p:grpSpPr>
      <p:grpSp>
        <p:nvGrpSpPr>
          <p:cNvPr id="1660" name="Google Shape;1660;p333"/>
          <p:cNvGrpSpPr/>
          <p:nvPr/>
        </p:nvGrpSpPr>
        <p:grpSpPr>
          <a:xfrm>
            <a:off x="7191543" y="1"/>
            <a:ext cx="5000459" cy="1425992"/>
            <a:chOff x="7191542" y="1"/>
            <a:chExt cx="5000459" cy="1425992"/>
          </a:xfrm>
        </p:grpSpPr>
        <p:pic>
          <p:nvPicPr>
            <p:cNvPr id="1661" name="Google Shape;1661;p33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62" name="Google Shape;1662;p333"/>
            <p:cNvGrpSpPr/>
            <p:nvPr/>
          </p:nvGrpSpPr>
          <p:grpSpPr>
            <a:xfrm>
              <a:off x="7191542" y="1"/>
              <a:ext cx="5000459" cy="1425992"/>
              <a:chOff x="7186272" y="0"/>
              <a:chExt cx="5005729" cy="1427495"/>
            </a:xfrm>
          </p:grpSpPr>
          <p:sp>
            <p:nvSpPr>
              <p:cNvPr id="1663" name="Google Shape;1663;p33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64" name="Google Shape;1664;p33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665" name="Google Shape;1665;p33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6" name="Google Shape;1666;p33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667" name="Google Shape;1667;p33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68" name="Google Shape;1668;p33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85.xml><?xml version="1.0" encoding="utf-8"?>
<p:sldLayout xmlns:a="http://schemas.openxmlformats.org/drawingml/2006/main" xmlns:r="http://schemas.openxmlformats.org/officeDocument/2006/relationships" xmlns:p="http://schemas.openxmlformats.org/presentationml/2006/main" matchingName="4_End">
  <p:cSld name="4_End">
    <p:spTree>
      <p:nvGrpSpPr>
        <p:cNvPr id="1" name="Shape 1669"/>
        <p:cNvGrpSpPr/>
        <p:nvPr/>
      </p:nvGrpSpPr>
      <p:grpSpPr>
        <a:xfrm>
          <a:off x="0" y="0"/>
          <a:ext cx="0" cy="0"/>
          <a:chOff x="0" y="0"/>
          <a:chExt cx="0" cy="0"/>
        </a:xfrm>
      </p:grpSpPr>
      <p:grpSp>
        <p:nvGrpSpPr>
          <p:cNvPr id="1670" name="Google Shape;1670;p334"/>
          <p:cNvGrpSpPr/>
          <p:nvPr/>
        </p:nvGrpSpPr>
        <p:grpSpPr>
          <a:xfrm>
            <a:off x="0" y="0"/>
            <a:ext cx="12192000" cy="2148830"/>
            <a:chOff x="0" y="0"/>
            <a:chExt cx="12192000" cy="2148830"/>
          </a:xfrm>
        </p:grpSpPr>
        <p:sp>
          <p:nvSpPr>
            <p:cNvPr id="1671" name="Google Shape;1671;p334"/>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72" name="Google Shape;1672;p334"/>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673" name="Google Shape;1673;p334"/>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674" name="Google Shape;1674;p334"/>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75" name="Google Shape;1675;p334"/>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76" name="Google Shape;1676;p334"/>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1677" name="Google Shape;1677;p334"/>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886.xml><?xml version="1.0" encoding="utf-8"?>
<p:sldLayout xmlns:a="http://schemas.openxmlformats.org/drawingml/2006/main" xmlns:r="http://schemas.openxmlformats.org/officeDocument/2006/relationships" xmlns:p="http://schemas.openxmlformats.org/presentationml/2006/main" matchingName="3_Blank">
  <p:cSld name="3_Blank">
    <p:spTree>
      <p:nvGrpSpPr>
        <p:cNvPr id="1" name="Shape 1678"/>
        <p:cNvGrpSpPr/>
        <p:nvPr/>
      </p:nvGrpSpPr>
      <p:grpSpPr>
        <a:xfrm>
          <a:off x="0" y="0"/>
          <a:ext cx="0" cy="0"/>
          <a:chOff x="0" y="0"/>
          <a:chExt cx="0" cy="0"/>
        </a:xfrm>
      </p:grpSpPr>
      <p:sp>
        <p:nvSpPr>
          <p:cNvPr id="1679" name="Google Shape;1679;p33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680" name="Google Shape;1680;p3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81" name="Google Shape;1681;p33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82" name="Google Shape;1682;p335"/>
          <p:cNvGrpSpPr/>
          <p:nvPr/>
        </p:nvGrpSpPr>
        <p:grpSpPr>
          <a:xfrm>
            <a:off x="7191543" y="1"/>
            <a:ext cx="5000459" cy="1425992"/>
            <a:chOff x="7191542" y="1"/>
            <a:chExt cx="5000459" cy="1425992"/>
          </a:xfrm>
        </p:grpSpPr>
        <p:pic>
          <p:nvPicPr>
            <p:cNvPr id="1683" name="Google Shape;1683;p3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84" name="Google Shape;1684;p335"/>
            <p:cNvGrpSpPr/>
            <p:nvPr/>
          </p:nvGrpSpPr>
          <p:grpSpPr>
            <a:xfrm>
              <a:off x="7191542" y="1"/>
              <a:ext cx="5000459" cy="1425992"/>
              <a:chOff x="7186272" y="0"/>
              <a:chExt cx="5005729" cy="1427495"/>
            </a:xfrm>
          </p:grpSpPr>
          <p:sp>
            <p:nvSpPr>
              <p:cNvPr id="1685" name="Google Shape;1685;p3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686" name="Google Shape;1686;p3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887.xml><?xml version="1.0" encoding="utf-8"?>
<p:sldLayout xmlns:a="http://schemas.openxmlformats.org/drawingml/2006/main" xmlns:r="http://schemas.openxmlformats.org/officeDocument/2006/relationships" xmlns:p="http://schemas.openxmlformats.org/presentationml/2006/main" matchingName="7_Cover">
  <p:cSld name="7_Cover 2">
    <p:spTree>
      <p:nvGrpSpPr>
        <p:cNvPr id="1" name="Shape 1687"/>
        <p:cNvGrpSpPr/>
        <p:nvPr/>
      </p:nvGrpSpPr>
      <p:grpSpPr>
        <a:xfrm>
          <a:off x="0" y="0"/>
          <a:ext cx="0" cy="0"/>
          <a:chOff x="0" y="0"/>
          <a:chExt cx="0" cy="0"/>
        </a:xfrm>
      </p:grpSpPr>
      <p:sp>
        <p:nvSpPr>
          <p:cNvPr id="1688" name="Google Shape;1688;p336"/>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689" name="Google Shape;1689;p336"/>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0" name="Google Shape;1690;p336"/>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691" name="Google Shape;1691;p336"/>
          <p:cNvSpPr>
            <a:spLocks noGrp="1"/>
          </p:cNvSpPr>
          <p:nvPr>
            <p:ph type="pic" idx="2"/>
          </p:nvPr>
        </p:nvSpPr>
        <p:spPr>
          <a:xfrm>
            <a:off x="7118685" y="233915"/>
            <a:ext cx="5073316" cy="5943600"/>
          </a:xfrm>
          <a:prstGeom prst="rect">
            <a:avLst/>
          </a:prstGeom>
          <a:noFill/>
          <a:ln>
            <a:noFill/>
          </a:ln>
        </p:spPr>
      </p:sp>
      <p:grpSp>
        <p:nvGrpSpPr>
          <p:cNvPr id="1692" name="Google Shape;1692;p336"/>
          <p:cNvGrpSpPr/>
          <p:nvPr/>
        </p:nvGrpSpPr>
        <p:grpSpPr>
          <a:xfrm>
            <a:off x="0" y="5020350"/>
            <a:ext cx="12192000" cy="1837653"/>
            <a:chOff x="0" y="5020348"/>
            <a:chExt cx="12192000" cy="1837653"/>
          </a:xfrm>
        </p:grpSpPr>
        <p:sp>
          <p:nvSpPr>
            <p:cNvPr id="1693" name="Google Shape;1693;p33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694" name="Google Shape;1694;p33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695" name="Google Shape;1695;p33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88.xml><?xml version="1.0" encoding="utf-8"?>
<p:sldLayout xmlns:a="http://schemas.openxmlformats.org/drawingml/2006/main" xmlns:r="http://schemas.openxmlformats.org/officeDocument/2006/relationships" xmlns:p="http://schemas.openxmlformats.org/presentationml/2006/main" matchingName="7_Divider">
  <p:cSld name="7_Divider">
    <p:bg>
      <p:bgPr>
        <a:solidFill>
          <a:schemeClr val="lt2"/>
        </a:solidFill>
        <a:effectLst/>
      </p:bgPr>
    </p:bg>
    <p:spTree>
      <p:nvGrpSpPr>
        <p:cNvPr id="1" name="Shape 1696"/>
        <p:cNvGrpSpPr/>
        <p:nvPr/>
      </p:nvGrpSpPr>
      <p:grpSpPr>
        <a:xfrm>
          <a:off x="0" y="0"/>
          <a:ext cx="0" cy="0"/>
          <a:chOff x="0" y="0"/>
          <a:chExt cx="0" cy="0"/>
        </a:xfrm>
      </p:grpSpPr>
      <p:grpSp>
        <p:nvGrpSpPr>
          <p:cNvPr id="1697" name="Google Shape;1697;p337"/>
          <p:cNvGrpSpPr/>
          <p:nvPr/>
        </p:nvGrpSpPr>
        <p:grpSpPr>
          <a:xfrm>
            <a:off x="0" y="5020348"/>
            <a:ext cx="12192000" cy="1837653"/>
            <a:chOff x="0" y="5020347"/>
            <a:chExt cx="12192000" cy="1837653"/>
          </a:xfrm>
        </p:grpSpPr>
        <p:sp>
          <p:nvSpPr>
            <p:cNvPr id="1698" name="Google Shape;1698;p33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699" name="Google Shape;1699;p33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700" name="Google Shape;1700;p33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701" name="Google Shape;1701;p33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702" name="Google Shape;1702;p337"/>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3" name="Google Shape;1703;p337"/>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89.xml><?xml version="1.0" encoding="utf-8"?>
<p:sldLayout xmlns:a="http://schemas.openxmlformats.org/drawingml/2006/main" xmlns:r="http://schemas.openxmlformats.org/officeDocument/2006/relationships" xmlns:p="http://schemas.openxmlformats.org/presentationml/2006/main" matchingName="7_Cover">
  <p:cSld name="7_Cover 3">
    <p:spTree>
      <p:nvGrpSpPr>
        <p:cNvPr id="1" name="Shape 1704"/>
        <p:cNvGrpSpPr/>
        <p:nvPr/>
      </p:nvGrpSpPr>
      <p:grpSpPr>
        <a:xfrm>
          <a:off x="0" y="0"/>
          <a:ext cx="0" cy="0"/>
          <a:chOff x="0" y="0"/>
          <a:chExt cx="0" cy="0"/>
        </a:xfrm>
      </p:grpSpPr>
      <p:sp>
        <p:nvSpPr>
          <p:cNvPr id="1705" name="Google Shape;1705;p338"/>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706" name="Google Shape;1706;p338"/>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7" name="Google Shape;1707;p338"/>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708" name="Google Shape;1708;p338"/>
          <p:cNvSpPr>
            <a:spLocks noGrp="1"/>
          </p:cNvSpPr>
          <p:nvPr>
            <p:ph type="pic" idx="2"/>
          </p:nvPr>
        </p:nvSpPr>
        <p:spPr>
          <a:xfrm>
            <a:off x="7118684" y="233915"/>
            <a:ext cx="5073316" cy="5943600"/>
          </a:xfrm>
          <a:prstGeom prst="rect">
            <a:avLst/>
          </a:prstGeom>
          <a:noFill/>
          <a:ln>
            <a:noFill/>
          </a:ln>
        </p:spPr>
      </p:sp>
      <p:grpSp>
        <p:nvGrpSpPr>
          <p:cNvPr id="1709" name="Google Shape;1709;p338"/>
          <p:cNvGrpSpPr/>
          <p:nvPr/>
        </p:nvGrpSpPr>
        <p:grpSpPr>
          <a:xfrm>
            <a:off x="0" y="5020349"/>
            <a:ext cx="12192000" cy="1837653"/>
            <a:chOff x="0" y="5020348"/>
            <a:chExt cx="12192000" cy="1837653"/>
          </a:xfrm>
        </p:grpSpPr>
        <p:sp>
          <p:nvSpPr>
            <p:cNvPr id="1710" name="Google Shape;1710;p33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711" name="Google Shape;1711;p338"/>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712" name="Google Shape;1712;p33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1_Title and Content">
  <p:cSld name="1_Title and Content 4">
    <p:spTree>
      <p:nvGrpSpPr>
        <p:cNvPr id="1" name="Shape 10877"/>
        <p:cNvGrpSpPr/>
        <p:nvPr/>
      </p:nvGrpSpPr>
      <p:grpSpPr>
        <a:xfrm>
          <a:off x="0" y="0"/>
          <a:ext cx="0" cy="0"/>
          <a:chOff x="0" y="0"/>
          <a:chExt cx="0" cy="0"/>
        </a:xfrm>
      </p:grpSpPr>
      <p:sp>
        <p:nvSpPr>
          <p:cNvPr id="10878" name="Google Shape;10878;p149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0879" name="Google Shape;10879;p1493"/>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0880" name="Google Shape;10880;p1493"/>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81" name="Google Shape;10881;p1493"/>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82" name="Google Shape;10882;p1493"/>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890.xml><?xml version="1.0" encoding="utf-8"?>
<p:sldLayout xmlns:a="http://schemas.openxmlformats.org/drawingml/2006/main" xmlns:r="http://schemas.openxmlformats.org/officeDocument/2006/relationships" xmlns:p="http://schemas.openxmlformats.org/presentationml/2006/main" matchingName="7_Divider">
  <p:cSld name="7_Divider 2">
    <p:bg>
      <p:bgPr>
        <a:solidFill>
          <a:schemeClr val="lt2"/>
        </a:solidFill>
        <a:effectLst/>
      </p:bgPr>
    </p:bg>
    <p:spTree>
      <p:nvGrpSpPr>
        <p:cNvPr id="1" name="Shape 1713"/>
        <p:cNvGrpSpPr/>
        <p:nvPr/>
      </p:nvGrpSpPr>
      <p:grpSpPr>
        <a:xfrm>
          <a:off x="0" y="0"/>
          <a:ext cx="0" cy="0"/>
          <a:chOff x="0" y="0"/>
          <a:chExt cx="0" cy="0"/>
        </a:xfrm>
      </p:grpSpPr>
      <p:grpSp>
        <p:nvGrpSpPr>
          <p:cNvPr id="1714" name="Google Shape;1714;p339"/>
          <p:cNvGrpSpPr/>
          <p:nvPr/>
        </p:nvGrpSpPr>
        <p:grpSpPr>
          <a:xfrm>
            <a:off x="0" y="5020348"/>
            <a:ext cx="12192000" cy="1837653"/>
            <a:chOff x="0" y="5020347"/>
            <a:chExt cx="12192000" cy="1837653"/>
          </a:xfrm>
        </p:grpSpPr>
        <p:sp>
          <p:nvSpPr>
            <p:cNvPr id="1715" name="Google Shape;1715;p339"/>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716" name="Google Shape;1716;p33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717" name="Google Shape;1717;p339"/>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718" name="Google Shape;1718;p33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719" name="Google Shape;1719;p339"/>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0" name="Google Shape;1720;p339"/>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891.xml><?xml version="1.0" encoding="utf-8"?>
<p:sldLayout xmlns:a="http://schemas.openxmlformats.org/drawingml/2006/main" xmlns:r="http://schemas.openxmlformats.org/officeDocument/2006/relationships" xmlns:p="http://schemas.openxmlformats.org/presentationml/2006/main" matchingName="25_Quotation">
  <p:cSld name="25_Quotation">
    <p:spTree>
      <p:nvGrpSpPr>
        <p:cNvPr id="1" name="Shape 1721"/>
        <p:cNvGrpSpPr/>
        <p:nvPr/>
      </p:nvGrpSpPr>
      <p:grpSpPr>
        <a:xfrm>
          <a:off x="0" y="0"/>
          <a:ext cx="0" cy="0"/>
          <a:chOff x="0" y="0"/>
          <a:chExt cx="0" cy="0"/>
        </a:xfrm>
      </p:grpSpPr>
      <p:sp>
        <p:nvSpPr>
          <p:cNvPr id="1722" name="Google Shape;1722;p34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723" name="Google Shape;1723;p34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4" name="Google Shape;1724;p34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25" name="Google Shape;1725;p34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726" name="Google Shape;1726;p34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27" name="Google Shape;1727;p34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28" name="Google Shape;1728;p340"/>
          <p:cNvGrpSpPr/>
          <p:nvPr/>
        </p:nvGrpSpPr>
        <p:grpSpPr>
          <a:xfrm>
            <a:off x="7191543" y="1"/>
            <a:ext cx="5000459" cy="1425992"/>
            <a:chOff x="7191542" y="1"/>
            <a:chExt cx="5000459" cy="1425992"/>
          </a:xfrm>
        </p:grpSpPr>
        <p:pic>
          <p:nvPicPr>
            <p:cNvPr id="1729" name="Google Shape;1729;p34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30" name="Google Shape;1730;p340"/>
            <p:cNvGrpSpPr/>
            <p:nvPr/>
          </p:nvGrpSpPr>
          <p:grpSpPr>
            <a:xfrm>
              <a:off x="7191542" y="1"/>
              <a:ext cx="5000459" cy="1425992"/>
              <a:chOff x="7186272" y="0"/>
              <a:chExt cx="5005729" cy="1427495"/>
            </a:xfrm>
          </p:grpSpPr>
          <p:sp>
            <p:nvSpPr>
              <p:cNvPr id="1731" name="Google Shape;1731;p34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732" name="Google Shape;1732;p34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733" name="Google Shape;1733;p34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92.xml><?xml version="1.0" encoding="utf-8"?>
<p:sldLayout xmlns:a="http://schemas.openxmlformats.org/drawingml/2006/main" xmlns:r="http://schemas.openxmlformats.org/officeDocument/2006/relationships" xmlns:p="http://schemas.openxmlformats.org/presentationml/2006/main" matchingName="13_Quotation">
  <p:cSld name="13_Quotation">
    <p:spTree>
      <p:nvGrpSpPr>
        <p:cNvPr id="1" name="Shape 1734"/>
        <p:cNvGrpSpPr/>
        <p:nvPr/>
      </p:nvGrpSpPr>
      <p:grpSpPr>
        <a:xfrm>
          <a:off x="0" y="0"/>
          <a:ext cx="0" cy="0"/>
          <a:chOff x="0" y="0"/>
          <a:chExt cx="0" cy="0"/>
        </a:xfrm>
      </p:grpSpPr>
      <p:sp>
        <p:nvSpPr>
          <p:cNvPr id="1735" name="Google Shape;1735;p341"/>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736" name="Google Shape;1736;p34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37" name="Google Shape;1737;p34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38" name="Google Shape;1738;p34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739" name="Google Shape;1739;p34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40" name="Google Shape;1740;p34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41" name="Google Shape;1741;p341"/>
          <p:cNvGrpSpPr/>
          <p:nvPr/>
        </p:nvGrpSpPr>
        <p:grpSpPr>
          <a:xfrm>
            <a:off x="7191543" y="1"/>
            <a:ext cx="5000459" cy="1425992"/>
            <a:chOff x="7191542" y="1"/>
            <a:chExt cx="5000459" cy="1425992"/>
          </a:xfrm>
        </p:grpSpPr>
        <p:pic>
          <p:nvPicPr>
            <p:cNvPr id="1742" name="Google Shape;1742;p34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43" name="Google Shape;1743;p341"/>
            <p:cNvGrpSpPr/>
            <p:nvPr/>
          </p:nvGrpSpPr>
          <p:grpSpPr>
            <a:xfrm>
              <a:off x="7191542" y="1"/>
              <a:ext cx="5000459" cy="1425992"/>
              <a:chOff x="7186272" y="0"/>
              <a:chExt cx="5005729" cy="1427495"/>
            </a:xfrm>
          </p:grpSpPr>
          <p:sp>
            <p:nvSpPr>
              <p:cNvPr id="1744" name="Google Shape;1744;p34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745" name="Google Shape;1745;p34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746" name="Google Shape;1746;p34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893.xml><?xml version="1.0" encoding="utf-8"?>
<p:sldLayout xmlns:a="http://schemas.openxmlformats.org/drawingml/2006/main" xmlns:r="http://schemas.openxmlformats.org/officeDocument/2006/relationships" xmlns:p="http://schemas.openxmlformats.org/presentationml/2006/main" matchingName="6_Title and Content">
  <p:cSld name="6_Title and Content">
    <p:spTree>
      <p:nvGrpSpPr>
        <p:cNvPr id="1" name="Shape 1747"/>
        <p:cNvGrpSpPr/>
        <p:nvPr/>
      </p:nvGrpSpPr>
      <p:grpSpPr>
        <a:xfrm>
          <a:off x="0" y="0"/>
          <a:ext cx="0" cy="0"/>
          <a:chOff x="0" y="0"/>
          <a:chExt cx="0" cy="0"/>
        </a:xfrm>
      </p:grpSpPr>
      <p:grpSp>
        <p:nvGrpSpPr>
          <p:cNvPr id="1748" name="Google Shape;1748;p342"/>
          <p:cNvGrpSpPr/>
          <p:nvPr/>
        </p:nvGrpSpPr>
        <p:grpSpPr>
          <a:xfrm>
            <a:off x="7191543" y="1"/>
            <a:ext cx="5000459" cy="1425992"/>
            <a:chOff x="7191542" y="1"/>
            <a:chExt cx="5000459" cy="1425992"/>
          </a:xfrm>
        </p:grpSpPr>
        <p:pic>
          <p:nvPicPr>
            <p:cNvPr id="1749" name="Google Shape;1749;p3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50" name="Google Shape;1750;p342"/>
            <p:cNvGrpSpPr/>
            <p:nvPr/>
          </p:nvGrpSpPr>
          <p:grpSpPr>
            <a:xfrm>
              <a:off x="7191542" y="1"/>
              <a:ext cx="5000459" cy="1425992"/>
              <a:chOff x="7186272" y="0"/>
              <a:chExt cx="5005729" cy="1427495"/>
            </a:xfrm>
          </p:grpSpPr>
          <p:sp>
            <p:nvSpPr>
              <p:cNvPr id="1751" name="Google Shape;1751;p3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752" name="Google Shape;1752;p3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753" name="Google Shape;1753;p34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4" name="Google Shape;1754;p342"/>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55" name="Google Shape;1755;p34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756" name="Google Shape;1756;p3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57" name="Google Shape;1757;p3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94.xml><?xml version="1.0" encoding="utf-8"?>
<p:sldLayout xmlns:a="http://schemas.openxmlformats.org/drawingml/2006/main" xmlns:r="http://schemas.openxmlformats.org/officeDocument/2006/relationships" xmlns:p="http://schemas.openxmlformats.org/presentationml/2006/main" matchingName="6_Two Content">
  <p:cSld name="6_Two Content">
    <p:spTree>
      <p:nvGrpSpPr>
        <p:cNvPr id="1" name="Shape 1758"/>
        <p:cNvGrpSpPr/>
        <p:nvPr/>
      </p:nvGrpSpPr>
      <p:grpSpPr>
        <a:xfrm>
          <a:off x="0" y="0"/>
          <a:ext cx="0" cy="0"/>
          <a:chOff x="0" y="0"/>
          <a:chExt cx="0" cy="0"/>
        </a:xfrm>
      </p:grpSpPr>
      <p:sp>
        <p:nvSpPr>
          <p:cNvPr id="1759" name="Google Shape;1759;p34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0" name="Google Shape;1760;p343"/>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761" name="Google Shape;1761;p343"/>
          <p:cNvGrpSpPr/>
          <p:nvPr/>
        </p:nvGrpSpPr>
        <p:grpSpPr>
          <a:xfrm>
            <a:off x="7191543" y="1"/>
            <a:ext cx="5000459" cy="1425992"/>
            <a:chOff x="7191542" y="1"/>
            <a:chExt cx="5000459" cy="1425992"/>
          </a:xfrm>
        </p:grpSpPr>
        <p:pic>
          <p:nvPicPr>
            <p:cNvPr id="1762" name="Google Shape;1762;p34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63" name="Google Shape;1763;p343"/>
            <p:cNvGrpSpPr/>
            <p:nvPr/>
          </p:nvGrpSpPr>
          <p:grpSpPr>
            <a:xfrm>
              <a:off x="7191542" y="1"/>
              <a:ext cx="5000459" cy="1425992"/>
              <a:chOff x="7186272" y="0"/>
              <a:chExt cx="5005729" cy="1427495"/>
            </a:xfrm>
          </p:grpSpPr>
          <p:sp>
            <p:nvSpPr>
              <p:cNvPr id="1764" name="Google Shape;1764;p34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765" name="Google Shape;1765;p34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766" name="Google Shape;1766;p343"/>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67" name="Google Shape;1767;p343"/>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768" name="Google Shape;1768;p34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69" name="Google Shape;1769;p34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95.xml><?xml version="1.0" encoding="utf-8"?>
<p:sldLayout xmlns:a="http://schemas.openxmlformats.org/drawingml/2006/main" xmlns:r="http://schemas.openxmlformats.org/officeDocument/2006/relationships" xmlns:p="http://schemas.openxmlformats.org/presentationml/2006/main" matchingName="6_Comparison">
  <p:cSld name="6_Comparison">
    <p:spTree>
      <p:nvGrpSpPr>
        <p:cNvPr id="1" name="Shape 1770"/>
        <p:cNvGrpSpPr/>
        <p:nvPr/>
      </p:nvGrpSpPr>
      <p:grpSpPr>
        <a:xfrm>
          <a:off x="0" y="0"/>
          <a:ext cx="0" cy="0"/>
          <a:chOff x="0" y="0"/>
          <a:chExt cx="0" cy="0"/>
        </a:xfrm>
      </p:grpSpPr>
      <p:grpSp>
        <p:nvGrpSpPr>
          <p:cNvPr id="1771" name="Google Shape;1771;p344"/>
          <p:cNvGrpSpPr/>
          <p:nvPr/>
        </p:nvGrpSpPr>
        <p:grpSpPr>
          <a:xfrm>
            <a:off x="7191544" y="1"/>
            <a:ext cx="5000459" cy="1425992"/>
            <a:chOff x="7191542" y="1"/>
            <a:chExt cx="5000459" cy="1425992"/>
          </a:xfrm>
        </p:grpSpPr>
        <p:pic>
          <p:nvPicPr>
            <p:cNvPr id="1772" name="Google Shape;1772;p3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73" name="Google Shape;1773;p344"/>
            <p:cNvGrpSpPr/>
            <p:nvPr/>
          </p:nvGrpSpPr>
          <p:grpSpPr>
            <a:xfrm>
              <a:off x="7191542" y="1"/>
              <a:ext cx="5000459" cy="1425992"/>
              <a:chOff x="7186272" y="0"/>
              <a:chExt cx="5005729" cy="1427495"/>
            </a:xfrm>
          </p:grpSpPr>
          <p:sp>
            <p:nvSpPr>
              <p:cNvPr id="1774" name="Google Shape;1774;p3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775" name="Google Shape;1775;p3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776" name="Google Shape;1776;p344"/>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7" name="Google Shape;1777;p344"/>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78" name="Google Shape;1778;p344"/>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79" name="Google Shape;1779;p344"/>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80" name="Google Shape;1780;p344"/>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81" name="Google Shape;1781;p344"/>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782" name="Google Shape;1782;p3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83" name="Google Shape;1783;p3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96.xml><?xml version="1.0" encoding="utf-8"?>
<p:sldLayout xmlns:a="http://schemas.openxmlformats.org/drawingml/2006/main" xmlns:r="http://schemas.openxmlformats.org/officeDocument/2006/relationships" xmlns:p="http://schemas.openxmlformats.org/presentationml/2006/main" matchingName="6_Comparison">
  <p:cSld name="6_Comparison 2">
    <p:spTree>
      <p:nvGrpSpPr>
        <p:cNvPr id="1" name="Shape 1784"/>
        <p:cNvGrpSpPr/>
        <p:nvPr/>
      </p:nvGrpSpPr>
      <p:grpSpPr>
        <a:xfrm>
          <a:off x="0" y="0"/>
          <a:ext cx="0" cy="0"/>
          <a:chOff x="0" y="0"/>
          <a:chExt cx="0" cy="0"/>
        </a:xfrm>
      </p:grpSpPr>
      <p:grpSp>
        <p:nvGrpSpPr>
          <p:cNvPr id="1785" name="Google Shape;1785;p345"/>
          <p:cNvGrpSpPr/>
          <p:nvPr/>
        </p:nvGrpSpPr>
        <p:grpSpPr>
          <a:xfrm>
            <a:off x="7191543" y="1"/>
            <a:ext cx="5000459" cy="1425992"/>
            <a:chOff x="7191542" y="1"/>
            <a:chExt cx="5000459" cy="1425992"/>
          </a:xfrm>
        </p:grpSpPr>
        <p:pic>
          <p:nvPicPr>
            <p:cNvPr id="1786" name="Google Shape;1786;p34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87" name="Google Shape;1787;p345"/>
            <p:cNvGrpSpPr/>
            <p:nvPr/>
          </p:nvGrpSpPr>
          <p:grpSpPr>
            <a:xfrm>
              <a:off x="7191542" y="1"/>
              <a:ext cx="5000459" cy="1425992"/>
              <a:chOff x="7186272" y="0"/>
              <a:chExt cx="5005729" cy="1427495"/>
            </a:xfrm>
          </p:grpSpPr>
          <p:sp>
            <p:nvSpPr>
              <p:cNvPr id="1788" name="Google Shape;1788;p34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789" name="Google Shape;1789;p34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790" name="Google Shape;1790;p345"/>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1" name="Google Shape;1791;p345"/>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92" name="Google Shape;1792;p345"/>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93" name="Google Shape;1793;p34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94" name="Google Shape;1794;p34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95" name="Google Shape;1795;p34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796" name="Google Shape;1796;p34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97" name="Google Shape;1797;p34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897.xml><?xml version="1.0" encoding="utf-8"?>
<p:sldLayout xmlns:a="http://schemas.openxmlformats.org/drawingml/2006/main" xmlns:r="http://schemas.openxmlformats.org/officeDocument/2006/relationships" xmlns:p="http://schemas.openxmlformats.org/presentationml/2006/main" matchingName="24_End">
  <p:cSld name="24_End">
    <p:spTree>
      <p:nvGrpSpPr>
        <p:cNvPr id="1" name="Shape 1798"/>
        <p:cNvGrpSpPr/>
        <p:nvPr/>
      </p:nvGrpSpPr>
      <p:grpSpPr>
        <a:xfrm>
          <a:off x="0" y="0"/>
          <a:ext cx="0" cy="0"/>
          <a:chOff x="0" y="0"/>
          <a:chExt cx="0" cy="0"/>
        </a:xfrm>
      </p:grpSpPr>
      <p:grpSp>
        <p:nvGrpSpPr>
          <p:cNvPr id="1799" name="Google Shape;1799;p346"/>
          <p:cNvGrpSpPr/>
          <p:nvPr/>
        </p:nvGrpSpPr>
        <p:grpSpPr>
          <a:xfrm>
            <a:off x="0" y="0"/>
            <a:ext cx="12192000" cy="2148830"/>
            <a:chOff x="0" y="0"/>
            <a:chExt cx="12192000" cy="2148830"/>
          </a:xfrm>
        </p:grpSpPr>
        <p:sp>
          <p:nvSpPr>
            <p:cNvPr id="1800" name="Google Shape;1800;p346"/>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1801" name="Google Shape;1801;p346"/>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1802" name="Google Shape;1802;p346"/>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1803" name="Google Shape;1803;p346"/>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04" name="Google Shape;1804;p346"/>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05" name="Google Shape;1805;p346"/>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806" name="Google Shape;1806;p346"/>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898.xml><?xml version="1.0" encoding="utf-8"?>
<p:sldLayout xmlns:a="http://schemas.openxmlformats.org/drawingml/2006/main" xmlns:r="http://schemas.openxmlformats.org/officeDocument/2006/relationships" xmlns:p="http://schemas.openxmlformats.org/presentationml/2006/main" matchingName="6_Photo Slide">
  <p:cSld name="6_Photo Slide">
    <p:spTree>
      <p:nvGrpSpPr>
        <p:cNvPr id="1" name="Shape 1807"/>
        <p:cNvGrpSpPr/>
        <p:nvPr/>
      </p:nvGrpSpPr>
      <p:grpSpPr>
        <a:xfrm>
          <a:off x="0" y="0"/>
          <a:ext cx="0" cy="0"/>
          <a:chOff x="0" y="0"/>
          <a:chExt cx="0" cy="0"/>
        </a:xfrm>
      </p:grpSpPr>
      <p:sp>
        <p:nvSpPr>
          <p:cNvPr id="1808" name="Google Shape;1808;p347"/>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809" name="Google Shape;1809;p34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810" name="Google Shape;1810;p347"/>
          <p:cNvGrpSpPr/>
          <p:nvPr/>
        </p:nvGrpSpPr>
        <p:grpSpPr>
          <a:xfrm>
            <a:off x="0" y="5379427"/>
            <a:ext cx="2807368" cy="753891"/>
            <a:chOff x="0" y="5379426"/>
            <a:chExt cx="2807368" cy="753891"/>
          </a:xfrm>
        </p:grpSpPr>
        <p:sp>
          <p:nvSpPr>
            <p:cNvPr id="1811" name="Google Shape;1811;p34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12" name="Google Shape;1812;p34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1813" name="Google Shape;1813;p347"/>
          <p:cNvSpPr>
            <a:spLocks noGrp="1"/>
          </p:cNvSpPr>
          <p:nvPr>
            <p:ph type="pic" idx="2"/>
          </p:nvPr>
        </p:nvSpPr>
        <p:spPr>
          <a:xfrm>
            <a:off x="2807368" y="457202"/>
            <a:ext cx="8915400" cy="5943598"/>
          </a:xfrm>
          <a:prstGeom prst="rect">
            <a:avLst/>
          </a:prstGeom>
          <a:noFill/>
          <a:ln>
            <a:noFill/>
          </a:ln>
        </p:spPr>
      </p:sp>
      <p:pic>
        <p:nvPicPr>
          <p:cNvPr id="1814" name="Google Shape;1814;p347"/>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1899.xml><?xml version="1.0" encoding="utf-8"?>
<p:sldLayout xmlns:a="http://schemas.openxmlformats.org/drawingml/2006/main" xmlns:r="http://schemas.openxmlformats.org/officeDocument/2006/relationships" xmlns:p="http://schemas.openxmlformats.org/presentationml/2006/main" matchingName="5_End">
  <p:cSld name="5_End">
    <p:spTree>
      <p:nvGrpSpPr>
        <p:cNvPr id="1" name="Shape 1815"/>
        <p:cNvGrpSpPr/>
        <p:nvPr/>
      </p:nvGrpSpPr>
      <p:grpSpPr>
        <a:xfrm>
          <a:off x="0" y="0"/>
          <a:ext cx="0" cy="0"/>
          <a:chOff x="0" y="0"/>
          <a:chExt cx="0" cy="0"/>
        </a:xfrm>
      </p:grpSpPr>
      <p:grpSp>
        <p:nvGrpSpPr>
          <p:cNvPr id="1816" name="Google Shape;1816;p348"/>
          <p:cNvGrpSpPr/>
          <p:nvPr/>
        </p:nvGrpSpPr>
        <p:grpSpPr>
          <a:xfrm>
            <a:off x="0" y="0"/>
            <a:ext cx="12192000" cy="2148830"/>
            <a:chOff x="0" y="0"/>
            <a:chExt cx="12192000" cy="2148830"/>
          </a:xfrm>
        </p:grpSpPr>
        <p:sp>
          <p:nvSpPr>
            <p:cNvPr id="1817" name="Google Shape;1817;p34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818" name="Google Shape;1818;p34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819" name="Google Shape;1819;p348"/>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20" name="Google Shape;1820;p348"/>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21" name="Google Shape;1821;p34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822" name="Google Shape;1822;p348"/>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1823" name="Google Shape;1823;p34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9105"/>
        <p:cNvGrpSpPr/>
        <p:nvPr/>
      </p:nvGrpSpPr>
      <p:grpSpPr>
        <a:xfrm>
          <a:off x="0" y="0"/>
          <a:ext cx="0" cy="0"/>
          <a:chOff x="0" y="0"/>
          <a:chExt cx="0" cy="0"/>
        </a:xfrm>
      </p:grpSpPr>
      <p:sp>
        <p:nvSpPr>
          <p:cNvPr id="9106" name="Google Shape;9106;p132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07" name="Google Shape;9107;p1325"/>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9108" name="Google Shape;9108;p1325"/>
          <p:cNvGrpSpPr/>
          <p:nvPr/>
        </p:nvGrpSpPr>
        <p:grpSpPr>
          <a:xfrm>
            <a:off x="7191542" y="1"/>
            <a:ext cx="5000459" cy="1425992"/>
            <a:chOff x="7191542" y="1"/>
            <a:chExt cx="5000459" cy="1425992"/>
          </a:xfrm>
        </p:grpSpPr>
        <p:pic>
          <p:nvPicPr>
            <p:cNvPr id="9109" name="Google Shape;9109;p132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110" name="Google Shape;9110;p1325"/>
            <p:cNvGrpSpPr/>
            <p:nvPr/>
          </p:nvGrpSpPr>
          <p:grpSpPr>
            <a:xfrm>
              <a:off x="7191542" y="1"/>
              <a:ext cx="5000459" cy="1425992"/>
              <a:chOff x="7186272" y="0"/>
              <a:chExt cx="5005729" cy="1427495"/>
            </a:xfrm>
          </p:grpSpPr>
          <p:sp>
            <p:nvSpPr>
              <p:cNvPr id="9111" name="Google Shape;9111;p132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112" name="Google Shape;9112;p132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113" name="Google Shape;9113;p1325"/>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114" name="Google Shape;9114;p1325"/>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115" name="Google Shape;9115;p132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116" name="Google Shape;9116;p132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4">
    <p:spTree>
      <p:nvGrpSpPr>
        <p:cNvPr id="1" name="Shape 10883"/>
        <p:cNvGrpSpPr/>
        <p:nvPr/>
      </p:nvGrpSpPr>
      <p:grpSpPr>
        <a:xfrm>
          <a:off x="0" y="0"/>
          <a:ext cx="0" cy="0"/>
          <a:chOff x="0" y="0"/>
          <a:chExt cx="0" cy="0"/>
        </a:xfrm>
      </p:grpSpPr>
      <p:sp>
        <p:nvSpPr>
          <p:cNvPr id="10884" name="Google Shape;10884;p149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85" name="Google Shape;10885;p1494"/>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886" name="Google Shape;10886;p1494"/>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887" name="Google Shape;10887;p1494"/>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888" name="Google Shape;10888;p1494"/>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889" name="Google Shape;10889;p149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00.xml><?xml version="1.0" encoding="utf-8"?>
<p:sldLayout xmlns:a="http://schemas.openxmlformats.org/drawingml/2006/main" xmlns:r="http://schemas.openxmlformats.org/officeDocument/2006/relationships" xmlns:p="http://schemas.openxmlformats.org/presentationml/2006/main" matchingName="4_Blank">
  <p:cSld name="4_Blank">
    <p:spTree>
      <p:nvGrpSpPr>
        <p:cNvPr id="1" name="Shape 1824"/>
        <p:cNvGrpSpPr/>
        <p:nvPr/>
      </p:nvGrpSpPr>
      <p:grpSpPr>
        <a:xfrm>
          <a:off x="0" y="0"/>
          <a:ext cx="0" cy="0"/>
          <a:chOff x="0" y="0"/>
          <a:chExt cx="0" cy="0"/>
        </a:xfrm>
      </p:grpSpPr>
      <p:sp>
        <p:nvSpPr>
          <p:cNvPr id="1825" name="Google Shape;1825;p34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826" name="Google Shape;1826;p34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27" name="Google Shape;1827;p34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28" name="Google Shape;1828;p349"/>
          <p:cNvGrpSpPr/>
          <p:nvPr/>
        </p:nvGrpSpPr>
        <p:grpSpPr>
          <a:xfrm>
            <a:off x="7191543" y="1"/>
            <a:ext cx="5000459" cy="1425992"/>
            <a:chOff x="7191542" y="1"/>
            <a:chExt cx="5000459" cy="1425992"/>
          </a:xfrm>
        </p:grpSpPr>
        <p:pic>
          <p:nvPicPr>
            <p:cNvPr id="1829" name="Google Shape;1829;p34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30" name="Google Shape;1830;p349"/>
            <p:cNvGrpSpPr/>
            <p:nvPr/>
          </p:nvGrpSpPr>
          <p:grpSpPr>
            <a:xfrm>
              <a:off x="7191542" y="1"/>
              <a:ext cx="5000459" cy="1425992"/>
              <a:chOff x="7186272" y="0"/>
              <a:chExt cx="5005729" cy="1427495"/>
            </a:xfrm>
          </p:grpSpPr>
          <p:sp>
            <p:nvSpPr>
              <p:cNvPr id="1831" name="Google Shape;1831;p34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832" name="Google Shape;1832;p34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901.xml><?xml version="1.0" encoding="utf-8"?>
<p:sldLayout xmlns:a="http://schemas.openxmlformats.org/drawingml/2006/main" xmlns:r="http://schemas.openxmlformats.org/officeDocument/2006/relationships" xmlns:p="http://schemas.openxmlformats.org/presentationml/2006/main" matchingName="6_Title Only">
  <p:cSld name="6_Title Only">
    <p:spTree>
      <p:nvGrpSpPr>
        <p:cNvPr id="1" name="Shape 1833"/>
        <p:cNvGrpSpPr/>
        <p:nvPr/>
      </p:nvGrpSpPr>
      <p:grpSpPr>
        <a:xfrm>
          <a:off x="0" y="0"/>
          <a:ext cx="0" cy="0"/>
          <a:chOff x="0" y="0"/>
          <a:chExt cx="0" cy="0"/>
        </a:xfrm>
      </p:grpSpPr>
      <p:grpSp>
        <p:nvGrpSpPr>
          <p:cNvPr id="1834" name="Google Shape;1834;p350"/>
          <p:cNvGrpSpPr/>
          <p:nvPr/>
        </p:nvGrpSpPr>
        <p:grpSpPr>
          <a:xfrm>
            <a:off x="7191543" y="1"/>
            <a:ext cx="5000459" cy="1425992"/>
            <a:chOff x="7191542" y="1"/>
            <a:chExt cx="5000459" cy="1425992"/>
          </a:xfrm>
        </p:grpSpPr>
        <p:pic>
          <p:nvPicPr>
            <p:cNvPr id="1835" name="Google Shape;1835;p3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36" name="Google Shape;1836;p350"/>
            <p:cNvGrpSpPr/>
            <p:nvPr/>
          </p:nvGrpSpPr>
          <p:grpSpPr>
            <a:xfrm>
              <a:off x="7191542" y="1"/>
              <a:ext cx="5000459" cy="1425992"/>
              <a:chOff x="7186272" y="0"/>
              <a:chExt cx="5005729" cy="1427495"/>
            </a:xfrm>
          </p:grpSpPr>
          <p:sp>
            <p:nvSpPr>
              <p:cNvPr id="1837" name="Google Shape;1837;p3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838" name="Google Shape;1838;p3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839" name="Google Shape;1839;p35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0" name="Google Shape;1840;p35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841" name="Google Shape;1841;p3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42" name="Google Shape;1842;p35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02.xml><?xml version="1.0" encoding="utf-8"?>
<p:sldLayout xmlns:a="http://schemas.openxmlformats.org/drawingml/2006/main" xmlns:r="http://schemas.openxmlformats.org/officeDocument/2006/relationships" xmlns:p="http://schemas.openxmlformats.org/presentationml/2006/main" matchingName="8_Cover">
  <p:cSld name="8_Cover">
    <p:spTree>
      <p:nvGrpSpPr>
        <p:cNvPr id="1" name="Shape 1843"/>
        <p:cNvGrpSpPr/>
        <p:nvPr/>
      </p:nvGrpSpPr>
      <p:grpSpPr>
        <a:xfrm>
          <a:off x="0" y="0"/>
          <a:ext cx="0" cy="0"/>
          <a:chOff x="0" y="0"/>
          <a:chExt cx="0" cy="0"/>
        </a:xfrm>
      </p:grpSpPr>
      <p:sp>
        <p:nvSpPr>
          <p:cNvPr id="1844" name="Google Shape;1844;p351"/>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45" name="Google Shape;1845;p351"/>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6" name="Google Shape;1846;p351"/>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47" name="Google Shape;1847;p351"/>
          <p:cNvSpPr>
            <a:spLocks noGrp="1"/>
          </p:cNvSpPr>
          <p:nvPr>
            <p:ph type="pic" idx="2"/>
          </p:nvPr>
        </p:nvSpPr>
        <p:spPr>
          <a:xfrm>
            <a:off x="7118685" y="233915"/>
            <a:ext cx="5073316" cy="5943600"/>
          </a:xfrm>
          <a:prstGeom prst="rect">
            <a:avLst/>
          </a:prstGeom>
          <a:noFill/>
          <a:ln>
            <a:noFill/>
          </a:ln>
        </p:spPr>
      </p:sp>
      <p:grpSp>
        <p:nvGrpSpPr>
          <p:cNvPr id="1848" name="Google Shape;1848;p351"/>
          <p:cNvGrpSpPr/>
          <p:nvPr/>
        </p:nvGrpSpPr>
        <p:grpSpPr>
          <a:xfrm>
            <a:off x="0" y="5020350"/>
            <a:ext cx="12192000" cy="1837653"/>
            <a:chOff x="0" y="5020348"/>
            <a:chExt cx="12192000" cy="1837653"/>
          </a:xfrm>
        </p:grpSpPr>
        <p:sp>
          <p:nvSpPr>
            <p:cNvPr id="1849" name="Google Shape;1849;p35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50" name="Google Shape;1850;p35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851" name="Google Shape;1851;p35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903.xml><?xml version="1.0" encoding="utf-8"?>
<p:sldLayout xmlns:a="http://schemas.openxmlformats.org/drawingml/2006/main" xmlns:r="http://schemas.openxmlformats.org/officeDocument/2006/relationships" xmlns:p="http://schemas.openxmlformats.org/presentationml/2006/main" matchingName="8_Divider">
  <p:cSld name="8_Divider 2">
    <p:bg>
      <p:bgPr>
        <a:solidFill>
          <a:schemeClr val="lt2"/>
        </a:solidFill>
        <a:effectLst/>
      </p:bgPr>
    </p:bg>
    <p:spTree>
      <p:nvGrpSpPr>
        <p:cNvPr id="1" name="Shape 1852"/>
        <p:cNvGrpSpPr/>
        <p:nvPr/>
      </p:nvGrpSpPr>
      <p:grpSpPr>
        <a:xfrm>
          <a:off x="0" y="0"/>
          <a:ext cx="0" cy="0"/>
          <a:chOff x="0" y="0"/>
          <a:chExt cx="0" cy="0"/>
        </a:xfrm>
      </p:grpSpPr>
      <p:grpSp>
        <p:nvGrpSpPr>
          <p:cNvPr id="1853" name="Google Shape;1853;p352"/>
          <p:cNvGrpSpPr/>
          <p:nvPr/>
        </p:nvGrpSpPr>
        <p:grpSpPr>
          <a:xfrm>
            <a:off x="0" y="5020348"/>
            <a:ext cx="12192000" cy="1837653"/>
            <a:chOff x="0" y="5020347"/>
            <a:chExt cx="12192000" cy="1837653"/>
          </a:xfrm>
        </p:grpSpPr>
        <p:sp>
          <p:nvSpPr>
            <p:cNvPr id="1854" name="Google Shape;1854;p352"/>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55" name="Google Shape;1855;p35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56" name="Google Shape;1856;p352"/>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857" name="Google Shape;1857;p35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858" name="Google Shape;1858;p352"/>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59" name="Google Shape;1859;p352"/>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904.xml><?xml version="1.0" encoding="utf-8"?>
<p:sldLayout xmlns:a="http://schemas.openxmlformats.org/drawingml/2006/main" xmlns:r="http://schemas.openxmlformats.org/officeDocument/2006/relationships" xmlns:p="http://schemas.openxmlformats.org/presentationml/2006/main" matchingName="8_Cover">
  <p:cSld name="8_Cover 2">
    <p:spTree>
      <p:nvGrpSpPr>
        <p:cNvPr id="1" name="Shape 1860"/>
        <p:cNvGrpSpPr/>
        <p:nvPr/>
      </p:nvGrpSpPr>
      <p:grpSpPr>
        <a:xfrm>
          <a:off x="0" y="0"/>
          <a:ext cx="0" cy="0"/>
          <a:chOff x="0" y="0"/>
          <a:chExt cx="0" cy="0"/>
        </a:xfrm>
      </p:grpSpPr>
      <p:sp>
        <p:nvSpPr>
          <p:cNvPr id="1861" name="Google Shape;1861;p353"/>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62" name="Google Shape;1862;p353"/>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63" name="Google Shape;1863;p353"/>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64" name="Google Shape;1864;p353"/>
          <p:cNvSpPr>
            <a:spLocks noGrp="1"/>
          </p:cNvSpPr>
          <p:nvPr>
            <p:ph type="pic" idx="2"/>
          </p:nvPr>
        </p:nvSpPr>
        <p:spPr>
          <a:xfrm>
            <a:off x="7118684" y="233915"/>
            <a:ext cx="5073316" cy="5943600"/>
          </a:xfrm>
          <a:prstGeom prst="rect">
            <a:avLst/>
          </a:prstGeom>
          <a:noFill/>
          <a:ln>
            <a:noFill/>
          </a:ln>
        </p:spPr>
      </p:sp>
      <p:grpSp>
        <p:nvGrpSpPr>
          <p:cNvPr id="1865" name="Google Shape;1865;p353"/>
          <p:cNvGrpSpPr/>
          <p:nvPr/>
        </p:nvGrpSpPr>
        <p:grpSpPr>
          <a:xfrm>
            <a:off x="0" y="5020349"/>
            <a:ext cx="12192000" cy="1837653"/>
            <a:chOff x="0" y="5020348"/>
            <a:chExt cx="12192000" cy="1837653"/>
          </a:xfrm>
        </p:grpSpPr>
        <p:sp>
          <p:nvSpPr>
            <p:cNvPr id="1866" name="Google Shape;1866;p35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67" name="Google Shape;1867;p35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868" name="Google Shape;1868;p35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905.xml><?xml version="1.0" encoding="utf-8"?>
<p:sldLayout xmlns:a="http://schemas.openxmlformats.org/drawingml/2006/main" xmlns:r="http://schemas.openxmlformats.org/officeDocument/2006/relationships" xmlns:p="http://schemas.openxmlformats.org/presentationml/2006/main" matchingName="8_Divider">
  <p:cSld name="8_Divider 3">
    <p:bg>
      <p:bgPr>
        <a:solidFill>
          <a:schemeClr val="lt2"/>
        </a:solidFill>
        <a:effectLst/>
      </p:bgPr>
    </p:bg>
    <p:spTree>
      <p:nvGrpSpPr>
        <p:cNvPr id="1" name="Shape 1869"/>
        <p:cNvGrpSpPr/>
        <p:nvPr/>
      </p:nvGrpSpPr>
      <p:grpSpPr>
        <a:xfrm>
          <a:off x="0" y="0"/>
          <a:ext cx="0" cy="0"/>
          <a:chOff x="0" y="0"/>
          <a:chExt cx="0" cy="0"/>
        </a:xfrm>
      </p:grpSpPr>
      <p:grpSp>
        <p:nvGrpSpPr>
          <p:cNvPr id="1870" name="Google Shape;1870;p354"/>
          <p:cNvGrpSpPr/>
          <p:nvPr/>
        </p:nvGrpSpPr>
        <p:grpSpPr>
          <a:xfrm>
            <a:off x="0" y="5020348"/>
            <a:ext cx="12192000" cy="1837653"/>
            <a:chOff x="0" y="5020347"/>
            <a:chExt cx="12192000" cy="1837653"/>
          </a:xfrm>
        </p:grpSpPr>
        <p:sp>
          <p:nvSpPr>
            <p:cNvPr id="1871" name="Google Shape;1871;p35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72" name="Google Shape;1872;p35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73" name="Google Shape;1873;p35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874" name="Google Shape;1874;p35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875" name="Google Shape;1875;p354"/>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76" name="Google Shape;1876;p354"/>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906.xml><?xml version="1.0" encoding="utf-8"?>
<p:sldLayout xmlns:a="http://schemas.openxmlformats.org/drawingml/2006/main" xmlns:r="http://schemas.openxmlformats.org/officeDocument/2006/relationships" xmlns:p="http://schemas.openxmlformats.org/presentationml/2006/main" matchingName="26_Quotation">
  <p:cSld name="26_Quotation">
    <p:spTree>
      <p:nvGrpSpPr>
        <p:cNvPr id="1" name="Shape 1877"/>
        <p:cNvGrpSpPr/>
        <p:nvPr/>
      </p:nvGrpSpPr>
      <p:grpSpPr>
        <a:xfrm>
          <a:off x="0" y="0"/>
          <a:ext cx="0" cy="0"/>
          <a:chOff x="0" y="0"/>
          <a:chExt cx="0" cy="0"/>
        </a:xfrm>
      </p:grpSpPr>
      <p:sp>
        <p:nvSpPr>
          <p:cNvPr id="1878" name="Google Shape;1878;p355"/>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79" name="Google Shape;1879;p355"/>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80" name="Google Shape;1880;p35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81" name="Google Shape;1881;p35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882" name="Google Shape;1882;p35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83" name="Google Shape;1883;p35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84" name="Google Shape;1884;p355"/>
          <p:cNvGrpSpPr/>
          <p:nvPr/>
        </p:nvGrpSpPr>
        <p:grpSpPr>
          <a:xfrm>
            <a:off x="7191543" y="1"/>
            <a:ext cx="5000459" cy="1425992"/>
            <a:chOff x="7191542" y="1"/>
            <a:chExt cx="5000459" cy="1425992"/>
          </a:xfrm>
        </p:grpSpPr>
        <p:pic>
          <p:nvPicPr>
            <p:cNvPr id="1885" name="Google Shape;1885;p35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86" name="Google Shape;1886;p355"/>
            <p:cNvGrpSpPr/>
            <p:nvPr/>
          </p:nvGrpSpPr>
          <p:grpSpPr>
            <a:xfrm>
              <a:off x="7191542" y="1"/>
              <a:ext cx="5000459" cy="1425992"/>
              <a:chOff x="7186272" y="0"/>
              <a:chExt cx="5005729" cy="1427495"/>
            </a:xfrm>
          </p:grpSpPr>
          <p:sp>
            <p:nvSpPr>
              <p:cNvPr id="1887" name="Google Shape;1887;p35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888" name="Google Shape;1888;p35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889" name="Google Shape;1889;p35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907.xml><?xml version="1.0" encoding="utf-8"?>
<p:sldLayout xmlns:a="http://schemas.openxmlformats.org/drawingml/2006/main" xmlns:r="http://schemas.openxmlformats.org/officeDocument/2006/relationships" xmlns:p="http://schemas.openxmlformats.org/presentationml/2006/main" matchingName="23_Cover">
  <p:cSld name="23_Cover">
    <p:spTree>
      <p:nvGrpSpPr>
        <p:cNvPr id="1" name="Shape 1890"/>
        <p:cNvGrpSpPr/>
        <p:nvPr/>
      </p:nvGrpSpPr>
      <p:grpSpPr>
        <a:xfrm>
          <a:off x="0" y="0"/>
          <a:ext cx="0" cy="0"/>
          <a:chOff x="0" y="0"/>
          <a:chExt cx="0" cy="0"/>
        </a:xfrm>
      </p:grpSpPr>
      <p:sp>
        <p:nvSpPr>
          <p:cNvPr id="1891" name="Google Shape;1891;p356"/>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92" name="Google Shape;1892;p356"/>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93" name="Google Shape;1893;p356"/>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94" name="Google Shape;1894;p356"/>
          <p:cNvSpPr>
            <a:spLocks noGrp="1"/>
          </p:cNvSpPr>
          <p:nvPr>
            <p:ph type="pic" idx="2"/>
          </p:nvPr>
        </p:nvSpPr>
        <p:spPr>
          <a:xfrm>
            <a:off x="7118685" y="233915"/>
            <a:ext cx="5073316" cy="5943600"/>
          </a:xfrm>
          <a:prstGeom prst="rect">
            <a:avLst/>
          </a:prstGeom>
          <a:noFill/>
          <a:ln>
            <a:noFill/>
          </a:ln>
        </p:spPr>
      </p:sp>
      <p:grpSp>
        <p:nvGrpSpPr>
          <p:cNvPr id="1895" name="Google Shape;1895;p356"/>
          <p:cNvGrpSpPr/>
          <p:nvPr/>
        </p:nvGrpSpPr>
        <p:grpSpPr>
          <a:xfrm>
            <a:off x="0" y="5020348"/>
            <a:ext cx="12192000" cy="1837653"/>
            <a:chOff x="0" y="5020348"/>
            <a:chExt cx="12192000" cy="1837653"/>
          </a:xfrm>
        </p:grpSpPr>
        <p:sp>
          <p:nvSpPr>
            <p:cNvPr id="1896" name="Google Shape;1896;p35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897" name="Google Shape;1897;p35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898" name="Google Shape;1898;p35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908.xml><?xml version="1.0" encoding="utf-8"?>
<p:sldLayout xmlns:a="http://schemas.openxmlformats.org/drawingml/2006/main" xmlns:r="http://schemas.openxmlformats.org/officeDocument/2006/relationships" xmlns:p="http://schemas.openxmlformats.org/presentationml/2006/main" matchingName="22_Divider">
  <p:cSld name="22_Divider">
    <p:bg>
      <p:bgPr>
        <a:solidFill>
          <a:schemeClr val="lt2"/>
        </a:solidFill>
        <a:effectLst/>
      </p:bgPr>
    </p:bg>
    <p:spTree>
      <p:nvGrpSpPr>
        <p:cNvPr id="1" name="Shape 1899"/>
        <p:cNvGrpSpPr/>
        <p:nvPr/>
      </p:nvGrpSpPr>
      <p:grpSpPr>
        <a:xfrm>
          <a:off x="0" y="0"/>
          <a:ext cx="0" cy="0"/>
          <a:chOff x="0" y="0"/>
          <a:chExt cx="0" cy="0"/>
        </a:xfrm>
      </p:grpSpPr>
      <p:grpSp>
        <p:nvGrpSpPr>
          <p:cNvPr id="1900" name="Google Shape;1900;p357"/>
          <p:cNvGrpSpPr/>
          <p:nvPr/>
        </p:nvGrpSpPr>
        <p:grpSpPr>
          <a:xfrm>
            <a:off x="0" y="5020348"/>
            <a:ext cx="12192000" cy="1837653"/>
            <a:chOff x="0" y="5020347"/>
            <a:chExt cx="12192000" cy="1837653"/>
          </a:xfrm>
        </p:grpSpPr>
        <p:sp>
          <p:nvSpPr>
            <p:cNvPr id="1901" name="Google Shape;1901;p35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902" name="Google Shape;1902;p35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903" name="Google Shape;1903;p35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1904" name="Google Shape;1904;p35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905" name="Google Shape;1905;p357"/>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06" name="Google Shape;1906;p357"/>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909.xml><?xml version="1.0" encoding="utf-8"?>
<p:sldLayout xmlns:a="http://schemas.openxmlformats.org/drawingml/2006/main" xmlns:r="http://schemas.openxmlformats.org/officeDocument/2006/relationships" xmlns:p="http://schemas.openxmlformats.org/presentationml/2006/main" matchingName="9_Photo Slide">
  <p:cSld name="9_Photo Slide">
    <p:spTree>
      <p:nvGrpSpPr>
        <p:cNvPr id="1" name="Shape 1907"/>
        <p:cNvGrpSpPr/>
        <p:nvPr/>
      </p:nvGrpSpPr>
      <p:grpSpPr>
        <a:xfrm>
          <a:off x="0" y="0"/>
          <a:ext cx="0" cy="0"/>
          <a:chOff x="0" y="0"/>
          <a:chExt cx="0" cy="0"/>
        </a:xfrm>
      </p:grpSpPr>
      <p:sp>
        <p:nvSpPr>
          <p:cNvPr id="1908" name="Google Shape;1908;p358"/>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909" name="Google Shape;1909;p358"/>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910" name="Google Shape;1910;p358"/>
          <p:cNvGrpSpPr/>
          <p:nvPr/>
        </p:nvGrpSpPr>
        <p:grpSpPr>
          <a:xfrm>
            <a:off x="0" y="5379427"/>
            <a:ext cx="2807368" cy="753891"/>
            <a:chOff x="0" y="5379426"/>
            <a:chExt cx="2807368" cy="753891"/>
          </a:xfrm>
        </p:grpSpPr>
        <p:sp>
          <p:nvSpPr>
            <p:cNvPr id="1911" name="Google Shape;1911;p35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912" name="Google Shape;1912;p35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1913" name="Google Shape;1913;p358"/>
          <p:cNvSpPr>
            <a:spLocks noGrp="1"/>
          </p:cNvSpPr>
          <p:nvPr>
            <p:ph type="pic" idx="2"/>
          </p:nvPr>
        </p:nvSpPr>
        <p:spPr>
          <a:xfrm>
            <a:off x="2807368" y="457202"/>
            <a:ext cx="8915400" cy="5943599"/>
          </a:xfrm>
          <a:prstGeom prst="rect">
            <a:avLst/>
          </a:prstGeom>
          <a:noFill/>
          <a:ln>
            <a:noFill/>
          </a:ln>
        </p:spPr>
      </p:sp>
      <p:pic>
        <p:nvPicPr>
          <p:cNvPr id="1914" name="Google Shape;1914;p358"/>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7">
    <p:spTree>
      <p:nvGrpSpPr>
        <p:cNvPr id="1" name="Shape 10890"/>
        <p:cNvGrpSpPr/>
        <p:nvPr/>
      </p:nvGrpSpPr>
      <p:grpSpPr>
        <a:xfrm>
          <a:off x="0" y="0"/>
          <a:ext cx="0" cy="0"/>
          <a:chOff x="0" y="0"/>
          <a:chExt cx="0" cy="0"/>
        </a:xfrm>
      </p:grpSpPr>
      <p:sp>
        <p:nvSpPr>
          <p:cNvPr id="10891" name="Google Shape;10891;p1495"/>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892" name="Google Shape;10892;p1495"/>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93" name="Google Shape;10893;p1495"/>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894" name="Google Shape;10894;p149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95" name="Google Shape;10895;p149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0896" name="Google Shape;10896;p1495"/>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897" name="Google Shape;10897;p1495"/>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898" name="Google Shape;10898;p1495"/>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899" name="Google Shape;10899;p1495"/>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1910.xml><?xml version="1.0" encoding="utf-8"?>
<p:sldLayout xmlns:a="http://schemas.openxmlformats.org/drawingml/2006/main" xmlns:r="http://schemas.openxmlformats.org/officeDocument/2006/relationships" xmlns:p="http://schemas.openxmlformats.org/presentationml/2006/main" matchingName="14_Quotation">
  <p:cSld name="14_Quotation">
    <p:spTree>
      <p:nvGrpSpPr>
        <p:cNvPr id="1" name="Shape 1915"/>
        <p:cNvGrpSpPr/>
        <p:nvPr/>
      </p:nvGrpSpPr>
      <p:grpSpPr>
        <a:xfrm>
          <a:off x="0" y="0"/>
          <a:ext cx="0" cy="0"/>
          <a:chOff x="0" y="0"/>
          <a:chExt cx="0" cy="0"/>
        </a:xfrm>
      </p:grpSpPr>
      <p:sp>
        <p:nvSpPr>
          <p:cNvPr id="1916" name="Google Shape;1916;p359"/>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917" name="Google Shape;1917;p359"/>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18" name="Google Shape;1918;p35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19" name="Google Shape;1919;p35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920" name="Google Shape;1920;p3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21" name="Google Shape;1921;p3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922" name="Google Shape;1922;p359"/>
          <p:cNvGrpSpPr/>
          <p:nvPr/>
        </p:nvGrpSpPr>
        <p:grpSpPr>
          <a:xfrm>
            <a:off x="7191543" y="1"/>
            <a:ext cx="5000459" cy="1425992"/>
            <a:chOff x="7191542" y="1"/>
            <a:chExt cx="5000459" cy="1425992"/>
          </a:xfrm>
        </p:grpSpPr>
        <p:pic>
          <p:nvPicPr>
            <p:cNvPr id="1923" name="Google Shape;1923;p3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24" name="Google Shape;1924;p359"/>
            <p:cNvGrpSpPr/>
            <p:nvPr/>
          </p:nvGrpSpPr>
          <p:grpSpPr>
            <a:xfrm>
              <a:off x="7191542" y="1"/>
              <a:ext cx="5000459" cy="1425992"/>
              <a:chOff x="7186272" y="0"/>
              <a:chExt cx="5005729" cy="1427495"/>
            </a:xfrm>
          </p:grpSpPr>
          <p:sp>
            <p:nvSpPr>
              <p:cNvPr id="1925" name="Google Shape;1925;p3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926" name="Google Shape;1926;p3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1927" name="Google Shape;1927;p35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911.xml><?xml version="1.0" encoding="utf-8"?>
<p:sldLayout xmlns:a="http://schemas.openxmlformats.org/drawingml/2006/main" xmlns:r="http://schemas.openxmlformats.org/officeDocument/2006/relationships" xmlns:p="http://schemas.openxmlformats.org/presentationml/2006/main" matchingName="7_Title and Content">
  <p:cSld name="7_Title and Content">
    <p:spTree>
      <p:nvGrpSpPr>
        <p:cNvPr id="1" name="Shape 1928"/>
        <p:cNvGrpSpPr/>
        <p:nvPr/>
      </p:nvGrpSpPr>
      <p:grpSpPr>
        <a:xfrm>
          <a:off x="0" y="0"/>
          <a:ext cx="0" cy="0"/>
          <a:chOff x="0" y="0"/>
          <a:chExt cx="0" cy="0"/>
        </a:xfrm>
      </p:grpSpPr>
      <p:grpSp>
        <p:nvGrpSpPr>
          <p:cNvPr id="1929" name="Google Shape;1929;p360"/>
          <p:cNvGrpSpPr/>
          <p:nvPr/>
        </p:nvGrpSpPr>
        <p:grpSpPr>
          <a:xfrm>
            <a:off x="7191543" y="1"/>
            <a:ext cx="5000459" cy="1425992"/>
            <a:chOff x="7191542" y="1"/>
            <a:chExt cx="5000459" cy="1425992"/>
          </a:xfrm>
        </p:grpSpPr>
        <p:pic>
          <p:nvPicPr>
            <p:cNvPr id="1930" name="Google Shape;1930;p3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31" name="Google Shape;1931;p360"/>
            <p:cNvGrpSpPr/>
            <p:nvPr/>
          </p:nvGrpSpPr>
          <p:grpSpPr>
            <a:xfrm>
              <a:off x="7191542" y="1"/>
              <a:ext cx="5000459" cy="1425992"/>
              <a:chOff x="7186272" y="0"/>
              <a:chExt cx="5005729" cy="1427495"/>
            </a:xfrm>
          </p:grpSpPr>
          <p:sp>
            <p:nvSpPr>
              <p:cNvPr id="1932" name="Google Shape;1932;p3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933" name="Google Shape;1933;p3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934" name="Google Shape;1934;p36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35" name="Google Shape;1935;p360"/>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36" name="Google Shape;1936;p36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937" name="Google Shape;1937;p3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38" name="Google Shape;1938;p3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12.xml><?xml version="1.0" encoding="utf-8"?>
<p:sldLayout xmlns:a="http://schemas.openxmlformats.org/drawingml/2006/main" xmlns:r="http://schemas.openxmlformats.org/officeDocument/2006/relationships" xmlns:p="http://schemas.openxmlformats.org/presentationml/2006/main" matchingName="7_Two Content">
  <p:cSld name="7_Two Content">
    <p:spTree>
      <p:nvGrpSpPr>
        <p:cNvPr id="1" name="Shape 1939"/>
        <p:cNvGrpSpPr/>
        <p:nvPr/>
      </p:nvGrpSpPr>
      <p:grpSpPr>
        <a:xfrm>
          <a:off x="0" y="0"/>
          <a:ext cx="0" cy="0"/>
          <a:chOff x="0" y="0"/>
          <a:chExt cx="0" cy="0"/>
        </a:xfrm>
      </p:grpSpPr>
      <p:sp>
        <p:nvSpPr>
          <p:cNvPr id="1940" name="Google Shape;1940;p36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41" name="Google Shape;1941;p361"/>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942" name="Google Shape;1942;p361"/>
          <p:cNvGrpSpPr/>
          <p:nvPr/>
        </p:nvGrpSpPr>
        <p:grpSpPr>
          <a:xfrm>
            <a:off x="7191543" y="1"/>
            <a:ext cx="5000459" cy="1425992"/>
            <a:chOff x="7191542" y="1"/>
            <a:chExt cx="5000459" cy="1425992"/>
          </a:xfrm>
        </p:grpSpPr>
        <p:pic>
          <p:nvPicPr>
            <p:cNvPr id="1943" name="Google Shape;1943;p36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44" name="Google Shape;1944;p361"/>
            <p:cNvGrpSpPr/>
            <p:nvPr/>
          </p:nvGrpSpPr>
          <p:grpSpPr>
            <a:xfrm>
              <a:off x="7191542" y="1"/>
              <a:ext cx="5000459" cy="1425992"/>
              <a:chOff x="7186272" y="0"/>
              <a:chExt cx="5005729" cy="1427495"/>
            </a:xfrm>
          </p:grpSpPr>
          <p:sp>
            <p:nvSpPr>
              <p:cNvPr id="1945" name="Google Shape;1945;p36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946" name="Google Shape;1946;p36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947" name="Google Shape;1947;p361"/>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48" name="Google Shape;1948;p361"/>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949" name="Google Shape;1949;p36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50" name="Google Shape;1950;p36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13.xml><?xml version="1.0" encoding="utf-8"?>
<p:sldLayout xmlns:a="http://schemas.openxmlformats.org/drawingml/2006/main" xmlns:r="http://schemas.openxmlformats.org/officeDocument/2006/relationships" xmlns:p="http://schemas.openxmlformats.org/presentationml/2006/main" matchingName="7_Comparison">
  <p:cSld name="7_Comparison">
    <p:spTree>
      <p:nvGrpSpPr>
        <p:cNvPr id="1" name="Shape 1951"/>
        <p:cNvGrpSpPr/>
        <p:nvPr/>
      </p:nvGrpSpPr>
      <p:grpSpPr>
        <a:xfrm>
          <a:off x="0" y="0"/>
          <a:ext cx="0" cy="0"/>
          <a:chOff x="0" y="0"/>
          <a:chExt cx="0" cy="0"/>
        </a:xfrm>
      </p:grpSpPr>
      <p:grpSp>
        <p:nvGrpSpPr>
          <p:cNvPr id="1952" name="Google Shape;1952;p363"/>
          <p:cNvGrpSpPr/>
          <p:nvPr/>
        </p:nvGrpSpPr>
        <p:grpSpPr>
          <a:xfrm>
            <a:off x="7191544" y="1"/>
            <a:ext cx="5000459" cy="1425992"/>
            <a:chOff x="7191542" y="1"/>
            <a:chExt cx="5000459" cy="1425992"/>
          </a:xfrm>
        </p:grpSpPr>
        <p:pic>
          <p:nvPicPr>
            <p:cNvPr id="1953" name="Google Shape;1953;p3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54" name="Google Shape;1954;p363"/>
            <p:cNvGrpSpPr/>
            <p:nvPr/>
          </p:nvGrpSpPr>
          <p:grpSpPr>
            <a:xfrm>
              <a:off x="7191542" y="1"/>
              <a:ext cx="5000459" cy="1425992"/>
              <a:chOff x="7186272" y="0"/>
              <a:chExt cx="5005729" cy="1427495"/>
            </a:xfrm>
          </p:grpSpPr>
          <p:sp>
            <p:nvSpPr>
              <p:cNvPr id="1955" name="Google Shape;1955;p3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956" name="Google Shape;1956;p3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957" name="Google Shape;1957;p363"/>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58" name="Google Shape;1958;p363"/>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959" name="Google Shape;1959;p363"/>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60" name="Google Shape;1960;p36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961" name="Google Shape;1961;p36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62" name="Google Shape;1962;p363"/>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963" name="Google Shape;1963;p3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64" name="Google Shape;1964;p36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14.xml><?xml version="1.0" encoding="utf-8"?>
<p:sldLayout xmlns:a="http://schemas.openxmlformats.org/drawingml/2006/main" xmlns:r="http://schemas.openxmlformats.org/officeDocument/2006/relationships" xmlns:p="http://schemas.openxmlformats.org/presentationml/2006/main" matchingName="7_Comparison">
  <p:cSld name="7_Comparison 2">
    <p:spTree>
      <p:nvGrpSpPr>
        <p:cNvPr id="1" name="Shape 1965"/>
        <p:cNvGrpSpPr/>
        <p:nvPr/>
      </p:nvGrpSpPr>
      <p:grpSpPr>
        <a:xfrm>
          <a:off x="0" y="0"/>
          <a:ext cx="0" cy="0"/>
          <a:chOff x="0" y="0"/>
          <a:chExt cx="0" cy="0"/>
        </a:xfrm>
      </p:grpSpPr>
      <p:grpSp>
        <p:nvGrpSpPr>
          <p:cNvPr id="1966" name="Google Shape;1966;p364"/>
          <p:cNvGrpSpPr/>
          <p:nvPr/>
        </p:nvGrpSpPr>
        <p:grpSpPr>
          <a:xfrm>
            <a:off x="7191543" y="1"/>
            <a:ext cx="5000459" cy="1425992"/>
            <a:chOff x="7191542" y="1"/>
            <a:chExt cx="5000459" cy="1425992"/>
          </a:xfrm>
        </p:grpSpPr>
        <p:pic>
          <p:nvPicPr>
            <p:cNvPr id="1967" name="Google Shape;1967;p36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68" name="Google Shape;1968;p364"/>
            <p:cNvGrpSpPr/>
            <p:nvPr/>
          </p:nvGrpSpPr>
          <p:grpSpPr>
            <a:xfrm>
              <a:off x="7191542" y="1"/>
              <a:ext cx="5000459" cy="1425992"/>
              <a:chOff x="7186272" y="0"/>
              <a:chExt cx="5005729" cy="1427495"/>
            </a:xfrm>
          </p:grpSpPr>
          <p:sp>
            <p:nvSpPr>
              <p:cNvPr id="1969" name="Google Shape;1969;p36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970" name="Google Shape;1970;p36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1971" name="Google Shape;1971;p36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72" name="Google Shape;1972;p364"/>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973" name="Google Shape;1973;p364"/>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74" name="Google Shape;1974;p364"/>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975" name="Google Shape;1975;p364"/>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76" name="Google Shape;1976;p36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1977" name="Google Shape;1977;p36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78" name="Google Shape;1978;p36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15.xml><?xml version="1.0" encoding="utf-8"?>
<p:sldLayout xmlns:a="http://schemas.openxmlformats.org/drawingml/2006/main" xmlns:r="http://schemas.openxmlformats.org/officeDocument/2006/relationships" xmlns:p="http://schemas.openxmlformats.org/presentationml/2006/main" matchingName="8_End">
  <p:cSld name="8_End">
    <p:spTree>
      <p:nvGrpSpPr>
        <p:cNvPr id="1" name="Shape 1979"/>
        <p:cNvGrpSpPr/>
        <p:nvPr/>
      </p:nvGrpSpPr>
      <p:grpSpPr>
        <a:xfrm>
          <a:off x="0" y="0"/>
          <a:ext cx="0" cy="0"/>
          <a:chOff x="0" y="0"/>
          <a:chExt cx="0" cy="0"/>
        </a:xfrm>
      </p:grpSpPr>
      <p:grpSp>
        <p:nvGrpSpPr>
          <p:cNvPr id="1980" name="Google Shape;1980;p365"/>
          <p:cNvGrpSpPr/>
          <p:nvPr/>
        </p:nvGrpSpPr>
        <p:grpSpPr>
          <a:xfrm>
            <a:off x="0" y="0"/>
            <a:ext cx="12192000" cy="2148830"/>
            <a:chOff x="0" y="0"/>
            <a:chExt cx="12192000" cy="2148830"/>
          </a:xfrm>
        </p:grpSpPr>
        <p:sp>
          <p:nvSpPr>
            <p:cNvPr id="1981" name="Google Shape;1981;p36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1982" name="Google Shape;1982;p36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1983" name="Google Shape;1983;p365"/>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984" name="Google Shape;1984;p365"/>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85" name="Google Shape;1985;p365"/>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986" name="Google Shape;1986;p365"/>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1987" name="Google Shape;1987;p365"/>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916.xml><?xml version="1.0" encoding="utf-8"?>
<p:sldLayout xmlns:a="http://schemas.openxmlformats.org/drawingml/2006/main" xmlns:r="http://schemas.openxmlformats.org/officeDocument/2006/relationships" xmlns:p="http://schemas.openxmlformats.org/presentationml/2006/main" matchingName="7_Photo Slide">
  <p:cSld name="7_Photo Slide">
    <p:spTree>
      <p:nvGrpSpPr>
        <p:cNvPr id="1" name="Shape 1988"/>
        <p:cNvGrpSpPr/>
        <p:nvPr/>
      </p:nvGrpSpPr>
      <p:grpSpPr>
        <a:xfrm>
          <a:off x="0" y="0"/>
          <a:ext cx="0" cy="0"/>
          <a:chOff x="0" y="0"/>
          <a:chExt cx="0" cy="0"/>
        </a:xfrm>
      </p:grpSpPr>
      <p:sp>
        <p:nvSpPr>
          <p:cNvPr id="1989" name="Google Shape;1989;p366"/>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990" name="Google Shape;1990;p36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991" name="Google Shape;1991;p366"/>
          <p:cNvGrpSpPr/>
          <p:nvPr/>
        </p:nvGrpSpPr>
        <p:grpSpPr>
          <a:xfrm>
            <a:off x="0" y="5379427"/>
            <a:ext cx="2807368" cy="753891"/>
            <a:chOff x="0" y="5379426"/>
            <a:chExt cx="2807368" cy="753891"/>
          </a:xfrm>
        </p:grpSpPr>
        <p:sp>
          <p:nvSpPr>
            <p:cNvPr id="1992" name="Google Shape;1992;p36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993" name="Google Shape;1993;p36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1994" name="Google Shape;1994;p366"/>
          <p:cNvSpPr>
            <a:spLocks noGrp="1"/>
          </p:cNvSpPr>
          <p:nvPr>
            <p:ph type="pic" idx="2"/>
          </p:nvPr>
        </p:nvSpPr>
        <p:spPr>
          <a:xfrm>
            <a:off x="2807368" y="457202"/>
            <a:ext cx="8915400" cy="5943598"/>
          </a:xfrm>
          <a:prstGeom prst="rect">
            <a:avLst/>
          </a:prstGeom>
          <a:noFill/>
          <a:ln>
            <a:noFill/>
          </a:ln>
        </p:spPr>
      </p:sp>
      <p:pic>
        <p:nvPicPr>
          <p:cNvPr id="1995" name="Google Shape;1995;p366"/>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1917.xml><?xml version="1.0" encoding="utf-8"?>
<p:sldLayout xmlns:a="http://schemas.openxmlformats.org/drawingml/2006/main" xmlns:r="http://schemas.openxmlformats.org/officeDocument/2006/relationships" xmlns:p="http://schemas.openxmlformats.org/presentationml/2006/main" matchingName="15_Quotation">
  <p:cSld name="15_Quotation">
    <p:spTree>
      <p:nvGrpSpPr>
        <p:cNvPr id="1" name="Shape 1996"/>
        <p:cNvGrpSpPr/>
        <p:nvPr/>
      </p:nvGrpSpPr>
      <p:grpSpPr>
        <a:xfrm>
          <a:off x="0" y="0"/>
          <a:ext cx="0" cy="0"/>
          <a:chOff x="0" y="0"/>
          <a:chExt cx="0" cy="0"/>
        </a:xfrm>
      </p:grpSpPr>
      <p:sp>
        <p:nvSpPr>
          <p:cNvPr id="1997" name="Google Shape;1997;p36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1998" name="Google Shape;1998;p36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99" name="Google Shape;1999;p36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00" name="Google Shape;2000;p36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001" name="Google Shape;2001;p36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02" name="Google Shape;2002;p36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003" name="Google Shape;2003;p367"/>
          <p:cNvGrpSpPr/>
          <p:nvPr/>
        </p:nvGrpSpPr>
        <p:grpSpPr>
          <a:xfrm>
            <a:off x="7191543" y="1"/>
            <a:ext cx="5000459" cy="1425992"/>
            <a:chOff x="7191542" y="1"/>
            <a:chExt cx="5000459" cy="1425992"/>
          </a:xfrm>
        </p:grpSpPr>
        <p:pic>
          <p:nvPicPr>
            <p:cNvPr id="2004" name="Google Shape;2004;p36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05" name="Google Shape;2005;p367"/>
            <p:cNvGrpSpPr/>
            <p:nvPr/>
          </p:nvGrpSpPr>
          <p:grpSpPr>
            <a:xfrm>
              <a:off x="7191542" y="1"/>
              <a:ext cx="5000459" cy="1425992"/>
              <a:chOff x="7186272" y="0"/>
              <a:chExt cx="5005729" cy="1427495"/>
            </a:xfrm>
          </p:grpSpPr>
          <p:sp>
            <p:nvSpPr>
              <p:cNvPr id="2006" name="Google Shape;2006;p36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007" name="Google Shape;2007;p36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008" name="Google Shape;2008;p36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918.xml><?xml version="1.0" encoding="utf-8"?>
<p:sldLayout xmlns:a="http://schemas.openxmlformats.org/drawingml/2006/main" xmlns:r="http://schemas.openxmlformats.org/officeDocument/2006/relationships" xmlns:p="http://schemas.openxmlformats.org/presentationml/2006/main" matchingName="5_Blank">
  <p:cSld name="5_Blank">
    <p:spTree>
      <p:nvGrpSpPr>
        <p:cNvPr id="1" name="Shape 2009"/>
        <p:cNvGrpSpPr/>
        <p:nvPr/>
      </p:nvGrpSpPr>
      <p:grpSpPr>
        <a:xfrm>
          <a:off x="0" y="0"/>
          <a:ext cx="0" cy="0"/>
          <a:chOff x="0" y="0"/>
          <a:chExt cx="0" cy="0"/>
        </a:xfrm>
      </p:grpSpPr>
      <p:sp>
        <p:nvSpPr>
          <p:cNvPr id="2010" name="Google Shape;2010;p36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011" name="Google Shape;2011;p3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12" name="Google Shape;2012;p3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013" name="Google Shape;2013;p368"/>
          <p:cNvGrpSpPr/>
          <p:nvPr/>
        </p:nvGrpSpPr>
        <p:grpSpPr>
          <a:xfrm>
            <a:off x="7191543" y="1"/>
            <a:ext cx="5000459" cy="1425992"/>
            <a:chOff x="7191542" y="1"/>
            <a:chExt cx="5000459" cy="1425992"/>
          </a:xfrm>
        </p:grpSpPr>
        <p:pic>
          <p:nvPicPr>
            <p:cNvPr id="2014" name="Google Shape;2014;p3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15" name="Google Shape;2015;p368"/>
            <p:cNvGrpSpPr/>
            <p:nvPr/>
          </p:nvGrpSpPr>
          <p:grpSpPr>
            <a:xfrm>
              <a:off x="7191542" y="1"/>
              <a:ext cx="5000459" cy="1425992"/>
              <a:chOff x="7186272" y="0"/>
              <a:chExt cx="5005729" cy="1427495"/>
            </a:xfrm>
          </p:grpSpPr>
          <p:sp>
            <p:nvSpPr>
              <p:cNvPr id="2016" name="Google Shape;2016;p3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017" name="Google Shape;2017;p3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919.xml><?xml version="1.0" encoding="utf-8"?>
<p:sldLayout xmlns:a="http://schemas.openxmlformats.org/drawingml/2006/main" xmlns:r="http://schemas.openxmlformats.org/officeDocument/2006/relationships" xmlns:p="http://schemas.openxmlformats.org/presentationml/2006/main" matchingName="7_Title Only">
  <p:cSld name="7_Title Only">
    <p:spTree>
      <p:nvGrpSpPr>
        <p:cNvPr id="1" name="Shape 2018"/>
        <p:cNvGrpSpPr/>
        <p:nvPr/>
      </p:nvGrpSpPr>
      <p:grpSpPr>
        <a:xfrm>
          <a:off x="0" y="0"/>
          <a:ext cx="0" cy="0"/>
          <a:chOff x="0" y="0"/>
          <a:chExt cx="0" cy="0"/>
        </a:xfrm>
      </p:grpSpPr>
      <p:grpSp>
        <p:nvGrpSpPr>
          <p:cNvPr id="2019" name="Google Shape;2019;p369"/>
          <p:cNvGrpSpPr/>
          <p:nvPr/>
        </p:nvGrpSpPr>
        <p:grpSpPr>
          <a:xfrm>
            <a:off x="7191543" y="1"/>
            <a:ext cx="5000459" cy="1425992"/>
            <a:chOff x="7191542" y="1"/>
            <a:chExt cx="5000459" cy="1425992"/>
          </a:xfrm>
        </p:grpSpPr>
        <p:pic>
          <p:nvPicPr>
            <p:cNvPr id="2020" name="Google Shape;2020;p36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21" name="Google Shape;2021;p369"/>
            <p:cNvGrpSpPr/>
            <p:nvPr/>
          </p:nvGrpSpPr>
          <p:grpSpPr>
            <a:xfrm>
              <a:off x="7191542" y="1"/>
              <a:ext cx="5000459" cy="1425992"/>
              <a:chOff x="7186272" y="0"/>
              <a:chExt cx="5005729" cy="1427495"/>
            </a:xfrm>
          </p:grpSpPr>
          <p:sp>
            <p:nvSpPr>
              <p:cNvPr id="2022" name="Google Shape;2022;p36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023" name="Google Shape;2023;p36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024" name="Google Shape;2024;p36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25" name="Google Shape;2025;p36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026" name="Google Shape;2026;p36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27" name="Google Shape;2027;p36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5">
    <p:spTree>
      <p:nvGrpSpPr>
        <p:cNvPr id="1" name="Shape 10900"/>
        <p:cNvGrpSpPr/>
        <p:nvPr/>
      </p:nvGrpSpPr>
      <p:grpSpPr>
        <a:xfrm>
          <a:off x="0" y="0"/>
          <a:ext cx="0" cy="0"/>
          <a:chOff x="0" y="0"/>
          <a:chExt cx="0" cy="0"/>
        </a:xfrm>
      </p:grpSpPr>
      <p:sp>
        <p:nvSpPr>
          <p:cNvPr id="10901" name="Google Shape;10901;p1496"/>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02" name="Google Shape;10902;p1496"/>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03" name="Google Shape;10903;p1496"/>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04" name="Google Shape;10904;p1496"/>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905" name="Google Shape;10905;p1496"/>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20.xml><?xml version="1.0" encoding="utf-8"?>
<p:sldLayout xmlns:a="http://schemas.openxmlformats.org/drawingml/2006/main" xmlns:r="http://schemas.openxmlformats.org/officeDocument/2006/relationships" xmlns:p="http://schemas.openxmlformats.org/presentationml/2006/main" matchingName="8_Photo Slide">
  <p:cSld name="8_Photo Slide">
    <p:spTree>
      <p:nvGrpSpPr>
        <p:cNvPr id="1" name="Shape 2028"/>
        <p:cNvGrpSpPr/>
        <p:nvPr/>
      </p:nvGrpSpPr>
      <p:grpSpPr>
        <a:xfrm>
          <a:off x="0" y="0"/>
          <a:ext cx="0" cy="0"/>
          <a:chOff x="0" y="0"/>
          <a:chExt cx="0" cy="0"/>
        </a:xfrm>
      </p:grpSpPr>
      <p:sp>
        <p:nvSpPr>
          <p:cNvPr id="2029" name="Google Shape;2029;p370"/>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030" name="Google Shape;2030;p370"/>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031" name="Google Shape;2031;p370"/>
          <p:cNvGrpSpPr/>
          <p:nvPr/>
        </p:nvGrpSpPr>
        <p:grpSpPr>
          <a:xfrm>
            <a:off x="0" y="5379427"/>
            <a:ext cx="2807368" cy="753891"/>
            <a:chOff x="0" y="5379426"/>
            <a:chExt cx="2807368" cy="753891"/>
          </a:xfrm>
        </p:grpSpPr>
        <p:sp>
          <p:nvSpPr>
            <p:cNvPr id="2032" name="Google Shape;2032;p370"/>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033" name="Google Shape;2033;p370"/>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2034" name="Google Shape;2034;p370"/>
          <p:cNvSpPr>
            <a:spLocks noGrp="1"/>
          </p:cNvSpPr>
          <p:nvPr>
            <p:ph type="pic" idx="2"/>
          </p:nvPr>
        </p:nvSpPr>
        <p:spPr>
          <a:xfrm>
            <a:off x="2807368" y="457202"/>
            <a:ext cx="8915400" cy="5943598"/>
          </a:xfrm>
          <a:prstGeom prst="rect">
            <a:avLst/>
          </a:prstGeom>
          <a:noFill/>
          <a:ln>
            <a:noFill/>
          </a:ln>
        </p:spPr>
      </p:sp>
      <p:pic>
        <p:nvPicPr>
          <p:cNvPr id="2035" name="Google Shape;2035;p370"/>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1921.xml><?xml version="1.0" encoding="utf-8"?>
<p:sldLayout xmlns:a="http://schemas.openxmlformats.org/drawingml/2006/main" xmlns:r="http://schemas.openxmlformats.org/officeDocument/2006/relationships" xmlns:p="http://schemas.openxmlformats.org/presentationml/2006/main" matchingName="28_Quotation">
  <p:cSld name="28_Quotation">
    <p:spTree>
      <p:nvGrpSpPr>
        <p:cNvPr id="1" name="Shape 2036"/>
        <p:cNvGrpSpPr/>
        <p:nvPr/>
      </p:nvGrpSpPr>
      <p:grpSpPr>
        <a:xfrm>
          <a:off x="0" y="0"/>
          <a:ext cx="0" cy="0"/>
          <a:chOff x="0" y="0"/>
          <a:chExt cx="0" cy="0"/>
        </a:xfrm>
      </p:grpSpPr>
      <p:sp>
        <p:nvSpPr>
          <p:cNvPr id="2037" name="Google Shape;2037;p371"/>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038" name="Google Shape;2038;p37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39" name="Google Shape;2039;p37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40" name="Google Shape;2040;p37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041" name="Google Shape;2041;p3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42" name="Google Shape;2042;p3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043" name="Google Shape;2043;p371"/>
          <p:cNvGrpSpPr/>
          <p:nvPr/>
        </p:nvGrpSpPr>
        <p:grpSpPr>
          <a:xfrm>
            <a:off x="7191543" y="1"/>
            <a:ext cx="5000459" cy="1425992"/>
            <a:chOff x="7191542" y="1"/>
            <a:chExt cx="5000459" cy="1425992"/>
          </a:xfrm>
        </p:grpSpPr>
        <p:pic>
          <p:nvPicPr>
            <p:cNvPr id="2044" name="Google Shape;2044;p3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45" name="Google Shape;2045;p371"/>
            <p:cNvGrpSpPr/>
            <p:nvPr/>
          </p:nvGrpSpPr>
          <p:grpSpPr>
            <a:xfrm>
              <a:off x="7191542" y="1"/>
              <a:ext cx="5000459" cy="1425992"/>
              <a:chOff x="7186272" y="0"/>
              <a:chExt cx="5005729" cy="1427495"/>
            </a:xfrm>
          </p:grpSpPr>
          <p:sp>
            <p:nvSpPr>
              <p:cNvPr id="2046" name="Google Shape;2046;p3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047" name="Google Shape;2047;p3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048" name="Google Shape;2048;p37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922.xml><?xml version="1.0" encoding="utf-8"?>
<p:sldLayout xmlns:a="http://schemas.openxmlformats.org/drawingml/2006/main" xmlns:r="http://schemas.openxmlformats.org/officeDocument/2006/relationships" xmlns:p="http://schemas.openxmlformats.org/presentationml/2006/main" matchingName="16_Quotation">
  <p:cSld name="16_Quotation">
    <p:spTree>
      <p:nvGrpSpPr>
        <p:cNvPr id="1" name="Shape 2049"/>
        <p:cNvGrpSpPr/>
        <p:nvPr/>
      </p:nvGrpSpPr>
      <p:grpSpPr>
        <a:xfrm>
          <a:off x="0" y="0"/>
          <a:ext cx="0" cy="0"/>
          <a:chOff x="0" y="0"/>
          <a:chExt cx="0" cy="0"/>
        </a:xfrm>
      </p:grpSpPr>
      <p:sp>
        <p:nvSpPr>
          <p:cNvPr id="2050" name="Google Shape;2050;p372"/>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051" name="Google Shape;2051;p372"/>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52" name="Google Shape;2052;p37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53" name="Google Shape;2053;p37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054" name="Google Shape;2054;p3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55" name="Google Shape;2055;p37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056" name="Google Shape;2056;p372"/>
          <p:cNvGrpSpPr/>
          <p:nvPr/>
        </p:nvGrpSpPr>
        <p:grpSpPr>
          <a:xfrm>
            <a:off x="7191543" y="1"/>
            <a:ext cx="5000459" cy="1425992"/>
            <a:chOff x="7191542" y="1"/>
            <a:chExt cx="5000459" cy="1425992"/>
          </a:xfrm>
        </p:grpSpPr>
        <p:pic>
          <p:nvPicPr>
            <p:cNvPr id="2057" name="Google Shape;2057;p3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58" name="Google Shape;2058;p372"/>
            <p:cNvGrpSpPr/>
            <p:nvPr/>
          </p:nvGrpSpPr>
          <p:grpSpPr>
            <a:xfrm>
              <a:off x="7191542" y="1"/>
              <a:ext cx="5000459" cy="1425992"/>
              <a:chOff x="7186272" y="0"/>
              <a:chExt cx="5005729" cy="1427495"/>
            </a:xfrm>
          </p:grpSpPr>
          <p:sp>
            <p:nvSpPr>
              <p:cNvPr id="2059" name="Google Shape;2059;p3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060" name="Google Shape;2060;p3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061" name="Google Shape;2061;p37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923.xml><?xml version="1.0" encoding="utf-8"?>
<p:sldLayout xmlns:a="http://schemas.openxmlformats.org/drawingml/2006/main" xmlns:r="http://schemas.openxmlformats.org/officeDocument/2006/relationships" xmlns:p="http://schemas.openxmlformats.org/presentationml/2006/main" matchingName="8_Title and Content">
  <p:cSld name="8_Title and Content">
    <p:spTree>
      <p:nvGrpSpPr>
        <p:cNvPr id="1" name="Shape 2062"/>
        <p:cNvGrpSpPr/>
        <p:nvPr/>
      </p:nvGrpSpPr>
      <p:grpSpPr>
        <a:xfrm>
          <a:off x="0" y="0"/>
          <a:ext cx="0" cy="0"/>
          <a:chOff x="0" y="0"/>
          <a:chExt cx="0" cy="0"/>
        </a:xfrm>
      </p:grpSpPr>
      <p:grpSp>
        <p:nvGrpSpPr>
          <p:cNvPr id="2063" name="Google Shape;2063;p373"/>
          <p:cNvGrpSpPr/>
          <p:nvPr/>
        </p:nvGrpSpPr>
        <p:grpSpPr>
          <a:xfrm>
            <a:off x="7191543" y="1"/>
            <a:ext cx="5000459" cy="1425992"/>
            <a:chOff x="7191542" y="1"/>
            <a:chExt cx="5000459" cy="1425992"/>
          </a:xfrm>
        </p:grpSpPr>
        <p:pic>
          <p:nvPicPr>
            <p:cNvPr id="2064" name="Google Shape;2064;p37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65" name="Google Shape;2065;p373"/>
            <p:cNvGrpSpPr/>
            <p:nvPr/>
          </p:nvGrpSpPr>
          <p:grpSpPr>
            <a:xfrm>
              <a:off x="7191542" y="1"/>
              <a:ext cx="5000459" cy="1425992"/>
              <a:chOff x="7186272" y="0"/>
              <a:chExt cx="5005729" cy="1427495"/>
            </a:xfrm>
          </p:grpSpPr>
          <p:sp>
            <p:nvSpPr>
              <p:cNvPr id="2066" name="Google Shape;2066;p37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067" name="Google Shape;2067;p37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068" name="Google Shape;2068;p37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69" name="Google Shape;2069;p37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70" name="Google Shape;2070;p37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071" name="Google Shape;2071;p37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72" name="Google Shape;2072;p37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24.xml><?xml version="1.0" encoding="utf-8"?>
<p:sldLayout xmlns:a="http://schemas.openxmlformats.org/drawingml/2006/main" xmlns:r="http://schemas.openxmlformats.org/officeDocument/2006/relationships" xmlns:p="http://schemas.openxmlformats.org/presentationml/2006/main" matchingName="8_Two Content">
  <p:cSld name="8_Two Content">
    <p:spTree>
      <p:nvGrpSpPr>
        <p:cNvPr id="1" name="Shape 2073"/>
        <p:cNvGrpSpPr/>
        <p:nvPr/>
      </p:nvGrpSpPr>
      <p:grpSpPr>
        <a:xfrm>
          <a:off x="0" y="0"/>
          <a:ext cx="0" cy="0"/>
          <a:chOff x="0" y="0"/>
          <a:chExt cx="0" cy="0"/>
        </a:xfrm>
      </p:grpSpPr>
      <p:sp>
        <p:nvSpPr>
          <p:cNvPr id="2074" name="Google Shape;2074;p37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75" name="Google Shape;2075;p374"/>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076" name="Google Shape;2076;p374"/>
          <p:cNvGrpSpPr/>
          <p:nvPr/>
        </p:nvGrpSpPr>
        <p:grpSpPr>
          <a:xfrm>
            <a:off x="7191543" y="1"/>
            <a:ext cx="5000459" cy="1425992"/>
            <a:chOff x="7191542" y="1"/>
            <a:chExt cx="5000459" cy="1425992"/>
          </a:xfrm>
        </p:grpSpPr>
        <p:pic>
          <p:nvPicPr>
            <p:cNvPr id="2077" name="Google Shape;2077;p37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78" name="Google Shape;2078;p374"/>
            <p:cNvGrpSpPr/>
            <p:nvPr/>
          </p:nvGrpSpPr>
          <p:grpSpPr>
            <a:xfrm>
              <a:off x="7191542" y="1"/>
              <a:ext cx="5000459" cy="1425992"/>
              <a:chOff x="7186272" y="0"/>
              <a:chExt cx="5005729" cy="1427495"/>
            </a:xfrm>
          </p:grpSpPr>
          <p:sp>
            <p:nvSpPr>
              <p:cNvPr id="2079" name="Google Shape;2079;p37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080" name="Google Shape;2080;p37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081" name="Google Shape;2081;p374"/>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82" name="Google Shape;2082;p374"/>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083" name="Google Shape;2083;p37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84" name="Google Shape;2084;p37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25.xml><?xml version="1.0" encoding="utf-8"?>
<p:sldLayout xmlns:a="http://schemas.openxmlformats.org/drawingml/2006/main" xmlns:r="http://schemas.openxmlformats.org/officeDocument/2006/relationships" xmlns:p="http://schemas.openxmlformats.org/presentationml/2006/main" matchingName="8_Comparison">
  <p:cSld name="8_Comparison">
    <p:spTree>
      <p:nvGrpSpPr>
        <p:cNvPr id="1" name="Shape 2085"/>
        <p:cNvGrpSpPr/>
        <p:nvPr/>
      </p:nvGrpSpPr>
      <p:grpSpPr>
        <a:xfrm>
          <a:off x="0" y="0"/>
          <a:ext cx="0" cy="0"/>
          <a:chOff x="0" y="0"/>
          <a:chExt cx="0" cy="0"/>
        </a:xfrm>
      </p:grpSpPr>
      <p:grpSp>
        <p:nvGrpSpPr>
          <p:cNvPr id="2086" name="Google Shape;2086;p375"/>
          <p:cNvGrpSpPr/>
          <p:nvPr/>
        </p:nvGrpSpPr>
        <p:grpSpPr>
          <a:xfrm>
            <a:off x="7191544" y="1"/>
            <a:ext cx="5000459" cy="1425992"/>
            <a:chOff x="7191542" y="1"/>
            <a:chExt cx="5000459" cy="1425992"/>
          </a:xfrm>
        </p:grpSpPr>
        <p:pic>
          <p:nvPicPr>
            <p:cNvPr id="2087" name="Google Shape;2087;p37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88" name="Google Shape;2088;p375"/>
            <p:cNvGrpSpPr/>
            <p:nvPr/>
          </p:nvGrpSpPr>
          <p:grpSpPr>
            <a:xfrm>
              <a:off x="7191542" y="1"/>
              <a:ext cx="5000459" cy="1425992"/>
              <a:chOff x="7186272" y="0"/>
              <a:chExt cx="5005729" cy="1427495"/>
            </a:xfrm>
          </p:grpSpPr>
          <p:sp>
            <p:nvSpPr>
              <p:cNvPr id="2089" name="Google Shape;2089;p37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090" name="Google Shape;2090;p37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091" name="Google Shape;2091;p375"/>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92" name="Google Shape;2092;p375"/>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093" name="Google Shape;2093;p375"/>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94" name="Google Shape;2094;p37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095" name="Google Shape;2095;p37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96" name="Google Shape;2096;p375"/>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097" name="Google Shape;2097;p37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98" name="Google Shape;2098;p37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26.xml><?xml version="1.0" encoding="utf-8"?>
<p:sldLayout xmlns:a="http://schemas.openxmlformats.org/drawingml/2006/main" xmlns:r="http://schemas.openxmlformats.org/officeDocument/2006/relationships" xmlns:p="http://schemas.openxmlformats.org/presentationml/2006/main" matchingName="8_Comparison">
  <p:cSld name="8_Comparison 2">
    <p:spTree>
      <p:nvGrpSpPr>
        <p:cNvPr id="1" name="Shape 2099"/>
        <p:cNvGrpSpPr/>
        <p:nvPr/>
      </p:nvGrpSpPr>
      <p:grpSpPr>
        <a:xfrm>
          <a:off x="0" y="0"/>
          <a:ext cx="0" cy="0"/>
          <a:chOff x="0" y="0"/>
          <a:chExt cx="0" cy="0"/>
        </a:xfrm>
      </p:grpSpPr>
      <p:grpSp>
        <p:nvGrpSpPr>
          <p:cNvPr id="2100" name="Google Shape;2100;p376"/>
          <p:cNvGrpSpPr/>
          <p:nvPr/>
        </p:nvGrpSpPr>
        <p:grpSpPr>
          <a:xfrm>
            <a:off x="7191543" y="1"/>
            <a:ext cx="5000459" cy="1425992"/>
            <a:chOff x="7191542" y="1"/>
            <a:chExt cx="5000459" cy="1425992"/>
          </a:xfrm>
        </p:grpSpPr>
        <p:pic>
          <p:nvPicPr>
            <p:cNvPr id="2101" name="Google Shape;2101;p37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02" name="Google Shape;2102;p376"/>
            <p:cNvGrpSpPr/>
            <p:nvPr/>
          </p:nvGrpSpPr>
          <p:grpSpPr>
            <a:xfrm>
              <a:off x="7191542" y="1"/>
              <a:ext cx="5000459" cy="1425992"/>
              <a:chOff x="7186272" y="0"/>
              <a:chExt cx="5005729" cy="1427495"/>
            </a:xfrm>
          </p:grpSpPr>
          <p:sp>
            <p:nvSpPr>
              <p:cNvPr id="2103" name="Google Shape;2103;p37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104" name="Google Shape;2104;p37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105" name="Google Shape;2105;p37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06" name="Google Shape;2106;p376"/>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107" name="Google Shape;2107;p376"/>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08" name="Google Shape;2108;p37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109" name="Google Shape;2109;p37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10" name="Google Shape;2110;p37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111" name="Google Shape;2111;p37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12" name="Google Shape;2112;p37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27.xml><?xml version="1.0" encoding="utf-8"?>
<p:sldLayout xmlns:a="http://schemas.openxmlformats.org/drawingml/2006/main" xmlns:r="http://schemas.openxmlformats.org/officeDocument/2006/relationships" xmlns:p="http://schemas.openxmlformats.org/presentationml/2006/main" matchingName="8_Title Only">
  <p:cSld name="8_Title Only">
    <p:spTree>
      <p:nvGrpSpPr>
        <p:cNvPr id="1" name="Shape 2113"/>
        <p:cNvGrpSpPr/>
        <p:nvPr/>
      </p:nvGrpSpPr>
      <p:grpSpPr>
        <a:xfrm>
          <a:off x="0" y="0"/>
          <a:ext cx="0" cy="0"/>
          <a:chOff x="0" y="0"/>
          <a:chExt cx="0" cy="0"/>
        </a:xfrm>
      </p:grpSpPr>
      <p:grpSp>
        <p:nvGrpSpPr>
          <p:cNvPr id="2114" name="Google Shape;2114;p377"/>
          <p:cNvGrpSpPr/>
          <p:nvPr/>
        </p:nvGrpSpPr>
        <p:grpSpPr>
          <a:xfrm>
            <a:off x="7191543" y="1"/>
            <a:ext cx="5000459" cy="1425992"/>
            <a:chOff x="7191542" y="1"/>
            <a:chExt cx="5000459" cy="1425992"/>
          </a:xfrm>
        </p:grpSpPr>
        <p:pic>
          <p:nvPicPr>
            <p:cNvPr id="2115" name="Google Shape;2115;p37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16" name="Google Shape;2116;p377"/>
            <p:cNvGrpSpPr/>
            <p:nvPr/>
          </p:nvGrpSpPr>
          <p:grpSpPr>
            <a:xfrm>
              <a:off x="7191542" y="1"/>
              <a:ext cx="5000459" cy="1425992"/>
              <a:chOff x="7186272" y="0"/>
              <a:chExt cx="5005729" cy="1427495"/>
            </a:xfrm>
          </p:grpSpPr>
          <p:sp>
            <p:nvSpPr>
              <p:cNvPr id="2117" name="Google Shape;2117;p37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118" name="Google Shape;2118;p37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119" name="Google Shape;2119;p37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20" name="Google Shape;2120;p37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121" name="Google Shape;2121;p37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22" name="Google Shape;2122;p37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28.xml><?xml version="1.0" encoding="utf-8"?>
<p:sldLayout xmlns:a="http://schemas.openxmlformats.org/drawingml/2006/main" xmlns:r="http://schemas.openxmlformats.org/officeDocument/2006/relationships" xmlns:p="http://schemas.openxmlformats.org/presentationml/2006/main" matchingName="7_End">
  <p:cSld name="7_End">
    <p:spTree>
      <p:nvGrpSpPr>
        <p:cNvPr id="1" name="Shape 2123"/>
        <p:cNvGrpSpPr/>
        <p:nvPr/>
      </p:nvGrpSpPr>
      <p:grpSpPr>
        <a:xfrm>
          <a:off x="0" y="0"/>
          <a:ext cx="0" cy="0"/>
          <a:chOff x="0" y="0"/>
          <a:chExt cx="0" cy="0"/>
        </a:xfrm>
      </p:grpSpPr>
      <p:grpSp>
        <p:nvGrpSpPr>
          <p:cNvPr id="2124" name="Google Shape;2124;p378"/>
          <p:cNvGrpSpPr/>
          <p:nvPr/>
        </p:nvGrpSpPr>
        <p:grpSpPr>
          <a:xfrm>
            <a:off x="0" y="0"/>
            <a:ext cx="12192000" cy="2148830"/>
            <a:chOff x="0" y="0"/>
            <a:chExt cx="12192000" cy="2148830"/>
          </a:xfrm>
        </p:grpSpPr>
        <p:sp>
          <p:nvSpPr>
            <p:cNvPr id="2125" name="Google Shape;2125;p37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126" name="Google Shape;2126;p37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2127" name="Google Shape;2127;p378"/>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128" name="Google Shape;2128;p378"/>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29" name="Google Shape;2129;p37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130" name="Google Shape;2130;p378"/>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2131" name="Google Shape;2131;p37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929.xml><?xml version="1.0" encoding="utf-8"?>
<p:sldLayout xmlns:a="http://schemas.openxmlformats.org/drawingml/2006/main" xmlns:r="http://schemas.openxmlformats.org/officeDocument/2006/relationships" xmlns:p="http://schemas.openxmlformats.org/presentationml/2006/main" matchingName="6_Blank">
  <p:cSld name="6_Blank">
    <p:spTree>
      <p:nvGrpSpPr>
        <p:cNvPr id="1" name="Shape 2132"/>
        <p:cNvGrpSpPr/>
        <p:nvPr/>
      </p:nvGrpSpPr>
      <p:grpSpPr>
        <a:xfrm>
          <a:off x="0" y="0"/>
          <a:ext cx="0" cy="0"/>
          <a:chOff x="0" y="0"/>
          <a:chExt cx="0" cy="0"/>
        </a:xfrm>
      </p:grpSpPr>
      <p:sp>
        <p:nvSpPr>
          <p:cNvPr id="2133" name="Google Shape;2133;p37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134" name="Google Shape;2134;p37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35" name="Google Shape;2135;p37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136" name="Google Shape;2136;p379"/>
          <p:cNvGrpSpPr/>
          <p:nvPr/>
        </p:nvGrpSpPr>
        <p:grpSpPr>
          <a:xfrm>
            <a:off x="7191543" y="1"/>
            <a:ext cx="5000459" cy="1425992"/>
            <a:chOff x="7191542" y="1"/>
            <a:chExt cx="5000459" cy="1425992"/>
          </a:xfrm>
        </p:grpSpPr>
        <p:pic>
          <p:nvPicPr>
            <p:cNvPr id="2137" name="Google Shape;2137;p37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38" name="Google Shape;2138;p379"/>
            <p:cNvGrpSpPr/>
            <p:nvPr/>
          </p:nvGrpSpPr>
          <p:grpSpPr>
            <a:xfrm>
              <a:off x="7191542" y="1"/>
              <a:ext cx="5000459" cy="1425992"/>
              <a:chOff x="7186272" y="0"/>
              <a:chExt cx="5005729" cy="1427495"/>
            </a:xfrm>
          </p:grpSpPr>
          <p:sp>
            <p:nvSpPr>
              <p:cNvPr id="2139" name="Google Shape;2139;p37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140" name="Google Shape;2140;p37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1_Title and Content">
  <p:cSld name="1_Title and Content 5">
    <p:spTree>
      <p:nvGrpSpPr>
        <p:cNvPr id="1" name="Shape 10906"/>
        <p:cNvGrpSpPr/>
        <p:nvPr/>
      </p:nvGrpSpPr>
      <p:grpSpPr>
        <a:xfrm>
          <a:off x="0" y="0"/>
          <a:ext cx="0" cy="0"/>
          <a:chOff x="0" y="0"/>
          <a:chExt cx="0" cy="0"/>
        </a:xfrm>
      </p:grpSpPr>
      <p:sp>
        <p:nvSpPr>
          <p:cNvPr id="10907" name="Google Shape;10907;p149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0908" name="Google Shape;10908;p1497"/>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0909" name="Google Shape;10909;p1497"/>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10" name="Google Shape;10910;p1497"/>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11" name="Google Shape;10911;p1497"/>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930.xml><?xml version="1.0" encoding="utf-8"?>
<p:sldLayout xmlns:a="http://schemas.openxmlformats.org/drawingml/2006/main" xmlns:r="http://schemas.openxmlformats.org/officeDocument/2006/relationships" xmlns:p="http://schemas.openxmlformats.org/presentationml/2006/main" matchingName="24_Cover">
  <p:cSld name="24_Cover">
    <p:spTree>
      <p:nvGrpSpPr>
        <p:cNvPr id="1" name="Shape 2141"/>
        <p:cNvGrpSpPr/>
        <p:nvPr/>
      </p:nvGrpSpPr>
      <p:grpSpPr>
        <a:xfrm>
          <a:off x="0" y="0"/>
          <a:ext cx="0" cy="0"/>
          <a:chOff x="0" y="0"/>
          <a:chExt cx="0" cy="0"/>
        </a:xfrm>
      </p:grpSpPr>
      <p:sp>
        <p:nvSpPr>
          <p:cNvPr id="2142" name="Google Shape;2142;p380"/>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143" name="Google Shape;2143;p380"/>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44" name="Google Shape;2144;p380"/>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145" name="Google Shape;2145;p380"/>
          <p:cNvSpPr>
            <a:spLocks noGrp="1"/>
          </p:cNvSpPr>
          <p:nvPr>
            <p:ph type="pic" idx="2"/>
          </p:nvPr>
        </p:nvSpPr>
        <p:spPr>
          <a:xfrm>
            <a:off x="7118685" y="233915"/>
            <a:ext cx="5073316" cy="5943600"/>
          </a:xfrm>
          <a:prstGeom prst="rect">
            <a:avLst/>
          </a:prstGeom>
          <a:noFill/>
          <a:ln>
            <a:noFill/>
          </a:ln>
        </p:spPr>
      </p:sp>
      <p:grpSp>
        <p:nvGrpSpPr>
          <p:cNvPr id="2146" name="Google Shape;2146;p380"/>
          <p:cNvGrpSpPr/>
          <p:nvPr/>
        </p:nvGrpSpPr>
        <p:grpSpPr>
          <a:xfrm>
            <a:off x="0" y="5020350"/>
            <a:ext cx="12192000" cy="1837653"/>
            <a:chOff x="0" y="5020348"/>
            <a:chExt cx="12192000" cy="1837653"/>
          </a:xfrm>
        </p:grpSpPr>
        <p:sp>
          <p:nvSpPr>
            <p:cNvPr id="2147" name="Google Shape;2147;p38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148" name="Google Shape;2148;p38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149" name="Google Shape;2149;p38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931.xml><?xml version="1.0" encoding="utf-8"?>
<p:sldLayout xmlns:a="http://schemas.openxmlformats.org/drawingml/2006/main" xmlns:r="http://schemas.openxmlformats.org/officeDocument/2006/relationships" xmlns:p="http://schemas.openxmlformats.org/presentationml/2006/main" matchingName="23_Divider">
  <p:cSld name="23_Divider">
    <p:bg>
      <p:bgPr>
        <a:solidFill>
          <a:schemeClr val="lt2"/>
        </a:solidFill>
        <a:effectLst/>
      </p:bgPr>
    </p:bg>
    <p:spTree>
      <p:nvGrpSpPr>
        <p:cNvPr id="1" name="Shape 2150"/>
        <p:cNvGrpSpPr/>
        <p:nvPr/>
      </p:nvGrpSpPr>
      <p:grpSpPr>
        <a:xfrm>
          <a:off x="0" y="0"/>
          <a:ext cx="0" cy="0"/>
          <a:chOff x="0" y="0"/>
          <a:chExt cx="0" cy="0"/>
        </a:xfrm>
      </p:grpSpPr>
      <p:grpSp>
        <p:nvGrpSpPr>
          <p:cNvPr id="2151" name="Google Shape;2151;p381"/>
          <p:cNvGrpSpPr/>
          <p:nvPr/>
        </p:nvGrpSpPr>
        <p:grpSpPr>
          <a:xfrm>
            <a:off x="0" y="5020348"/>
            <a:ext cx="12192000" cy="1837653"/>
            <a:chOff x="0" y="5020347"/>
            <a:chExt cx="12192000" cy="1837653"/>
          </a:xfrm>
        </p:grpSpPr>
        <p:sp>
          <p:nvSpPr>
            <p:cNvPr id="2152" name="Google Shape;2152;p38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153" name="Google Shape;2153;p38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154" name="Google Shape;2154;p38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155" name="Google Shape;2155;p38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156" name="Google Shape;2156;p381"/>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57" name="Google Shape;2157;p381"/>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932.xml><?xml version="1.0" encoding="utf-8"?>
<p:sldLayout xmlns:a="http://schemas.openxmlformats.org/drawingml/2006/main" xmlns:r="http://schemas.openxmlformats.org/officeDocument/2006/relationships" xmlns:p="http://schemas.openxmlformats.org/presentationml/2006/main" matchingName="17_Quotation">
  <p:cSld name="17_Quotation">
    <p:spTree>
      <p:nvGrpSpPr>
        <p:cNvPr id="1" name="Shape 2158"/>
        <p:cNvGrpSpPr/>
        <p:nvPr/>
      </p:nvGrpSpPr>
      <p:grpSpPr>
        <a:xfrm>
          <a:off x="0" y="0"/>
          <a:ext cx="0" cy="0"/>
          <a:chOff x="0" y="0"/>
          <a:chExt cx="0" cy="0"/>
        </a:xfrm>
      </p:grpSpPr>
      <p:sp>
        <p:nvSpPr>
          <p:cNvPr id="2159" name="Google Shape;2159;p382"/>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160" name="Google Shape;2160;p382"/>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61" name="Google Shape;2161;p38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62" name="Google Shape;2162;p38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163" name="Google Shape;2163;p38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64" name="Google Shape;2164;p38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165" name="Google Shape;2165;p382"/>
          <p:cNvGrpSpPr/>
          <p:nvPr/>
        </p:nvGrpSpPr>
        <p:grpSpPr>
          <a:xfrm>
            <a:off x="7191543" y="1"/>
            <a:ext cx="5000459" cy="1425992"/>
            <a:chOff x="7191542" y="1"/>
            <a:chExt cx="5000459" cy="1425992"/>
          </a:xfrm>
        </p:grpSpPr>
        <p:pic>
          <p:nvPicPr>
            <p:cNvPr id="2166" name="Google Shape;2166;p38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67" name="Google Shape;2167;p382"/>
            <p:cNvGrpSpPr/>
            <p:nvPr/>
          </p:nvGrpSpPr>
          <p:grpSpPr>
            <a:xfrm>
              <a:off x="7191542" y="1"/>
              <a:ext cx="5000459" cy="1425992"/>
              <a:chOff x="7186272" y="0"/>
              <a:chExt cx="5005729" cy="1427495"/>
            </a:xfrm>
          </p:grpSpPr>
          <p:sp>
            <p:nvSpPr>
              <p:cNvPr id="2168" name="Google Shape;2168;p38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169" name="Google Shape;2169;p38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170" name="Google Shape;2170;p38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933.xml><?xml version="1.0" encoding="utf-8"?>
<p:sldLayout xmlns:a="http://schemas.openxmlformats.org/drawingml/2006/main" xmlns:r="http://schemas.openxmlformats.org/officeDocument/2006/relationships" xmlns:p="http://schemas.openxmlformats.org/presentationml/2006/main" showMasterSp="0" matchingName="Title Slide">
  <p:cSld name="Title Slide 2">
    <p:bg>
      <p:bgPr>
        <a:solidFill>
          <a:schemeClr val="lt1"/>
        </a:solidFill>
        <a:effectLst/>
      </p:bgPr>
    </p:bg>
    <p:spTree>
      <p:nvGrpSpPr>
        <p:cNvPr id="1" name="Shape 2171"/>
        <p:cNvGrpSpPr/>
        <p:nvPr/>
      </p:nvGrpSpPr>
      <p:grpSpPr>
        <a:xfrm>
          <a:off x="0" y="0"/>
          <a:ext cx="0" cy="0"/>
          <a:chOff x="0" y="0"/>
          <a:chExt cx="0" cy="0"/>
        </a:xfrm>
      </p:grpSpPr>
      <p:sp>
        <p:nvSpPr>
          <p:cNvPr id="2172" name="Google Shape;2172;p383"/>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173" name="Google Shape;2173;p383"/>
          <p:cNvSpPr/>
          <p:nvPr/>
        </p:nvSpPr>
        <p:spPr>
          <a:xfrm>
            <a:off x="3"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pic>
        <p:nvPicPr>
          <p:cNvPr id="2174" name="Google Shape;2174;p383"/>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2175" name="Google Shape;2175;p383"/>
          <p:cNvSpPr/>
          <p:nvPr/>
        </p:nvSpPr>
        <p:spPr>
          <a:xfrm>
            <a:off x="1" y="5020056"/>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pic>
        <p:nvPicPr>
          <p:cNvPr id="2176" name="Google Shape;2176;p383"/>
          <p:cNvPicPr preferRelativeResize="0"/>
          <p:nvPr/>
        </p:nvPicPr>
        <p:blipFill rotWithShape="1">
          <a:blip r:embed="rId3">
            <a:alphaModFix/>
          </a:blip>
          <a:srcRect/>
          <a:stretch/>
        </p:blipFill>
        <p:spPr>
          <a:xfrm>
            <a:off x="313958" y="5564125"/>
            <a:ext cx="2025383" cy="911351"/>
          </a:xfrm>
          <a:prstGeom prst="rect">
            <a:avLst/>
          </a:prstGeom>
          <a:noFill/>
          <a:ln>
            <a:noFill/>
          </a:ln>
        </p:spPr>
      </p:pic>
      <p:sp>
        <p:nvSpPr>
          <p:cNvPr id="2177" name="Google Shape;2177;p383"/>
          <p:cNvSpPr/>
          <p:nvPr/>
        </p:nvSpPr>
        <p:spPr>
          <a:xfrm>
            <a:off x="1520189" y="2812543"/>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178" name="Google Shape;2178;p383"/>
          <p:cNvSpPr txBox="1">
            <a:spLocks noGrp="1"/>
          </p:cNvSpPr>
          <p:nvPr>
            <p:ph type="ctrTitle"/>
          </p:nvPr>
        </p:nvSpPr>
        <p:spPr>
          <a:xfrm>
            <a:off x="471689" y="493920"/>
            <a:ext cx="11248619"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79" name="Google Shape;2179;p383"/>
          <p:cNvSpPr txBox="1">
            <a:spLocks noGrp="1"/>
          </p:cNvSpPr>
          <p:nvPr>
            <p:ph type="subTitle" idx="1"/>
          </p:nvPr>
        </p:nvSpPr>
        <p:spPr>
          <a:xfrm>
            <a:off x="1828800" y="3840481"/>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2180" name="Google Shape;2180;p383"/>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81" name="Google Shape;2181;p383"/>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919497"/>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2182" name="Google Shape;2182;p383"/>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099"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099"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099"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099"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099"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099"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099"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099"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099"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099"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934.xml><?xml version="1.0" encoding="utf-8"?>
<p:sldLayout xmlns:a="http://schemas.openxmlformats.org/drawingml/2006/main" xmlns:r="http://schemas.openxmlformats.org/officeDocument/2006/relationships" xmlns:p="http://schemas.openxmlformats.org/presentationml/2006/main" matchingName="58_Cover">
  <p:cSld name="58_Cover">
    <p:spTree>
      <p:nvGrpSpPr>
        <p:cNvPr id="1" name="Shape 2183"/>
        <p:cNvGrpSpPr/>
        <p:nvPr/>
      </p:nvGrpSpPr>
      <p:grpSpPr>
        <a:xfrm>
          <a:off x="0" y="0"/>
          <a:ext cx="0" cy="0"/>
          <a:chOff x="0" y="0"/>
          <a:chExt cx="0" cy="0"/>
        </a:xfrm>
      </p:grpSpPr>
      <p:sp>
        <p:nvSpPr>
          <p:cNvPr id="2184" name="Google Shape;2184;p384"/>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185" name="Google Shape;2185;p384"/>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86" name="Google Shape;2186;p384"/>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187" name="Google Shape;2187;p384"/>
          <p:cNvSpPr>
            <a:spLocks noGrp="1"/>
          </p:cNvSpPr>
          <p:nvPr>
            <p:ph type="pic" idx="2"/>
          </p:nvPr>
        </p:nvSpPr>
        <p:spPr>
          <a:xfrm>
            <a:off x="7118685" y="233915"/>
            <a:ext cx="5073316" cy="5943600"/>
          </a:xfrm>
          <a:prstGeom prst="rect">
            <a:avLst/>
          </a:prstGeom>
          <a:noFill/>
          <a:ln>
            <a:noFill/>
          </a:ln>
        </p:spPr>
      </p:sp>
      <p:grpSp>
        <p:nvGrpSpPr>
          <p:cNvPr id="2188" name="Google Shape;2188;p384"/>
          <p:cNvGrpSpPr/>
          <p:nvPr/>
        </p:nvGrpSpPr>
        <p:grpSpPr>
          <a:xfrm>
            <a:off x="0" y="5020348"/>
            <a:ext cx="12192000" cy="1837653"/>
            <a:chOff x="0" y="5020348"/>
            <a:chExt cx="12192000" cy="1837653"/>
          </a:xfrm>
        </p:grpSpPr>
        <p:sp>
          <p:nvSpPr>
            <p:cNvPr id="2189" name="Google Shape;2189;p38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190" name="Google Shape;2190;p38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191" name="Google Shape;2191;p38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935.xml><?xml version="1.0" encoding="utf-8"?>
<p:sldLayout xmlns:a="http://schemas.openxmlformats.org/drawingml/2006/main" xmlns:r="http://schemas.openxmlformats.org/officeDocument/2006/relationships" xmlns:p="http://schemas.openxmlformats.org/presentationml/2006/main" matchingName="56_Divider">
  <p:cSld name="56_Divider">
    <p:bg>
      <p:bgPr>
        <a:solidFill>
          <a:schemeClr val="lt2"/>
        </a:solidFill>
        <a:effectLst/>
      </p:bgPr>
    </p:bg>
    <p:spTree>
      <p:nvGrpSpPr>
        <p:cNvPr id="1" name="Shape 2192"/>
        <p:cNvGrpSpPr/>
        <p:nvPr/>
      </p:nvGrpSpPr>
      <p:grpSpPr>
        <a:xfrm>
          <a:off x="0" y="0"/>
          <a:ext cx="0" cy="0"/>
          <a:chOff x="0" y="0"/>
          <a:chExt cx="0" cy="0"/>
        </a:xfrm>
      </p:grpSpPr>
      <p:grpSp>
        <p:nvGrpSpPr>
          <p:cNvPr id="2193" name="Google Shape;2193;p385"/>
          <p:cNvGrpSpPr/>
          <p:nvPr/>
        </p:nvGrpSpPr>
        <p:grpSpPr>
          <a:xfrm>
            <a:off x="0" y="5020348"/>
            <a:ext cx="12192000" cy="1837653"/>
            <a:chOff x="0" y="5020347"/>
            <a:chExt cx="12192000" cy="1837653"/>
          </a:xfrm>
        </p:grpSpPr>
        <p:sp>
          <p:nvSpPr>
            <p:cNvPr id="2194" name="Google Shape;2194;p38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195" name="Google Shape;2195;p38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196" name="Google Shape;2196;p38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197" name="Google Shape;2197;p38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198" name="Google Shape;2198;p385"/>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99" name="Google Shape;2199;p385"/>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936.xml><?xml version="1.0" encoding="utf-8"?>
<p:sldLayout xmlns:a="http://schemas.openxmlformats.org/drawingml/2006/main" xmlns:r="http://schemas.openxmlformats.org/officeDocument/2006/relationships" xmlns:p="http://schemas.openxmlformats.org/presentationml/2006/main" matchingName="Comparison">
  <p:cSld name="Comparison 10">
    <p:spTree>
      <p:nvGrpSpPr>
        <p:cNvPr id="1" name="Shape 2200"/>
        <p:cNvGrpSpPr/>
        <p:nvPr/>
      </p:nvGrpSpPr>
      <p:grpSpPr>
        <a:xfrm>
          <a:off x="0" y="0"/>
          <a:ext cx="0" cy="0"/>
          <a:chOff x="0" y="0"/>
          <a:chExt cx="0" cy="0"/>
        </a:xfrm>
      </p:grpSpPr>
      <p:grpSp>
        <p:nvGrpSpPr>
          <p:cNvPr id="2201" name="Google Shape;2201;p386"/>
          <p:cNvGrpSpPr/>
          <p:nvPr/>
        </p:nvGrpSpPr>
        <p:grpSpPr>
          <a:xfrm>
            <a:off x="7191543" y="1"/>
            <a:ext cx="5000459" cy="1425992"/>
            <a:chOff x="7191542" y="1"/>
            <a:chExt cx="5000459" cy="1425992"/>
          </a:xfrm>
        </p:grpSpPr>
        <p:pic>
          <p:nvPicPr>
            <p:cNvPr id="2202" name="Google Shape;2202;p38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03" name="Google Shape;2203;p386"/>
            <p:cNvGrpSpPr/>
            <p:nvPr/>
          </p:nvGrpSpPr>
          <p:grpSpPr>
            <a:xfrm>
              <a:off x="7191542" y="1"/>
              <a:ext cx="5000459" cy="1425992"/>
              <a:chOff x="7186272" y="0"/>
              <a:chExt cx="5005729" cy="1427495"/>
            </a:xfrm>
          </p:grpSpPr>
          <p:sp>
            <p:nvSpPr>
              <p:cNvPr id="2204" name="Google Shape;2204;p38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05" name="Google Shape;2205;p38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206" name="Google Shape;2206;p38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07" name="Google Shape;2207;p386"/>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208" name="Google Shape;2208;p386"/>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09" name="Google Shape;2209;p38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210" name="Google Shape;2210;p38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11" name="Google Shape;2211;p38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212" name="Google Shape;2212;p38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13" name="Google Shape;2213;p38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37.xml><?xml version="1.0" encoding="utf-8"?>
<p:sldLayout xmlns:a="http://schemas.openxmlformats.org/drawingml/2006/main" xmlns:r="http://schemas.openxmlformats.org/officeDocument/2006/relationships" xmlns:p="http://schemas.openxmlformats.org/presentationml/2006/main" matchingName="59_Cover">
  <p:cSld name="59_Cover">
    <p:spTree>
      <p:nvGrpSpPr>
        <p:cNvPr id="1" name="Shape 2214"/>
        <p:cNvGrpSpPr/>
        <p:nvPr/>
      </p:nvGrpSpPr>
      <p:grpSpPr>
        <a:xfrm>
          <a:off x="0" y="0"/>
          <a:ext cx="0" cy="0"/>
          <a:chOff x="0" y="0"/>
          <a:chExt cx="0" cy="0"/>
        </a:xfrm>
      </p:grpSpPr>
      <p:sp>
        <p:nvSpPr>
          <p:cNvPr id="2215" name="Google Shape;2215;p387"/>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216" name="Google Shape;2216;p387"/>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17" name="Google Shape;2217;p387"/>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218" name="Google Shape;2218;p387"/>
          <p:cNvSpPr>
            <a:spLocks noGrp="1"/>
          </p:cNvSpPr>
          <p:nvPr>
            <p:ph type="pic" idx="2"/>
          </p:nvPr>
        </p:nvSpPr>
        <p:spPr>
          <a:xfrm>
            <a:off x="7118685" y="233915"/>
            <a:ext cx="5073316" cy="5943600"/>
          </a:xfrm>
          <a:prstGeom prst="rect">
            <a:avLst/>
          </a:prstGeom>
          <a:noFill/>
          <a:ln>
            <a:noFill/>
          </a:ln>
        </p:spPr>
      </p:sp>
      <p:grpSp>
        <p:nvGrpSpPr>
          <p:cNvPr id="2219" name="Google Shape;2219;p387"/>
          <p:cNvGrpSpPr/>
          <p:nvPr/>
        </p:nvGrpSpPr>
        <p:grpSpPr>
          <a:xfrm>
            <a:off x="0" y="5020348"/>
            <a:ext cx="12192000" cy="1837653"/>
            <a:chOff x="0" y="5020348"/>
            <a:chExt cx="12192000" cy="1837653"/>
          </a:xfrm>
        </p:grpSpPr>
        <p:sp>
          <p:nvSpPr>
            <p:cNvPr id="2220" name="Google Shape;2220;p38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221" name="Google Shape;2221;p38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222" name="Google Shape;2222;p38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938.xml><?xml version="1.0" encoding="utf-8"?>
<p:sldLayout xmlns:a="http://schemas.openxmlformats.org/drawingml/2006/main" xmlns:r="http://schemas.openxmlformats.org/officeDocument/2006/relationships" xmlns:p="http://schemas.openxmlformats.org/presentationml/2006/main" matchingName="57_Divider">
  <p:cSld name="57_Divider">
    <p:bg>
      <p:bgPr>
        <a:solidFill>
          <a:schemeClr val="lt2"/>
        </a:solidFill>
        <a:effectLst/>
      </p:bgPr>
    </p:bg>
    <p:spTree>
      <p:nvGrpSpPr>
        <p:cNvPr id="1" name="Shape 2223"/>
        <p:cNvGrpSpPr/>
        <p:nvPr/>
      </p:nvGrpSpPr>
      <p:grpSpPr>
        <a:xfrm>
          <a:off x="0" y="0"/>
          <a:ext cx="0" cy="0"/>
          <a:chOff x="0" y="0"/>
          <a:chExt cx="0" cy="0"/>
        </a:xfrm>
      </p:grpSpPr>
      <p:grpSp>
        <p:nvGrpSpPr>
          <p:cNvPr id="2224" name="Google Shape;2224;p388"/>
          <p:cNvGrpSpPr/>
          <p:nvPr/>
        </p:nvGrpSpPr>
        <p:grpSpPr>
          <a:xfrm>
            <a:off x="0" y="5020348"/>
            <a:ext cx="12192000" cy="1837653"/>
            <a:chOff x="0" y="5020347"/>
            <a:chExt cx="12192000" cy="1837653"/>
          </a:xfrm>
        </p:grpSpPr>
        <p:sp>
          <p:nvSpPr>
            <p:cNvPr id="2225" name="Google Shape;2225;p38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226" name="Google Shape;2226;p38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227" name="Google Shape;2227;p38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228" name="Google Shape;2228;p38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229" name="Google Shape;2229;p388"/>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30" name="Google Shape;2230;p388"/>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939.xml><?xml version="1.0" encoding="utf-8"?>
<p:sldLayout xmlns:a="http://schemas.openxmlformats.org/drawingml/2006/main" xmlns:r="http://schemas.openxmlformats.org/officeDocument/2006/relationships" xmlns:p="http://schemas.openxmlformats.org/presentationml/2006/main" matchingName="Comparison">
  <p:cSld name="Comparison 11">
    <p:spTree>
      <p:nvGrpSpPr>
        <p:cNvPr id="1" name="Shape 2231"/>
        <p:cNvGrpSpPr/>
        <p:nvPr/>
      </p:nvGrpSpPr>
      <p:grpSpPr>
        <a:xfrm>
          <a:off x="0" y="0"/>
          <a:ext cx="0" cy="0"/>
          <a:chOff x="0" y="0"/>
          <a:chExt cx="0" cy="0"/>
        </a:xfrm>
      </p:grpSpPr>
      <p:grpSp>
        <p:nvGrpSpPr>
          <p:cNvPr id="2232" name="Google Shape;2232;p393"/>
          <p:cNvGrpSpPr/>
          <p:nvPr/>
        </p:nvGrpSpPr>
        <p:grpSpPr>
          <a:xfrm>
            <a:off x="7191543" y="1"/>
            <a:ext cx="5000459" cy="1425992"/>
            <a:chOff x="7191542" y="1"/>
            <a:chExt cx="5000459" cy="1425992"/>
          </a:xfrm>
        </p:grpSpPr>
        <p:pic>
          <p:nvPicPr>
            <p:cNvPr id="2233" name="Google Shape;2233;p39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34" name="Google Shape;2234;p393"/>
            <p:cNvGrpSpPr/>
            <p:nvPr/>
          </p:nvGrpSpPr>
          <p:grpSpPr>
            <a:xfrm>
              <a:off x="7191542" y="1"/>
              <a:ext cx="5000459" cy="1425992"/>
              <a:chOff x="7186272" y="0"/>
              <a:chExt cx="5005729" cy="1427495"/>
            </a:xfrm>
          </p:grpSpPr>
          <p:sp>
            <p:nvSpPr>
              <p:cNvPr id="2235" name="Google Shape;2235;p39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236" name="Google Shape;2236;p39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237" name="Google Shape;2237;p39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38" name="Google Shape;2238;p393"/>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239" name="Google Shape;2239;p393"/>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40" name="Google Shape;2240;p39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241" name="Google Shape;2241;p39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42" name="Google Shape;2242;p39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243" name="Google Shape;2243;p39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44" name="Google Shape;2244;p39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5">
    <p:spTree>
      <p:nvGrpSpPr>
        <p:cNvPr id="1" name="Shape 10912"/>
        <p:cNvGrpSpPr/>
        <p:nvPr/>
      </p:nvGrpSpPr>
      <p:grpSpPr>
        <a:xfrm>
          <a:off x="0" y="0"/>
          <a:ext cx="0" cy="0"/>
          <a:chOff x="0" y="0"/>
          <a:chExt cx="0" cy="0"/>
        </a:xfrm>
      </p:grpSpPr>
      <p:sp>
        <p:nvSpPr>
          <p:cNvPr id="10913" name="Google Shape;10913;p1498"/>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14" name="Google Shape;10914;p1498"/>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15" name="Google Shape;10915;p1498"/>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916" name="Google Shape;10916;p1498"/>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917" name="Google Shape;10917;p1498"/>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918" name="Google Shape;10918;p149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40.xml><?xml version="1.0" encoding="utf-8"?>
<p:sldLayout xmlns:a="http://schemas.openxmlformats.org/drawingml/2006/main" xmlns:r="http://schemas.openxmlformats.org/officeDocument/2006/relationships" xmlns:p="http://schemas.openxmlformats.org/presentationml/2006/main" matchingName="Title and Content">
  <p:cSld name="Title and Content 6">
    <p:spTree>
      <p:nvGrpSpPr>
        <p:cNvPr id="1" name="Shape 2245"/>
        <p:cNvGrpSpPr/>
        <p:nvPr/>
      </p:nvGrpSpPr>
      <p:grpSpPr>
        <a:xfrm>
          <a:off x="0" y="0"/>
          <a:ext cx="0" cy="0"/>
          <a:chOff x="0" y="0"/>
          <a:chExt cx="0" cy="0"/>
        </a:xfrm>
      </p:grpSpPr>
      <p:grpSp>
        <p:nvGrpSpPr>
          <p:cNvPr id="2246" name="Google Shape;2246;p394"/>
          <p:cNvGrpSpPr/>
          <p:nvPr/>
        </p:nvGrpSpPr>
        <p:grpSpPr>
          <a:xfrm>
            <a:off x="7191543" y="1"/>
            <a:ext cx="5000459" cy="1425992"/>
            <a:chOff x="7191542" y="1"/>
            <a:chExt cx="5000459" cy="1425992"/>
          </a:xfrm>
        </p:grpSpPr>
        <p:pic>
          <p:nvPicPr>
            <p:cNvPr id="2247" name="Google Shape;2247;p3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48" name="Google Shape;2248;p394"/>
            <p:cNvGrpSpPr/>
            <p:nvPr/>
          </p:nvGrpSpPr>
          <p:grpSpPr>
            <a:xfrm>
              <a:off x="7191542" y="1"/>
              <a:ext cx="5000459" cy="1425992"/>
              <a:chOff x="7186272" y="0"/>
              <a:chExt cx="5005729" cy="1427495"/>
            </a:xfrm>
          </p:grpSpPr>
          <p:sp>
            <p:nvSpPr>
              <p:cNvPr id="2249" name="Google Shape;2249;p3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250" name="Google Shape;2250;p3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251" name="Google Shape;2251;p39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52" name="Google Shape;2252;p394"/>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53" name="Google Shape;2253;p39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254" name="Google Shape;2254;p3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55" name="Google Shape;2255;p39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4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2256"/>
        <p:cNvGrpSpPr/>
        <p:nvPr/>
      </p:nvGrpSpPr>
      <p:grpSpPr>
        <a:xfrm>
          <a:off x="0" y="0"/>
          <a:ext cx="0" cy="0"/>
          <a:chOff x="0" y="0"/>
          <a:chExt cx="0" cy="0"/>
        </a:xfrm>
      </p:grpSpPr>
      <p:sp>
        <p:nvSpPr>
          <p:cNvPr id="2257" name="Google Shape;2257;p396"/>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Autofit/>
          </a:bodyPr>
          <a:lstStyle>
            <a:lvl1pPr lvl="0" algn="ctr">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58" name="Google Shape;2258;p396"/>
          <p:cNvSpPr txBox="1">
            <a:spLocks noGrp="1"/>
          </p:cNvSpPr>
          <p:nvPr>
            <p:ph type="subTitle" idx="1"/>
          </p:nvPr>
        </p:nvSpPr>
        <p:spPr>
          <a:xfrm>
            <a:off x="1524000" y="3602037"/>
            <a:ext cx="9144000" cy="1655763"/>
          </a:xfrm>
          <a:prstGeom prst="rect">
            <a:avLst/>
          </a:prstGeom>
          <a:noFill/>
          <a:ln>
            <a:noFill/>
          </a:ln>
        </p:spPr>
        <p:txBody>
          <a:bodyPr spcFirstLastPara="1" wrap="square" lIns="91425" tIns="45700" rIns="91425" bIns="45700" anchor="t" anchorCtr="0">
            <a:noAutofit/>
          </a:bodyPr>
          <a:lstStyle>
            <a:lvl1pPr lvl="0" algn="ctr">
              <a:lnSpc>
                <a:spcPct val="100000"/>
              </a:lnSpc>
              <a:spcBef>
                <a:spcPts val="1000"/>
              </a:spcBef>
              <a:spcAft>
                <a:spcPts val="0"/>
              </a:spcAft>
              <a:buSzPts val="2400"/>
              <a:buNone/>
              <a:defRPr sz="2400"/>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259" name="Google Shape;2259;p396"/>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2260" name="Google Shape;2260;p39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61" name="Google Shape;2261;p39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1942.xml><?xml version="1.0" encoding="utf-8"?>
<p:sldLayout xmlns:a="http://schemas.openxmlformats.org/drawingml/2006/main" xmlns:r="http://schemas.openxmlformats.org/officeDocument/2006/relationships" xmlns:p="http://schemas.openxmlformats.org/presentationml/2006/main" matchingName="28_Title Slide_Yale Blue">
  <p:cSld name="28_Title Slide_Yale Blue">
    <p:spTree>
      <p:nvGrpSpPr>
        <p:cNvPr id="1" name="Shape 2262"/>
        <p:cNvGrpSpPr/>
        <p:nvPr/>
      </p:nvGrpSpPr>
      <p:grpSpPr>
        <a:xfrm>
          <a:off x="0" y="0"/>
          <a:ext cx="0" cy="0"/>
          <a:chOff x="0" y="0"/>
          <a:chExt cx="0" cy="0"/>
        </a:xfrm>
      </p:grpSpPr>
      <p:sp>
        <p:nvSpPr>
          <p:cNvPr id="2263" name="Google Shape;2263;p397"/>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64" name="Google Shape;2264;p397"/>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65" name="Google Shape;2265;p39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2266" name="Google Shape;2266;p39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67" name="Google Shape;2267;p39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2268" name="Google Shape;2268;p397"/>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269" name="Google Shape;2269;p397"/>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270" name="Google Shape;2270;p397"/>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271" name="Google Shape;2271;p397"/>
          <p:cNvPicPr preferRelativeResize="0"/>
          <p:nvPr/>
        </p:nvPicPr>
        <p:blipFill rotWithShape="1">
          <a:blip r:embed="rId2">
            <a:alphaModFix/>
          </a:blip>
          <a:srcRect/>
          <a:stretch/>
        </p:blipFill>
        <p:spPr>
          <a:xfrm>
            <a:off x="2829835" y="4178329"/>
            <a:ext cx="4395959" cy="1140163"/>
          </a:xfrm>
          <a:prstGeom prst="rect">
            <a:avLst/>
          </a:prstGeom>
          <a:noFill/>
          <a:ln>
            <a:noFill/>
          </a:ln>
        </p:spPr>
      </p:pic>
    </p:spTree>
  </p:cSld>
  <p:clrMapOvr>
    <a:masterClrMapping/>
  </p:clrMapOvr>
</p:sldLayout>
</file>

<file path=ppt/slideLayouts/slideLayout1943.xml><?xml version="1.0" encoding="utf-8"?>
<p:sldLayout xmlns:a="http://schemas.openxmlformats.org/drawingml/2006/main" xmlns:r="http://schemas.openxmlformats.org/officeDocument/2006/relationships" xmlns:p="http://schemas.openxmlformats.org/presentationml/2006/main" matchingName="29_Title Slide_Yale Blue">
  <p:cSld name="29_Title Slide_Yale Blue">
    <p:spTree>
      <p:nvGrpSpPr>
        <p:cNvPr id="1" name="Shape 2272"/>
        <p:cNvGrpSpPr/>
        <p:nvPr/>
      </p:nvGrpSpPr>
      <p:grpSpPr>
        <a:xfrm>
          <a:off x="0" y="0"/>
          <a:ext cx="0" cy="0"/>
          <a:chOff x="0" y="0"/>
          <a:chExt cx="0" cy="0"/>
        </a:xfrm>
      </p:grpSpPr>
      <p:sp>
        <p:nvSpPr>
          <p:cNvPr id="2273" name="Google Shape;2273;p398"/>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74" name="Google Shape;2274;p398"/>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75" name="Google Shape;2275;p398"/>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2276" name="Google Shape;2276;p39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77" name="Google Shape;2277;p39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2278" name="Google Shape;2278;p398"/>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279" name="Google Shape;2279;p398"/>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280" name="Google Shape;2280;p398"/>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281" name="Google Shape;2281;p398"/>
          <p:cNvPicPr preferRelativeResize="0"/>
          <p:nvPr/>
        </p:nvPicPr>
        <p:blipFill rotWithShape="1">
          <a:blip r:embed="rId2">
            <a:alphaModFix/>
          </a:blip>
          <a:srcRect/>
          <a:stretch/>
        </p:blipFill>
        <p:spPr>
          <a:xfrm>
            <a:off x="2829835" y="4178329"/>
            <a:ext cx="4395959" cy="1140163"/>
          </a:xfrm>
          <a:prstGeom prst="rect">
            <a:avLst/>
          </a:prstGeom>
          <a:noFill/>
          <a:ln>
            <a:noFill/>
          </a:ln>
        </p:spPr>
      </p:pic>
    </p:spTree>
  </p:cSld>
  <p:clrMapOvr>
    <a:masterClrMapping/>
  </p:clrMapOvr>
</p:sldLayout>
</file>

<file path=ppt/slideLayouts/slideLayout1944.xml><?xml version="1.0" encoding="utf-8"?>
<p:sldLayout xmlns:a="http://schemas.openxmlformats.org/drawingml/2006/main" xmlns:r="http://schemas.openxmlformats.org/officeDocument/2006/relationships" xmlns:p="http://schemas.openxmlformats.org/presentationml/2006/main" matchingName="22_Title and Bullets Layout">
  <p:cSld name="22_Title and Bullets Layout">
    <p:spTree>
      <p:nvGrpSpPr>
        <p:cNvPr id="1" name="Shape 2282"/>
        <p:cNvGrpSpPr/>
        <p:nvPr/>
      </p:nvGrpSpPr>
      <p:grpSpPr>
        <a:xfrm>
          <a:off x="0" y="0"/>
          <a:ext cx="0" cy="0"/>
          <a:chOff x="0" y="0"/>
          <a:chExt cx="0" cy="0"/>
        </a:xfrm>
      </p:grpSpPr>
      <p:sp>
        <p:nvSpPr>
          <p:cNvPr id="2283" name="Google Shape;2283;p399"/>
          <p:cNvSpPr txBox="1">
            <a:spLocks noGrp="1"/>
          </p:cNvSpPr>
          <p:nvPr>
            <p:ph type="title"/>
          </p:nvPr>
        </p:nvSpPr>
        <p:spPr>
          <a:xfrm>
            <a:off x="848991" y="753069"/>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84" name="Google Shape;2284;p39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285" name="Google Shape;2285;p399"/>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286" name="Google Shape;2286;p399"/>
          <p:cNvSpPr txBox="1">
            <a:spLocks noGrp="1"/>
          </p:cNvSpPr>
          <p:nvPr>
            <p:ph type="body" idx="1"/>
          </p:nvPr>
        </p:nvSpPr>
        <p:spPr>
          <a:xfrm>
            <a:off x="848784"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287" name="Google Shape;2287;p399"/>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45.xml><?xml version="1.0" encoding="utf-8"?>
<p:sldLayout xmlns:a="http://schemas.openxmlformats.org/drawingml/2006/main" xmlns:r="http://schemas.openxmlformats.org/officeDocument/2006/relationships" xmlns:p="http://schemas.openxmlformats.org/presentationml/2006/main" matchingName="46_Title and Content">
  <p:cSld name="46_Title and Content">
    <p:spTree>
      <p:nvGrpSpPr>
        <p:cNvPr id="1" name="Shape 2288"/>
        <p:cNvGrpSpPr/>
        <p:nvPr/>
      </p:nvGrpSpPr>
      <p:grpSpPr>
        <a:xfrm>
          <a:off x="0" y="0"/>
          <a:ext cx="0" cy="0"/>
          <a:chOff x="0" y="0"/>
          <a:chExt cx="0" cy="0"/>
        </a:xfrm>
      </p:grpSpPr>
      <p:sp>
        <p:nvSpPr>
          <p:cNvPr id="2289" name="Google Shape;2289;p40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2290" name="Google Shape;2290;p400"/>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2291" name="Google Shape;2291;p400"/>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292" name="Google Shape;2292;p400"/>
          <p:cNvSpPr txBox="1">
            <a:spLocks noGrp="1"/>
          </p:cNvSpPr>
          <p:nvPr>
            <p:ph type="title"/>
          </p:nvPr>
        </p:nvSpPr>
        <p:spPr>
          <a:xfrm>
            <a:off x="848989" y="776079"/>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93" name="Google Shape;2293;p400"/>
          <p:cNvSpPr txBox="1">
            <a:spLocks noGrp="1"/>
          </p:cNvSpPr>
          <p:nvPr>
            <p:ph type="body" idx="1"/>
          </p:nvPr>
        </p:nvSpPr>
        <p:spPr>
          <a:xfrm>
            <a:off x="848989"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946.xml><?xml version="1.0" encoding="utf-8"?>
<p:sldLayout xmlns:a="http://schemas.openxmlformats.org/drawingml/2006/main" xmlns:r="http://schemas.openxmlformats.org/officeDocument/2006/relationships" xmlns:p="http://schemas.openxmlformats.org/presentationml/2006/main" matchingName="22_Two Section | Picture and Copy Layout">
  <p:cSld name="22_Two Section | Picture and Copy Layout">
    <p:spTree>
      <p:nvGrpSpPr>
        <p:cNvPr id="1" name="Shape 2294"/>
        <p:cNvGrpSpPr/>
        <p:nvPr/>
      </p:nvGrpSpPr>
      <p:grpSpPr>
        <a:xfrm>
          <a:off x="0" y="0"/>
          <a:ext cx="0" cy="0"/>
          <a:chOff x="0" y="0"/>
          <a:chExt cx="0" cy="0"/>
        </a:xfrm>
      </p:grpSpPr>
      <p:sp>
        <p:nvSpPr>
          <p:cNvPr id="2295" name="Google Shape;2295;p40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296" name="Google Shape;2296;p401"/>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297" name="Google Shape;2297;p401"/>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98" name="Google Shape;2298;p401"/>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99" name="Google Shape;2299;p401"/>
          <p:cNvSpPr txBox="1">
            <a:spLocks noGrp="1"/>
          </p:cNvSpPr>
          <p:nvPr>
            <p:ph type="title"/>
          </p:nvPr>
        </p:nvSpPr>
        <p:spPr>
          <a:xfrm>
            <a:off x="5549397" y="1123750"/>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300" name="Google Shape;2300;p40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47.xml><?xml version="1.0" encoding="utf-8"?>
<p:sldLayout xmlns:a="http://schemas.openxmlformats.org/drawingml/2006/main" xmlns:r="http://schemas.openxmlformats.org/officeDocument/2006/relationships" xmlns:p="http://schemas.openxmlformats.org/presentationml/2006/main" matchingName="30_Title Slide_Yale Blue">
  <p:cSld name="30_Title Slide_Yale Blue">
    <p:spTree>
      <p:nvGrpSpPr>
        <p:cNvPr id="1" name="Shape 2301"/>
        <p:cNvGrpSpPr/>
        <p:nvPr/>
      </p:nvGrpSpPr>
      <p:grpSpPr>
        <a:xfrm>
          <a:off x="0" y="0"/>
          <a:ext cx="0" cy="0"/>
          <a:chOff x="0" y="0"/>
          <a:chExt cx="0" cy="0"/>
        </a:xfrm>
      </p:grpSpPr>
      <p:sp>
        <p:nvSpPr>
          <p:cNvPr id="2302" name="Google Shape;2302;p402"/>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03" name="Google Shape;2303;p402"/>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04" name="Google Shape;2304;p402"/>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2305" name="Google Shape;2305;p40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06" name="Google Shape;2306;p40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2307" name="Google Shape;2307;p402"/>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308" name="Google Shape;2308;p402"/>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309" name="Google Shape;2309;p402"/>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310" name="Google Shape;2310;p402"/>
          <p:cNvPicPr preferRelativeResize="0"/>
          <p:nvPr/>
        </p:nvPicPr>
        <p:blipFill rotWithShape="1">
          <a:blip r:embed="rId2">
            <a:alphaModFix/>
          </a:blip>
          <a:srcRect/>
          <a:stretch/>
        </p:blipFill>
        <p:spPr>
          <a:xfrm>
            <a:off x="2829835" y="4178329"/>
            <a:ext cx="4395959" cy="1140163"/>
          </a:xfrm>
          <a:prstGeom prst="rect">
            <a:avLst/>
          </a:prstGeom>
          <a:noFill/>
          <a:ln>
            <a:noFill/>
          </a:ln>
        </p:spPr>
      </p:pic>
    </p:spTree>
  </p:cSld>
  <p:clrMapOvr>
    <a:masterClrMapping/>
  </p:clrMapOvr>
</p:sldLayout>
</file>

<file path=ppt/slideLayouts/slideLayout1948.xml><?xml version="1.0" encoding="utf-8"?>
<p:sldLayout xmlns:a="http://schemas.openxmlformats.org/drawingml/2006/main" xmlns:r="http://schemas.openxmlformats.org/officeDocument/2006/relationships" xmlns:p="http://schemas.openxmlformats.org/presentationml/2006/main" matchingName="23_Title and Bullets Layout">
  <p:cSld name="23_Title and Bullets Layout">
    <p:spTree>
      <p:nvGrpSpPr>
        <p:cNvPr id="1" name="Shape 2311"/>
        <p:cNvGrpSpPr/>
        <p:nvPr/>
      </p:nvGrpSpPr>
      <p:grpSpPr>
        <a:xfrm>
          <a:off x="0" y="0"/>
          <a:ext cx="0" cy="0"/>
          <a:chOff x="0" y="0"/>
          <a:chExt cx="0" cy="0"/>
        </a:xfrm>
      </p:grpSpPr>
      <p:sp>
        <p:nvSpPr>
          <p:cNvPr id="2312" name="Google Shape;2312;p403"/>
          <p:cNvSpPr txBox="1">
            <a:spLocks noGrp="1"/>
          </p:cNvSpPr>
          <p:nvPr>
            <p:ph type="title"/>
          </p:nvPr>
        </p:nvSpPr>
        <p:spPr>
          <a:xfrm>
            <a:off x="848991" y="753069"/>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13" name="Google Shape;2313;p40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14" name="Google Shape;2314;p403"/>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15" name="Google Shape;2315;p403"/>
          <p:cNvSpPr txBox="1">
            <a:spLocks noGrp="1"/>
          </p:cNvSpPr>
          <p:nvPr>
            <p:ph type="body" idx="1"/>
          </p:nvPr>
        </p:nvSpPr>
        <p:spPr>
          <a:xfrm>
            <a:off x="848784"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316" name="Google Shape;2316;p40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49.xml><?xml version="1.0" encoding="utf-8"?>
<p:sldLayout xmlns:a="http://schemas.openxmlformats.org/drawingml/2006/main" xmlns:r="http://schemas.openxmlformats.org/officeDocument/2006/relationships" xmlns:p="http://schemas.openxmlformats.org/presentationml/2006/main" matchingName="47_Title and Content">
  <p:cSld name="47_Title and Content">
    <p:spTree>
      <p:nvGrpSpPr>
        <p:cNvPr id="1" name="Shape 2317"/>
        <p:cNvGrpSpPr/>
        <p:nvPr/>
      </p:nvGrpSpPr>
      <p:grpSpPr>
        <a:xfrm>
          <a:off x="0" y="0"/>
          <a:ext cx="0" cy="0"/>
          <a:chOff x="0" y="0"/>
          <a:chExt cx="0" cy="0"/>
        </a:xfrm>
      </p:grpSpPr>
      <p:sp>
        <p:nvSpPr>
          <p:cNvPr id="2318" name="Google Shape;2318;p40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2319" name="Google Shape;2319;p404"/>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2320" name="Google Shape;2320;p404"/>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21" name="Google Shape;2321;p404"/>
          <p:cNvSpPr txBox="1">
            <a:spLocks noGrp="1"/>
          </p:cNvSpPr>
          <p:nvPr>
            <p:ph type="title"/>
          </p:nvPr>
        </p:nvSpPr>
        <p:spPr>
          <a:xfrm>
            <a:off x="848989" y="776079"/>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22" name="Google Shape;2322;p404"/>
          <p:cNvSpPr txBox="1">
            <a:spLocks noGrp="1"/>
          </p:cNvSpPr>
          <p:nvPr>
            <p:ph type="body" idx="1"/>
          </p:nvPr>
        </p:nvSpPr>
        <p:spPr>
          <a:xfrm>
            <a:off x="848989"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6">
    <p:spTree>
      <p:nvGrpSpPr>
        <p:cNvPr id="1" name="Shape 10919"/>
        <p:cNvGrpSpPr/>
        <p:nvPr/>
      </p:nvGrpSpPr>
      <p:grpSpPr>
        <a:xfrm>
          <a:off x="0" y="0"/>
          <a:ext cx="0" cy="0"/>
          <a:chOff x="0" y="0"/>
          <a:chExt cx="0" cy="0"/>
        </a:xfrm>
      </p:grpSpPr>
      <p:sp>
        <p:nvSpPr>
          <p:cNvPr id="10920" name="Google Shape;10920;p1499"/>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21" name="Google Shape;10921;p149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22" name="Google Shape;10922;p1499"/>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23" name="Google Shape;10923;p1499"/>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924" name="Google Shape;10924;p1499"/>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Tree>
  </p:cSld>
  <p:clrMapOvr>
    <a:masterClrMapping/>
  </p:clrMapOvr>
</p:sldLayout>
</file>

<file path=ppt/slideLayouts/slideLayout1950.xml><?xml version="1.0" encoding="utf-8"?>
<p:sldLayout xmlns:a="http://schemas.openxmlformats.org/drawingml/2006/main" xmlns:r="http://schemas.openxmlformats.org/officeDocument/2006/relationships" xmlns:p="http://schemas.openxmlformats.org/presentationml/2006/main" matchingName="23_Two Section | Picture and Copy Layout">
  <p:cSld name="23_Two Section | Picture and Copy Layout">
    <p:spTree>
      <p:nvGrpSpPr>
        <p:cNvPr id="1" name="Shape 2323"/>
        <p:cNvGrpSpPr/>
        <p:nvPr/>
      </p:nvGrpSpPr>
      <p:grpSpPr>
        <a:xfrm>
          <a:off x="0" y="0"/>
          <a:ext cx="0" cy="0"/>
          <a:chOff x="0" y="0"/>
          <a:chExt cx="0" cy="0"/>
        </a:xfrm>
      </p:grpSpPr>
      <p:sp>
        <p:nvSpPr>
          <p:cNvPr id="2324" name="Google Shape;2324;p40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25" name="Google Shape;2325;p405"/>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26" name="Google Shape;2326;p405"/>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27" name="Google Shape;2327;p405"/>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28" name="Google Shape;2328;p405"/>
          <p:cNvSpPr txBox="1">
            <a:spLocks noGrp="1"/>
          </p:cNvSpPr>
          <p:nvPr>
            <p:ph type="title"/>
          </p:nvPr>
        </p:nvSpPr>
        <p:spPr>
          <a:xfrm>
            <a:off x="5549397" y="1123750"/>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329" name="Google Shape;2329;p40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51.xml><?xml version="1.0" encoding="utf-8"?>
<p:sldLayout xmlns:a="http://schemas.openxmlformats.org/drawingml/2006/main" xmlns:r="http://schemas.openxmlformats.org/officeDocument/2006/relationships" xmlns:p="http://schemas.openxmlformats.org/presentationml/2006/main" matchingName="31_Title Slide_Yale Blue">
  <p:cSld name="31_Title Slide_Yale Blue">
    <p:spTree>
      <p:nvGrpSpPr>
        <p:cNvPr id="1" name="Shape 2330"/>
        <p:cNvGrpSpPr/>
        <p:nvPr/>
      </p:nvGrpSpPr>
      <p:grpSpPr>
        <a:xfrm>
          <a:off x="0" y="0"/>
          <a:ext cx="0" cy="0"/>
          <a:chOff x="0" y="0"/>
          <a:chExt cx="0" cy="0"/>
        </a:xfrm>
      </p:grpSpPr>
      <p:sp>
        <p:nvSpPr>
          <p:cNvPr id="2331" name="Google Shape;2331;p406"/>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32" name="Google Shape;2332;p406"/>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33" name="Google Shape;2333;p406"/>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2334" name="Google Shape;2334;p40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35" name="Google Shape;2335;p40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2336" name="Google Shape;2336;p406"/>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337" name="Google Shape;2337;p406"/>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338" name="Google Shape;2338;p406"/>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339" name="Google Shape;2339;p406"/>
          <p:cNvPicPr preferRelativeResize="0"/>
          <p:nvPr/>
        </p:nvPicPr>
        <p:blipFill rotWithShape="1">
          <a:blip r:embed="rId2">
            <a:alphaModFix/>
          </a:blip>
          <a:srcRect/>
          <a:stretch/>
        </p:blipFill>
        <p:spPr>
          <a:xfrm>
            <a:off x="2829835" y="4178329"/>
            <a:ext cx="4395959" cy="1140163"/>
          </a:xfrm>
          <a:prstGeom prst="rect">
            <a:avLst/>
          </a:prstGeom>
          <a:noFill/>
          <a:ln>
            <a:noFill/>
          </a:ln>
        </p:spPr>
      </p:pic>
    </p:spTree>
  </p:cSld>
  <p:clrMapOvr>
    <a:masterClrMapping/>
  </p:clrMapOvr>
</p:sldLayout>
</file>

<file path=ppt/slideLayouts/slideLayout1952.xml><?xml version="1.0" encoding="utf-8"?>
<p:sldLayout xmlns:a="http://schemas.openxmlformats.org/drawingml/2006/main" xmlns:r="http://schemas.openxmlformats.org/officeDocument/2006/relationships" xmlns:p="http://schemas.openxmlformats.org/presentationml/2006/main" matchingName="32_Title Slide_Yale Blue">
  <p:cSld name="32_Title Slide_Yale Blue">
    <p:spTree>
      <p:nvGrpSpPr>
        <p:cNvPr id="1" name="Shape 2340"/>
        <p:cNvGrpSpPr/>
        <p:nvPr/>
      </p:nvGrpSpPr>
      <p:grpSpPr>
        <a:xfrm>
          <a:off x="0" y="0"/>
          <a:ext cx="0" cy="0"/>
          <a:chOff x="0" y="0"/>
          <a:chExt cx="0" cy="0"/>
        </a:xfrm>
      </p:grpSpPr>
      <p:sp>
        <p:nvSpPr>
          <p:cNvPr id="2341" name="Google Shape;2341;p407"/>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42" name="Google Shape;2342;p407"/>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43" name="Google Shape;2343;p40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2344" name="Google Shape;2344;p40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45" name="Google Shape;2345;p40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2346" name="Google Shape;2346;p407"/>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347" name="Google Shape;2347;p407"/>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348" name="Google Shape;2348;p407"/>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349" name="Google Shape;2349;p407"/>
          <p:cNvPicPr preferRelativeResize="0"/>
          <p:nvPr/>
        </p:nvPicPr>
        <p:blipFill rotWithShape="1">
          <a:blip r:embed="rId2">
            <a:alphaModFix/>
          </a:blip>
          <a:srcRect/>
          <a:stretch/>
        </p:blipFill>
        <p:spPr>
          <a:xfrm>
            <a:off x="2829835" y="4178329"/>
            <a:ext cx="4395959" cy="1140163"/>
          </a:xfrm>
          <a:prstGeom prst="rect">
            <a:avLst/>
          </a:prstGeom>
          <a:noFill/>
          <a:ln>
            <a:noFill/>
          </a:ln>
        </p:spPr>
      </p:pic>
    </p:spTree>
  </p:cSld>
  <p:clrMapOvr>
    <a:masterClrMapping/>
  </p:clrMapOvr>
</p:sldLayout>
</file>

<file path=ppt/slideLayouts/slideLayout1953.xml><?xml version="1.0" encoding="utf-8"?>
<p:sldLayout xmlns:a="http://schemas.openxmlformats.org/drawingml/2006/main" xmlns:r="http://schemas.openxmlformats.org/officeDocument/2006/relationships" xmlns:p="http://schemas.openxmlformats.org/presentationml/2006/main" matchingName="33_Title Slide_Yale Blue">
  <p:cSld name="33_Title Slide_Yale Blue">
    <p:spTree>
      <p:nvGrpSpPr>
        <p:cNvPr id="1" name="Shape 2350"/>
        <p:cNvGrpSpPr/>
        <p:nvPr/>
      </p:nvGrpSpPr>
      <p:grpSpPr>
        <a:xfrm>
          <a:off x="0" y="0"/>
          <a:ext cx="0" cy="0"/>
          <a:chOff x="0" y="0"/>
          <a:chExt cx="0" cy="0"/>
        </a:xfrm>
      </p:grpSpPr>
      <p:sp>
        <p:nvSpPr>
          <p:cNvPr id="2351" name="Google Shape;2351;p408"/>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52" name="Google Shape;2352;p408"/>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53" name="Google Shape;2353;p408"/>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2354" name="Google Shape;2354;p40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55" name="Google Shape;2355;p40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2356" name="Google Shape;2356;p408"/>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357" name="Google Shape;2357;p408"/>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358" name="Google Shape;2358;p408"/>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359" name="Google Shape;2359;p408"/>
          <p:cNvPicPr preferRelativeResize="0"/>
          <p:nvPr/>
        </p:nvPicPr>
        <p:blipFill rotWithShape="1">
          <a:blip r:embed="rId2">
            <a:alphaModFix/>
          </a:blip>
          <a:srcRect/>
          <a:stretch/>
        </p:blipFill>
        <p:spPr>
          <a:xfrm>
            <a:off x="2829835" y="4178329"/>
            <a:ext cx="4395959" cy="1140163"/>
          </a:xfrm>
          <a:prstGeom prst="rect">
            <a:avLst/>
          </a:prstGeom>
          <a:noFill/>
          <a:ln>
            <a:noFill/>
          </a:ln>
        </p:spPr>
      </p:pic>
    </p:spTree>
  </p:cSld>
  <p:clrMapOvr>
    <a:masterClrMapping/>
  </p:clrMapOvr>
</p:sldLayout>
</file>

<file path=ppt/slideLayouts/slideLayout1954.xml><?xml version="1.0" encoding="utf-8"?>
<p:sldLayout xmlns:a="http://schemas.openxmlformats.org/drawingml/2006/main" xmlns:r="http://schemas.openxmlformats.org/officeDocument/2006/relationships" xmlns:p="http://schemas.openxmlformats.org/presentationml/2006/main" matchingName="24_Title and Bullets Layout">
  <p:cSld name="24_Title and Bullets Layout">
    <p:spTree>
      <p:nvGrpSpPr>
        <p:cNvPr id="1" name="Shape 2360"/>
        <p:cNvGrpSpPr/>
        <p:nvPr/>
      </p:nvGrpSpPr>
      <p:grpSpPr>
        <a:xfrm>
          <a:off x="0" y="0"/>
          <a:ext cx="0" cy="0"/>
          <a:chOff x="0" y="0"/>
          <a:chExt cx="0" cy="0"/>
        </a:xfrm>
      </p:grpSpPr>
      <p:sp>
        <p:nvSpPr>
          <p:cNvPr id="2361" name="Google Shape;2361;p409"/>
          <p:cNvSpPr txBox="1">
            <a:spLocks noGrp="1"/>
          </p:cNvSpPr>
          <p:nvPr>
            <p:ph type="title"/>
          </p:nvPr>
        </p:nvSpPr>
        <p:spPr>
          <a:xfrm>
            <a:off x="848991" y="753069"/>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62" name="Google Shape;2362;p40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63" name="Google Shape;2363;p409"/>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64" name="Google Shape;2364;p409"/>
          <p:cNvSpPr txBox="1">
            <a:spLocks noGrp="1"/>
          </p:cNvSpPr>
          <p:nvPr>
            <p:ph type="body" idx="1"/>
          </p:nvPr>
        </p:nvSpPr>
        <p:spPr>
          <a:xfrm>
            <a:off x="848784"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365" name="Google Shape;2365;p409"/>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55.xml><?xml version="1.0" encoding="utf-8"?>
<p:sldLayout xmlns:a="http://schemas.openxmlformats.org/drawingml/2006/main" xmlns:r="http://schemas.openxmlformats.org/officeDocument/2006/relationships" xmlns:p="http://schemas.openxmlformats.org/presentationml/2006/main" matchingName="48_Title and Content">
  <p:cSld name="48_Title and Content">
    <p:spTree>
      <p:nvGrpSpPr>
        <p:cNvPr id="1" name="Shape 2366"/>
        <p:cNvGrpSpPr/>
        <p:nvPr/>
      </p:nvGrpSpPr>
      <p:grpSpPr>
        <a:xfrm>
          <a:off x="0" y="0"/>
          <a:ext cx="0" cy="0"/>
          <a:chOff x="0" y="0"/>
          <a:chExt cx="0" cy="0"/>
        </a:xfrm>
      </p:grpSpPr>
      <p:sp>
        <p:nvSpPr>
          <p:cNvPr id="2367" name="Google Shape;2367;p41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2368" name="Google Shape;2368;p410"/>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2369" name="Google Shape;2369;p410"/>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70" name="Google Shape;2370;p410"/>
          <p:cNvSpPr txBox="1">
            <a:spLocks noGrp="1"/>
          </p:cNvSpPr>
          <p:nvPr>
            <p:ph type="title"/>
          </p:nvPr>
        </p:nvSpPr>
        <p:spPr>
          <a:xfrm>
            <a:off x="848989" y="776079"/>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71" name="Google Shape;2371;p410"/>
          <p:cNvSpPr txBox="1">
            <a:spLocks noGrp="1"/>
          </p:cNvSpPr>
          <p:nvPr>
            <p:ph type="body" idx="1"/>
          </p:nvPr>
        </p:nvSpPr>
        <p:spPr>
          <a:xfrm>
            <a:off x="848989"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956.xml><?xml version="1.0" encoding="utf-8"?>
<p:sldLayout xmlns:a="http://schemas.openxmlformats.org/drawingml/2006/main" xmlns:r="http://schemas.openxmlformats.org/officeDocument/2006/relationships" xmlns:p="http://schemas.openxmlformats.org/presentationml/2006/main" matchingName="24_Two Section | Picture and Copy Layout">
  <p:cSld name="24_Two Section | Picture and Copy Layout">
    <p:spTree>
      <p:nvGrpSpPr>
        <p:cNvPr id="1" name="Shape 2372"/>
        <p:cNvGrpSpPr/>
        <p:nvPr/>
      </p:nvGrpSpPr>
      <p:grpSpPr>
        <a:xfrm>
          <a:off x="0" y="0"/>
          <a:ext cx="0" cy="0"/>
          <a:chOff x="0" y="0"/>
          <a:chExt cx="0" cy="0"/>
        </a:xfrm>
      </p:grpSpPr>
      <p:sp>
        <p:nvSpPr>
          <p:cNvPr id="2373" name="Google Shape;2373;p41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74" name="Google Shape;2374;p414"/>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75" name="Google Shape;2375;p414"/>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76" name="Google Shape;2376;p414"/>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77" name="Google Shape;2377;p414"/>
          <p:cNvSpPr txBox="1">
            <a:spLocks noGrp="1"/>
          </p:cNvSpPr>
          <p:nvPr>
            <p:ph type="title"/>
          </p:nvPr>
        </p:nvSpPr>
        <p:spPr>
          <a:xfrm>
            <a:off x="5549397" y="1123750"/>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378" name="Google Shape;2378;p41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57.xml><?xml version="1.0" encoding="utf-8"?>
<p:sldLayout xmlns:a="http://schemas.openxmlformats.org/drawingml/2006/main" xmlns:r="http://schemas.openxmlformats.org/officeDocument/2006/relationships" xmlns:p="http://schemas.openxmlformats.org/presentationml/2006/main" matchingName="34_Title Slide_Yale Blue">
  <p:cSld name="34_Title Slide_Yale Blue">
    <p:spTree>
      <p:nvGrpSpPr>
        <p:cNvPr id="1" name="Shape 2379"/>
        <p:cNvGrpSpPr/>
        <p:nvPr/>
      </p:nvGrpSpPr>
      <p:grpSpPr>
        <a:xfrm>
          <a:off x="0" y="0"/>
          <a:ext cx="0" cy="0"/>
          <a:chOff x="0" y="0"/>
          <a:chExt cx="0" cy="0"/>
        </a:xfrm>
      </p:grpSpPr>
      <p:sp>
        <p:nvSpPr>
          <p:cNvPr id="2380" name="Google Shape;2380;p415"/>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81" name="Google Shape;2381;p415"/>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82" name="Google Shape;2382;p415"/>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2383" name="Google Shape;2383;p41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84" name="Google Shape;2384;p41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2385" name="Google Shape;2385;p415"/>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386" name="Google Shape;2386;p415"/>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387" name="Google Shape;2387;p415"/>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388" name="Google Shape;2388;p415"/>
          <p:cNvPicPr preferRelativeResize="0"/>
          <p:nvPr/>
        </p:nvPicPr>
        <p:blipFill rotWithShape="1">
          <a:blip r:embed="rId2">
            <a:alphaModFix/>
          </a:blip>
          <a:srcRect/>
          <a:stretch/>
        </p:blipFill>
        <p:spPr>
          <a:xfrm>
            <a:off x="2829835" y="4178329"/>
            <a:ext cx="4395959" cy="1140163"/>
          </a:xfrm>
          <a:prstGeom prst="rect">
            <a:avLst/>
          </a:prstGeom>
          <a:noFill/>
          <a:ln>
            <a:noFill/>
          </a:ln>
        </p:spPr>
      </p:pic>
    </p:spTree>
  </p:cSld>
  <p:clrMapOvr>
    <a:masterClrMapping/>
  </p:clrMapOvr>
</p:sldLayout>
</file>

<file path=ppt/slideLayouts/slideLayout1958.xml><?xml version="1.0" encoding="utf-8"?>
<p:sldLayout xmlns:a="http://schemas.openxmlformats.org/drawingml/2006/main" xmlns:r="http://schemas.openxmlformats.org/officeDocument/2006/relationships" xmlns:p="http://schemas.openxmlformats.org/presentationml/2006/main" matchingName="25_Title and Bullets Layout">
  <p:cSld name="25_Title and Bullets Layout">
    <p:spTree>
      <p:nvGrpSpPr>
        <p:cNvPr id="1" name="Shape 2389"/>
        <p:cNvGrpSpPr/>
        <p:nvPr/>
      </p:nvGrpSpPr>
      <p:grpSpPr>
        <a:xfrm>
          <a:off x="0" y="0"/>
          <a:ext cx="0" cy="0"/>
          <a:chOff x="0" y="0"/>
          <a:chExt cx="0" cy="0"/>
        </a:xfrm>
      </p:grpSpPr>
      <p:sp>
        <p:nvSpPr>
          <p:cNvPr id="2390" name="Google Shape;2390;p416"/>
          <p:cNvSpPr txBox="1">
            <a:spLocks noGrp="1"/>
          </p:cNvSpPr>
          <p:nvPr>
            <p:ph type="title"/>
          </p:nvPr>
        </p:nvSpPr>
        <p:spPr>
          <a:xfrm>
            <a:off x="848991" y="753069"/>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91" name="Google Shape;2391;p416"/>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92" name="Google Shape;2392;p416"/>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93" name="Google Shape;2393;p416"/>
          <p:cNvSpPr txBox="1">
            <a:spLocks noGrp="1"/>
          </p:cNvSpPr>
          <p:nvPr>
            <p:ph type="body" idx="1"/>
          </p:nvPr>
        </p:nvSpPr>
        <p:spPr>
          <a:xfrm>
            <a:off x="848784"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394" name="Google Shape;2394;p416"/>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59.xml><?xml version="1.0" encoding="utf-8"?>
<p:sldLayout xmlns:a="http://schemas.openxmlformats.org/drawingml/2006/main" xmlns:r="http://schemas.openxmlformats.org/officeDocument/2006/relationships" xmlns:p="http://schemas.openxmlformats.org/presentationml/2006/main" matchingName="49_Title and Content">
  <p:cSld name="49_Title and Content">
    <p:spTree>
      <p:nvGrpSpPr>
        <p:cNvPr id="1" name="Shape 2395"/>
        <p:cNvGrpSpPr/>
        <p:nvPr/>
      </p:nvGrpSpPr>
      <p:grpSpPr>
        <a:xfrm>
          <a:off x="0" y="0"/>
          <a:ext cx="0" cy="0"/>
          <a:chOff x="0" y="0"/>
          <a:chExt cx="0" cy="0"/>
        </a:xfrm>
      </p:grpSpPr>
      <p:sp>
        <p:nvSpPr>
          <p:cNvPr id="2396" name="Google Shape;2396;p41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2397" name="Google Shape;2397;p417"/>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2398" name="Google Shape;2398;p417"/>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399" name="Google Shape;2399;p417"/>
          <p:cNvSpPr txBox="1">
            <a:spLocks noGrp="1"/>
          </p:cNvSpPr>
          <p:nvPr>
            <p:ph type="title"/>
          </p:nvPr>
        </p:nvSpPr>
        <p:spPr>
          <a:xfrm>
            <a:off x="848989" y="776079"/>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00" name="Google Shape;2400;p417"/>
          <p:cNvSpPr txBox="1">
            <a:spLocks noGrp="1"/>
          </p:cNvSpPr>
          <p:nvPr>
            <p:ph type="body" idx="1"/>
          </p:nvPr>
        </p:nvSpPr>
        <p:spPr>
          <a:xfrm>
            <a:off x="848989"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1_Title and Content">
  <p:cSld name="1_Title and Content 6">
    <p:spTree>
      <p:nvGrpSpPr>
        <p:cNvPr id="1" name="Shape 10925"/>
        <p:cNvGrpSpPr/>
        <p:nvPr/>
      </p:nvGrpSpPr>
      <p:grpSpPr>
        <a:xfrm>
          <a:off x="0" y="0"/>
          <a:ext cx="0" cy="0"/>
          <a:chOff x="0" y="0"/>
          <a:chExt cx="0" cy="0"/>
        </a:xfrm>
      </p:grpSpPr>
      <p:sp>
        <p:nvSpPr>
          <p:cNvPr id="10926" name="Google Shape;10926;p150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0927" name="Google Shape;10927;p150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
        <p:nvSpPr>
          <p:cNvPr id="10928" name="Google Shape;10928;p1500"/>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29" name="Google Shape;10929;p1500"/>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30" name="Google Shape;10930;p1500"/>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960.xml><?xml version="1.0" encoding="utf-8"?>
<p:sldLayout xmlns:a="http://schemas.openxmlformats.org/drawingml/2006/main" xmlns:r="http://schemas.openxmlformats.org/officeDocument/2006/relationships" xmlns:p="http://schemas.openxmlformats.org/presentationml/2006/main" matchingName="25_Two Section | Picture and Copy Layout">
  <p:cSld name="25_Two Section | Picture and Copy Layout">
    <p:spTree>
      <p:nvGrpSpPr>
        <p:cNvPr id="1" name="Shape 2401"/>
        <p:cNvGrpSpPr/>
        <p:nvPr/>
      </p:nvGrpSpPr>
      <p:grpSpPr>
        <a:xfrm>
          <a:off x="0" y="0"/>
          <a:ext cx="0" cy="0"/>
          <a:chOff x="0" y="0"/>
          <a:chExt cx="0" cy="0"/>
        </a:xfrm>
      </p:grpSpPr>
      <p:sp>
        <p:nvSpPr>
          <p:cNvPr id="2402" name="Google Shape;2402;p418"/>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03" name="Google Shape;2403;p418"/>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04" name="Google Shape;2404;p418"/>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05" name="Google Shape;2405;p418"/>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06" name="Google Shape;2406;p418"/>
          <p:cNvSpPr txBox="1">
            <a:spLocks noGrp="1"/>
          </p:cNvSpPr>
          <p:nvPr>
            <p:ph type="title"/>
          </p:nvPr>
        </p:nvSpPr>
        <p:spPr>
          <a:xfrm>
            <a:off x="5549397" y="1123750"/>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407" name="Google Shape;2407;p41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61.xml><?xml version="1.0" encoding="utf-8"?>
<p:sldLayout xmlns:a="http://schemas.openxmlformats.org/drawingml/2006/main" xmlns:r="http://schemas.openxmlformats.org/officeDocument/2006/relationships" xmlns:p="http://schemas.openxmlformats.org/presentationml/2006/main" matchingName="35_Title Slide_Yale Blue">
  <p:cSld name="35_Title Slide_Yale Blue">
    <p:spTree>
      <p:nvGrpSpPr>
        <p:cNvPr id="1" name="Shape 2408"/>
        <p:cNvGrpSpPr/>
        <p:nvPr/>
      </p:nvGrpSpPr>
      <p:grpSpPr>
        <a:xfrm>
          <a:off x="0" y="0"/>
          <a:ext cx="0" cy="0"/>
          <a:chOff x="0" y="0"/>
          <a:chExt cx="0" cy="0"/>
        </a:xfrm>
      </p:grpSpPr>
      <p:sp>
        <p:nvSpPr>
          <p:cNvPr id="2409" name="Google Shape;2409;p419"/>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10" name="Google Shape;2410;p419"/>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11" name="Google Shape;2411;p41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2412" name="Google Shape;2412;p41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13" name="Google Shape;2413;p41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2414" name="Google Shape;2414;p419"/>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415" name="Google Shape;2415;p419"/>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416" name="Google Shape;2416;p419"/>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417" name="Google Shape;2417;p419"/>
          <p:cNvPicPr preferRelativeResize="0"/>
          <p:nvPr/>
        </p:nvPicPr>
        <p:blipFill rotWithShape="1">
          <a:blip r:embed="rId2">
            <a:alphaModFix/>
          </a:blip>
          <a:srcRect/>
          <a:stretch/>
        </p:blipFill>
        <p:spPr>
          <a:xfrm>
            <a:off x="2829835" y="4178329"/>
            <a:ext cx="4395959" cy="1140163"/>
          </a:xfrm>
          <a:prstGeom prst="rect">
            <a:avLst/>
          </a:prstGeom>
          <a:noFill/>
          <a:ln>
            <a:noFill/>
          </a:ln>
        </p:spPr>
      </p:pic>
    </p:spTree>
  </p:cSld>
  <p:clrMapOvr>
    <a:masterClrMapping/>
  </p:clrMapOvr>
</p:sldLayout>
</file>

<file path=ppt/slideLayouts/slideLayout1962.xml><?xml version="1.0" encoding="utf-8"?>
<p:sldLayout xmlns:a="http://schemas.openxmlformats.org/drawingml/2006/main" xmlns:r="http://schemas.openxmlformats.org/officeDocument/2006/relationships" xmlns:p="http://schemas.openxmlformats.org/presentationml/2006/main" matchingName="36_Title Slide_Yale Blue">
  <p:cSld name="36_Title Slide_Yale Blue">
    <p:spTree>
      <p:nvGrpSpPr>
        <p:cNvPr id="1" name="Shape 2418"/>
        <p:cNvGrpSpPr/>
        <p:nvPr/>
      </p:nvGrpSpPr>
      <p:grpSpPr>
        <a:xfrm>
          <a:off x="0" y="0"/>
          <a:ext cx="0" cy="0"/>
          <a:chOff x="0" y="0"/>
          <a:chExt cx="0" cy="0"/>
        </a:xfrm>
      </p:grpSpPr>
      <p:sp>
        <p:nvSpPr>
          <p:cNvPr id="2419" name="Google Shape;2419;p420"/>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20" name="Google Shape;2420;p420"/>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21" name="Google Shape;2421;p420"/>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2422" name="Google Shape;2422;p42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23" name="Google Shape;2423;p42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2424" name="Google Shape;2424;p420"/>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425" name="Google Shape;2425;p420"/>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426" name="Google Shape;2426;p420"/>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427" name="Google Shape;2427;p420"/>
          <p:cNvPicPr preferRelativeResize="0"/>
          <p:nvPr/>
        </p:nvPicPr>
        <p:blipFill rotWithShape="1">
          <a:blip r:embed="rId2">
            <a:alphaModFix/>
          </a:blip>
          <a:srcRect/>
          <a:stretch/>
        </p:blipFill>
        <p:spPr>
          <a:xfrm>
            <a:off x="2829835" y="4178329"/>
            <a:ext cx="4395959" cy="1140163"/>
          </a:xfrm>
          <a:prstGeom prst="rect">
            <a:avLst/>
          </a:prstGeom>
          <a:noFill/>
          <a:ln>
            <a:noFill/>
          </a:ln>
        </p:spPr>
      </p:pic>
    </p:spTree>
  </p:cSld>
  <p:clrMapOvr>
    <a:masterClrMapping/>
  </p:clrMapOvr>
</p:sldLayout>
</file>

<file path=ppt/slideLayouts/slideLayout1963.xml><?xml version="1.0" encoding="utf-8"?>
<p:sldLayout xmlns:a="http://schemas.openxmlformats.org/drawingml/2006/main" xmlns:r="http://schemas.openxmlformats.org/officeDocument/2006/relationships" xmlns:p="http://schemas.openxmlformats.org/presentationml/2006/main" matchingName="26_Title and Bullets Layout">
  <p:cSld name="26_Title and Bullets Layout">
    <p:spTree>
      <p:nvGrpSpPr>
        <p:cNvPr id="1" name="Shape 2428"/>
        <p:cNvGrpSpPr/>
        <p:nvPr/>
      </p:nvGrpSpPr>
      <p:grpSpPr>
        <a:xfrm>
          <a:off x="0" y="0"/>
          <a:ext cx="0" cy="0"/>
          <a:chOff x="0" y="0"/>
          <a:chExt cx="0" cy="0"/>
        </a:xfrm>
      </p:grpSpPr>
      <p:sp>
        <p:nvSpPr>
          <p:cNvPr id="2429" name="Google Shape;2429;p421"/>
          <p:cNvSpPr txBox="1">
            <a:spLocks noGrp="1"/>
          </p:cNvSpPr>
          <p:nvPr>
            <p:ph type="title"/>
          </p:nvPr>
        </p:nvSpPr>
        <p:spPr>
          <a:xfrm>
            <a:off x="848991" y="753069"/>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30" name="Google Shape;2430;p42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31" name="Google Shape;2431;p421"/>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32" name="Google Shape;2432;p421"/>
          <p:cNvSpPr txBox="1">
            <a:spLocks noGrp="1"/>
          </p:cNvSpPr>
          <p:nvPr>
            <p:ph type="body" idx="1"/>
          </p:nvPr>
        </p:nvSpPr>
        <p:spPr>
          <a:xfrm>
            <a:off x="848784"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433" name="Google Shape;2433;p42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64.xml><?xml version="1.0" encoding="utf-8"?>
<p:sldLayout xmlns:a="http://schemas.openxmlformats.org/drawingml/2006/main" xmlns:r="http://schemas.openxmlformats.org/officeDocument/2006/relationships" xmlns:p="http://schemas.openxmlformats.org/presentationml/2006/main" matchingName="50_Title and Content">
  <p:cSld name="50_Title and Content">
    <p:spTree>
      <p:nvGrpSpPr>
        <p:cNvPr id="1" name="Shape 2434"/>
        <p:cNvGrpSpPr/>
        <p:nvPr/>
      </p:nvGrpSpPr>
      <p:grpSpPr>
        <a:xfrm>
          <a:off x="0" y="0"/>
          <a:ext cx="0" cy="0"/>
          <a:chOff x="0" y="0"/>
          <a:chExt cx="0" cy="0"/>
        </a:xfrm>
      </p:grpSpPr>
      <p:sp>
        <p:nvSpPr>
          <p:cNvPr id="2435" name="Google Shape;2435;p42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2436" name="Google Shape;2436;p423"/>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2437" name="Google Shape;2437;p423"/>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38" name="Google Shape;2438;p423"/>
          <p:cNvSpPr txBox="1">
            <a:spLocks noGrp="1"/>
          </p:cNvSpPr>
          <p:nvPr>
            <p:ph type="title"/>
          </p:nvPr>
        </p:nvSpPr>
        <p:spPr>
          <a:xfrm>
            <a:off x="848989" y="776079"/>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39" name="Google Shape;2439;p423"/>
          <p:cNvSpPr txBox="1">
            <a:spLocks noGrp="1"/>
          </p:cNvSpPr>
          <p:nvPr>
            <p:ph type="body" idx="1"/>
          </p:nvPr>
        </p:nvSpPr>
        <p:spPr>
          <a:xfrm>
            <a:off x="848989"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965.xml><?xml version="1.0" encoding="utf-8"?>
<p:sldLayout xmlns:a="http://schemas.openxmlformats.org/drawingml/2006/main" xmlns:r="http://schemas.openxmlformats.org/officeDocument/2006/relationships" xmlns:p="http://schemas.openxmlformats.org/presentationml/2006/main" matchingName="26_Two Section | Picture and Copy Layout">
  <p:cSld name="26_Two Section | Picture and Copy Layout">
    <p:spTree>
      <p:nvGrpSpPr>
        <p:cNvPr id="1" name="Shape 2440"/>
        <p:cNvGrpSpPr/>
        <p:nvPr/>
      </p:nvGrpSpPr>
      <p:grpSpPr>
        <a:xfrm>
          <a:off x="0" y="0"/>
          <a:ext cx="0" cy="0"/>
          <a:chOff x="0" y="0"/>
          <a:chExt cx="0" cy="0"/>
        </a:xfrm>
      </p:grpSpPr>
      <p:sp>
        <p:nvSpPr>
          <p:cNvPr id="2441" name="Google Shape;2441;p42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42" name="Google Shape;2442;p424"/>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43" name="Google Shape;2443;p424"/>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44" name="Google Shape;2444;p424"/>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45" name="Google Shape;2445;p424"/>
          <p:cNvSpPr txBox="1">
            <a:spLocks noGrp="1"/>
          </p:cNvSpPr>
          <p:nvPr>
            <p:ph type="title"/>
          </p:nvPr>
        </p:nvSpPr>
        <p:spPr>
          <a:xfrm>
            <a:off x="5549397" y="1123750"/>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446" name="Google Shape;2446;p42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66.xml><?xml version="1.0" encoding="utf-8"?>
<p:sldLayout xmlns:a="http://schemas.openxmlformats.org/drawingml/2006/main" xmlns:r="http://schemas.openxmlformats.org/officeDocument/2006/relationships" xmlns:p="http://schemas.openxmlformats.org/presentationml/2006/main" matchingName="27_Title and Bullets Layout">
  <p:cSld name="27_Title and Bullets Layout">
    <p:spTree>
      <p:nvGrpSpPr>
        <p:cNvPr id="1" name="Shape 2447"/>
        <p:cNvGrpSpPr/>
        <p:nvPr/>
      </p:nvGrpSpPr>
      <p:grpSpPr>
        <a:xfrm>
          <a:off x="0" y="0"/>
          <a:ext cx="0" cy="0"/>
          <a:chOff x="0" y="0"/>
          <a:chExt cx="0" cy="0"/>
        </a:xfrm>
      </p:grpSpPr>
      <p:sp>
        <p:nvSpPr>
          <p:cNvPr id="2448" name="Google Shape;2448;p425"/>
          <p:cNvSpPr txBox="1">
            <a:spLocks noGrp="1"/>
          </p:cNvSpPr>
          <p:nvPr>
            <p:ph type="title"/>
          </p:nvPr>
        </p:nvSpPr>
        <p:spPr>
          <a:xfrm>
            <a:off x="848991" y="753069"/>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49" name="Google Shape;2449;p42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50" name="Google Shape;2450;p425"/>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51" name="Google Shape;2451;p425"/>
          <p:cNvSpPr txBox="1">
            <a:spLocks noGrp="1"/>
          </p:cNvSpPr>
          <p:nvPr>
            <p:ph type="body" idx="1"/>
          </p:nvPr>
        </p:nvSpPr>
        <p:spPr>
          <a:xfrm>
            <a:off x="848784"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452" name="Google Shape;2452;p42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67.xml><?xml version="1.0" encoding="utf-8"?>
<p:sldLayout xmlns:a="http://schemas.openxmlformats.org/drawingml/2006/main" xmlns:r="http://schemas.openxmlformats.org/officeDocument/2006/relationships" xmlns:p="http://schemas.openxmlformats.org/presentationml/2006/main" matchingName="51_Title and Content">
  <p:cSld name="51_Title and Content">
    <p:spTree>
      <p:nvGrpSpPr>
        <p:cNvPr id="1" name="Shape 2453"/>
        <p:cNvGrpSpPr/>
        <p:nvPr/>
      </p:nvGrpSpPr>
      <p:grpSpPr>
        <a:xfrm>
          <a:off x="0" y="0"/>
          <a:ext cx="0" cy="0"/>
          <a:chOff x="0" y="0"/>
          <a:chExt cx="0" cy="0"/>
        </a:xfrm>
      </p:grpSpPr>
      <p:sp>
        <p:nvSpPr>
          <p:cNvPr id="2454" name="Google Shape;2454;p426"/>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2455" name="Google Shape;2455;p426"/>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2456" name="Google Shape;2456;p426"/>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57" name="Google Shape;2457;p426"/>
          <p:cNvSpPr txBox="1">
            <a:spLocks noGrp="1"/>
          </p:cNvSpPr>
          <p:nvPr>
            <p:ph type="title"/>
          </p:nvPr>
        </p:nvSpPr>
        <p:spPr>
          <a:xfrm>
            <a:off x="848989" y="776079"/>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58" name="Google Shape;2458;p426"/>
          <p:cNvSpPr txBox="1">
            <a:spLocks noGrp="1"/>
          </p:cNvSpPr>
          <p:nvPr>
            <p:ph type="body" idx="1"/>
          </p:nvPr>
        </p:nvSpPr>
        <p:spPr>
          <a:xfrm>
            <a:off x="848989"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968.xml><?xml version="1.0" encoding="utf-8"?>
<p:sldLayout xmlns:a="http://schemas.openxmlformats.org/drawingml/2006/main" xmlns:r="http://schemas.openxmlformats.org/officeDocument/2006/relationships" xmlns:p="http://schemas.openxmlformats.org/presentationml/2006/main" matchingName="27_Two Section | Picture and Copy Layout">
  <p:cSld name="27_Two Section | Picture and Copy Layout">
    <p:spTree>
      <p:nvGrpSpPr>
        <p:cNvPr id="1" name="Shape 2459"/>
        <p:cNvGrpSpPr/>
        <p:nvPr/>
      </p:nvGrpSpPr>
      <p:grpSpPr>
        <a:xfrm>
          <a:off x="0" y="0"/>
          <a:ext cx="0" cy="0"/>
          <a:chOff x="0" y="0"/>
          <a:chExt cx="0" cy="0"/>
        </a:xfrm>
      </p:grpSpPr>
      <p:sp>
        <p:nvSpPr>
          <p:cNvPr id="2460" name="Google Shape;2460;p42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61" name="Google Shape;2461;p427"/>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62" name="Google Shape;2462;p427"/>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63" name="Google Shape;2463;p427"/>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64" name="Google Shape;2464;p427"/>
          <p:cNvSpPr txBox="1">
            <a:spLocks noGrp="1"/>
          </p:cNvSpPr>
          <p:nvPr>
            <p:ph type="title"/>
          </p:nvPr>
        </p:nvSpPr>
        <p:spPr>
          <a:xfrm>
            <a:off x="5549397" y="1123750"/>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465" name="Google Shape;2465;p42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69.xml><?xml version="1.0" encoding="utf-8"?>
<p:sldLayout xmlns:a="http://schemas.openxmlformats.org/drawingml/2006/main" xmlns:r="http://schemas.openxmlformats.org/officeDocument/2006/relationships" xmlns:p="http://schemas.openxmlformats.org/presentationml/2006/main" matchingName="29_Title and Bullets Layout">
  <p:cSld name="29_Title and Bullets Layout">
    <p:spTree>
      <p:nvGrpSpPr>
        <p:cNvPr id="1" name="Shape 2466"/>
        <p:cNvGrpSpPr/>
        <p:nvPr/>
      </p:nvGrpSpPr>
      <p:grpSpPr>
        <a:xfrm>
          <a:off x="0" y="0"/>
          <a:ext cx="0" cy="0"/>
          <a:chOff x="0" y="0"/>
          <a:chExt cx="0" cy="0"/>
        </a:xfrm>
      </p:grpSpPr>
      <p:sp>
        <p:nvSpPr>
          <p:cNvPr id="2467" name="Google Shape;2467;p428"/>
          <p:cNvSpPr txBox="1">
            <a:spLocks noGrp="1"/>
          </p:cNvSpPr>
          <p:nvPr>
            <p:ph type="title"/>
          </p:nvPr>
        </p:nvSpPr>
        <p:spPr>
          <a:xfrm>
            <a:off x="848991" y="753069"/>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68" name="Google Shape;2468;p428"/>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69" name="Google Shape;2469;p428"/>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70" name="Google Shape;2470;p428"/>
          <p:cNvSpPr txBox="1">
            <a:spLocks noGrp="1"/>
          </p:cNvSpPr>
          <p:nvPr>
            <p:ph type="body" idx="1"/>
          </p:nvPr>
        </p:nvSpPr>
        <p:spPr>
          <a:xfrm>
            <a:off x="848784"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2471" name="Google Shape;2471;p42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6">
    <p:spTree>
      <p:nvGrpSpPr>
        <p:cNvPr id="1" name="Shape 10931"/>
        <p:cNvGrpSpPr/>
        <p:nvPr/>
      </p:nvGrpSpPr>
      <p:grpSpPr>
        <a:xfrm>
          <a:off x="0" y="0"/>
          <a:ext cx="0" cy="0"/>
          <a:chOff x="0" y="0"/>
          <a:chExt cx="0" cy="0"/>
        </a:xfrm>
      </p:grpSpPr>
      <p:sp>
        <p:nvSpPr>
          <p:cNvPr id="10932" name="Google Shape;10932;p150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33" name="Google Shape;10933;p150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34" name="Google Shape;10934;p1501"/>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935" name="Google Shape;10935;p1501"/>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936" name="Google Shape;10936;p1501"/>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937" name="Google Shape;10937;p150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Tree>
  </p:cSld>
  <p:clrMapOvr>
    <a:masterClrMapping/>
  </p:clrMapOvr>
</p:sldLayout>
</file>

<file path=ppt/slideLayouts/slideLayout1970.xml><?xml version="1.0" encoding="utf-8"?>
<p:sldLayout xmlns:a="http://schemas.openxmlformats.org/drawingml/2006/main" xmlns:r="http://schemas.openxmlformats.org/officeDocument/2006/relationships" xmlns:p="http://schemas.openxmlformats.org/presentationml/2006/main" matchingName="53_Title and Content">
  <p:cSld name="53_Title and Content">
    <p:spTree>
      <p:nvGrpSpPr>
        <p:cNvPr id="1" name="Shape 2472"/>
        <p:cNvGrpSpPr/>
        <p:nvPr/>
      </p:nvGrpSpPr>
      <p:grpSpPr>
        <a:xfrm>
          <a:off x="0" y="0"/>
          <a:ext cx="0" cy="0"/>
          <a:chOff x="0" y="0"/>
          <a:chExt cx="0" cy="0"/>
        </a:xfrm>
      </p:grpSpPr>
      <p:sp>
        <p:nvSpPr>
          <p:cNvPr id="2473" name="Google Shape;2473;p42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2474" name="Google Shape;2474;p429"/>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2475" name="Google Shape;2475;p429"/>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76" name="Google Shape;2476;p429"/>
          <p:cNvSpPr txBox="1">
            <a:spLocks noGrp="1"/>
          </p:cNvSpPr>
          <p:nvPr>
            <p:ph type="title"/>
          </p:nvPr>
        </p:nvSpPr>
        <p:spPr>
          <a:xfrm>
            <a:off x="848989" y="776079"/>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77" name="Google Shape;2477;p429"/>
          <p:cNvSpPr txBox="1">
            <a:spLocks noGrp="1"/>
          </p:cNvSpPr>
          <p:nvPr>
            <p:ph type="body" idx="1"/>
          </p:nvPr>
        </p:nvSpPr>
        <p:spPr>
          <a:xfrm>
            <a:off x="848989"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1971.xml><?xml version="1.0" encoding="utf-8"?>
<p:sldLayout xmlns:a="http://schemas.openxmlformats.org/drawingml/2006/main" xmlns:r="http://schemas.openxmlformats.org/officeDocument/2006/relationships" xmlns:p="http://schemas.openxmlformats.org/presentationml/2006/main" matchingName="29_Two Section | Picture and Copy Layout">
  <p:cSld name="29_Two Section | Picture and Copy Layout">
    <p:spTree>
      <p:nvGrpSpPr>
        <p:cNvPr id="1" name="Shape 2478"/>
        <p:cNvGrpSpPr/>
        <p:nvPr/>
      </p:nvGrpSpPr>
      <p:grpSpPr>
        <a:xfrm>
          <a:off x="0" y="0"/>
          <a:ext cx="0" cy="0"/>
          <a:chOff x="0" y="0"/>
          <a:chExt cx="0" cy="0"/>
        </a:xfrm>
      </p:grpSpPr>
      <p:sp>
        <p:nvSpPr>
          <p:cNvPr id="2479" name="Google Shape;2479;p43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80" name="Google Shape;2480;p430"/>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2481" name="Google Shape;2481;p430"/>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82" name="Google Shape;2482;p430"/>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83" name="Google Shape;2483;p430"/>
          <p:cNvSpPr txBox="1">
            <a:spLocks noGrp="1"/>
          </p:cNvSpPr>
          <p:nvPr>
            <p:ph type="title"/>
          </p:nvPr>
        </p:nvSpPr>
        <p:spPr>
          <a:xfrm>
            <a:off x="5549397" y="1123750"/>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484" name="Google Shape;2484;p43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1972.xml><?xml version="1.0" encoding="utf-8"?>
<p:sldLayout xmlns:a="http://schemas.openxmlformats.org/drawingml/2006/main" xmlns:r="http://schemas.openxmlformats.org/officeDocument/2006/relationships" xmlns:p="http://schemas.openxmlformats.org/presentationml/2006/main" matchingName="61_Cover">
  <p:cSld name="61_Cover">
    <p:spTree>
      <p:nvGrpSpPr>
        <p:cNvPr id="1" name="Shape 2485"/>
        <p:cNvGrpSpPr/>
        <p:nvPr/>
      </p:nvGrpSpPr>
      <p:grpSpPr>
        <a:xfrm>
          <a:off x="0" y="0"/>
          <a:ext cx="0" cy="0"/>
          <a:chOff x="0" y="0"/>
          <a:chExt cx="0" cy="0"/>
        </a:xfrm>
      </p:grpSpPr>
      <p:sp>
        <p:nvSpPr>
          <p:cNvPr id="2486" name="Google Shape;2486;p431"/>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487" name="Google Shape;2487;p431"/>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88" name="Google Shape;2488;p431"/>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489" name="Google Shape;2489;p431"/>
          <p:cNvSpPr>
            <a:spLocks noGrp="1"/>
          </p:cNvSpPr>
          <p:nvPr>
            <p:ph type="pic" idx="2"/>
          </p:nvPr>
        </p:nvSpPr>
        <p:spPr>
          <a:xfrm>
            <a:off x="7118685" y="233915"/>
            <a:ext cx="5073316" cy="5943600"/>
          </a:xfrm>
          <a:prstGeom prst="rect">
            <a:avLst/>
          </a:prstGeom>
          <a:noFill/>
          <a:ln>
            <a:noFill/>
          </a:ln>
        </p:spPr>
      </p:sp>
      <p:grpSp>
        <p:nvGrpSpPr>
          <p:cNvPr id="2490" name="Google Shape;2490;p431"/>
          <p:cNvGrpSpPr/>
          <p:nvPr/>
        </p:nvGrpSpPr>
        <p:grpSpPr>
          <a:xfrm>
            <a:off x="0" y="5020348"/>
            <a:ext cx="12192000" cy="1837653"/>
            <a:chOff x="0" y="5020348"/>
            <a:chExt cx="12192000" cy="1837653"/>
          </a:xfrm>
        </p:grpSpPr>
        <p:sp>
          <p:nvSpPr>
            <p:cNvPr id="2491" name="Google Shape;2491;p43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492" name="Google Shape;2492;p43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493" name="Google Shape;2493;p43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973.xml><?xml version="1.0" encoding="utf-8"?>
<p:sldLayout xmlns:a="http://schemas.openxmlformats.org/drawingml/2006/main" xmlns:r="http://schemas.openxmlformats.org/officeDocument/2006/relationships" xmlns:p="http://schemas.openxmlformats.org/presentationml/2006/main" matchingName="59_Divider">
  <p:cSld name="59_Divider">
    <p:bg>
      <p:bgPr>
        <a:solidFill>
          <a:schemeClr val="lt2"/>
        </a:solidFill>
        <a:effectLst/>
      </p:bgPr>
    </p:bg>
    <p:spTree>
      <p:nvGrpSpPr>
        <p:cNvPr id="1" name="Shape 2494"/>
        <p:cNvGrpSpPr/>
        <p:nvPr/>
      </p:nvGrpSpPr>
      <p:grpSpPr>
        <a:xfrm>
          <a:off x="0" y="0"/>
          <a:ext cx="0" cy="0"/>
          <a:chOff x="0" y="0"/>
          <a:chExt cx="0" cy="0"/>
        </a:xfrm>
      </p:grpSpPr>
      <p:grpSp>
        <p:nvGrpSpPr>
          <p:cNvPr id="2495" name="Google Shape;2495;p432"/>
          <p:cNvGrpSpPr/>
          <p:nvPr/>
        </p:nvGrpSpPr>
        <p:grpSpPr>
          <a:xfrm>
            <a:off x="0" y="5020348"/>
            <a:ext cx="12192000" cy="1837653"/>
            <a:chOff x="0" y="5020347"/>
            <a:chExt cx="12192000" cy="1837653"/>
          </a:xfrm>
        </p:grpSpPr>
        <p:sp>
          <p:nvSpPr>
            <p:cNvPr id="2496" name="Google Shape;2496;p432"/>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497" name="Google Shape;2497;p43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498" name="Google Shape;2498;p432"/>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499" name="Google Shape;2499;p43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500" name="Google Shape;2500;p432"/>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01" name="Google Shape;2501;p432"/>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974.xml><?xml version="1.0" encoding="utf-8"?>
<p:sldLayout xmlns:a="http://schemas.openxmlformats.org/drawingml/2006/main" xmlns:r="http://schemas.openxmlformats.org/officeDocument/2006/relationships" xmlns:p="http://schemas.openxmlformats.org/presentationml/2006/main" matchingName="Comparison">
  <p:cSld name="Comparison 12">
    <p:spTree>
      <p:nvGrpSpPr>
        <p:cNvPr id="1" name="Shape 2502"/>
        <p:cNvGrpSpPr/>
        <p:nvPr/>
      </p:nvGrpSpPr>
      <p:grpSpPr>
        <a:xfrm>
          <a:off x="0" y="0"/>
          <a:ext cx="0" cy="0"/>
          <a:chOff x="0" y="0"/>
          <a:chExt cx="0" cy="0"/>
        </a:xfrm>
      </p:grpSpPr>
      <p:grpSp>
        <p:nvGrpSpPr>
          <p:cNvPr id="2503" name="Google Shape;2503;p433"/>
          <p:cNvGrpSpPr/>
          <p:nvPr/>
        </p:nvGrpSpPr>
        <p:grpSpPr>
          <a:xfrm>
            <a:off x="7191543" y="1"/>
            <a:ext cx="5000459" cy="1425992"/>
            <a:chOff x="7191542" y="1"/>
            <a:chExt cx="5000459" cy="1425992"/>
          </a:xfrm>
        </p:grpSpPr>
        <p:pic>
          <p:nvPicPr>
            <p:cNvPr id="2504" name="Google Shape;2504;p43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05" name="Google Shape;2505;p433"/>
            <p:cNvGrpSpPr/>
            <p:nvPr/>
          </p:nvGrpSpPr>
          <p:grpSpPr>
            <a:xfrm>
              <a:off x="7191542" y="1"/>
              <a:ext cx="5000459" cy="1425992"/>
              <a:chOff x="7186272" y="0"/>
              <a:chExt cx="5005729" cy="1427495"/>
            </a:xfrm>
          </p:grpSpPr>
          <p:sp>
            <p:nvSpPr>
              <p:cNvPr id="2506" name="Google Shape;2506;p43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07" name="Google Shape;2507;p43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508" name="Google Shape;2508;p43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09" name="Google Shape;2509;p433"/>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510" name="Google Shape;2510;p433"/>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11" name="Google Shape;2511;p43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512" name="Google Shape;2512;p43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13" name="Google Shape;2513;p43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514" name="Google Shape;2514;p43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515" name="Google Shape;2515;p43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75.xml><?xml version="1.0" encoding="utf-8"?>
<p:sldLayout xmlns:a="http://schemas.openxmlformats.org/drawingml/2006/main" xmlns:r="http://schemas.openxmlformats.org/officeDocument/2006/relationships" xmlns:p="http://schemas.openxmlformats.org/presentationml/2006/main" showMasterSp="0" matchingName="3_Table of Content">
  <p:cSld name="3_Table of Content">
    <p:spTree>
      <p:nvGrpSpPr>
        <p:cNvPr id="1" name="Shape 2516"/>
        <p:cNvGrpSpPr/>
        <p:nvPr/>
      </p:nvGrpSpPr>
      <p:grpSpPr>
        <a:xfrm>
          <a:off x="0" y="0"/>
          <a:ext cx="0" cy="0"/>
          <a:chOff x="0" y="0"/>
          <a:chExt cx="0" cy="0"/>
        </a:xfrm>
      </p:grpSpPr>
      <p:sp>
        <p:nvSpPr>
          <p:cNvPr id="2517" name="Google Shape;2517;p434"/>
          <p:cNvSpPr/>
          <p:nvPr/>
        </p:nvSpPr>
        <p:spPr>
          <a:xfrm>
            <a:off x="-10584" y="6620933"/>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2518" name="Google Shape;2518;p434"/>
          <p:cNvSpPr txBox="1">
            <a:spLocks noGrp="1"/>
          </p:cNvSpPr>
          <p:nvPr>
            <p:ph type="title"/>
          </p:nvPr>
        </p:nvSpPr>
        <p:spPr>
          <a:xfrm>
            <a:off x="218115" y="224840"/>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19" name="Google Shape;2519;p434"/>
          <p:cNvSpPr txBox="1">
            <a:spLocks noGrp="1"/>
          </p:cNvSpPr>
          <p:nvPr>
            <p:ph type="body" idx="1"/>
          </p:nvPr>
        </p:nvSpPr>
        <p:spPr>
          <a:xfrm>
            <a:off x="218115" y="917198"/>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20" name="Google Shape;2520;p434"/>
          <p:cNvSpPr txBox="1">
            <a:spLocks noGrp="1"/>
          </p:cNvSpPr>
          <p:nvPr>
            <p:ph type="body" idx="2"/>
          </p:nvPr>
        </p:nvSpPr>
        <p:spPr>
          <a:xfrm>
            <a:off x="3858938" y="5969002"/>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21" name="Google Shape;2521;p43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2522" name="Google Shape;2522;p434"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2" y="5969000"/>
            <a:ext cx="3704343" cy="651933"/>
          </a:xfrm>
          <a:prstGeom prst="rect">
            <a:avLst/>
          </a:prstGeom>
          <a:noFill/>
          <a:ln>
            <a:noFill/>
          </a:ln>
        </p:spPr>
      </p:pic>
    </p:spTree>
  </p:cSld>
  <p:clrMapOvr>
    <a:masterClrMapping/>
  </p:clrMapOvr>
</p:sldLayout>
</file>

<file path=ppt/slideLayouts/slideLayout1976.xml><?xml version="1.0" encoding="utf-8"?>
<p:sldLayout xmlns:a="http://schemas.openxmlformats.org/drawingml/2006/main" xmlns:r="http://schemas.openxmlformats.org/officeDocument/2006/relationships" xmlns:p="http://schemas.openxmlformats.org/presentationml/2006/main" matchingName="Title and Content">
  <p:cSld name="2_Title and Content 3">
    <p:spTree>
      <p:nvGrpSpPr>
        <p:cNvPr id="1" name="Shape 2523"/>
        <p:cNvGrpSpPr/>
        <p:nvPr/>
      </p:nvGrpSpPr>
      <p:grpSpPr>
        <a:xfrm>
          <a:off x="0" y="0"/>
          <a:ext cx="0" cy="0"/>
          <a:chOff x="0" y="0"/>
          <a:chExt cx="0" cy="0"/>
        </a:xfrm>
      </p:grpSpPr>
      <p:grpSp>
        <p:nvGrpSpPr>
          <p:cNvPr id="2524" name="Google Shape;2524;p435"/>
          <p:cNvGrpSpPr/>
          <p:nvPr/>
        </p:nvGrpSpPr>
        <p:grpSpPr>
          <a:xfrm>
            <a:off x="7191543" y="1"/>
            <a:ext cx="5000459" cy="1425992"/>
            <a:chOff x="7191542" y="1"/>
            <a:chExt cx="5000459" cy="1425992"/>
          </a:xfrm>
        </p:grpSpPr>
        <p:pic>
          <p:nvPicPr>
            <p:cNvPr id="2525" name="Google Shape;2525;p4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26" name="Google Shape;2526;p435"/>
            <p:cNvGrpSpPr/>
            <p:nvPr/>
          </p:nvGrpSpPr>
          <p:grpSpPr>
            <a:xfrm>
              <a:off x="7191542" y="1"/>
              <a:ext cx="5000459" cy="1425992"/>
              <a:chOff x="7186272" y="0"/>
              <a:chExt cx="5005729" cy="1427495"/>
            </a:xfrm>
          </p:grpSpPr>
          <p:sp>
            <p:nvSpPr>
              <p:cNvPr id="2527" name="Google Shape;2527;p4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528" name="Google Shape;2528;p4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529" name="Google Shape;2529;p43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30" name="Google Shape;2530;p435"/>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31" name="Google Shape;2531;p43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532" name="Google Shape;2532;p4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533" name="Google Shape;2533;p435"/>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77.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2534"/>
        <p:cNvGrpSpPr/>
        <p:nvPr/>
      </p:nvGrpSpPr>
      <p:grpSpPr>
        <a:xfrm>
          <a:off x="0" y="0"/>
          <a:ext cx="0" cy="0"/>
          <a:chOff x="0" y="0"/>
          <a:chExt cx="0" cy="0"/>
        </a:xfrm>
      </p:grpSpPr>
      <p:sp>
        <p:nvSpPr>
          <p:cNvPr id="2535" name="Google Shape;2535;p436"/>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536" name="Google Shape;2536;p43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537" name="Google Shape;2537;p436"/>
          <p:cNvGrpSpPr/>
          <p:nvPr/>
        </p:nvGrpSpPr>
        <p:grpSpPr>
          <a:xfrm>
            <a:off x="0" y="5379427"/>
            <a:ext cx="2807368" cy="753891"/>
            <a:chOff x="0" y="5379426"/>
            <a:chExt cx="2807368" cy="753891"/>
          </a:xfrm>
        </p:grpSpPr>
        <p:sp>
          <p:nvSpPr>
            <p:cNvPr id="2538" name="Google Shape;2538;p43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39" name="Google Shape;2539;p43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2540" name="Google Shape;2540;p436"/>
          <p:cNvSpPr>
            <a:spLocks noGrp="1"/>
          </p:cNvSpPr>
          <p:nvPr>
            <p:ph type="pic" idx="2"/>
          </p:nvPr>
        </p:nvSpPr>
        <p:spPr>
          <a:xfrm>
            <a:off x="2807368" y="457202"/>
            <a:ext cx="8915400" cy="5943599"/>
          </a:xfrm>
          <a:prstGeom prst="rect">
            <a:avLst/>
          </a:prstGeom>
          <a:noFill/>
          <a:ln>
            <a:noFill/>
          </a:ln>
        </p:spPr>
      </p:sp>
      <p:pic>
        <p:nvPicPr>
          <p:cNvPr id="2541" name="Google Shape;2541;p436"/>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1978.xml><?xml version="1.0" encoding="utf-8"?>
<p:sldLayout xmlns:a="http://schemas.openxmlformats.org/drawingml/2006/main" xmlns:r="http://schemas.openxmlformats.org/officeDocument/2006/relationships" xmlns:p="http://schemas.openxmlformats.org/presentationml/2006/main" matchingName="9_Cover">
  <p:cSld name="9_Cover 2">
    <p:spTree>
      <p:nvGrpSpPr>
        <p:cNvPr id="1" name="Shape 2542"/>
        <p:cNvGrpSpPr/>
        <p:nvPr/>
      </p:nvGrpSpPr>
      <p:grpSpPr>
        <a:xfrm>
          <a:off x="0" y="0"/>
          <a:ext cx="0" cy="0"/>
          <a:chOff x="0" y="0"/>
          <a:chExt cx="0" cy="0"/>
        </a:xfrm>
      </p:grpSpPr>
      <p:sp>
        <p:nvSpPr>
          <p:cNvPr id="2543" name="Google Shape;2543;p437"/>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544" name="Google Shape;2544;p437"/>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45" name="Google Shape;2545;p437"/>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546" name="Google Shape;2546;p437"/>
          <p:cNvSpPr>
            <a:spLocks noGrp="1"/>
          </p:cNvSpPr>
          <p:nvPr>
            <p:ph type="pic" idx="2"/>
          </p:nvPr>
        </p:nvSpPr>
        <p:spPr>
          <a:xfrm>
            <a:off x="7118684" y="233915"/>
            <a:ext cx="5073316" cy="5943600"/>
          </a:xfrm>
          <a:prstGeom prst="rect">
            <a:avLst/>
          </a:prstGeom>
          <a:noFill/>
          <a:ln>
            <a:noFill/>
          </a:ln>
        </p:spPr>
      </p:sp>
      <p:grpSp>
        <p:nvGrpSpPr>
          <p:cNvPr id="2547" name="Google Shape;2547;p437"/>
          <p:cNvGrpSpPr/>
          <p:nvPr/>
        </p:nvGrpSpPr>
        <p:grpSpPr>
          <a:xfrm>
            <a:off x="0" y="5020349"/>
            <a:ext cx="12192000" cy="1837653"/>
            <a:chOff x="0" y="5020348"/>
            <a:chExt cx="12192000" cy="1837653"/>
          </a:xfrm>
        </p:grpSpPr>
        <p:sp>
          <p:nvSpPr>
            <p:cNvPr id="2548" name="Google Shape;2548;p43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549" name="Google Shape;2549;p43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550" name="Google Shape;2550;p43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979.xml><?xml version="1.0" encoding="utf-8"?>
<p:sldLayout xmlns:a="http://schemas.openxmlformats.org/drawingml/2006/main" xmlns:r="http://schemas.openxmlformats.org/officeDocument/2006/relationships" xmlns:p="http://schemas.openxmlformats.org/presentationml/2006/main" matchingName="9_Divider">
  <p:cSld name="9_Divider">
    <p:bg>
      <p:bgPr>
        <a:solidFill>
          <a:schemeClr val="lt2"/>
        </a:solidFill>
        <a:effectLst/>
      </p:bgPr>
    </p:bg>
    <p:spTree>
      <p:nvGrpSpPr>
        <p:cNvPr id="1" name="Shape 2551"/>
        <p:cNvGrpSpPr/>
        <p:nvPr/>
      </p:nvGrpSpPr>
      <p:grpSpPr>
        <a:xfrm>
          <a:off x="0" y="0"/>
          <a:ext cx="0" cy="0"/>
          <a:chOff x="0" y="0"/>
          <a:chExt cx="0" cy="0"/>
        </a:xfrm>
      </p:grpSpPr>
      <p:grpSp>
        <p:nvGrpSpPr>
          <p:cNvPr id="2552" name="Google Shape;2552;p438"/>
          <p:cNvGrpSpPr/>
          <p:nvPr/>
        </p:nvGrpSpPr>
        <p:grpSpPr>
          <a:xfrm>
            <a:off x="0" y="5020348"/>
            <a:ext cx="12192000" cy="1837653"/>
            <a:chOff x="0" y="5020347"/>
            <a:chExt cx="12192000" cy="1837653"/>
          </a:xfrm>
        </p:grpSpPr>
        <p:sp>
          <p:nvSpPr>
            <p:cNvPr id="2553" name="Google Shape;2553;p43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554" name="Google Shape;2554;p43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555" name="Google Shape;2555;p43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556" name="Google Shape;2556;p43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557" name="Google Shape;2557;p438"/>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58" name="Google Shape;2558;p438"/>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5 2">
    <p:spTree>
      <p:nvGrpSpPr>
        <p:cNvPr id="1" name="Shape 10938"/>
        <p:cNvGrpSpPr/>
        <p:nvPr/>
      </p:nvGrpSpPr>
      <p:grpSpPr>
        <a:xfrm>
          <a:off x="0" y="0"/>
          <a:ext cx="0" cy="0"/>
          <a:chOff x="0" y="0"/>
          <a:chExt cx="0" cy="0"/>
        </a:xfrm>
      </p:grpSpPr>
      <p:sp>
        <p:nvSpPr>
          <p:cNvPr id="10939" name="Google Shape;10939;p1502"/>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940" name="Google Shape;10940;p1502"/>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41" name="Google Shape;10941;p1502"/>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942" name="Google Shape;10942;p150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43" name="Google Shape;10943;p150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0944" name="Google Shape;10944;p1502"/>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945" name="Google Shape;10945;p1502"/>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946" name="Google Shape;10946;p1502"/>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947" name="Google Shape;10947;p1502"/>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1980.xml><?xml version="1.0" encoding="utf-8"?>
<p:sldLayout xmlns:a="http://schemas.openxmlformats.org/drawingml/2006/main" xmlns:r="http://schemas.openxmlformats.org/officeDocument/2006/relationships" xmlns:p="http://schemas.openxmlformats.org/presentationml/2006/main" matchingName="9_Photo Slide">
  <p:cSld name="9_Photo Slide 2">
    <p:spTree>
      <p:nvGrpSpPr>
        <p:cNvPr id="1" name="Shape 2559"/>
        <p:cNvGrpSpPr/>
        <p:nvPr/>
      </p:nvGrpSpPr>
      <p:grpSpPr>
        <a:xfrm>
          <a:off x="0" y="0"/>
          <a:ext cx="0" cy="0"/>
          <a:chOff x="0" y="0"/>
          <a:chExt cx="0" cy="0"/>
        </a:xfrm>
      </p:grpSpPr>
      <p:sp>
        <p:nvSpPr>
          <p:cNvPr id="2560" name="Google Shape;2560;p439"/>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561" name="Google Shape;2561;p439"/>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562" name="Google Shape;2562;p439"/>
          <p:cNvGrpSpPr/>
          <p:nvPr/>
        </p:nvGrpSpPr>
        <p:grpSpPr>
          <a:xfrm>
            <a:off x="0" y="5379427"/>
            <a:ext cx="2807368" cy="753891"/>
            <a:chOff x="0" y="5379426"/>
            <a:chExt cx="2807368" cy="753891"/>
          </a:xfrm>
        </p:grpSpPr>
        <p:sp>
          <p:nvSpPr>
            <p:cNvPr id="2563" name="Google Shape;2563;p43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564" name="Google Shape;2564;p43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2565" name="Google Shape;2565;p439"/>
          <p:cNvSpPr>
            <a:spLocks noGrp="1"/>
          </p:cNvSpPr>
          <p:nvPr>
            <p:ph type="pic" idx="2"/>
          </p:nvPr>
        </p:nvSpPr>
        <p:spPr>
          <a:xfrm>
            <a:off x="2807368" y="457202"/>
            <a:ext cx="8915400" cy="5943598"/>
          </a:xfrm>
          <a:prstGeom prst="rect">
            <a:avLst/>
          </a:prstGeom>
          <a:noFill/>
          <a:ln>
            <a:noFill/>
          </a:ln>
        </p:spPr>
      </p:sp>
      <p:pic>
        <p:nvPicPr>
          <p:cNvPr id="2566" name="Google Shape;2566;p439"/>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1981.xml><?xml version="1.0" encoding="utf-8"?>
<p:sldLayout xmlns:a="http://schemas.openxmlformats.org/drawingml/2006/main" xmlns:r="http://schemas.openxmlformats.org/officeDocument/2006/relationships" xmlns:p="http://schemas.openxmlformats.org/presentationml/2006/main" matchingName="9_Title and Content">
  <p:cSld name="9_Title and Content">
    <p:spTree>
      <p:nvGrpSpPr>
        <p:cNvPr id="1" name="Shape 2567"/>
        <p:cNvGrpSpPr/>
        <p:nvPr/>
      </p:nvGrpSpPr>
      <p:grpSpPr>
        <a:xfrm>
          <a:off x="0" y="0"/>
          <a:ext cx="0" cy="0"/>
          <a:chOff x="0" y="0"/>
          <a:chExt cx="0" cy="0"/>
        </a:xfrm>
      </p:grpSpPr>
      <p:grpSp>
        <p:nvGrpSpPr>
          <p:cNvPr id="2568" name="Google Shape;2568;p440"/>
          <p:cNvGrpSpPr/>
          <p:nvPr/>
        </p:nvGrpSpPr>
        <p:grpSpPr>
          <a:xfrm>
            <a:off x="7191543" y="1"/>
            <a:ext cx="5000459" cy="1425992"/>
            <a:chOff x="7191542" y="1"/>
            <a:chExt cx="5000459" cy="1425992"/>
          </a:xfrm>
        </p:grpSpPr>
        <p:pic>
          <p:nvPicPr>
            <p:cNvPr id="2569" name="Google Shape;2569;p44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70" name="Google Shape;2570;p440"/>
            <p:cNvGrpSpPr/>
            <p:nvPr/>
          </p:nvGrpSpPr>
          <p:grpSpPr>
            <a:xfrm>
              <a:off x="7191542" y="1"/>
              <a:ext cx="5000459" cy="1425992"/>
              <a:chOff x="7186272" y="0"/>
              <a:chExt cx="5005729" cy="1427495"/>
            </a:xfrm>
          </p:grpSpPr>
          <p:sp>
            <p:nvSpPr>
              <p:cNvPr id="2571" name="Google Shape;2571;p44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72" name="Google Shape;2572;p44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573" name="Google Shape;2573;p44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74" name="Google Shape;2574;p440"/>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75" name="Google Shape;2575;p44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576" name="Google Shape;2576;p44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577" name="Google Shape;2577;p44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82.xml><?xml version="1.0" encoding="utf-8"?>
<p:sldLayout xmlns:a="http://schemas.openxmlformats.org/drawingml/2006/main" xmlns:r="http://schemas.openxmlformats.org/officeDocument/2006/relationships" xmlns:p="http://schemas.openxmlformats.org/presentationml/2006/main" matchingName="9_Two Content">
  <p:cSld name="9_Two Content">
    <p:spTree>
      <p:nvGrpSpPr>
        <p:cNvPr id="1" name="Shape 2578"/>
        <p:cNvGrpSpPr/>
        <p:nvPr/>
      </p:nvGrpSpPr>
      <p:grpSpPr>
        <a:xfrm>
          <a:off x="0" y="0"/>
          <a:ext cx="0" cy="0"/>
          <a:chOff x="0" y="0"/>
          <a:chExt cx="0" cy="0"/>
        </a:xfrm>
      </p:grpSpPr>
      <p:sp>
        <p:nvSpPr>
          <p:cNvPr id="2579" name="Google Shape;2579;p44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80" name="Google Shape;2580;p441"/>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581" name="Google Shape;2581;p441"/>
          <p:cNvGrpSpPr/>
          <p:nvPr/>
        </p:nvGrpSpPr>
        <p:grpSpPr>
          <a:xfrm>
            <a:off x="7191543" y="1"/>
            <a:ext cx="5000459" cy="1425992"/>
            <a:chOff x="7191542" y="1"/>
            <a:chExt cx="5000459" cy="1425992"/>
          </a:xfrm>
        </p:grpSpPr>
        <p:pic>
          <p:nvPicPr>
            <p:cNvPr id="2582" name="Google Shape;2582;p44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83" name="Google Shape;2583;p441"/>
            <p:cNvGrpSpPr/>
            <p:nvPr/>
          </p:nvGrpSpPr>
          <p:grpSpPr>
            <a:xfrm>
              <a:off x="7191542" y="1"/>
              <a:ext cx="5000459" cy="1425992"/>
              <a:chOff x="7186272" y="0"/>
              <a:chExt cx="5005729" cy="1427495"/>
            </a:xfrm>
          </p:grpSpPr>
          <p:sp>
            <p:nvSpPr>
              <p:cNvPr id="2584" name="Google Shape;2584;p44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85" name="Google Shape;2585;p44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586" name="Google Shape;2586;p441"/>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87" name="Google Shape;2587;p441"/>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588" name="Google Shape;2588;p44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589" name="Google Shape;2589;p44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83.xml><?xml version="1.0" encoding="utf-8"?>
<p:sldLayout xmlns:a="http://schemas.openxmlformats.org/drawingml/2006/main" xmlns:r="http://schemas.openxmlformats.org/officeDocument/2006/relationships" xmlns:p="http://schemas.openxmlformats.org/presentationml/2006/main" matchingName="9_Comparison">
  <p:cSld name="9_Comparison">
    <p:spTree>
      <p:nvGrpSpPr>
        <p:cNvPr id="1" name="Shape 2590"/>
        <p:cNvGrpSpPr/>
        <p:nvPr/>
      </p:nvGrpSpPr>
      <p:grpSpPr>
        <a:xfrm>
          <a:off x="0" y="0"/>
          <a:ext cx="0" cy="0"/>
          <a:chOff x="0" y="0"/>
          <a:chExt cx="0" cy="0"/>
        </a:xfrm>
      </p:grpSpPr>
      <p:grpSp>
        <p:nvGrpSpPr>
          <p:cNvPr id="2591" name="Google Shape;2591;p442"/>
          <p:cNvGrpSpPr/>
          <p:nvPr/>
        </p:nvGrpSpPr>
        <p:grpSpPr>
          <a:xfrm>
            <a:off x="7191544" y="1"/>
            <a:ext cx="5000459" cy="1425992"/>
            <a:chOff x="7191542" y="1"/>
            <a:chExt cx="5000459" cy="1425992"/>
          </a:xfrm>
        </p:grpSpPr>
        <p:pic>
          <p:nvPicPr>
            <p:cNvPr id="2592" name="Google Shape;2592;p4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93" name="Google Shape;2593;p442"/>
            <p:cNvGrpSpPr/>
            <p:nvPr/>
          </p:nvGrpSpPr>
          <p:grpSpPr>
            <a:xfrm>
              <a:off x="7191542" y="1"/>
              <a:ext cx="5000459" cy="1425992"/>
              <a:chOff x="7186272" y="0"/>
              <a:chExt cx="5005729" cy="1427495"/>
            </a:xfrm>
          </p:grpSpPr>
          <p:sp>
            <p:nvSpPr>
              <p:cNvPr id="2594" name="Google Shape;2594;p4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595" name="Google Shape;2595;p4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596" name="Google Shape;2596;p442"/>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97" name="Google Shape;2597;p442"/>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598" name="Google Shape;2598;p442"/>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99" name="Google Shape;2599;p44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600" name="Google Shape;2600;p44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01" name="Google Shape;2601;p442"/>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602" name="Google Shape;2602;p4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03" name="Google Shape;2603;p4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84.xml><?xml version="1.0" encoding="utf-8"?>
<p:sldLayout xmlns:a="http://schemas.openxmlformats.org/drawingml/2006/main" xmlns:r="http://schemas.openxmlformats.org/officeDocument/2006/relationships" xmlns:p="http://schemas.openxmlformats.org/presentationml/2006/main" matchingName="9_Comparison">
  <p:cSld name="9_Comparison 2">
    <p:spTree>
      <p:nvGrpSpPr>
        <p:cNvPr id="1" name="Shape 2604"/>
        <p:cNvGrpSpPr/>
        <p:nvPr/>
      </p:nvGrpSpPr>
      <p:grpSpPr>
        <a:xfrm>
          <a:off x="0" y="0"/>
          <a:ext cx="0" cy="0"/>
          <a:chOff x="0" y="0"/>
          <a:chExt cx="0" cy="0"/>
        </a:xfrm>
      </p:grpSpPr>
      <p:grpSp>
        <p:nvGrpSpPr>
          <p:cNvPr id="2605" name="Google Shape;2605;p443"/>
          <p:cNvGrpSpPr/>
          <p:nvPr/>
        </p:nvGrpSpPr>
        <p:grpSpPr>
          <a:xfrm>
            <a:off x="7191543" y="1"/>
            <a:ext cx="5000459" cy="1425992"/>
            <a:chOff x="7191542" y="1"/>
            <a:chExt cx="5000459" cy="1425992"/>
          </a:xfrm>
        </p:grpSpPr>
        <p:pic>
          <p:nvPicPr>
            <p:cNvPr id="2606" name="Google Shape;2606;p44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07" name="Google Shape;2607;p443"/>
            <p:cNvGrpSpPr/>
            <p:nvPr/>
          </p:nvGrpSpPr>
          <p:grpSpPr>
            <a:xfrm>
              <a:off x="7191542" y="1"/>
              <a:ext cx="5000459" cy="1425992"/>
              <a:chOff x="7186272" y="0"/>
              <a:chExt cx="5005729" cy="1427495"/>
            </a:xfrm>
          </p:grpSpPr>
          <p:sp>
            <p:nvSpPr>
              <p:cNvPr id="2608" name="Google Shape;2608;p44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609" name="Google Shape;2609;p44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610" name="Google Shape;2610;p443"/>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11" name="Google Shape;2611;p443"/>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612" name="Google Shape;2612;p443"/>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13" name="Google Shape;2613;p44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614" name="Google Shape;2614;p44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15" name="Google Shape;2615;p44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616" name="Google Shape;2616;p44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17" name="Google Shape;2617;p44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85.xml><?xml version="1.0" encoding="utf-8"?>
<p:sldLayout xmlns:a="http://schemas.openxmlformats.org/drawingml/2006/main" xmlns:r="http://schemas.openxmlformats.org/officeDocument/2006/relationships" xmlns:p="http://schemas.openxmlformats.org/presentationml/2006/main" matchingName="9_Title Only">
  <p:cSld name="9_Title Only">
    <p:spTree>
      <p:nvGrpSpPr>
        <p:cNvPr id="1" name="Shape 2618"/>
        <p:cNvGrpSpPr/>
        <p:nvPr/>
      </p:nvGrpSpPr>
      <p:grpSpPr>
        <a:xfrm>
          <a:off x="0" y="0"/>
          <a:ext cx="0" cy="0"/>
          <a:chOff x="0" y="0"/>
          <a:chExt cx="0" cy="0"/>
        </a:xfrm>
      </p:grpSpPr>
      <p:grpSp>
        <p:nvGrpSpPr>
          <p:cNvPr id="2619" name="Google Shape;2619;p444"/>
          <p:cNvGrpSpPr/>
          <p:nvPr/>
        </p:nvGrpSpPr>
        <p:grpSpPr>
          <a:xfrm>
            <a:off x="7191543" y="1"/>
            <a:ext cx="5000459" cy="1425992"/>
            <a:chOff x="7191542" y="1"/>
            <a:chExt cx="5000459" cy="1425992"/>
          </a:xfrm>
        </p:grpSpPr>
        <p:pic>
          <p:nvPicPr>
            <p:cNvPr id="2620" name="Google Shape;2620;p4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21" name="Google Shape;2621;p444"/>
            <p:cNvGrpSpPr/>
            <p:nvPr/>
          </p:nvGrpSpPr>
          <p:grpSpPr>
            <a:xfrm>
              <a:off x="7191542" y="1"/>
              <a:ext cx="5000459" cy="1425992"/>
              <a:chOff x="7186272" y="0"/>
              <a:chExt cx="5005729" cy="1427495"/>
            </a:xfrm>
          </p:grpSpPr>
          <p:sp>
            <p:nvSpPr>
              <p:cNvPr id="2622" name="Google Shape;2622;p4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623" name="Google Shape;2623;p4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624" name="Google Shape;2624;p4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25" name="Google Shape;2625;p44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626" name="Google Shape;2626;p4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27" name="Google Shape;2627;p4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86.xml><?xml version="1.0" encoding="utf-8"?>
<p:sldLayout xmlns:a="http://schemas.openxmlformats.org/drawingml/2006/main" xmlns:r="http://schemas.openxmlformats.org/officeDocument/2006/relationships" xmlns:p="http://schemas.openxmlformats.org/presentationml/2006/main" matchingName="8_End">
  <p:cSld name="8_End 2">
    <p:spTree>
      <p:nvGrpSpPr>
        <p:cNvPr id="1" name="Shape 2628"/>
        <p:cNvGrpSpPr/>
        <p:nvPr/>
      </p:nvGrpSpPr>
      <p:grpSpPr>
        <a:xfrm>
          <a:off x="0" y="0"/>
          <a:ext cx="0" cy="0"/>
          <a:chOff x="0" y="0"/>
          <a:chExt cx="0" cy="0"/>
        </a:xfrm>
      </p:grpSpPr>
      <p:grpSp>
        <p:nvGrpSpPr>
          <p:cNvPr id="2629" name="Google Shape;2629;p445"/>
          <p:cNvGrpSpPr/>
          <p:nvPr/>
        </p:nvGrpSpPr>
        <p:grpSpPr>
          <a:xfrm>
            <a:off x="0" y="0"/>
            <a:ext cx="12192000" cy="2148830"/>
            <a:chOff x="0" y="0"/>
            <a:chExt cx="12192000" cy="2148830"/>
          </a:xfrm>
        </p:grpSpPr>
        <p:sp>
          <p:nvSpPr>
            <p:cNvPr id="2630" name="Google Shape;2630;p44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631" name="Google Shape;2631;p44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2632" name="Google Shape;2632;p445"/>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633" name="Google Shape;2633;p445"/>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34" name="Google Shape;2634;p445"/>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635" name="Google Shape;2635;p445"/>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2636" name="Google Shape;2636;p445"/>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1987.xml><?xml version="1.0" encoding="utf-8"?>
<p:sldLayout xmlns:a="http://schemas.openxmlformats.org/drawingml/2006/main" xmlns:r="http://schemas.openxmlformats.org/officeDocument/2006/relationships" xmlns:p="http://schemas.openxmlformats.org/presentationml/2006/main" matchingName="7_Blank">
  <p:cSld name="7_Blank">
    <p:spTree>
      <p:nvGrpSpPr>
        <p:cNvPr id="1" name="Shape 2637"/>
        <p:cNvGrpSpPr/>
        <p:nvPr/>
      </p:nvGrpSpPr>
      <p:grpSpPr>
        <a:xfrm>
          <a:off x="0" y="0"/>
          <a:ext cx="0" cy="0"/>
          <a:chOff x="0" y="0"/>
          <a:chExt cx="0" cy="0"/>
        </a:xfrm>
      </p:grpSpPr>
      <p:sp>
        <p:nvSpPr>
          <p:cNvPr id="2638" name="Google Shape;2638;p44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639" name="Google Shape;2639;p4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40" name="Google Shape;2640;p44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641" name="Google Shape;2641;p446"/>
          <p:cNvGrpSpPr/>
          <p:nvPr/>
        </p:nvGrpSpPr>
        <p:grpSpPr>
          <a:xfrm>
            <a:off x="7191543" y="1"/>
            <a:ext cx="5000459" cy="1425992"/>
            <a:chOff x="7191542" y="1"/>
            <a:chExt cx="5000459" cy="1425992"/>
          </a:xfrm>
        </p:grpSpPr>
        <p:pic>
          <p:nvPicPr>
            <p:cNvPr id="2642" name="Google Shape;2642;p4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43" name="Google Shape;2643;p446"/>
            <p:cNvGrpSpPr/>
            <p:nvPr/>
          </p:nvGrpSpPr>
          <p:grpSpPr>
            <a:xfrm>
              <a:off x="7191542" y="1"/>
              <a:ext cx="5000459" cy="1425992"/>
              <a:chOff x="7186272" y="0"/>
              <a:chExt cx="5005729" cy="1427495"/>
            </a:xfrm>
          </p:grpSpPr>
          <p:sp>
            <p:nvSpPr>
              <p:cNvPr id="2644" name="Google Shape;2644;p4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645" name="Google Shape;2645;p4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1988.xml><?xml version="1.0" encoding="utf-8"?>
<p:sldLayout xmlns:a="http://schemas.openxmlformats.org/drawingml/2006/main" xmlns:r="http://schemas.openxmlformats.org/officeDocument/2006/relationships" xmlns:p="http://schemas.openxmlformats.org/presentationml/2006/main" matchingName="10_Cover">
  <p:cSld name="10_Cover">
    <p:spTree>
      <p:nvGrpSpPr>
        <p:cNvPr id="1" name="Shape 2646"/>
        <p:cNvGrpSpPr/>
        <p:nvPr/>
      </p:nvGrpSpPr>
      <p:grpSpPr>
        <a:xfrm>
          <a:off x="0" y="0"/>
          <a:ext cx="0" cy="0"/>
          <a:chOff x="0" y="0"/>
          <a:chExt cx="0" cy="0"/>
        </a:xfrm>
      </p:grpSpPr>
      <p:sp>
        <p:nvSpPr>
          <p:cNvPr id="2647" name="Google Shape;2647;p447"/>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648" name="Google Shape;2648;p447"/>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49" name="Google Shape;2649;p447"/>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650" name="Google Shape;2650;p447"/>
          <p:cNvSpPr>
            <a:spLocks noGrp="1"/>
          </p:cNvSpPr>
          <p:nvPr>
            <p:ph type="pic" idx="2"/>
          </p:nvPr>
        </p:nvSpPr>
        <p:spPr>
          <a:xfrm>
            <a:off x="7118685" y="233915"/>
            <a:ext cx="5073316" cy="5943600"/>
          </a:xfrm>
          <a:prstGeom prst="rect">
            <a:avLst/>
          </a:prstGeom>
          <a:noFill/>
          <a:ln>
            <a:noFill/>
          </a:ln>
        </p:spPr>
      </p:sp>
      <p:grpSp>
        <p:nvGrpSpPr>
          <p:cNvPr id="2651" name="Google Shape;2651;p447"/>
          <p:cNvGrpSpPr/>
          <p:nvPr/>
        </p:nvGrpSpPr>
        <p:grpSpPr>
          <a:xfrm>
            <a:off x="0" y="5020350"/>
            <a:ext cx="12192000" cy="1837653"/>
            <a:chOff x="0" y="5020348"/>
            <a:chExt cx="12192000" cy="1837653"/>
          </a:xfrm>
        </p:grpSpPr>
        <p:sp>
          <p:nvSpPr>
            <p:cNvPr id="2652" name="Google Shape;2652;p44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653" name="Google Shape;2653;p44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654" name="Google Shape;2654;p44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989.xml><?xml version="1.0" encoding="utf-8"?>
<p:sldLayout xmlns:a="http://schemas.openxmlformats.org/drawingml/2006/main" xmlns:r="http://schemas.openxmlformats.org/officeDocument/2006/relationships" xmlns:p="http://schemas.openxmlformats.org/presentationml/2006/main" matchingName="10_Divider">
  <p:cSld name="10_Divider 2">
    <p:bg>
      <p:bgPr>
        <a:solidFill>
          <a:schemeClr val="lt2"/>
        </a:solidFill>
        <a:effectLst/>
      </p:bgPr>
    </p:bg>
    <p:spTree>
      <p:nvGrpSpPr>
        <p:cNvPr id="1" name="Shape 2655"/>
        <p:cNvGrpSpPr/>
        <p:nvPr/>
      </p:nvGrpSpPr>
      <p:grpSpPr>
        <a:xfrm>
          <a:off x="0" y="0"/>
          <a:ext cx="0" cy="0"/>
          <a:chOff x="0" y="0"/>
          <a:chExt cx="0" cy="0"/>
        </a:xfrm>
      </p:grpSpPr>
      <p:grpSp>
        <p:nvGrpSpPr>
          <p:cNvPr id="2656" name="Google Shape;2656;p448"/>
          <p:cNvGrpSpPr/>
          <p:nvPr/>
        </p:nvGrpSpPr>
        <p:grpSpPr>
          <a:xfrm>
            <a:off x="0" y="5020348"/>
            <a:ext cx="12192000" cy="1837653"/>
            <a:chOff x="0" y="5020347"/>
            <a:chExt cx="12192000" cy="1837653"/>
          </a:xfrm>
        </p:grpSpPr>
        <p:sp>
          <p:nvSpPr>
            <p:cNvPr id="2657" name="Google Shape;2657;p44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658" name="Google Shape;2658;p44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659" name="Google Shape;2659;p44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660" name="Google Shape;2660;p44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661" name="Google Shape;2661;p448"/>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62" name="Google Shape;2662;p448"/>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6 2">
    <p:spTree>
      <p:nvGrpSpPr>
        <p:cNvPr id="1" name="Shape 10948"/>
        <p:cNvGrpSpPr/>
        <p:nvPr/>
      </p:nvGrpSpPr>
      <p:grpSpPr>
        <a:xfrm>
          <a:off x="0" y="0"/>
          <a:ext cx="0" cy="0"/>
          <a:chOff x="0" y="0"/>
          <a:chExt cx="0" cy="0"/>
        </a:xfrm>
      </p:grpSpPr>
      <p:sp>
        <p:nvSpPr>
          <p:cNvPr id="10949" name="Google Shape;10949;p1503"/>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950" name="Google Shape;10950;p1503"/>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51" name="Google Shape;10951;p1503"/>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952" name="Google Shape;10952;p150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53" name="Google Shape;10953;p150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0954" name="Google Shape;10954;p1503"/>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955" name="Google Shape;10955;p1503"/>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956" name="Google Shape;10956;p1503"/>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957" name="Google Shape;10957;p1503"/>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1990.xml><?xml version="1.0" encoding="utf-8"?>
<p:sldLayout xmlns:a="http://schemas.openxmlformats.org/drawingml/2006/main" xmlns:r="http://schemas.openxmlformats.org/officeDocument/2006/relationships" xmlns:p="http://schemas.openxmlformats.org/presentationml/2006/main" matchingName="10_Cover">
  <p:cSld name="10_Cover 2">
    <p:spTree>
      <p:nvGrpSpPr>
        <p:cNvPr id="1" name="Shape 2663"/>
        <p:cNvGrpSpPr/>
        <p:nvPr/>
      </p:nvGrpSpPr>
      <p:grpSpPr>
        <a:xfrm>
          <a:off x="0" y="0"/>
          <a:ext cx="0" cy="0"/>
          <a:chOff x="0" y="0"/>
          <a:chExt cx="0" cy="0"/>
        </a:xfrm>
      </p:grpSpPr>
      <p:sp>
        <p:nvSpPr>
          <p:cNvPr id="2664" name="Google Shape;2664;p449"/>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665" name="Google Shape;2665;p449"/>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66" name="Google Shape;2666;p449"/>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667" name="Google Shape;2667;p449"/>
          <p:cNvSpPr>
            <a:spLocks noGrp="1"/>
          </p:cNvSpPr>
          <p:nvPr>
            <p:ph type="pic" idx="2"/>
          </p:nvPr>
        </p:nvSpPr>
        <p:spPr>
          <a:xfrm>
            <a:off x="7118684" y="233915"/>
            <a:ext cx="5073316" cy="5943600"/>
          </a:xfrm>
          <a:prstGeom prst="rect">
            <a:avLst/>
          </a:prstGeom>
          <a:noFill/>
          <a:ln>
            <a:noFill/>
          </a:ln>
        </p:spPr>
      </p:sp>
      <p:grpSp>
        <p:nvGrpSpPr>
          <p:cNvPr id="2668" name="Google Shape;2668;p449"/>
          <p:cNvGrpSpPr/>
          <p:nvPr/>
        </p:nvGrpSpPr>
        <p:grpSpPr>
          <a:xfrm>
            <a:off x="0" y="5020349"/>
            <a:ext cx="12192000" cy="1837653"/>
            <a:chOff x="0" y="5020348"/>
            <a:chExt cx="12192000" cy="1837653"/>
          </a:xfrm>
        </p:grpSpPr>
        <p:sp>
          <p:nvSpPr>
            <p:cNvPr id="2669" name="Google Shape;2669;p44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670" name="Google Shape;2670;p44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671" name="Google Shape;2671;p44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1991.xml><?xml version="1.0" encoding="utf-8"?>
<p:sldLayout xmlns:a="http://schemas.openxmlformats.org/drawingml/2006/main" xmlns:r="http://schemas.openxmlformats.org/officeDocument/2006/relationships" xmlns:p="http://schemas.openxmlformats.org/presentationml/2006/main" matchingName="10_Divider">
  <p:cSld name="10_Divider 3">
    <p:bg>
      <p:bgPr>
        <a:solidFill>
          <a:schemeClr val="lt2"/>
        </a:solidFill>
        <a:effectLst/>
      </p:bgPr>
    </p:bg>
    <p:spTree>
      <p:nvGrpSpPr>
        <p:cNvPr id="1" name="Shape 2672"/>
        <p:cNvGrpSpPr/>
        <p:nvPr/>
      </p:nvGrpSpPr>
      <p:grpSpPr>
        <a:xfrm>
          <a:off x="0" y="0"/>
          <a:ext cx="0" cy="0"/>
          <a:chOff x="0" y="0"/>
          <a:chExt cx="0" cy="0"/>
        </a:xfrm>
      </p:grpSpPr>
      <p:grpSp>
        <p:nvGrpSpPr>
          <p:cNvPr id="2673" name="Google Shape;2673;p450"/>
          <p:cNvGrpSpPr/>
          <p:nvPr/>
        </p:nvGrpSpPr>
        <p:grpSpPr>
          <a:xfrm>
            <a:off x="0" y="5020348"/>
            <a:ext cx="12192000" cy="1837653"/>
            <a:chOff x="0" y="5020347"/>
            <a:chExt cx="12192000" cy="1837653"/>
          </a:xfrm>
        </p:grpSpPr>
        <p:sp>
          <p:nvSpPr>
            <p:cNvPr id="2674" name="Google Shape;2674;p45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675" name="Google Shape;2675;p45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676" name="Google Shape;2676;p45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677" name="Google Shape;2677;p45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678" name="Google Shape;2678;p450"/>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79" name="Google Shape;2679;p450"/>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1992.xml><?xml version="1.0" encoding="utf-8"?>
<p:sldLayout xmlns:a="http://schemas.openxmlformats.org/drawingml/2006/main" xmlns:r="http://schemas.openxmlformats.org/officeDocument/2006/relationships" xmlns:p="http://schemas.openxmlformats.org/presentationml/2006/main" matchingName="30_Quotation">
  <p:cSld name="30_Quotation">
    <p:spTree>
      <p:nvGrpSpPr>
        <p:cNvPr id="1" name="Shape 2680"/>
        <p:cNvGrpSpPr/>
        <p:nvPr/>
      </p:nvGrpSpPr>
      <p:grpSpPr>
        <a:xfrm>
          <a:off x="0" y="0"/>
          <a:ext cx="0" cy="0"/>
          <a:chOff x="0" y="0"/>
          <a:chExt cx="0" cy="0"/>
        </a:xfrm>
      </p:grpSpPr>
      <p:sp>
        <p:nvSpPr>
          <p:cNvPr id="2681" name="Google Shape;2681;p451"/>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682" name="Google Shape;2682;p45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83" name="Google Shape;2683;p45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84" name="Google Shape;2684;p45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685" name="Google Shape;2685;p45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86" name="Google Shape;2686;p45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687" name="Google Shape;2687;p451"/>
          <p:cNvGrpSpPr/>
          <p:nvPr/>
        </p:nvGrpSpPr>
        <p:grpSpPr>
          <a:xfrm>
            <a:off x="7191543" y="1"/>
            <a:ext cx="5000459" cy="1425992"/>
            <a:chOff x="7191542" y="1"/>
            <a:chExt cx="5000459" cy="1425992"/>
          </a:xfrm>
        </p:grpSpPr>
        <p:pic>
          <p:nvPicPr>
            <p:cNvPr id="2688" name="Google Shape;2688;p45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89" name="Google Shape;2689;p451"/>
            <p:cNvGrpSpPr/>
            <p:nvPr/>
          </p:nvGrpSpPr>
          <p:grpSpPr>
            <a:xfrm>
              <a:off x="7191542" y="1"/>
              <a:ext cx="5000459" cy="1425992"/>
              <a:chOff x="7186272" y="0"/>
              <a:chExt cx="5005729" cy="1427495"/>
            </a:xfrm>
          </p:grpSpPr>
          <p:sp>
            <p:nvSpPr>
              <p:cNvPr id="2690" name="Google Shape;2690;p45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691" name="Google Shape;2691;p45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692" name="Google Shape;2692;p45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993.xml><?xml version="1.0" encoding="utf-8"?>
<p:sldLayout xmlns:a="http://schemas.openxmlformats.org/drawingml/2006/main" xmlns:r="http://schemas.openxmlformats.org/officeDocument/2006/relationships" xmlns:p="http://schemas.openxmlformats.org/presentationml/2006/main" matchingName="13_Photo Slide">
  <p:cSld name="13_Photo Slide">
    <p:spTree>
      <p:nvGrpSpPr>
        <p:cNvPr id="1" name="Shape 2693"/>
        <p:cNvGrpSpPr/>
        <p:nvPr/>
      </p:nvGrpSpPr>
      <p:grpSpPr>
        <a:xfrm>
          <a:off x="0" y="0"/>
          <a:ext cx="0" cy="0"/>
          <a:chOff x="0" y="0"/>
          <a:chExt cx="0" cy="0"/>
        </a:xfrm>
      </p:grpSpPr>
      <p:sp>
        <p:nvSpPr>
          <p:cNvPr id="2694" name="Google Shape;2694;p452"/>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695" name="Google Shape;2695;p452"/>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696" name="Google Shape;2696;p452"/>
          <p:cNvGrpSpPr/>
          <p:nvPr/>
        </p:nvGrpSpPr>
        <p:grpSpPr>
          <a:xfrm>
            <a:off x="0" y="5379427"/>
            <a:ext cx="2807368" cy="753891"/>
            <a:chOff x="0" y="5379426"/>
            <a:chExt cx="2807368" cy="753891"/>
          </a:xfrm>
        </p:grpSpPr>
        <p:sp>
          <p:nvSpPr>
            <p:cNvPr id="2697" name="Google Shape;2697;p452"/>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698" name="Google Shape;2698;p452"/>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2699" name="Google Shape;2699;p452"/>
          <p:cNvSpPr>
            <a:spLocks noGrp="1"/>
          </p:cNvSpPr>
          <p:nvPr>
            <p:ph type="pic" idx="2"/>
          </p:nvPr>
        </p:nvSpPr>
        <p:spPr>
          <a:xfrm>
            <a:off x="2807368" y="457202"/>
            <a:ext cx="8915400" cy="5943598"/>
          </a:xfrm>
          <a:prstGeom prst="rect">
            <a:avLst/>
          </a:prstGeom>
          <a:noFill/>
          <a:ln>
            <a:noFill/>
          </a:ln>
        </p:spPr>
      </p:sp>
      <p:pic>
        <p:nvPicPr>
          <p:cNvPr id="2700" name="Google Shape;2700;p452"/>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1994.xml><?xml version="1.0" encoding="utf-8"?>
<p:sldLayout xmlns:a="http://schemas.openxmlformats.org/drawingml/2006/main" xmlns:r="http://schemas.openxmlformats.org/officeDocument/2006/relationships" xmlns:p="http://schemas.openxmlformats.org/presentationml/2006/main" matchingName="19_Quotation">
  <p:cSld name="19_Quotation 2">
    <p:spTree>
      <p:nvGrpSpPr>
        <p:cNvPr id="1" name="Shape 2701"/>
        <p:cNvGrpSpPr/>
        <p:nvPr/>
      </p:nvGrpSpPr>
      <p:grpSpPr>
        <a:xfrm>
          <a:off x="0" y="0"/>
          <a:ext cx="0" cy="0"/>
          <a:chOff x="0" y="0"/>
          <a:chExt cx="0" cy="0"/>
        </a:xfrm>
      </p:grpSpPr>
      <p:sp>
        <p:nvSpPr>
          <p:cNvPr id="2702" name="Google Shape;2702;p453"/>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703" name="Google Shape;2703;p453"/>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04" name="Google Shape;2704;p45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05" name="Google Shape;2705;p45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706" name="Google Shape;2706;p4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07" name="Google Shape;2707;p45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708" name="Google Shape;2708;p453"/>
          <p:cNvGrpSpPr/>
          <p:nvPr/>
        </p:nvGrpSpPr>
        <p:grpSpPr>
          <a:xfrm>
            <a:off x="7191543" y="1"/>
            <a:ext cx="5000459" cy="1425992"/>
            <a:chOff x="7191542" y="1"/>
            <a:chExt cx="5000459" cy="1425992"/>
          </a:xfrm>
        </p:grpSpPr>
        <p:pic>
          <p:nvPicPr>
            <p:cNvPr id="2709" name="Google Shape;2709;p4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10" name="Google Shape;2710;p453"/>
            <p:cNvGrpSpPr/>
            <p:nvPr/>
          </p:nvGrpSpPr>
          <p:grpSpPr>
            <a:xfrm>
              <a:off x="7191542" y="1"/>
              <a:ext cx="5000459" cy="1425992"/>
              <a:chOff x="7186272" y="0"/>
              <a:chExt cx="5005729" cy="1427495"/>
            </a:xfrm>
          </p:grpSpPr>
          <p:sp>
            <p:nvSpPr>
              <p:cNvPr id="2711" name="Google Shape;2711;p4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712" name="Google Shape;2712;p4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713" name="Google Shape;2713;p45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995.xml><?xml version="1.0" encoding="utf-8"?>
<p:sldLayout xmlns:a="http://schemas.openxmlformats.org/drawingml/2006/main" xmlns:r="http://schemas.openxmlformats.org/officeDocument/2006/relationships" xmlns:p="http://schemas.openxmlformats.org/presentationml/2006/main" matchingName="20_Quotation">
  <p:cSld name="20_Quotation">
    <p:spTree>
      <p:nvGrpSpPr>
        <p:cNvPr id="1" name="Shape 2714"/>
        <p:cNvGrpSpPr/>
        <p:nvPr/>
      </p:nvGrpSpPr>
      <p:grpSpPr>
        <a:xfrm>
          <a:off x="0" y="0"/>
          <a:ext cx="0" cy="0"/>
          <a:chOff x="0" y="0"/>
          <a:chExt cx="0" cy="0"/>
        </a:xfrm>
      </p:grpSpPr>
      <p:sp>
        <p:nvSpPr>
          <p:cNvPr id="2715" name="Google Shape;2715;p454"/>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716" name="Google Shape;2716;p454"/>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17" name="Google Shape;2717;p45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18" name="Google Shape;2718;p45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719" name="Google Shape;2719;p45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20" name="Google Shape;2720;p45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721" name="Google Shape;2721;p454"/>
          <p:cNvGrpSpPr/>
          <p:nvPr/>
        </p:nvGrpSpPr>
        <p:grpSpPr>
          <a:xfrm>
            <a:off x="7191543" y="1"/>
            <a:ext cx="5000459" cy="1425992"/>
            <a:chOff x="7191542" y="1"/>
            <a:chExt cx="5000459" cy="1425992"/>
          </a:xfrm>
        </p:grpSpPr>
        <p:pic>
          <p:nvPicPr>
            <p:cNvPr id="2722" name="Google Shape;2722;p45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23" name="Google Shape;2723;p454"/>
            <p:cNvGrpSpPr/>
            <p:nvPr/>
          </p:nvGrpSpPr>
          <p:grpSpPr>
            <a:xfrm>
              <a:off x="7191542" y="1"/>
              <a:ext cx="5000459" cy="1425992"/>
              <a:chOff x="7186272" y="0"/>
              <a:chExt cx="5005729" cy="1427495"/>
            </a:xfrm>
          </p:grpSpPr>
          <p:sp>
            <p:nvSpPr>
              <p:cNvPr id="2724" name="Google Shape;2724;p45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725" name="Google Shape;2725;p45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726" name="Google Shape;2726;p45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1996.xml><?xml version="1.0" encoding="utf-8"?>
<p:sldLayout xmlns:a="http://schemas.openxmlformats.org/drawingml/2006/main" xmlns:r="http://schemas.openxmlformats.org/officeDocument/2006/relationships" xmlns:p="http://schemas.openxmlformats.org/presentationml/2006/main" matchingName="10_Title and Content">
  <p:cSld name="10_Title and Content">
    <p:spTree>
      <p:nvGrpSpPr>
        <p:cNvPr id="1" name="Shape 2727"/>
        <p:cNvGrpSpPr/>
        <p:nvPr/>
      </p:nvGrpSpPr>
      <p:grpSpPr>
        <a:xfrm>
          <a:off x="0" y="0"/>
          <a:ext cx="0" cy="0"/>
          <a:chOff x="0" y="0"/>
          <a:chExt cx="0" cy="0"/>
        </a:xfrm>
      </p:grpSpPr>
      <p:grpSp>
        <p:nvGrpSpPr>
          <p:cNvPr id="2728" name="Google Shape;2728;p455"/>
          <p:cNvGrpSpPr/>
          <p:nvPr/>
        </p:nvGrpSpPr>
        <p:grpSpPr>
          <a:xfrm>
            <a:off x="7191543" y="1"/>
            <a:ext cx="5000459" cy="1425992"/>
            <a:chOff x="7191542" y="1"/>
            <a:chExt cx="5000459" cy="1425992"/>
          </a:xfrm>
        </p:grpSpPr>
        <p:pic>
          <p:nvPicPr>
            <p:cNvPr id="2729" name="Google Shape;2729;p45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30" name="Google Shape;2730;p455"/>
            <p:cNvGrpSpPr/>
            <p:nvPr/>
          </p:nvGrpSpPr>
          <p:grpSpPr>
            <a:xfrm>
              <a:off x="7191542" y="1"/>
              <a:ext cx="5000459" cy="1425992"/>
              <a:chOff x="7186272" y="0"/>
              <a:chExt cx="5005729" cy="1427495"/>
            </a:xfrm>
          </p:grpSpPr>
          <p:sp>
            <p:nvSpPr>
              <p:cNvPr id="2731" name="Google Shape;2731;p45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732" name="Google Shape;2732;p45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733" name="Google Shape;2733;p45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34" name="Google Shape;2734;p455"/>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35" name="Google Shape;2735;p45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736" name="Google Shape;2736;p45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37" name="Google Shape;2737;p45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97.xml><?xml version="1.0" encoding="utf-8"?>
<p:sldLayout xmlns:a="http://schemas.openxmlformats.org/drawingml/2006/main" xmlns:r="http://schemas.openxmlformats.org/officeDocument/2006/relationships" xmlns:p="http://schemas.openxmlformats.org/presentationml/2006/main" matchingName="10_Two Content">
  <p:cSld name="10_Two Content">
    <p:spTree>
      <p:nvGrpSpPr>
        <p:cNvPr id="1" name="Shape 2738"/>
        <p:cNvGrpSpPr/>
        <p:nvPr/>
      </p:nvGrpSpPr>
      <p:grpSpPr>
        <a:xfrm>
          <a:off x="0" y="0"/>
          <a:ext cx="0" cy="0"/>
          <a:chOff x="0" y="0"/>
          <a:chExt cx="0" cy="0"/>
        </a:xfrm>
      </p:grpSpPr>
      <p:sp>
        <p:nvSpPr>
          <p:cNvPr id="2739" name="Google Shape;2739;p45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40" name="Google Shape;2740;p456"/>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741" name="Google Shape;2741;p456"/>
          <p:cNvGrpSpPr/>
          <p:nvPr/>
        </p:nvGrpSpPr>
        <p:grpSpPr>
          <a:xfrm>
            <a:off x="7191543" y="1"/>
            <a:ext cx="5000459" cy="1425992"/>
            <a:chOff x="7191542" y="1"/>
            <a:chExt cx="5000459" cy="1425992"/>
          </a:xfrm>
        </p:grpSpPr>
        <p:pic>
          <p:nvPicPr>
            <p:cNvPr id="2742" name="Google Shape;2742;p45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43" name="Google Shape;2743;p456"/>
            <p:cNvGrpSpPr/>
            <p:nvPr/>
          </p:nvGrpSpPr>
          <p:grpSpPr>
            <a:xfrm>
              <a:off x="7191542" y="1"/>
              <a:ext cx="5000459" cy="1425992"/>
              <a:chOff x="7186272" y="0"/>
              <a:chExt cx="5005729" cy="1427495"/>
            </a:xfrm>
          </p:grpSpPr>
          <p:sp>
            <p:nvSpPr>
              <p:cNvPr id="2744" name="Google Shape;2744;p45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745" name="Google Shape;2745;p45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746" name="Google Shape;2746;p456"/>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47" name="Google Shape;2747;p456"/>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748" name="Google Shape;2748;p45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49" name="Google Shape;2749;p45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1998.xml><?xml version="1.0" encoding="utf-8"?>
<p:sldLayout xmlns:a="http://schemas.openxmlformats.org/drawingml/2006/main" xmlns:r="http://schemas.openxmlformats.org/officeDocument/2006/relationships" xmlns:p="http://schemas.openxmlformats.org/presentationml/2006/main" matchingName="End">
  <p:cSld name="End 5">
    <p:spTree>
      <p:nvGrpSpPr>
        <p:cNvPr id="1" name="Shape 2750"/>
        <p:cNvGrpSpPr/>
        <p:nvPr/>
      </p:nvGrpSpPr>
      <p:grpSpPr>
        <a:xfrm>
          <a:off x="0" y="0"/>
          <a:ext cx="0" cy="0"/>
          <a:chOff x="0" y="0"/>
          <a:chExt cx="0" cy="0"/>
        </a:xfrm>
      </p:grpSpPr>
      <p:grpSp>
        <p:nvGrpSpPr>
          <p:cNvPr id="2751" name="Google Shape;2751;p457"/>
          <p:cNvGrpSpPr/>
          <p:nvPr/>
        </p:nvGrpSpPr>
        <p:grpSpPr>
          <a:xfrm>
            <a:off x="0" y="1"/>
            <a:ext cx="12192000" cy="2148831"/>
            <a:chOff x="0" y="0"/>
            <a:chExt cx="12192000" cy="2148830"/>
          </a:xfrm>
        </p:grpSpPr>
        <p:sp>
          <p:nvSpPr>
            <p:cNvPr id="2752" name="Google Shape;2752;p457"/>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753" name="Google Shape;2753;p457"/>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2754" name="Google Shape;2754;p457"/>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755" name="Google Shape;2755;p457"/>
          <p:cNvSpPr txBox="1">
            <a:spLocks noGrp="1"/>
          </p:cNvSpPr>
          <p:nvPr>
            <p:ph type="body" idx="1"/>
          </p:nvPr>
        </p:nvSpPr>
        <p:spPr>
          <a:xfrm>
            <a:off x="1219202"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56" name="Google Shape;2756;p457"/>
          <p:cNvSpPr txBox="1">
            <a:spLocks noGrp="1"/>
          </p:cNvSpPr>
          <p:nvPr>
            <p:ph type="ctrTitle"/>
          </p:nvPr>
        </p:nvSpPr>
        <p:spPr>
          <a:xfrm>
            <a:off x="1219201" y="1887490"/>
            <a:ext cx="5582652" cy="10782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757" name="Google Shape;2757;p457"/>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2758" name="Google Shape;2758;p457"/>
          <p:cNvSpPr>
            <a:spLocks noGrp="1"/>
          </p:cNvSpPr>
          <p:nvPr>
            <p:ph type="pic" idx="2"/>
          </p:nvPr>
        </p:nvSpPr>
        <p:spPr>
          <a:xfrm>
            <a:off x="7118685" y="233915"/>
            <a:ext cx="5073316" cy="5943600"/>
          </a:xfrm>
          <a:prstGeom prst="rect">
            <a:avLst/>
          </a:prstGeom>
          <a:noFill/>
          <a:ln>
            <a:noFill/>
          </a:ln>
        </p:spPr>
      </p:sp>
    </p:spTree>
  </p:cSld>
  <p:clrMapOvr>
    <a:masterClrMapping/>
  </p:clrMapOvr>
</p:sldLayout>
</file>

<file path=ppt/slideLayouts/slideLayout1999.xml><?xml version="1.0" encoding="utf-8"?>
<p:sldLayout xmlns:a="http://schemas.openxmlformats.org/drawingml/2006/main" xmlns:r="http://schemas.openxmlformats.org/officeDocument/2006/relationships" xmlns:p="http://schemas.openxmlformats.org/presentationml/2006/main" matchingName="10_Comparison">
  <p:cSld name="10_Comparison">
    <p:spTree>
      <p:nvGrpSpPr>
        <p:cNvPr id="1" name="Shape 2759"/>
        <p:cNvGrpSpPr/>
        <p:nvPr/>
      </p:nvGrpSpPr>
      <p:grpSpPr>
        <a:xfrm>
          <a:off x="0" y="0"/>
          <a:ext cx="0" cy="0"/>
          <a:chOff x="0" y="0"/>
          <a:chExt cx="0" cy="0"/>
        </a:xfrm>
      </p:grpSpPr>
      <p:grpSp>
        <p:nvGrpSpPr>
          <p:cNvPr id="2760" name="Google Shape;2760;p458"/>
          <p:cNvGrpSpPr/>
          <p:nvPr/>
        </p:nvGrpSpPr>
        <p:grpSpPr>
          <a:xfrm>
            <a:off x="7191544" y="1"/>
            <a:ext cx="5000459" cy="1425992"/>
            <a:chOff x="7191542" y="1"/>
            <a:chExt cx="5000459" cy="1425992"/>
          </a:xfrm>
        </p:grpSpPr>
        <p:pic>
          <p:nvPicPr>
            <p:cNvPr id="2761" name="Google Shape;2761;p4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62" name="Google Shape;2762;p458"/>
            <p:cNvGrpSpPr/>
            <p:nvPr/>
          </p:nvGrpSpPr>
          <p:grpSpPr>
            <a:xfrm>
              <a:off x="7191542" y="1"/>
              <a:ext cx="5000459" cy="1425992"/>
              <a:chOff x="7186272" y="0"/>
              <a:chExt cx="5005729" cy="1427495"/>
            </a:xfrm>
          </p:grpSpPr>
          <p:sp>
            <p:nvSpPr>
              <p:cNvPr id="2763" name="Google Shape;2763;p4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764" name="Google Shape;2764;p4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765" name="Google Shape;2765;p458"/>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66" name="Google Shape;2766;p458"/>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767" name="Google Shape;2767;p458"/>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68" name="Google Shape;2768;p458"/>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769" name="Google Shape;2769;p458"/>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70" name="Google Shape;2770;p458"/>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771" name="Google Shape;2771;p4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72" name="Google Shape;2772;p45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846CE7D5-CF57-46EF-B807-FDD0502418D4}"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94913845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Content">
  <p:cSld name="Title and Content 3">
    <p:spTree>
      <p:nvGrpSpPr>
        <p:cNvPr id="1" name="Shape 9117"/>
        <p:cNvGrpSpPr/>
        <p:nvPr/>
      </p:nvGrpSpPr>
      <p:grpSpPr>
        <a:xfrm>
          <a:off x="0" y="0"/>
          <a:ext cx="0" cy="0"/>
          <a:chOff x="0" y="0"/>
          <a:chExt cx="0" cy="0"/>
        </a:xfrm>
      </p:grpSpPr>
      <p:grpSp>
        <p:nvGrpSpPr>
          <p:cNvPr id="9118" name="Google Shape;9118;p1326"/>
          <p:cNvGrpSpPr/>
          <p:nvPr/>
        </p:nvGrpSpPr>
        <p:grpSpPr>
          <a:xfrm>
            <a:off x="7191542" y="1"/>
            <a:ext cx="5000459" cy="1425992"/>
            <a:chOff x="7191542" y="1"/>
            <a:chExt cx="5000459" cy="1425992"/>
          </a:xfrm>
        </p:grpSpPr>
        <p:pic>
          <p:nvPicPr>
            <p:cNvPr id="9119" name="Google Shape;9119;p132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120" name="Google Shape;9120;p1326"/>
            <p:cNvGrpSpPr/>
            <p:nvPr/>
          </p:nvGrpSpPr>
          <p:grpSpPr>
            <a:xfrm>
              <a:off x="7191542" y="1"/>
              <a:ext cx="5000459" cy="1425992"/>
              <a:chOff x="7186272" y="0"/>
              <a:chExt cx="5005729" cy="1427495"/>
            </a:xfrm>
          </p:grpSpPr>
          <p:sp>
            <p:nvSpPr>
              <p:cNvPr id="9121" name="Google Shape;9121;p132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122" name="Google Shape;9122;p132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123" name="Google Shape;9123;p132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24" name="Google Shape;9124;p132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125" name="Google Shape;9125;p132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126" name="Google Shape;9126;p132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127" name="Google Shape;9127;p132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4 2">
    <p:spTree>
      <p:nvGrpSpPr>
        <p:cNvPr id="1" name="Shape 10958"/>
        <p:cNvGrpSpPr/>
        <p:nvPr/>
      </p:nvGrpSpPr>
      <p:grpSpPr>
        <a:xfrm>
          <a:off x="0" y="0"/>
          <a:ext cx="0" cy="0"/>
          <a:chOff x="0" y="0"/>
          <a:chExt cx="0" cy="0"/>
        </a:xfrm>
      </p:grpSpPr>
      <p:sp>
        <p:nvSpPr>
          <p:cNvPr id="10959" name="Google Shape;10959;p1504"/>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60" name="Google Shape;10960;p150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61" name="Google Shape;10961;p1504"/>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62" name="Google Shape;10962;p1504"/>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963" name="Google Shape;10963;p150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000.xml><?xml version="1.0" encoding="utf-8"?>
<p:sldLayout xmlns:a="http://schemas.openxmlformats.org/drawingml/2006/main" xmlns:r="http://schemas.openxmlformats.org/officeDocument/2006/relationships" xmlns:p="http://schemas.openxmlformats.org/presentationml/2006/main" matchingName="10_Comparison">
  <p:cSld name="10_Comparison 2">
    <p:spTree>
      <p:nvGrpSpPr>
        <p:cNvPr id="1" name="Shape 2773"/>
        <p:cNvGrpSpPr/>
        <p:nvPr/>
      </p:nvGrpSpPr>
      <p:grpSpPr>
        <a:xfrm>
          <a:off x="0" y="0"/>
          <a:ext cx="0" cy="0"/>
          <a:chOff x="0" y="0"/>
          <a:chExt cx="0" cy="0"/>
        </a:xfrm>
      </p:grpSpPr>
      <p:grpSp>
        <p:nvGrpSpPr>
          <p:cNvPr id="2774" name="Google Shape;2774;p459"/>
          <p:cNvGrpSpPr/>
          <p:nvPr/>
        </p:nvGrpSpPr>
        <p:grpSpPr>
          <a:xfrm>
            <a:off x="7191543" y="1"/>
            <a:ext cx="5000459" cy="1425992"/>
            <a:chOff x="7191542" y="1"/>
            <a:chExt cx="5000459" cy="1425992"/>
          </a:xfrm>
        </p:grpSpPr>
        <p:pic>
          <p:nvPicPr>
            <p:cNvPr id="2775" name="Google Shape;2775;p4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76" name="Google Shape;2776;p459"/>
            <p:cNvGrpSpPr/>
            <p:nvPr/>
          </p:nvGrpSpPr>
          <p:grpSpPr>
            <a:xfrm>
              <a:off x="7191542" y="1"/>
              <a:ext cx="5000459" cy="1425992"/>
              <a:chOff x="7186272" y="0"/>
              <a:chExt cx="5005729" cy="1427495"/>
            </a:xfrm>
          </p:grpSpPr>
          <p:sp>
            <p:nvSpPr>
              <p:cNvPr id="2777" name="Google Shape;2777;p4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778" name="Google Shape;2778;p4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779" name="Google Shape;2779;p459"/>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80" name="Google Shape;2780;p459"/>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781" name="Google Shape;2781;p459"/>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82" name="Google Shape;2782;p45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783" name="Google Shape;2783;p45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84" name="Google Shape;2784;p45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785" name="Google Shape;2785;p4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86" name="Google Shape;2786;p4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01.xml><?xml version="1.0" encoding="utf-8"?>
<p:sldLayout xmlns:a="http://schemas.openxmlformats.org/drawingml/2006/main" xmlns:r="http://schemas.openxmlformats.org/officeDocument/2006/relationships" xmlns:p="http://schemas.openxmlformats.org/presentationml/2006/main" matchingName="10_Title Only">
  <p:cSld name="10_Title Only">
    <p:spTree>
      <p:nvGrpSpPr>
        <p:cNvPr id="1" name="Shape 2787"/>
        <p:cNvGrpSpPr/>
        <p:nvPr/>
      </p:nvGrpSpPr>
      <p:grpSpPr>
        <a:xfrm>
          <a:off x="0" y="0"/>
          <a:ext cx="0" cy="0"/>
          <a:chOff x="0" y="0"/>
          <a:chExt cx="0" cy="0"/>
        </a:xfrm>
      </p:grpSpPr>
      <p:grpSp>
        <p:nvGrpSpPr>
          <p:cNvPr id="2788" name="Google Shape;2788;p460"/>
          <p:cNvGrpSpPr/>
          <p:nvPr/>
        </p:nvGrpSpPr>
        <p:grpSpPr>
          <a:xfrm>
            <a:off x="7191543" y="1"/>
            <a:ext cx="5000459" cy="1425992"/>
            <a:chOff x="7191542" y="1"/>
            <a:chExt cx="5000459" cy="1425992"/>
          </a:xfrm>
        </p:grpSpPr>
        <p:pic>
          <p:nvPicPr>
            <p:cNvPr id="2789" name="Google Shape;2789;p4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90" name="Google Shape;2790;p460"/>
            <p:cNvGrpSpPr/>
            <p:nvPr/>
          </p:nvGrpSpPr>
          <p:grpSpPr>
            <a:xfrm>
              <a:off x="7191542" y="1"/>
              <a:ext cx="5000459" cy="1425992"/>
              <a:chOff x="7186272" y="0"/>
              <a:chExt cx="5005729" cy="1427495"/>
            </a:xfrm>
          </p:grpSpPr>
          <p:sp>
            <p:nvSpPr>
              <p:cNvPr id="2791" name="Google Shape;2791;p4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792" name="Google Shape;2792;p4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793" name="Google Shape;2793;p46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94" name="Google Shape;2794;p46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795" name="Google Shape;2795;p4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96" name="Google Shape;2796;p4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02.xml><?xml version="1.0" encoding="utf-8"?>
<p:sldLayout xmlns:a="http://schemas.openxmlformats.org/drawingml/2006/main" xmlns:r="http://schemas.openxmlformats.org/officeDocument/2006/relationships" xmlns:p="http://schemas.openxmlformats.org/presentationml/2006/main" matchingName="8_Blank">
  <p:cSld name="8_Blank">
    <p:spTree>
      <p:nvGrpSpPr>
        <p:cNvPr id="1" name="Shape 2797"/>
        <p:cNvGrpSpPr/>
        <p:nvPr/>
      </p:nvGrpSpPr>
      <p:grpSpPr>
        <a:xfrm>
          <a:off x="0" y="0"/>
          <a:ext cx="0" cy="0"/>
          <a:chOff x="0" y="0"/>
          <a:chExt cx="0" cy="0"/>
        </a:xfrm>
      </p:grpSpPr>
      <p:sp>
        <p:nvSpPr>
          <p:cNvPr id="2798" name="Google Shape;2798;p46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799" name="Google Shape;2799;p46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800" name="Google Shape;2800;p46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801" name="Google Shape;2801;p461"/>
          <p:cNvGrpSpPr/>
          <p:nvPr/>
        </p:nvGrpSpPr>
        <p:grpSpPr>
          <a:xfrm>
            <a:off x="7191543" y="1"/>
            <a:ext cx="5000459" cy="1425992"/>
            <a:chOff x="7191542" y="1"/>
            <a:chExt cx="5000459" cy="1425992"/>
          </a:xfrm>
        </p:grpSpPr>
        <p:pic>
          <p:nvPicPr>
            <p:cNvPr id="2802" name="Google Shape;2802;p46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803" name="Google Shape;2803;p461"/>
            <p:cNvGrpSpPr/>
            <p:nvPr/>
          </p:nvGrpSpPr>
          <p:grpSpPr>
            <a:xfrm>
              <a:off x="7191542" y="1"/>
              <a:ext cx="5000459" cy="1425992"/>
              <a:chOff x="7186272" y="0"/>
              <a:chExt cx="5005729" cy="1427495"/>
            </a:xfrm>
          </p:grpSpPr>
          <p:sp>
            <p:nvSpPr>
              <p:cNvPr id="2804" name="Google Shape;2804;p46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05" name="Google Shape;2805;p46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003.xml><?xml version="1.0" encoding="utf-8"?>
<p:sldLayout xmlns:a="http://schemas.openxmlformats.org/drawingml/2006/main" xmlns:r="http://schemas.openxmlformats.org/officeDocument/2006/relationships" xmlns:p="http://schemas.openxmlformats.org/presentationml/2006/main" matchingName="11_Title and Content">
  <p:cSld name="11_Title and Content">
    <p:spTree>
      <p:nvGrpSpPr>
        <p:cNvPr id="1" name="Shape 2806"/>
        <p:cNvGrpSpPr/>
        <p:nvPr/>
      </p:nvGrpSpPr>
      <p:grpSpPr>
        <a:xfrm>
          <a:off x="0" y="0"/>
          <a:ext cx="0" cy="0"/>
          <a:chOff x="0" y="0"/>
          <a:chExt cx="0" cy="0"/>
        </a:xfrm>
      </p:grpSpPr>
      <p:grpSp>
        <p:nvGrpSpPr>
          <p:cNvPr id="2807" name="Google Shape;2807;p462"/>
          <p:cNvGrpSpPr/>
          <p:nvPr/>
        </p:nvGrpSpPr>
        <p:grpSpPr>
          <a:xfrm>
            <a:off x="7191543" y="1"/>
            <a:ext cx="5000459" cy="1425992"/>
            <a:chOff x="7191542" y="1"/>
            <a:chExt cx="5000459" cy="1425992"/>
          </a:xfrm>
        </p:grpSpPr>
        <p:pic>
          <p:nvPicPr>
            <p:cNvPr id="2808" name="Google Shape;2808;p46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809" name="Google Shape;2809;p462"/>
            <p:cNvGrpSpPr/>
            <p:nvPr/>
          </p:nvGrpSpPr>
          <p:grpSpPr>
            <a:xfrm>
              <a:off x="7191542" y="1"/>
              <a:ext cx="5000459" cy="1425992"/>
              <a:chOff x="7186272" y="0"/>
              <a:chExt cx="5005729" cy="1427495"/>
            </a:xfrm>
          </p:grpSpPr>
          <p:sp>
            <p:nvSpPr>
              <p:cNvPr id="2810" name="Google Shape;2810;p46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11" name="Google Shape;2811;p46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812" name="Google Shape;2812;p46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13" name="Google Shape;2813;p462"/>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14" name="Google Shape;2814;p46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815" name="Google Shape;2815;p46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816" name="Google Shape;2816;p46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04.xml><?xml version="1.0" encoding="utf-8"?>
<p:sldLayout xmlns:a="http://schemas.openxmlformats.org/drawingml/2006/main" xmlns:r="http://schemas.openxmlformats.org/officeDocument/2006/relationships" xmlns:p="http://schemas.openxmlformats.org/presentationml/2006/main" matchingName="28_Cover">
  <p:cSld name="28_Cover">
    <p:spTree>
      <p:nvGrpSpPr>
        <p:cNvPr id="1" name="Shape 2817"/>
        <p:cNvGrpSpPr/>
        <p:nvPr/>
      </p:nvGrpSpPr>
      <p:grpSpPr>
        <a:xfrm>
          <a:off x="0" y="0"/>
          <a:ext cx="0" cy="0"/>
          <a:chOff x="0" y="0"/>
          <a:chExt cx="0" cy="0"/>
        </a:xfrm>
      </p:grpSpPr>
      <p:sp>
        <p:nvSpPr>
          <p:cNvPr id="2818" name="Google Shape;2818;p463"/>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19" name="Google Shape;2819;p463"/>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20" name="Google Shape;2820;p463"/>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821" name="Google Shape;2821;p463"/>
          <p:cNvSpPr>
            <a:spLocks noGrp="1"/>
          </p:cNvSpPr>
          <p:nvPr>
            <p:ph type="pic" idx="2"/>
          </p:nvPr>
        </p:nvSpPr>
        <p:spPr>
          <a:xfrm>
            <a:off x="7118685" y="233915"/>
            <a:ext cx="5073316" cy="5943600"/>
          </a:xfrm>
          <a:prstGeom prst="rect">
            <a:avLst/>
          </a:prstGeom>
          <a:noFill/>
          <a:ln>
            <a:noFill/>
          </a:ln>
        </p:spPr>
      </p:sp>
      <p:grpSp>
        <p:nvGrpSpPr>
          <p:cNvPr id="2822" name="Google Shape;2822;p463"/>
          <p:cNvGrpSpPr/>
          <p:nvPr/>
        </p:nvGrpSpPr>
        <p:grpSpPr>
          <a:xfrm>
            <a:off x="0" y="5020350"/>
            <a:ext cx="12192000" cy="1837653"/>
            <a:chOff x="0" y="5020348"/>
            <a:chExt cx="12192000" cy="1837653"/>
          </a:xfrm>
        </p:grpSpPr>
        <p:sp>
          <p:nvSpPr>
            <p:cNvPr id="2823" name="Google Shape;2823;p46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24" name="Google Shape;2824;p46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825" name="Google Shape;2825;p46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05.xml><?xml version="1.0" encoding="utf-8"?>
<p:sldLayout xmlns:a="http://schemas.openxmlformats.org/drawingml/2006/main" xmlns:r="http://schemas.openxmlformats.org/officeDocument/2006/relationships" xmlns:p="http://schemas.openxmlformats.org/presentationml/2006/main" matchingName="27_Divider">
  <p:cSld name="27_Divider">
    <p:bg>
      <p:bgPr>
        <a:solidFill>
          <a:schemeClr val="lt2"/>
        </a:solidFill>
        <a:effectLst/>
      </p:bgPr>
    </p:bg>
    <p:spTree>
      <p:nvGrpSpPr>
        <p:cNvPr id="1" name="Shape 2826"/>
        <p:cNvGrpSpPr/>
        <p:nvPr/>
      </p:nvGrpSpPr>
      <p:grpSpPr>
        <a:xfrm>
          <a:off x="0" y="0"/>
          <a:ext cx="0" cy="0"/>
          <a:chOff x="0" y="0"/>
          <a:chExt cx="0" cy="0"/>
        </a:xfrm>
      </p:grpSpPr>
      <p:grpSp>
        <p:nvGrpSpPr>
          <p:cNvPr id="2827" name="Google Shape;2827;p464"/>
          <p:cNvGrpSpPr/>
          <p:nvPr/>
        </p:nvGrpSpPr>
        <p:grpSpPr>
          <a:xfrm>
            <a:off x="0" y="5020348"/>
            <a:ext cx="12192000" cy="1837653"/>
            <a:chOff x="0" y="5020347"/>
            <a:chExt cx="12192000" cy="1837653"/>
          </a:xfrm>
        </p:grpSpPr>
        <p:sp>
          <p:nvSpPr>
            <p:cNvPr id="2828" name="Google Shape;2828;p46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29" name="Google Shape;2829;p46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30" name="Google Shape;2830;p46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831" name="Google Shape;2831;p46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832" name="Google Shape;2832;p464"/>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33" name="Google Shape;2833;p464"/>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06.xml><?xml version="1.0" encoding="utf-8"?>
<p:sldLayout xmlns:a="http://schemas.openxmlformats.org/drawingml/2006/main" xmlns:r="http://schemas.openxmlformats.org/officeDocument/2006/relationships" xmlns:p="http://schemas.openxmlformats.org/presentationml/2006/main" matchingName="29_Cover">
  <p:cSld name="29_Cover">
    <p:spTree>
      <p:nvGrpSpPr>
        <p:cNvPr id="1" name="Shape 2834"/>
        <p:cNvGrpSpPr/>
        <p:nvPr/>
      </p:nvGrpSpPr>
      <p:grpSpPr>
        <a:xfrm>
          <a:off x="0" y="0"/>
          <a:ext cx="0" cy="0"/>
          <a:chOff x="0" y="0"/>
          <a:chExt cx="0" cy="0"/>
        </a:xfrm>
      </p:grpSpPr>
      <p:sp>
        <p:nvSpPr>
          <p:cNvPr id="2835" name="Google Shape;2835;p465"/>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36" name="Google Shape;2836;p465"/>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37" name="Google Shape;2837;p465"/>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838" name="Google Shape;2838;p465"/>
          <p:cNvSpPr>
            <a:spLocks noGrp="1"/>
          </p:cNvSpPr>
          <p:nvPr>
            <p:ph type="pic" idx="2"/>
          </p:nvPr>
        </p:nvSpPr>
        <p:spPr>
          <a:xfrm>
            <a:off x="7118684" y="233915"/>
            <a:ext cx="5073316" cy="5943600"/>
          </a:xfrm>
          <a:prstGeom prst="rect">
            <a:avLst/>
          </a:prstGeom>
          <a:noFill/>
          <a:ln>
            <a:noFill/>
          </a:ln>
        </p:spPr>
      </p:sp>
      <p:grpSp>
        <p:nvGrpSpPr>
          <p:cNvPr id="2839" name="Google Shape;2839;p465"/>
          <p:cNvGrpSpPr/>
          <p:nvPr/>
        </p:nvGrpSpPr>
        <p:grpSpPr>
          <a:xfrm>
            <a:off x="0" y="5020349"/>
            <a:ext cx="12192000" cy="1837653"/>
            <a:chOff x="0" y="5020348"/>
            <a:chExt cx="12192000" cy="1837653"/>
          </a:xfrm>
        </p:grpSpPr>
        <p:sp>
          <p:nvSpPr>
            <p:cNvPr id="2840" name="Google Shape;2840;p46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41" name="Google Shape;2841;p465"/>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842" name="Google Shape;2842;p46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07.xml><?xml version="1.0" encoding="utf-8"?>
<p:sldLayout xmlns:a="http://schemas.openxmlformats.org/drawingml/2006/main" xmlns:r="http://schemas.openxmlformats.org/officeDocument/2006/relationships" xmlns:p="http://schemas.openxmlformats.org/presentationml/2006/main" matchingName="28_Divider">
  <p:cSld name="28_Divider">
    <p:bg>
      <p:bgPr>
        <a:solidFill>
          <a:schemeClr val="lt2"/>
        </a:solidFill>
        <a:effectLst/>
      </p:bgPr>
    </p:bg>
    <p:spTree>
      <p:nvGrpSpPr>
        <p:cNvPr id="1" name="Shape 2843"/>
        <p:cNvGrpSpPr/>
        <p:nvPr/>
      </p:nvGrpSpPr>
      <p:grpSpPr>
        <a:xfrm>
          <a:off x="0" y="0"/>
          <a:ext cx="0" cy="0"/>
          <a:chOff x="0" y="0"/>
          <a:chExt cx="0" cy="0"/>
        </a:xfrm>
      </p:grpSpPr>
      <p:grpSp>
        <p:nvGrpSpPr>
          <p:cNvPr id="2844" name="Google Shape;2844;p466"/>
          <p:cNvGrpSpPr/>
          <p:nvPr/>
        </p:nvGrpSpPr>
        <p:grpSpPr>
          <a:xfrm>
            <a:off x="0" y="5020348"/>
            <a:ext cx="12192000" cy="1837653"/>
            <a:chOff x="0" y="5020347"/>
            <a:chExt cx="12192000" cy="1837653"/>
          </a:xfrm>
        </p:grpSpPr>
        <p:sp>
          <p:nvSpPr>
            <p:cNvPr id="2845" name="Google Shape;2845;p46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46" name="Google Shape;2846;p46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47" name="Google Shape;2847;p46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848" name="Google Shape;2848;p46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849" name="Google Shape;2849;p466"/>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50" name="Google Shape;2850;p466"/>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08.xml><?xml version="1.0" encoding="utf-8"?>
<p:sldLayout xmlns:a="http://schemas.openxmlformats.org/drawingml/2006/main" xmlns:r="http://schemas.openxmlformats.org/officeDocument/2006/relationships" xmlns:p="http://schemas.openxmlformats.org/presentationml/2006/main" matchingName="32_Quotation">
  <p:cSld name="32_Quotation">
    <p:spTree>
      <p:nvGrpSpPr>
        <p:cNvPr id="1" name="Shape 2851"/>
        <p:cNvGrpSpPr/>
        <p:nvPr/>
      </p:nvGrpSpPr>
      <p:grpSpPr>
        <a:xfrm>
          <a:off x="0" y="0"/>
          <a:ext cx="0" cy="0"/>
          <a:chOff x="0" y="0"/>
          <a:chExt cx="0" cy="0"/>
        </a:xfrm>
      </p:grpSpPr>
      <p:sp>
        <p:nvSpPr>
          <p:cNvPr id="2852" name="Google Shape;2852;p46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53" name="Google Shape;2853;p46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54" name="Google Shape;2854;p46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55" name="Google Shape;2855;p46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856" name="Google Shape;2856;p46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857" name="Google Shape;2857;p46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858" name="Google Shape;2858;p467"/>
          <p:cNvGrpSpPr/>
          <p:nvPr/>
        </p:nvGrpSpPr>
        <p:grpSpPr>
          <a:xfrm>
            <a:off x="7191543" y="1"/>
            <a:ext cx="5000459" cy="1425992"/>
            <a:chOff x="7191542" y="1"/>
            <a:chExt cx="5000459" cy="1425992"/>
          </a:xfrm>
        </p:grpSpPr>
        <p:pic>
          <p:nvPicPr>
            <p:cNvPr id="2859" name="Google Shape;2859;p46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860" name="Google Shape;2860;p467"/>
            <p:cNvGrpSpPr/>
            <p:nvPr/>
          </p:nvGrpSpPr>
          <p:grpSpPr>
            <a:xfrm>
              <a:off x="7191542" y="1"/>
              <a:ext cx="5000459" cy="1425992"/>
              <a:chOff x="7186272" y="0"/>
              <a:chExt cx="5005729" cy="1427495"/>
            </a:xfrm>
          </p:grpSpPr>
          <p:sp>
            <p:nvSpPr>
              <p:cNvPr id="2861" name="Google Shape;2861;p46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62" name="Google Shape;2862;p46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863" name="Google Shape;2863;p46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09.xml><?xml version="1.0" encoding="utf-8"?>
<p:sldLayout xmlns:a="http://schemas.openxmlformats.org/drawingml/2006/main" xmlns:r="http://schemas.openxmlformats.org/officeDocument/2006/relationships" xmlns:p="http://schemas.openxmlformats.org/presentationml/2006/main" matchingName="33_Quotation">
  <p:cSld name="33_Quotation">
    <p:spTree>
      <p:nvGrpSpPr>
        <p:cNvPr id="1" name="Shape 2864"/>
        <p:cNvGrpSpPr/>
        <p:nvPr/>
      </p:nvGrpSpPr>
      <p:grpSpPr>
        <a:xfrm>
          <a:off x="0" y="0"/>
          <a:ext cx="0" cy="0"/>
          <a:chOff x="0" y="0"/>
          <a:chExt cx="0" cy="0"/>
        </a:xfrm>
      </p:grpSpPr>
      <p:sp>
        <p:nvSpPr>
          <p:cNvPr id="2865" name="Google Shape;2865;p468"/>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66" name="Google Shape;2866;p46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67" name="Google Shape;2867;p46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68" name="Google Shape;2868;p46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869" name="Google Shape;2869;p4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870" name="Google Shape;2870;p4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871" name="Google Shape;2871;p468"/>
          <p:cNvGrpSpPr/>
          <p:nvPr/>
        </p:nvGrpSpPr>
        <p:grpSpPr>
          <a:xfrm>
            <a:off x="7191543" y="1"/>
            <a:ext cx="5000459" cy="1425992"/>
            <a:chOff x="7191542" y="1"/>
            <a:chExt cx="5000459" cy="1425992"/>
          </a:xfrm>
        </p:grpSpPr>
        <p:pic>
          <p:nvPicPr>
            <p:cNvPr id="2872" name="Google Shape;2872;p4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873" name="Google Shape;2873;p468"/>
            <p:cNvGrpSpPr/>
            <p:nvPr/>
          </p:nvGrpSpPr>
          <p:grpSpPr>
            <a:xfrm>
              <a:off x="7191542" y="1"/>
              <a:ext cx="5000459" cy="1425992"/>
              <a:chOff x="7186272" y="0"/>
              <a:chExt cx="5005729" cy="1427495"/>
            </a:xfrm>
          </p:grpSpPr>
          <p:sp>
            <p:nvSpPr>
              <p:cNvPr id="2874" name="Google Shape;2874;p4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75" name="Google Shape;2875;p4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876" name="Google Shape;2876;p46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1_Title and Content">
  <p:cSld name="1_Title and Content 4 2">
    <p:spTree>
      <p:nvGrpSpPr>
        <p:cNvPr id="1" name="Shape 10964"/>
        <p:cNvGrpSpPr/>
        <p:nvPr/>
      </p:nvGrpSpPr>
      <p:grpSpPr>
        <a:xfrm>
          <a:off x="0" y="0"/>
          <a:ext cx="0" cy="0"/>
          <a:chOff x="0" y="0"/>
          <a:chExt cx="0" cy="0"/>
        </a:xfrm>
      </p:grpSpPr>
      <p:sp>
        <p:nvSpPr>
          <p:cNvPr id="10965" name="Google Shape;10965;p150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0966" name="Google Shape;10966;p1505"/>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0967" name="Google Shape;10967;p1505"/>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68" name="Google Shape;10968;p1505"/>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69" name="Google Shape;10969;p1505"/>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010.xml><?xml version="1.0" encoding="utf-8"?>
<p:sldLayout xmlns:a="http://schemas.openxmlformats.org/drawingml/2006/main" xmlns:r="http://schemas.openxmlformats.org/officeDocument/2006/relationships" xmlns:p="http://schemas.openxmlformats.org/presentationml/2006/main" matchingName="21_Quotation">
  <p:cSld name="21_Quotation 2">
    <p:spTree>
      <p:nvGrpSpPr>
        <p:cNvPr id="1" name="Shape 2877"/>
        <p:cNvGrpSpPr/>
        <p:nvPr/>
      </p:nvGrpSpPr>
      <p:grpSpPr>
        <a:xfrm>
          <a:off x="0" y="0"/>
          <a:ext cx="0" cy="0"/>
          <a:chOff x="0" y="0"/>
          <a:chExt cx="0" cy="0"/>
        </a:xfrm>
      </p:grpSpPr>
      <p:sp>
        <p:nvSpPr>
          <p:cNvPr id="2878" name="Google Shape;2878;p469"/>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79" name="Google Shape;2879;p469"/>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80" name="Google Shape;2880;p46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81" name="Google Shape;2881;p46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882" name="Google Shape;2882;p46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883" name="Google Shape;2883;p46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884" name="Google Shape;2884;p469"/>
          <p:cNvGrpSpPr/>
          <p:nvPr/>
        </p:nvGrpSpPr>
        <p:grpSpPr>
          <a:xfrm>
            <a:off x="7191543" y="1"/>
            <a:ext cx="5000459" cy="1425992"/>
            <a:chOff x="7191542" y="1"/>
            <a:chExt cx="5000459" cy="1425992"/>
          </a:xfrm>
        </p:grpSpPr>
        <p:pic>
          <p:nvPicPr>
            <p:cNvPr id="2885" name="Google Shape;2885;p46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886" name="Google Shape;2886;p469"/>
            <p:cNvGrpSpPr/>
            <p:nvPr/>
          </p:nvGrpSpPr>
          <p:grpSpPr>
            <a:xfrm>
              <a:off x="7191542" y="1"/>
              <a:ext cx="5000459" cy="1425992"/>
              <a:chOff x="7186272" y="0"/>
              <a:chExt cx="5005729" cy="1427495"/>
            </a:xfrm>
          </p:grpSpPr>
          <p:sp>
            <p:nvSpPr>
              <p:cNvPr id="2887" name="Google Shape;2887;p46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888" name="Google Shape;2888;p46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889" name="Google Shape;2889;p46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11.xml><?xml version="1.0" encoding="utf-8"?>
<p:sldLayout xmlns:a="http://schemas.openxmlformats.org/drawingml/2006/main" xmlns:r="http://schemas.openxmlformats.org/officeDocument/2006/relationships" xmlns:p="http://schemas.openxmlformats.org/presentationml/2006/main" matchingName="22_Quotation">
  <p:cSld name="22_Quotation">
    <p:spTree>
      <p:nvGrpSpPr>
        <p:cNvPr id="1" name="Shape 2890"/>
        <p:cNvGrpSpPr/>
        <p:nvPr/>
      </p:nvGrpSpPr>
      <p:grpSpPr>
        <a:xfrm>
          <a:off x="0" y="0"/>
          <a:ext cx="0" cy="0"/>
          <a:chOff x="0" y="0"/>
          <a:chExt cx="0" cy="0"/>
        </a:xfrm>
      </p:grpSpPr>
      <p:sp>
        <p:nvSpPr>
          <p:cNvPr id="2891" name="Google Shape;2891;p47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892" name="Google Shape;2892;p47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93" name="Google Shape;2893;p47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894" name="Google Shape;2894;p47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895" name="Google Shape;2895;p47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896" name="Google Shape;2896;p47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897" name="Google Shape;2897;p470"/>
          <p:cNvGrpSpPr/>
          <p:nvPr/>
        </p:nvGrpSpPr>
        <p:grpSpPr>
          <a:xfrm>
            <a:off x="7191543" y="1"/>
            <a:ext cx="5000459" cy="1425992"/>
            <a:chOff x="7191542" y="1"/>
            <a:chExt cx="5000459" cy="1425992"/>
          </a:xfrm>
        </p:grpSpPr>
        <p:pic>
          <p:nvPicPr>
            <p:cNvPr id="2898" name="Google Shape;2898;p47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899" name="Google Shape;2899;p470"/>
            <p:cNvGrpSpPr/>
            <p:nvPr/>
          </p:nvGrpSpPr>
          <p:grpSpPr>
            <a:xfrm>
              <a:off x="7191542" y="1"/>
              <a:ext cx="5000459" cy="1425992"/>
              <a:chOff x="7186272" y="0"/>
              <a:chExt cx="5005729" cy="1427495"/>
            </a:xfrm>
          </p:grpSpPr>
          <p:sp>
            <p:nvSpPr>
              <p:cNvPr id="2900" name="Google Shape;2900;p47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01" name="Google Shape;2901;p47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902" name="Google Shape;2902;p47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12.xml><?xml version="1.0" encoding="utf-8"?>
<p:sldLayout xmlns:a="http://schemas.openxmlformats.org/drawingml/2006/main" xmlns:r="http://schemas.openxmlformats.org/officeDocument/2006/relationships" xmlns:p="http://schemas.openxmlformats.org/presentationml/2006/main" matchingName="23_Quotation">
  <p:cSld name="23_Quotation 2">
    <p:spTree>
      <p:nvGrpSpPr>
        <p:cNvPr id="1" name="Shape 2903"/>
        <p:cNvGrpSpPr/>
        <p:nvPr/>
      </p:nvGrpSpPr>
      <p:grpSpPr>
        <a:xfrm>
          <a:off x="0" y="0"/>
          <a:ext cx="0" cy="0"/>
          <a:chOff x="0" y="0"/>
          <a:chExt cx="0" cy="0"/>
        </a:xfrm>
      </p:grpSpPr>
      <p:sp>
        <p:nvSpPr>
          <p:cNvPr id="2904" name="Google Shape;2904;p471"/>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905" name="Google Shape;2905;p47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06" name="Google Shape;2906;p47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07" name="Google Shape;2907;p47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908" name="Google Shape;2908;p4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909" name="Google Shape;2909;p4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910" name="Google Shape;2910;p471"/>
          <p:cNvGrpSpPr/>
          <p:nvPr/>
        </p:nvGrpSpPr>
        <p:grpSpPr>
          <a:xfrm>
            <a:off x="7191543" y="1"/>
            <a:ext cx="5000459" cy="1425992"/>
            <a:chOff x="7191542" y="1"/>
            <a:chExt cx="5000459" cy="1425992"/>
          </a:xfrm>
        </p:grpSpPr>
        <p:pic>
          <p:nvPicPr>
            <p:cNvPr id="2911" name="Google Shape;2911;p4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912" name="Google Shape;2912;p471"/>
            <p:cNvGrpSpPr/>
            <p:nvPr/>
          </p:nvGrpSpPr>
          <p:grpSpPr>
            <a:xfrm>
              <a:off x="7191542" y="1"/>
              <a:ext cx="5000459" cy="1425992"/>
              <a:chOff x="7186272" y="0"/>
              <a:chExt cx="5005729" cy="1427495"/>
            </a:xfrm>
          </p:grpSpPr>
          <p:sp>
            <p:nvSpPr>
              <p:cNvPr id="2913" name="Google Shape;2913;p4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14" name="Google Shape;2914;p4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2915" name="Google Shape;2915;p47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13.xml><?xml version="1.0" encoding="utf-8"?>
<p:sldLayout xmlns:a="http://schemas.openxmlformats.org/drawingml/2006/main" xmlns:r="http://schemas.openxmlformats.org/officeDocument/2006/relationships" xmlns:p="http://schemas.openxmlformats.org/presentationml/2006/main" matchingName="Cover">
  <p:cSld name="Cover 7">
    <p:spTree>
      <p:nvGrpSpPr>
        <p:cNvPr id="1" name="Shape 2916"/>
        <p:cNvGrpSpPr/>
        <p:nvPr/>
      </p:nvGrpSpPr>
      <p:grpSpPr>
        <a:xfrm>
          <a:off x="0" y="0"/>
          <a:ext cx="0" cy="0"/>
          <a:chOff x="0" y="0"/>
          <a:chExt cx="0" cy="0"/>
        </a:xfrm>
      </p:grpSpPr>
      <p:sp>
        <p:nvSpPr>
          <p:cNvPr id="2917" name="Google Shape;2917;p472"/>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918" name="Google Shape;2918;p472"/>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19" name="Google Shape;2919;p472"/>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920" name="Google Shape;2920;p472"/>
          <p:cNvSpPr>
            <a:spLocks noGrp="1"/>
          </p:cNvSpPr>
          <p:nvPr>
            <p:ph type="pic" idx="2"/>
          </p:nvPr>
        </p:nvSpPr>
        <p:spPr>
          <a:xfrm>
            <a:off x="7118685" y="233915"/>
            <a:ext cx="5073316" cy="5943600"/>
          </a:xfrm>
          <a:prstGeom prst="rect">
            <a:avLst/>
          </a:prstGeom>
          <a:noFill/>
          <a:ln>
            <a:noFill/>
          </a:ln>
        </p:spPr>
      </p:sp>
      <p:grpSp>
        <p:nvGrpSpPr>
          <p:cNvPr id="2921" name="Google Shape;2921;p472"/>
          <p:cNvGrpSpPr/>
          <p:nvPr/>
        </p:nvGrpSpPr>
        <p:grpSpPr>
          <a:xfrm>
            <a:off x="0" y="5020348"/>
            <a:ext cx="12192000" cy="1837653"/>
            <a:chOff x="0" y="5020348"/>
            <a:chExt cx="12192000" cy="1837653"/>
          </a:xfrm>
        </p:grpSpPr>
        <p:sp>
          <p:nvSpPr>
            <p:cNvPr id="2922" name="Google Shape;2922;p47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923" name="Google Shape;2923;p47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2924" name="Google Shape;2924;p47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14.xml><?xml version="1.0" encoding="utf-8"?>
<p:sldLayout xmlns:a="http://schemas.openxmlformats.org/drawingml/2006/main" xmlns:r="http://schemas.openxmlformats.org/officeDocument/2006/relationships" xmlns:p="http://schemas.openxmlformats.org/presentationml/2006/main" matchingName="11_Two Content">
  <p:cSld name="11_Two Content">
    <p:spTree>
      <p:nvGrpSpPr>
        <p:cNvPr id="1" name="Shape 2925"/>
        <p:cNvGrpSpPr/>
        <p:nvPr/>
      </p:nvGrpSpPr>
      <p:grpSpPr>
        <a:xfrm>
          <a:off x="0" y="0"/>
          <a:ext cx="0" cy="0"/>
          <a:chOff x="0" y="0"/>
          <a:chExt cx="0" cy="0"/>
        </a:xfrm>
      </p:grpSpPr>
      <p:sp>
        <p:nvSpPr>
          <p:cNvPr id="2926" name="Google Shape;2926;p47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27" name="Google Shape;2927;p473"/>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928" name="Google Shape;2928;p473"/>
          <p:cNvGrpSpPr/>
          <p:nvPr/>
        </p:nvGrpSpPr>
        <p:grpSpPr>
          <a:xfrm>
            <a:off x="7191543" y="1"/>
            <a:ext cx="5000459" cy="1425992"/>
            <a:chOff x="7191542" y="1"/>
            <a:chExt cx="5000459" cy="1425992"/>
          </a:xfrm>
        </p:grpSpPr>
        <p:pic>
          <p:nvPicPr>
            <p:cNvPr id="2929" name="Google Shape;2929;p47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930" name="Google Shape;2930;p473"/>
            <p:cNvGrpSpPr/>
            <p:nvPr/>
          </p:nvGrpSpPr>
          <p:grpSpPr>
            <a:xfrm>
              <a:off x="7191542" y="1"/>
              <a:ext cx="5000459" cy="1425992"/>
              <a:chOff x="7186272" y="0"/>
              <a:chExt cx="5005729" cy="1427495"/>
            </a:xfrm>
          </p:grpSpPr>
          <p:sp>
            <p:nvSpPr>
              <p:cNvPr id="2931" name="Google Shape;2931;p47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32" name="Google Shape;2932;p47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933" name="Google Shape;2933;p473"/>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34" name="Google Shape;2934;p473"/>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935" name="Google Shape;2935;p47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936" name="Google Shape;2936;p47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15.xml><?xml version="1.0" encoding="utf-8"?>
<p:sldLayout xmlns:a="http://schemas.openxmlformats.org/drawingml/2006/main" xmlns:r="http://schemas.openxmlformats.org/officeDocument/2006/relationships" xmlns:p="http://schemas.openxmlformats.org/presentationml/2006/main" matchingName="Comparison">
  <p:cSld name="Comparison 13">
    <p:spTree>
      <p:nvGrpSpPr>
        <p:cNvPr id="1" name="Shape 2937"/>
        <p:cNvGrpSpPr/>
        <p:nvPr/>
      </p:nvGrpSpPr>
      <p:grpSpPr>
        <a:xfrm>
          <a:off x="0" y="0"/>
          <a:ext cx="0" cy="0"/>
          <a:chOff x="0" y="0"/>
          <a:chExt cx="0" cy="0"/>
        </a:xfrm>
      </p:grpSpPr>
      <p:grpSp>
        <p:nvGrpSpPr>
          <p:cNvPr id="2938" name="Google Shape;2938;p474"/>
          <p:cNvGrpSpPr/>
          <p:nvPr/>
        </p:nvGrpSpPr>
        <p:grpSpPr>
          <a:xfrm>
            <a:off x="7191543" y="1"/>
            <a:ext cx="5000459" cy="1425992"/>
            <a:chOff x="7191542" y="1"/>
            <a:chExt cx="5000459" cy="1425992"/>
          </a:xfrm>
        </p:grpSpPr>
        <p:pic>
          <p:nvPicPr>
            <p:cNvPr id="2939" name="Google Shape;2939;p47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940" name="Google Shape;2940;p474"/>
            <p:cNvGrpSpPr/>
            <p:nvPr/>
          </p:nvGrpSpPr>
          <p:grpSpPr>
            <a:xfrm>
              <a:off x="7191542" y="1"/>
              <a:ext cx="5000459" cy="1425992"/>
              <a:chOff x="7186272" y="0"/>
              <a:chExt cx="5005729" cy="1427495"/>
            </a:xfrm>
          </p:grpSpPr>
          <p:sp>
            <p:nvSpPr>
              <p:cNvPr id="2941" name="Google Shape;2941;p47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42" name="Google Shape;2942;p47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943" name="Google Shape;2943;p47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44" name="Google Shape;2944;p474"/>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945" name="Google Shape;2945;p474"/>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46" name="Google Shape;2946;p474"/>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947" name="Google Shape;2947;p474"/>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48" name="Google Shape;2948;p47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949" name="Google Shape;2949;p47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950" name="Google Shape;2950;p47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16.xml><?xml version="1.0" encoding="utf-8"?>
<p:sldLayout xmlns:a="http://schemas.openxmlformats.org/drawingml/2006/main" xmlns:r="http://schemas.openxmlformats.org/officeDocument/2006/relationships" xmlns:p="http://schemas.openxmlformats.org/presentationml/2006/main" matchingName="11_Comparison">
  <p:cSld name="11_Comparison">
    <p:spTree>
      <p:nvGrpSpPr>
        <p:cNvPr id="1" name="Shape 2951"/>
        <p:cNvGrpSpPr/>
        <p:nvPr/>
      </p:nvGrpSpPr>
      <p:grpSpPr>
        <a:xfrm>
          <a:off x="0" y="0"/>
          <a:ext cx="0" cy="0"/>
          <a:chOff x="0" y="0"/>
          <a:chExt cx="0" cy="0"/>
        </a:xfrm>
      </p:grpSpPr>
      <p:grpSp>
        <p:nvGrpSpPr>
          <p:cNvPr id="2952" name="Google Shape;2952;p475"/>
          <p:cNvGrpSpPr/>
          <p:nvPr/>
        </p:nvGrpSpPr>
        <p:grpSpPr>
          <a:xfrm>
            <a:off x="7191544" y="1"/>
            <a:ext cx="5000459" cy="1425992"/>
            <a:chOff x="7191542" y="1"/>
            <a:chExt cx="5000459" cy="1425992"/>
          </a:xfrm>
        </p:grpSpPr>
        <p:pic>
          <p:nvPicPr>
            <p:cNvPr id="2953" name="Google Shape;2953;p47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954" name="Google Shape;2954;p475"/>
            <p:cNvGrpSpPr/>
            <p:nvPr/>
          </p:nvGrpSpPr>
          <p:grpSpPr>
            <a:xfrm>
              <a:off x="7191542" y="1"/>
              <a:ext cx="5000459" cy="1425992"/>
              <a:chOff x="7186272" y="0"/>
              <a:chExt cx="5005729" cy="1427495"/>
            </a:xfrm>
          </p:grpSpPr>
          <p:sp>
            <p:nvSpPr>
              <p:cNvPr id="2955" name="Google Shape;2955;p47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56" name="Google Shape;2956;p47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957" name="Google Shape;2957;p475"/>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58" name="Google Shape;2958;p475"/>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959" name="Google Shape;2959;p475"/>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60" name="Google Shape;2960;p47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961" name="Google Shape;2961;p47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62" name="Google Shape;2962;p475"/>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963" name="Google Shape;2963;p47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964" name="Google Shape;2964;p47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17.xml><?xml version="1.0" encoding="utf-8"?>
<p:sldLayout xmlns:a="http://schemas.openxmlformats.org/drawingml/2006/main" xmlns:r="http://schemas.openxmlformats.org/officeDocument/2006/relationships" xmlns:p="http://schemas.openxmlformats.org/presentationml/2006/main" matchingName="11_Comparison">
  <p:cSld name="11_Comparison 2">
    <p:spTree>
      <p:nvGrpSpPr>
        <p:cNvPr id="1" name="Shape 2965"/>
        <p:cNvGrpSpPr/>
        <p:nvPr/>
      </p:nvGrpSpPr>
      <p:grpSpPr>
        <a:xfrm>
          <a:off x="0" y="0"/>
          <a:ext cx="0" cy="0"/>
          <a:chOff x="0" y="0"/>
          <a:chExt cx="0" cy="0"/>
        </a:xfrm>
      </p:grpSpPr>
      <p:grpSp>
        <p:nvGrpSpPr>
          <p:cNvPr id="2966" name="Google Shape;2966;p476"/>
          <p:cNvGrpSpPr/>
          <p:nvPr/>
        </p:nvGrpSpPr>
        <p:grpSpPr>
          <a:xfrm>
            <a:off x="7191543" y="1"/>
            <a:ext cx="5000459" cy="1425992"/>
            <a:chOff x="7191542" y="1"/>
            <a:chExt cx="5000459" cy="1425992"/>
          </a:xfrm>
        </p:grpSpPr>
        <p:pic>
          <p:nvPicPr>
            <p:cNvPr id="2967" name="Google Shape;2967;p47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968" name="Google Shape;2968;p476"/>
            <p:cNvGrpSpPr/>
            <p:nvPr/>
          </p:nvGrpSpPr>
          <p:grpSpPr>
            <a:xfrm>
              <a:off x="7191542" y="1"/>
              <a:ext cx="5000459" cy="1425992"/>
              <a:chOff x="7186272" y="0"/>
              <a:chExt cx="5005729" cy="1427495"/>
            </a:xfrm>
          </p:grpSpPr>
          <p:sp>
            <p:nvSpPr>
              <p:cNvPr id="2969" name="Google Shape;2969;p47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70" name="Google Shape;2970;p47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971" name="Google Shape;2971;p47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72" name="Google Shape;2972;p476"/>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973" name="Google Shape;2973;p476"/>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74" name="Google Shape;2974;p47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975" name="Google Shape;2975;p47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76" name="Google Shape;2976;p47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977" name="Google Shape;2977;p47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978" name="Google Shape;2978;p47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18.xml><?xml version="1.0" encoding="utf-8"?>
<p:sldLayout xmlns:a="http://schemas.openxmlformats.org/drawingml/2006/main" xmlns:r="http://schemas.openxmlformats.org/officeDocument/2006/relationships" xmlns:p="http://schemas.openxmlformats.org/presentationml/2006/main" matchingName="11_Title Only">
  <p:cSld name="11_Title Only">
    <p:spTree>
      <p:nvGrpSpPr>
        <p:cNvPr id="1" name="Shape 2979"/>
        <p:cNvGrpSpPr/>
        <p:nvPr/>
      </p:nvGrpSpPr>
      <p:grpSpPr>
        <a:xfrm>
          <a:off x="0" y="0"/>
          <a:ext cx="0" cy="0"/>
          <a:chOff x="0" y="0"/>
          <a:chExt cx="0" cy="0"/>
        </a:xfrm>
      </p:grpSpPr>
      <p:grpSp>
        <p:nvGrpSpPr>
          <p:cNvPr id="2980" name="Google Shape;2980;p477"/>
          <p:cNvGrpSpPr/>
          <p:nvPr/>
        </p:nvGrpSpPr>
        <p:grpSpPr>
          <a:xfrm>
            <a:off x="7191543" y="1"/>
            <a:ext cx="5000459" cy="1425992"/>
            <a:chOff x="7191542" y="1"/>
            <a:chExt cx="5000459" cy="1425992"/>
          </a:xfrm>
        </p:grpSpPr>
        <p:pic>
          <p:nvPicPr>
            <p:cNvPr id="2981" name="Google Shape;2981;p47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982" name="Google Shape;2982;p477"/>
            <p:cNvGrpSpPr/>
            <p:nvPr/>
          </p:nvGrpSpPr>
          <p:grpSpPr>
            <a:xfrm>
              <a:off x="7191542" y="1"/>
              <a:ext cx="5000459" cy="1425992"/>
              <a:chOff x="7186272" y="0"/>
              <a:chExt cx="5005729" cy="1427495"/>
            </a:xfrm>
          </p:grpSpPr>
          <p:sp>
            <p:nvSpPr>
              <p:cNvPr id="2983" name="Google Shape;2983;p47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84" name="Google Shape;2984;p47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2985" name="Google Shape;2985;p47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86" name="Google Shape;2986;p47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2987" name="Google Shape;2987;p47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988" name="Google Shape;2988;p47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19.xml><?xml version="1.0" encoding="utf-8"?>
<p:sldLayout xmlns:a="http://schemas.openxmlformats.org/drawingml/2006/main" xmlns:r="http://schemas.openxmlformats.org/officeDocument/2006/relationships" xmlns:p="http://schemas.openxmlformats.org/presentationml/2006/main" matchingName="12_End">
  <p:cSld name="12_End">
    <p:spTree>
      <p:nvGrpSpPr>
        <p:cNvPr id="1" name="Shape 2989"/>
        <p:cNvGrpSpPr/>
        <p:nvPr/>
      </p:nvGrpSpPr>
      <p:grpSpPr>
        <a:xfrm>
          <a:off x="0" y="0"/>
          <a:ext cx="0" cy="0"/>
          <a:chOff x="0" y="0"/>
          <a:chExt cx="0" cy="0"/>
        </a:xfrm>
      </p:grpSpPr>
      <p:grpSp>
        <p:nvGrpSpPr>
          <p:cNvPr id="2990" name="Google Shape;2990;p478"/>
          <p:cNvGrpSpPr/>
          <p:nvPr/>
        </p:nvGrpSpPr>
        <p:grpSpPr>
          <a:xfrm>
            <a:off x="0" y="0"/>
            <a:ext cx="12192000" cy="2148830"/>
            <a:chOff x="0" y="0"/>
            <a:chExt cx="12192000" cy="2148830"/>
          </a:xfrm>
        </p:grpSpPr>
        <p:sp>
          <p:nvSpPr>
            <p:cNvPr id="2991" name="Google Shape;2991;p47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2992" name="Google Shape;2992;p47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2993" name="Google Shape;2993;p478"/>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2994" name="Google Shape;2994;p478"/>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95" name="Google Shape;2995;p47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996" name="Google Shape;2996;p478"/>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2997" name="Google Shape;2997;p47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4 2">
    <p:spTree>
      <p:nvGrpSpPr>
        <p:cNvPr id="1" name="Shape 10970"/>
        <p:cNvGrpSpPr/>
        <p:nvPr/>
      </p:nvGrpSpPr>
      <p:grpSpPr>
        <a:xfrm>
          <a:off x="0" y="0"/>
          <a:ext cx="0" cy="0"/>
          <a:chOff x="0" y="0"/>
          <a:chExt cx="0" cy="0"/>
        </a:xfrm>
      </p:grpSpPr>
      <p:sp>
        <p:nvSpPr>
          <p:cNvPr id="10971" name="Google Shape;10971;p1506"/>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72" name="Google Shape;10972;p1506"/>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73" name="Google Shape;10973;p1506"/>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974" name="Google Shape;10974;p1506"/>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975" name="Google Shape;10975;p1506"/>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976" name="Google Shape;10976;p1506"/>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020.xml><?xml version="1.0" encoding="utf-8"?>
<p:sldLayout xmlns:a="http://schemas.openxmlformats.org/drawingml/2006/main" xmlns:r="http://schemas.openxmlformats.org/officeDocument/2006/relationships" xmlns:p="http://schemas.openxmlformats.org/presentationml/2006/main" matchingName="9_Blank">
  <p:cSld name="9_Blank">
    <p:spTree>
      <p:nvGrpSpPr>
        <p:cNvPr id="1" name="Shape 2998"/>
        <p:cNvGrpSpPr/>
        <p:nvPr/>
      </p:nvGrpSpPr>
      <p:grpSpPr>
        <a:xfrm>
          <a:off x="0" y="0"/>
          <a:ext cx="0" cy="0"/>
          <a:chOff x="0" y="0"/>
          <a:chExt cx="0" cy="0"/>
        </a:xfrm>
      </p:grpSpPr>
      <p:sp>
        <p:nvSpPr>
          <p:cNvPr id="2999" name="Google Shape;2999;p47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000" name="Google Shape;3000;p47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001" name="Google Shape;3001;p47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002" name="Google Shape;3002;p479"/>
          <p:cNvGrpSpPr/>
          <p:nvPr/>
        </p:nvGrpSpPr>
        <p:grpSpPr>
          <a:xfrm>
            <a:off x="7191543" y="1"/>
            <a:ext cx="5000459" cy="1425992"/>
            <a:chOff x="7191542" y="1"/>
            <a:chExt cx="5000459" cy="1425992"/>
          </a:xfrm>
        </p:grpSpPr>
        <p:pic>
          <p:nvPicPr>
            <p:cNvPr id="3003" name="Google Shape;3003;p47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004" name="Google Shape;3004;p479"/>
            <p:cNvGrpSpPr/>
            <p:nvPr/>
          </p:nvGrpSpPr>
          <p:grpSpPr>
            <a:xfrm>
              <a:off x="7191542" y="1"/>
              <a:ext cx="5000459" cy="1425992"/>
              <a:chOff x="7186272" y="0"/>
              <a:chExt cx="5005729" cy="1427495"/>
            </a:xfrm>
          </p:grpSpPr>
          <p:sp>
            <p:nvSpPr>
              <p:cNvPr id="3005" name="Google Shape;3005;p47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006" name="Google Shape;3006;p47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021.xml><?xml version="1.0" encoding="utf-8"?>
<p:sldLayout xmlns:a="http://schemas.openxmlformats.org/drawingml/2006/main" xmlns:r="http://schemas.openxmlformats.org/officeDocument/2006/relationships" xmlns:p="http://schemas.openxmlformats.org/presentationml/2006/main" matchingName="35_Quotation">
  <p:cSld name="35_Quotation">
    <p:spTree>
      <p:nvGrpSpPr>
        <p:cNvPr id="1" name="Shape 3007"/>
        <p:cNvGrpSpPr/>
        <p:nvPr/>
      </p:nvGrpSpPr>
      <p:grpSpPr>
        <a:xfrm>
          <a:off x="0" y="0"/>
          <a:ext cx="0" cy="0"/>
          <a:chOff x="0" y="0"/>
          <a:chExt cx="0" cy="0"/>
        </a:xfrm>
      </p:grpSpPr>
      <p:sp>
        <p:nvSpPr>
          <p:cNvPr id="3008" name="Google Shape;3008;p48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09" name="Google Shape;3009;p48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10" name="Google Shape;3010;p480"/>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011" name="Google Shape;3011;p480"/>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012" name="Google Shape;3012;p48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013" name="Google Shape;3013;p48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014" name="Google Shape;3014;p480"/>
          <p:cNvGrpSpPr/>
          <p:nvPr/>
        </p:nvGrpSpPr>
        <p:grpSpPr>
          <a:xfrm>
            <a:off x="7191544" y="1"/>
            <a:ext cx="5000459" cy="1425992"/>
            <a:chOff x="7191542" y="1"/>
            <a:chExt cx="5000459" cy="1425992"/>
          </a:xfrm>
        </p:grpSpPr>
        <p:pic>
          <p:nvPicPr>
            <p:cNvPr id="3015" name="Google Shape;3015;p48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016" name="Google Shape;3016;p480"/>
            <p:cNvGrpSpPr/>
            <p:nvPr/>
          </p:nvGrpSpPr>
          <p:grpSpPr>
            <a:xfrm>
              <a:off x="7191542" y="1"/>
              <a:ext cx="5000459" cy="1425992"/>
              <a:chOff x="7186272" y="0"/>
              <a:chExt cx="5005729" cy="1427495"/>
            </a:xfrm>
          </p:grpSpPr>
          <p:sp>
            <p:nvSpPr>
              <p:cNvPr id="3017" name="Google Shape;3017;p48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018" name="Google Shape;3018;p48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019" name="Google Shape;3019;p480"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22.xml><?xml version="1.0" encoding="utf-8"?>
<p:sldLayout xmlns:a="http://schemas.openxmlformats.org/drawingml/2006/main" xmlns:r="http://schemas.openxmlformats.org/officeDocument/2006/relationships" xmlns:p="http://schemas.openxmlformats.org/presentationml/2006/main" matchingName="Cover">
  <p:cSld name="Cover 8">
    <p:spTree>
      <p:nvGrpSpPr>
        <p:cNvPr id="1" name="Shape 3020"/>
        <p:cNvGrpSpPr/>
        <p:nvPr/>
      </p:nvGrpSpPr>
      <p:grpSpPr>
        <a:xfrm>
          <a:off x="0" y="0"/>
          <a:ext cx="0" cy="0"/>
          <a:chOff x="0" y="0"/>
          <a:chExt cx="0" cy="0"/>
        </a:xfrm>
      </p:grpSpPr>
      <p:sp>
        <p:nvSpPr>
          <p:cNvPr id="3021" name="Google Shape;3021;p481"/>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22" name="Google Shape;3022;p481"/>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23" name="Google Shape;3023;p481"/>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024" name="Google Shape;3024;p481"/>
          <p:cNvSpPr>
            <a:spLocks noGrp="1"/>
          </p:cNvSpPr>
          <p:nvPr>
            <p:ph type="pic" idx="2"/>
          </p:nvPr>
        </p:nvSpPr>
        <p:spPr>
          <a:xfrm>
            <a:off x="7118685" y="233915"/>
            <a:ext cx="5073316" cy="5943600"/>
          </a:xfrm>
          <a:prstGeom prst="rect">
            <a:avLst/>
          </a:prstGeom>
          <a:noFill/>
          <a:ln>
            <a:noFill/>
          </a:ln>
        </p:spPr>
      </p:sp>
      <p:grpSp>
        <p:nvGrpSpPr>
          <p:cNvPr id="3025" name="Google Shape;3025;p481"/>
          <p:cNvGrpSpPr/>
          <p:nvPr/>
        </p:nvGrpSpPr>
        <p:grpSpPr>
          <a:xfrm>
            <a:off x="0" y="5020348"/>
            <a:ext cx="12192000" cy="1837653"/>
            <a:chOff x="0" y="5020348"/>
            <a:chExt cx="12192000" cy="1837653"/>
          </a:xfrm>
        </p:grpSpPr>
        <p:sp>
          <p:nvSpPr>
            <p:cNvPr id="3026" name="Google Shape;3026;p48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27" name="Google Shape;3027;p48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028" name="Google Shape;3028;p48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23.xml><?xml version="1.0" encoding="utf-8"?>
<p:sldLayout xmlns:a="http://schemas.openxmlformats.org/drawingml/2006/main" xmlns:r="http://schemas.openxmlformats.org/officeDocument/2006/relationships" xmlns:p="http://schemas.openxmlformats.org/presentationml/2006/main" matchingName="12_Cover">
  <p:cSld name="12_Cover">
    <p:spTree>
      <p:nvGrpSpPr>
        <p:cNvPr id="1" name="Shape 3029"/>
        <p:cNvGrpSpPr/>
        <p:nvPr/>
      </p:nvGrpSpPr>
      <p:grpSpPr>
        <a:xfrm>
          <a:off x="0" y="0"/>
          <a:ext cx="0" cy="0"/>
          <a:chOff x="0" y="0"/>
          <a:chExt cx="0" cy="0"/>
        </a:xfrm>
      </p:grpSpPr>
      <p:sp>
        <p:nvSpPr>
          <p:cNvPr id="3030" name="Google Shape;3030;p482"/>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31" name="Google Shape;3031;p482"/>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32" name="Google Shape;3032;p482"/>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033" name="Google Shape;3033;p482"/>
          <p:cNvSpPr>
            <a:spLocks noGrp="1"/>
          </p:cNvSpPr>
          <p:nvPr>
            <p:ph type="pic" idx="2"/>
          </p:nvPr>
        </p:nvSpPr>
        <p:spPr>
          <a:xfrm>
            <a:off x="7118685" y="233915"/>
            <a:ext cx="5073316" cy="5943600"/>
          </a:xfrm>
          <a:prstGeom prst="rect">
            <a:avLst/>
          </a:prstGeom>
          <a:noFill/>
          <a:ln>
            <a:noFill/>
          </a:ln>
        </p:spPr>
      </p:sp>
      <p:grpSp>
        <p:nvGrpSpPr>
          <p:cNvPr id="3034" name="Google Shape;3034;p482"/>
          <p:cNvGrpSpPr/>
          <p:nvPr/>
        </p:nvGrpSpPr>
        <p:grpSpPr>
          <a:xfrm>
            <a:off x="0" y="5020350"/>
            <a:ext cx="12192000" cy="1837653"/>
            <a:chOff x="0" y="5020348"/>
            <a:chExt cx="12192000" cy="1837653"/>
          </a:xfrm>
        </p:grpSpPr>
        <p:sp>
          <p:nvSpPr>
            <p:cNvPr id="3035" name="Google Shape;3035;p48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36" name="Google Shape;3036;p48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037" name="Google Shape;3037;p48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24.xml><?xml version="1.0" encoding="utf-8"?>
<p:sldLayout xmlns:a="http://schemas.openxmlformats.org/drawingml/2006/main" xmlns:r="http://schemas.openxmlformats.org/officeDocument/2006/relationships" xmlns:p="http://schemas.openxmlformats.org/presentationml/2006/main" matchingName="35_Quotation">
  <p:cSld name="35_Quotation 2">
    <p:spTree>
      <p:nvGrpSpPr>
        <p:cNvPr id="1" name="Shape 3038"/>
        <p:cNvGrpSpPr/>
        <p:nvPr/>
      </p:nvGrpSpPr>
      <p:grpSpPr>
        <a:xfrm>
          <a:off x="0" y="0"/>
          <a:ext cx="0" cy="0"/>
          <a:chOff x="0" y="0"/>
          <a:chExt cx="0" cy="0"/>
        </a:xfrm>
      </p:grpSpPr>
      <p:sp>
        <p:nvSpPr>
          <p:cNvPr id="3039" name="Google Shape;3039;p483"/>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40" name="Google Shape;3040;p483"/>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41" name="Google Shape;3041;p483"/>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042" name="Google Shape;3042;p483"/>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043" name="Google Shape;3043;p48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044" name="Google Shape;3044;p48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045" name="Google Shape;3045;p483"/>
          <p:cNvGrpSpPr/>
          <p:nvPr/>
        </p:nvGrpSpPr>
        <p:grpSpPr>
          <a:xfrm>
            <a:off x="7191544" y="1"/>
            <a:ext cx="5000459" cy="1425992"/>
            <a:chOff x="7191542" y="1"/>
            <a:chExt cx="5000459" cy="1425992"/>
          </a:xfrm>
        </p:grpSpPr>
        <p:pic>
          <p:nvPicPr>
            <p:cNvPr id="3046" name="Google Shape;3046;p48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047" name="Google Shape;3047;p483"/>
            <p:cNvGrpSpPr/>
            <p:nvPr/>
          </p:nvGrpSpPr>
          <p:grpSpPr>
            <a:xfrm>
              <a:off x="7191542" y="1"/>
              <a:ext cx="5000459" cy="1425992"/>
              <a:chOff x="7186272" y="0"/>
              <a:chExt cx="5005729" cy="1427495"/>
            </a:xfrm>
          </p:grpSpPr>
          <p:sp>
            <p:nvSpPr>
              <p:cNvPr id="3048" name="Google Shape;3048;p48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049" name="Google Shape;3049;p48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050" name="Google Shape;3050;p483"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25.xml><?xml version="1.0" encoding="utf-8"?>
<p:sldLayout xmlns:a="http://schemas.openxmlformats.org/drawingml/2006/main" xmlns:r="http://schemas.openxmlformats.org/officeDocument/2006/relationships" xmlns:p="http://schemas.openxmlformats.org/presentationml/2006/main" matchingName="24_Quotation">
  <p:cSld name="24_Quotation">
    <p:spTree>
      <p:nvGrpSpPr>
        <p:cNvPr id="1" name="Shape 3051"/>
        <p:cNvGrpSpPr/>
        <p:nvPr/>
      </p:nvGrpSpPr>
      <p:grpSpPr>
        <a:xfrm>
          <a:off x="0" y="0"/>
          <a:ext cx="0" cy="0"/>
          <a:chOff x="0" y="0"/>
          <a:chExt cx="0" cy="0"/>
        </a:xfrm>
      </p:grpSpPr>
      <p:sp>
        <p:nvSpPr>
          <p:cNvPr id="3052" name="Google Shape;3052;p484"/>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53" name="Google Shape;3053;p484"/>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54" name="Google Shape;3054;p484"/>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055" name="Google Shape;3055;p484"/>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056" name="Google Shape;3056;p48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057" name="Google Shape;3057;p48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058" name="Google Shape;3058;p484"/>
          <p:cNvGrpSpPr/>
          <p:nvPr/>
        </p:nvGrpSpPr>
        <p:grpSpPr>
          <a:xfrm>
            <a:off x="7191544" y="1"/>
            <a:ext cx="5000459" cy="1425992"/>
            <a:chOff x="7191542" y="1"/>
            <a:chExt cx="5000459" cy="1425992"/>
          </a:xfrm>
        </p:grpSpPr>
        <p:pic>
          <p:nvPicPr>
            <p:cNvPr id="3059" name="Google Shape;3059;p48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060" name="Google Shape;3060;p484"/>
            <p:cNvGrpSpPr/>
            <p:nvPr/>
          </p:nvGrpSpPr>
          <p:grpSpPr>
            <a:xfrm>
              <a:off x="7191542" y="1"/>
              <a:ext cx="5000459" cy="1425992"/>
              <a:chOff x="7186272" y="0"/>
              <a:chExt cx="5005729" cy="1427495"/>
            </a:xfrm>
          </p:grpSpPr>
          <p:sp>
            <p:nvSpPr>
              <p:cNvPr id="3061" name="Google Shape;3061;p48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062" name="Google Shape;3062;p48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063" name="Google Shape;3063;p484"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26.xml><?xml version="1.0" encoding="utf-8"?>
<p:sldLayout xmlns:a="http://schemas.openxmlformats.org/drawingml/2006/main" xmlns:r="http://schemas.openxmlformats.org/officeDocument/2006/relationships" xmlns:p="http://schemas.openxmlformats.org/presentationml/2006/main" matchingName="Divider">
  <p:cSld name="Divider 9">
    <p:bg>
      <p:bgPr>
        <a:solidFill>
          <a:schemeClr val="lt2"/>
        </a:solidFill>
        <a:effectLst/>
      </p:bgPr>
    </p:bg>
    <p:spTree>
      <p:nvGrpSpPr>
        <p:cNvPr id="1" name="Shape 3064"/>
        <p:cNvGrpSpPr/>
        <p:nvPr/>
      </p:nvGrpSpPr>
      <p:grpSpPr>
        <a:xfrm>
          <a:off x="0" y="0"/>
          <a:ext cx="0" cy="0"/>
          <a:chOff x="0" y="0"/>
          <a:chExt cx="0" cy="0"/>
        </a:xfrm>
      </p:grpSpPr>
      <p:grpSp>
        <p:nvGrpSpPr>
          <p:cNvPr id="3065" name="Google Shape;3065;p485"/>
          <p:cNvGrpSpPr/>
          <p:nvPr/>
        </p:nvGrpSpPr>
        <p:grpSpPr>
          <a:xfrm>
            <a:off x="0" y="5020348"/>
            <a:ext cx="12192000" cy="1837653"/>
            <a:chOff x="0" y="5020347"/>
            <a:chExt cx="12192000" cy="1837653"/>
          </a:xfrm>
        </p:grpSpPr>
        <p:sp>
          <p:nvSpPr>
            <p:cNvPr id="3066" name="Google Shape;3066;p48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67" name="Google Shape;3067;p48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68" name="Google Shape;3068;p48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069" name="Google Shape;3069;p48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070" name="Google Shape;3070;p485"/>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71" name="Google Shape;3071;p485"/>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27.xml><?xml version="1.0" encoding="utf-8"?>
<p:sldLayout xmlns:a="http://schemas.openxmlformats.org/drawingml/2006/main" xmlns:r="http://schemas.openxmlformats.org/officeDocument/2006/relationships" xmlns:p="http://schemas.openxmlformats.org/presentationml/2006/main" matchingName="12_Divider">
  <p:cSld name="12_Divider">
    <p:bg>
      <p:bgPr>
        <a:solidFill>
          <a:schemeClr val="lt2"/>
        </a:solidFill>
        <a:effectLst/>
      </p:bgPr>
    </p:bg>
    <p:spTree>
      <p:nvGrpSpPr>
        <p:cNvPr id="1" name="Shape 3072"/>
        <p:cNvGrpSpPr/>
        <p:nvPr/>
      </p:nvGrpSpPr>
      <p:grpSpPr>
        <a:xfrm>
          <a:off x="0" y="0"/>
          <a:ext cx="0" cy="0"/>
          <a:chOff x="0" y="0"/>
          <a:chExt cx="0" cy="0"/>
        </a:xfrm>
      </p:grpSpPr>
      <p:grpSp>
        <p:nvGrpSpPr>
          <p:cNvPr id="3073" name="Google Shape;3073;p486"/>
          <p:cNvGrpSpPr/>
          <p:nvPr/>
        </p:nvGrpSpPr>
        <p:grpSpPr>
          <a:xfrm>
            <a:off x="0" y="5020348"/>
            <a:ext cx="12192000" cy="1837653"/>
            <a:chOff x="0" y="5020347"/>
            <a:chExt cx="12192000" cy="1837653"/>
          </a:xfrm>
        </p:grpSpPr>
        <p:sp>
          <p:nvSpPr>
            <p:cNvPr id="3074" name="Google Shape;3074;p48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75" name="Google Shape;3075;p48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76" name="Google Shape;3076;p48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077" name="Google Shape;3077;p48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078" name="Google Shape;3078;p486"/>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79" name="Google Shape;3079;p486"/>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28.xml><?xml version="1.0" encoding="utf-8"?>
<p:sldLayout xmlns:a="http://schemas.openxmlformats.org/drawingml/2006/main" xmlns:r="http://schemas.openxmlformats.org/officeDocument/2006/relationships" xmlns:p="http://schemas.openxmlformats.org/presentationml/2006/main" matchingName="25_Quotation">
  <p:cSld name="25_Quotation 2">
    <p:spTree>
      <p:nvGrpSpPr>
        <p:cNvPr id="1" name="Shape 3080"/>
        <p:cNvGrpSpPr/>
        <p:nvPr/>
      </p:nvGrpSpPr>
      <p:grpSpPr>
        <a:xfrm>
          <a:off x="0" y="0"/>
          <a:ext cx="0" cy="0"/>
          <a:chOff x="0" y="0"/>
          <a:chExt cx="0" cy="0"/>
        </a:xfrm>
      </p:grpSpPr>
      <p:sp>
        <p:nvSpPr>
          <p:cNvPr id="3081" name="Google Shape;3081;p48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082" name="Google Shape;3082;p48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083" name="Google Shape;3083;p487"/>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084" name="Google Shape;3084;p487"/>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085" name="Google Shape;3085;p48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086" name="Google Shape;3086;p48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087" name="Google Shape;3087;p487"/>
          <p:cNvGrpSpPr/>
          <p:nvPr/>
        </p:nvGrpSpPr>
        <p:grpSpPr>
          <a:xfrm>
            <a:off x="7191544" y="1"/>
            <a:ext cx="5000459" cy="1425992"/>
            <a:chOff x="7191542" y="1"/>
            <a:chExt cx="5000459" cy="1425992"/>
          </a:xfrm>
        </p:grpSpPr>
        <p:pic>
          <p:nvPicPr>
            <p:cNvPr id="3088" name="Google Shape;3088;p48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089" name="Google Shape;3089;p487"/>
            <p:cNvGrpSpPr/>
            <p:nvPr/>
          </p:nvGrpSpPr>
          <p:grpSpPr>
            <a:xfrm>
              <a:off x="7191542" y="1"/>
              <a:ext cx="5000459" cy="1425992"/>
              <a:chOff x="7186272" y="0"/>
              <a:chExt cx="5005729" cy="1427495"/>
            </a:xfrm>
          </p:grpSpPr>
          <p:sp>
            <p:nvSpPr>
              <p:cNvPr id="3090" name="Google Shape;3090;p48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091" name="Google Shape;3091;p48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092" name="Google Shape;3092;p487"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29.xml><?xml version="1.0" encoding="utf-8"?>
<p:sldLayout xmlns:a="http://schemas.openxmlformats.org/drawingml/2006/main" xmlns:r="http://schemas.openxmlformats.org/officeDocument/2006/relationships" xmlns:p="http://schemas.openxmlformats.org/presentationml/2006/main" matchingName="13_Title and Content">
  <p:cSld name="13_Title and Content">
    <p:spTree>
      <p:nvGrpSpPr>
        <p:cNvPr id="1" name="Shape 3093"/>
        <p:cNvGrpSpPr/>
        <p:nvPr/>
      </p:nvGrpSpPr>
      <p:grpSpPr>
        <a:xfrm>
          <a:off x="0" y="0"/>
          <a:ext cx="0" cy="0"/>
          <a:chOff x="0" y="0"/>
          <a:chExt cx="0" cy="0"/>
        </a:xfrm>
      </p:grpSpPr>
      <p:grpSp>
        <p:nvGrpSpPr>
          <p:cNvPr id="3094" name="Google Shape;3094;p488"/>
          <p:cNvGrpSpPr/>
          <p:nvPr/>
        </p:nvGrpSpPr>
        <p:grpSpPr>
          <a:xfrm>
            <a:off x="7191544" y="1"/>
            <a:ext cx="5000459" cy="1425992"/>
            <a:chOff x="7191542" y="1"/>
            <a:chExt cx="5000459" cy="1425992"/>
          </a:xfrm>
        </p:grpSpPr>
        <p:pic>
          <p:nvPicPr>
            <p:cNvPr id="3095" name="Google Shape;3095;p48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096" name="Google Shape;3096;p488"/>
            <p:cNvGrpSpPr/>
            <p:nvPr/>
          </p:nvGrpSpPr>
          <p:grpSpPr>
            <a:xfrm>
              <a:off x="7191542" y="1"/>
              <a:ext cx="5000459" cy="1425992"/>
              <a:chOff x="7186272" y="0"/>
              <a:chExt cx="5005729" cy="1427495"/>
            </a:xfrm>
          </p:grpSpPr>
          <p:sp>
            <p:nvSpPr>
              <p:cNvPr id="3097" name="Google Shape;3097;p48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098" name="Google Shape;3098;p48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099" name="Google Shape;3099;p48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00" name="Google Shape;3100;p48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01" name="Google Shape;3101;p488"/>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102" name="Google Shape;3102;p48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103" name="Google Shape;3103;p48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7 2">
    <p:spTree>
      <p:nvGrpSpPr>
        <p:cNvPr id="1" name="Shape 10977"/>
        <p:cNvGrpSpPr/>
        <p:nvPr/>
      </p:nvGrpSpPr>
      <p:grpSpPr>
        <a:xfrm>
          <a:off x="0" y="0"/>
          <a:ext cx="0" cy="0"/>
          <a:chOff x="0" y="0"/>
          <a:chExt cx="0" cy="0"/>
        </a:xfrm>
      </p:grpSpPr>
      <p:sp>
        <p:nvSpPr>
          <p:cNvPr id="10978" name="Google Shape;10978;p1507"/>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979" name="Google Shape;10979;p1507"/>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80" name="Google Shape;10980;p150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0981" name="Google Shape;10981;p150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82" name="Google Shape;10982;p150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0983" name="Google Shape;10983;p1507"/>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984" name="Google Shape;10984;p1507"/>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0985" name="Google Shape;10985;p1507"/>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986" name="Google Shape;10986;p1507"/>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2030.xml><?xml version="1.0" encoding="utf-8"?>
<p:sldLayout xmlns:a="http://schemas.openxmlformats.org/drawingml/2006/main" xmlns:r="http://schemas.openxmlformats.org/officeDocument/2006/relationships" xmlns:p="http://schemas.openxmlformats.org/presentationml/2006/main" matchingName="12_Two Content">
  <p:cSld name="12_Two Content">
    <p:spTree>
      <p:nvGrpSpPr>
        <p:cNvPr id="1" name="Shape 3104"/>
        <p:cNvGrpSpPr/>
        <p:nvPr/>
      </p:nvGrpSpPr>
      <p:grpSpPr>
        <a:xfrm>
          <a:off x="0" y="0"/>
          <a:ext cx="0" cy="0"/>
          <a:chOff x="0" y="0"/>
          <a:chExt cx="0" cy="0"/>
        </a:xfrm>
      </p:grpSpPr>
      <p:sp>
        <p:nvSpPr>
          <p:cNvPr id="3105" name="Google Shape;3105;p48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06" name="Google Shape;3106;p489"/>
          <p:cNvSpPr txBox="1">
            <a:spLocks noGrp="1"/>
          </p:cNvSpPr>
          <p:nvPr>
            <p:ph type="body" idx="1"/>
          </p:nvPr>
        </p:nvSpPr>
        <p:spPr>
          <a:xfrm>
            <a:off x="609600" y="1825625"/>
            <a:ext cx="5410200"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3107" name="Google Shape;3107;p489"/>
          <p:cNvGrpSpPr/>
          <p:nvPr/>
        </p:nvGrpSpPr>
        <p:grpSpPr>
          <a:xfrm>
            <a:off x="7191544" y="1"/>
            <a:ext cx="5000459" cy="1425992"/>
            <a:chOff x="7191542" y="1"/>
            <a:chExt cx="5000459" cy="1425992"/>
          </a:xfrm>
        </p:grpSpPr>
        <p:pic>
          <p:nvPicPr>
            <p:cNvPr id="3108" name="Google Shape;3108;p48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109" name="Google Shape;3109;p489"/>
            <p:cNvGrpSpPr/>
            <p:nvPr/>
          </p:nvGrpSpPr>
          <p:grpSpPr>
            <a:xfrm>
              <a:off x="7191542" y="1"/>
              <a:ext cx="5000459" cy="1425992"/>
              <a:chOff x="7186272" y="0"/>
              <a:chExt cx="5005729" cy="1427495"/>
            </a:xfrm>
          </p:grpSpPr>
          <p:sp>
            <p:nvSpPr>
              <p:cNvPr id="3110" name="Google Shape;3110;p48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111" name="Google Shape;3111;p48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112" name="Google Shape;3112;p489"/>
          <p:cNvSpPr txBox="1">
            <a:spLocks noGrp="1"/>
          </p:cNvSpPr>
          <p:nvPr>
            <p:ph type="body" idx="2"/>
          </p:nvPr>
        </p:nvSpPr>
        <p:spPr>
          <a:xfrm>
            <a:off x="6172202" y="1825625"/>
            <a:ext cx="5410199"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13" name="Google Shape;3113;p489"/>
          <p:cNvSpPr txBox="1">
            <a:spLocks noGrp="1"/>
          </p:cNvSpPr>
          <p:nvPr>
            <p:ph type="sldNum" idx="12"/>
          </p:nvPr>
        </p:nvSpPr>
        <p:spPr>
          <a:xfrm>
            <a:off x="8839199"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114" name="Google Shape;3114;p48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115" name="Google Shape;3115;p48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31.xml><?xml version="1.0" encoding="utf-8"?>
<p:sldLayout xmlns:a="http://schemas.openxmlformats.org/drawingml/2006/main" xmlns:r="http://schemas.openxmlformats.org/officeDocument/2006/relationships" xmlns:p="http://schemas.openxmlformats.org/presentationml/2006/main" matchingName="Comparison">
  <p:cSld name="Comparison 14">
    <p:spTree>
      <p:nvGrpSpPr>
        <p:cNvPr id="1" name="Shape 3116"/>
        <p:cNvGrpSpPr/>
        <p:nvPr/>
      </p:nvGrpSpPr>
      <p:grpSpPr>
        <a:xfrm>
          <a:off x="0" y="0"/>
          <a:ext cx="0" cy="0"/>
          <a:chOff x="0" y="0"/>
          <a:chExt cx="0" cy="0"/>
        </a:xfrm>
      </p:grpSpPr>
      <p:grpSp>
        <p:nvGrpSpPr>
          <p:cNvPr id="3117" name="Google Shape;3117;p490"/>
          <p:cNvGrpSpPr/>
          <p:nvPr/>
        </p:nvGrpSpPr>
        <p:grpSpPr>
          <a:xfrm>
            <a:off x="7191543" y="1"/>
            <a:ext cx="5000459" cy="1425992"/>
            <a:chOff x="7191542" y="1"/>
            <a:chExt cx="5000459" cy="1425992"/>
          </a:xfrm>
        </p:grpSpPr>
        <p:pic>
          <p:nvPicPr>
            <p:cNvPr id="3118" name="Google Shape;3118;p49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119" name="Google Shape;3119;p490"/>
            <p:cNvGrpSpPr/>
            <p:nvPr/>
          </p:nvGrpSpPr>
          <p:grpSpPr>
            <a:xfrm>
              <a:off x="7191542" y="1"/>
              <a:ext cx="5000459" cy="1425992"/>
              <a:chOff x="7186272" y="0"/>
              <a:chExt cx="5005729" cy="1427495"/>
            </a:xfrm>
          </p:grpSpPr>
          <p:sp>
            <p:nvSpPr>
              <p:cNvPr id="3120" name="Google Shape;3120;p49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121" name="Google Shape;3121;p49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122" name="Google Shape;3122;p49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23" name="Google Shape;3123;p490"/>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124" name="Google Shape;3124;p490"/>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25" name="Google Shape;3125;p49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126" name="Google Shape;3126;p49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27" name="Google Shape;3127;p49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128" name="Google Shape;3128;p49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129" name="Google Shape;3129;p4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32.xml><?xml version="1.0" encoding="utf-8"?>
<p:sldLayout xmlns:a="http://schemas.openxmlformats.org/drawingml/2006/main" xmlns:r="http://schemas.openxmlformats.org/officeDocument/2006/relationships" xmlns:p="http://schemas.openxmlformats.org/presentationml/2006/main" matchingName="Photo Slide">
  <p:cSld name="Photo Slide 6">
    <p:spTree>
      <p:nvGrpSpPr>
        <p:cNvPr id="1" name="Shape 3130"/>
        <p:cNvGrpSpPr/>
        <p:nvPr/>
      </p:nvGrpSpPr>
      <p:grpSpPr>
        <a:xfrm>
          <a:off x="0" y="0"/>
          <a:ext cx="0" cy="0"/>
          <a:chOff x="0" y="0"/>
          <a:chExt cx="0" cy="0"/>
        </a:xfrm>
      </p:grpSpPr>
      <p:sp>
        <p:nvSpPr>
          <p:cNvPr id="3131" name="Google Shape;3131;p49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3132" name="Google Shape;3132;p49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3133" name="Google Shape;3133;p491"/>
          <p:cNvGrpSpPr/>
          <p:nvPr/>
        </p:nvGrpSpPr>
        <p:grpSpPr>
          <a:xfrm>
            <a:off x="0" y="5379427"/>
            <a:ext cx="2807368" cy="753891"/>
            <a:chOff x="0" y="5379426"/>
            <a:chExt cx="2807368" cy="753891"/>
          </a:xfrm>
        </p:grpSpPr>
        <p:sp>
          <p:nvSpPr>
            <p:cNvPr id="3134" name="Google Shape;3134;p49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135" name="Google Shape;3135;p49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3136" name="Google Shape;3136;p491"/>
          <p:cNvSpPr>
            <a:spLocks noGrp="1"/>
          </p:cNvSpPr>
          <p:nvPr>
            <p:ph type="pic" idx="2"/>
          </p:nvPr>
        </p:nvSpPr>
        <p:spPr>
          <a:xfrm>
            <a:off x="2807368" y="457202"/>
            <a:ext cx="8915400" cy="5943599"/>
          </a:xfrm>
          <a:prstGeom prst="rect">
            <a:avLst/>
          </a:prstGeom>
          <a:noFill/>
          <a:ln>
            <a:noFill/>
          </a:ln>
        </p:spPr>
      </p:sp>
      <p:pic>
        <p:nvPicPr>
          <p:cNvPr id="3137" name="Google Shape;3137;p491"/>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2033.xml><?xml version="1.0" encoding="utf-8"?>
<p:sldLayout xmlns:a="http://schemas.openxmlformats.org/drawingml/2006/main" xmlns:r="http://schemas.openxmlformats.org/officeDocument/2006/relationships" xmlns:p="http://schemas.openxmlformats.org/presentationml/2006/main" matchingName="End">
  <p:cSld name="End 6">
    <p:spTree>
      <p:nvGrpSpPr>
        <p:cNvPr id="1" name="Shape 3138"/>
        <p:cNvGrpSpPr/>
        <p:nvPr/>
      </p:nvGrpSpPr>
      <p:grpSpPr>
        <a:xfrm>
          <a:off x="0" y="0"/>
          <a:ext cx="0" cy="0"/>
          <a:chOff x="0" y="0"/>
          <a:chExt cx="0" cy="0"/>
        </a:xfrm>
      </p:grpSpPr>
      <p:grpSp>
        <p:nvGrpSpPr>
          <p:cNvPr id="3139" name="Google Shape;3139;p492"/>
          <p:cNvGrpSpPr/>
          <p:nvPr/>
        </p:nvGrpSpPr>
        <p:grpSpPr>
          <a:xfrm>
            <a:off x="0" y="1"/>
            <a:ext cx="12192000" cy="2148831"/>
            <a:chOff x="0" y="0"/>
            <a:chExt cx="12192000" cy="2148830"/>
          </a:xfrm>
        </p:grpSpPr>
        <p:sp>
          <p:nvSpPr>
            <p:cNvPr id="3140" name="Google Shape;3140;p49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141" name="Google Shape;3141;p49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3142" name="Google Shape;3142;p492"/>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143" name="Google Shape;3143;p492"/>
          <p:cNvSpPr txBox="1">
            <a:spLocks noGrp="1"/>
          </p:cNvSpPr>
          <p:nvPr>
            <p:ph type="body" idx="1"/>
          </p:nvPr>
        </p:nvSpPr>
        <p:spPr>
          <a:xfrm>
            <a:off x="1219202"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44" name="Google Shape;3144;p492"/>
          <p:cNvSpPr txBox="1">
            <a:spLocks noGrp="1"/>
          </p:cNvSpPr>
          <p:nvPr>
            <p:ph type="ctrTitle"/>
          </p:nvPr>
        </p:nvSpPr>
        <p:spPr>
          <a:xfrm>
            <a:off x="1219201" y="1887490"/>
            <a:ext cx="5582652" cy="10782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145" name="Google Shape;3145;p492"/>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3146" name="Google Shape;3146;p492"/>
          <p:cNvSpPr>
            <a:spLocks noGrp="1"/>
          </p:cNvSpPr>
          <p:nvPr>
            <p:ph type="pic" idx="2"/>
          </p:nvPr>
        </p:nvSpPr>
        <p:spPr>
          <a:xfrm>
            <a:off x="7118685" y="233915"/>
            <a:ext cx="5073316" cy="5943600"/>
          </a:xfrm>
          <a:prstGeom prst="rect">
            <a:avLst/>
          </a:prstGeom>
          <a:noFill/>
          <a:ln>
            <a:noFill/>
          </a:ln>
        </p:spPr>
      </p:sp>
    </p:spTree>
  </p:cSld>
  <p:clrMapOvr>
    <a:masterClrMapping/>
  </p:clrMapOvr>
</p:sldLayout>
</file>

<file path=ppt/slideLayouts/slideLayout2034.xml><?xml version="1.0" encoding="utf-8"?>
<p:sldLayout xmlns:a="http://schemas.openxmlformats.org/drawingml/2006/main" xmlns:r="http://schemas.openxmlformats.org/officeDocument/2006/relationships" xmlns:p="http://schemas.openxmlformats.org/presentationml/2006/main" matchingName="12_Comparison">
  <p:cSld name="12_Comparison">
    <p:spTree>
      <p:nvGrpSpPr>
        <p:cNvPr id="1" name="Shape 3147"/>
        <p:cNvGrpSpPr/>
        <p:nvPr/>
      </p:nvGrpSpPr>
      <p:grpSpPr>
        <a:xfrm>
          <a:off x="0" y="0"/>
          <a:ext cx="0" cy="0"/>
          <a:chOff x="0" y="0"/>
          <a:chExt cx="0" cy="0"/>
        </a:xfrm>
      </p:grpSpPr>
      <p:grpSp>
        <p:nvGrpSpPr>
          <p:cNvPr id="3148" name="Google Shape;3148;p493"/>
          <p:cNvGrpSpPr/>
          <p:nvPr/>
        </p:nvGrpSpPr>
        <p:grpSpPr>
          <a:xfrm>
            <a:off x="7191544" y="1"/>
            <a:ext cx="5000459" cy="1425992"/>
            <a:chOff x="7191542" y="1"/>
            <a:chExt cx="5000459" cy="1425992"/>
          </a:xfrm>
        </p:grpSpPr>
        <p:pic>
          <p:nvPicPr>
            <p:cNvPr id="3149" name="Google Shape;3149;p49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150" name="Google Shape;3150;p493"/>
            <p:cNvGrpSpPr/>
            <p:nvPr/>
          </p:nvGrpSpPr>
          <p:grpSpPr>
            <a:xfrm>
              <a:off x="7191542" y="1"/>
              <a:ext cx="5000459" cy="1425992"/>
              <a:chOff x="7186272" y="0"/>
              <a:chExt cx="5005729" cy="1427495"/>
            </a:xfrm>
          </p:grpSpPr>
          <p:sp>
            <p:nvSpPr>
              <p:cNvPr id="3151" name="Google Shape;3151;p49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152" name="Google Shape;3152;p49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153" name="Google Shape;3153;p493"/>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54" name="Google Shape;3154;p493"/>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155" name="Google Shape;3155;p493"/>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56" name="Google Shape;3156;p49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157" name="Google Shape;3157;p49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58" name="Google Shape;3158;p493"/>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159" name="Google Shape;3159;p49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160" name="Google Shape;3160;p49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35.xml><?xml version="1.0" encoding="utf-8"?>
<p:sldLayout xmlns:a="http://schemas.openxmlformats.org/drawingml/2006/main" xmlns:r="http://schemas.openxmlformats.org/officeDocument/2006/relationships" xmlns:p="http://schemas.openxmlformats.org/presentationml/2006/main" matchingName="10_Blank">
  <p:cSld name="10_Blank">
    <p:spTree>
      <p:nvGrpSpPr>
        <p:cNvPr id="1" name="Shape 3161"/>
        <p:cNvGrpSpPr/>
        <p:nvPr/>
      </p:nvGrpSpPr>
      <p:grpSpPr>
        <a:xfrm>
          <a:off x="0" y="0"/>
          <a:ext cx="0" cy="0"/>
          <a:chOff x="0" y="0"/>
          <a:chExt cx="0" cy="0"/>
        </a:xfrm>
      </p:grpSpPr>
      <p:sp>
        <p:nvSpPr>
          <p:cNvPr id="3162" name="Google Shape;3162;p494"/>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163" name="Google Shape;3163;p4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164" name="Google Shape;3164;p49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165" name="Google Shape;3165;p494"/>
          <p:cNvGrpSpPr/>
          <p:nvPr/>
        </p:nvGrpSpPr>
        <p:grpSpPr>
          <a:xfrm>
            <a:off x="7191544" y="1"/>
            <a:ext cx="5000459" cy="1425992"/>
            <a:chOff x="7191542" y="1"/>
            <a:chExt cx="5000459" cy="1425992"/>
          </a:xfrm>
        </p:grpSpPr>
        <p:pic>
          <p:nvPicPr>
            <p:cNvPr id="3166" name="Google Shape;3166;p4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167" name="Google Shape;3167;p494"/>
            <p:cNvGrpSpPr/>
            <p:nvPr/>
          </p:nvGrpSpPr>
          <p:grpSpPr>
            <a:xfrm>
              <a:off x="7191542" y="1"/>
              <a:ext cx="5000459" cy="1425992"/>
              <a:chOff x="7186272" y="0"/>
              <a:chExt cx="5005729" cy="1427495"/>
            </a:xfrm>
          </p:grpSpPr>
          <p:sp>
            <p:nvSpPr>
              <p:cNvPr id="3168" name="Google Shape;3168;p4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169" name="Google Shape;3169;p4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036.xml><?xml version="1.0" encoding="utf-8"?>
<p:sldLayout xmlns:a="http://schemas.openxmlformats.org/drawingml/2006/main" xmlns:r="http://schemas.openxmlformats.org/officeDocument/2006/relationships" xmlns:p="http://schemas.openxmlformats.org/presentationml/2006/main" matchingName="12_Title Only">
  <p:cSld name="12_Title Only">
    <p:spTree>
      <p:nvGrpSpPr>
        <p:cNvPr id="1" name="Shape 3170"/>
        <p:cNvGrpSpPr/>
        <p:nvPr/>
      </p:nvGrpSpPr>
      <p:grpSpPr>
        <a:xfrm>
          <a:off x="0" y="0"/>
          <a:ext cx="0" cy="0"/>
          <a:chOff x="0" y="0"/>
          <a:chExt cx="0" cy="0"/>
        </a:xfrm>
      </p:grpSpPr>
      <p:grpSp>
        <p:nvGrpSpPr>
          <p:cNvPr id="3171" name="Google Shape;3171;p495"/>
          <p:cNvGrpSpPr/>
          <p:nvPr/>
        </p:nvGrpSpPr>
        <p:grpSpPr>
          <a:xfrm>
            <a:off x="7191544" y="1"/>
            <a:ext cx="5000459" cy="1425992"/>
            <a:chOff x="7191542" y="1"/>
            <a:chExt cx="5000459" cy="1425992"/>
          </a:xfrm>
        </p:grpSpPr>
        <p:pic>
          <p:nvPicPr>
            <p:cNvPr id="3172" name="Google Shape;3172;p49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173" name="Google Shape;3173;p495"/>
            <p:cNvGrpSpPr/>
            <p:nvPr/>
          </p:nvGrpSpPr>
          <p:grpSpPr>
            <a:xfrm>
              <a:off x="7191542" y="1"/>
              <a:ext cx="5000459" cy="1425992"/>
              <a:chOff x="7186272" y="0"/>
              <a:chExt cx="5005729" cy="1427495"/>
            </a:xfrm>
          </p:grpSpPr>
          <p:sp>
            <p:nvSpPr>
              <p:cNvPr id="3174" name="Google Shape;3174;p49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175" name="Google Shape;3175;p49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176" name="Google Shape;3176;p49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77" name="Google Shape;3177;p495"/>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178" name="Google Shape;3178;p49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179" name="Google Shape;3179;p49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37.xml><?xml version="1.0" encoding="utf-8"?>
<p:sldLayout xmlns:a="http://schemas.openxmlformats.org/drawingml/2006/main" xmlns:r="http://schemas.openxmlformats.org/officeDocument/2006/relationships" xmlns:p="http://schemas.openxmlformats.org/presentationml/2006/main" matchingName="24_Quotation">
  <p:cSld name="24_Quotation 2">
    <p:spTree>
      <p:nvGrpSpPr>
        <p:cNvPr id="1" name="Shape 3180"/>
        <p:cNvGrpSpPr/>
        <p:nvPr/>
      </p:nvGrpSpPr>
      <p:grpSpPr>
        <a:xfrm>
          <a:off x="0" y="0"/>
          <a:ext cx="0" cy="0"/>
          <a:chOff x="0" y="0"/>
          <a:chExt cx="0" cy="0"/>
        </a:xfrm>
      </p:grpSpPr>
      <p:sp>
        <p:nvSpPr>
          <p:cNvPr id="3181" name="Google Shape;3181;p496"/>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182" name="Google Shape;3182;p49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83" name="Google Shape;3183;p49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84" name="Google Shape;3184;p49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185" name="Google Shape;3185;p49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186" name="Google Shape;3186;p49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187" name="Google Shape;3187;p496"/>
          <p:cNvGrpSpPr/>
          <p:nvPr/>
        </p:nvGrpSpPr>
        <p:grpSpPr>
          <a:xfrm>
            <a:off x="7191543" y="1"/>
            <a:ext cx="5000459" cy="1425992"/>
            <a:chOff x="7191542" y="1"/>
            <a:chExt cx="5000459" cy="1425992"/>
          </a:xfrm>
        </p:grpSpPr>
        <p:pic>
          <p:nvPicPr>
            <p:cNvPr id="3188" name="Google Shape;3188;p49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189" name="Google Shape;3189;p496"/>
            <p:cNvGrpSpPr/>
            <p:nvPr/>
          </p:nvGrpSpPr>
          <p:grpSpPr>
            <a:xfrm>
              <a:off x="7191542" y="1"/>
              <a:ext cx="5000459" cy="1425992"/>
              <a:chOff x="7186272" y="0"/>
              <a:chExt cx="5005729" cy="1427495"/>
            </a:xfrm>
          </p:grpSpPr>
          <p:sp>
            <p:nvSpPr>
              <p:cNvPr id="3190" name="Google Shape;3190;p49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191" name="Google Shape;3191;p49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192" name="Google Shape;3192;p49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38.xml><?xml version="1.0" encoding="utf-8"?>
<p:sldLayout xmlns:a="http://schemas.openxmlformats.org/drawingml/2006/main" xmlns:r="http://schemas.openxmlformats.org/officeDocument/2006/relationships" xmlns:p="http://schemas.openxmlformats.org/presentationml/2006/main" matchingName="25_Quotation">
  <p:cSld name="25_Quotation 3">
    <p:spTree>
      <p:nvGrpSpPr>
        <p:cNvPr id="1" name="Shape 3193"/>
        <p:cNvGrpSpPr/>
        <p:nvPr/>
      </p:nvGrpSpPr>
      <p:grpSpPr>
        <a:xfrm>
          <a:off x="0" y="0"/>
          <a:ext cx="0" cy="0"/>
          <a:chOff x="0" y="0"/>
          <a:chExt cx="0" cy="0"/>
        </a:xfrm>
      </p:grpSpPr>
      <p:sp>
        <p:nvSpPr>
          <p:cNvPr id="3194" name="Google Shape;3194;p49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195" name="Google Shape;3195;p49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96" name="Google Shape;3196;p49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97" name="Google Shape;3197;p49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198" name="Google Shape;3198;p49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199" name="Google Shape;3199;p49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200" name="Google Shape;3200;p497"/>
          <p:cNvGrpSpPr/>
          <p:nvPr/>
        </p:nvGrpSpPr>
        <p:grpSpPr>
          <a:xfrm>
            <a:off x="7191543" y="1"/>
            <a:ext cx="5000459" cy="1425992"/>
            <a:chOff x="7191542" y="1"/>
            <a:chExt cx="5000459" cy="1425992"/>
          </a:xfrm>
        </p:grpSpPr>
        <p:pic>
          <p:nvPicPr>
            <p:cNvPr id="3201" name="Google Shape;3201;p49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202" name="Google Shape;3202;p497"/>
            <p:cNvGrpSpPr/>
            <p:nvPr/>
          </p:nvGrpSpPr>
          <p:grpSpPr>
            <a:xfrm>
              <a:off x="7191542" y="1"/>
              <a:ext cx="5000459" cy="1425992"/>
              <a:chOff x="7186272" y="0"/>
              <a:chExt cx="5005729" cy="1427495"/>
            </a:xfrm>
          </p:grpSpPr>
          <p:sp>
            <p:nvSpPr>
              <p:cNvPr id="3203" name="Google Shape;3203;p49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204" name="Google Shape;3204;p49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205" name="Google Shape;3205;p49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39.xml><?xml version="1.0" encoding="utf-8"?>
<p:sldLayout xmlns:a="http://schemas.openxmlformats.org/drawingml/2006/main" xmlns:r="http://schemas.openxmlformats.org/officeDocument/2006/relationships" xmlns:p="http://schemas.openxmlformats.org/presentationml/2006/main" matchingName="11_Blank">
  <p:cSld name="11_Blank">
    <p:spTree>
      <p:nvGrpSpPr>
        <p:cNvPr id="1" name="Shape 3206"/>
        <p:cNvGrpSpPr/>
        <p:nvPr/>
      </p:nvGrpSpPr>
      <p:grpSpPr>
        <a:xfrm>
          <a:off x="0" y="0"/>
          <a:ext cx="0" cy="0"/>
          <a:chOff x="0" y="0"/>
          <a:chExt cx="0" cy="0"/>
        </a:xfrm>
      </p:grpSpPr>
      <p:sp>
        <p:nvSpPr>
          <p:cNvPr id="3207" name="Google Shape;3207;p49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208" name="Google Shape;3208;p4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209" name="Google Shape;3209;p49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210" name="Google Shape;3210;p498"/>
          <p:cNvGrpSpPr/>
          <p:nvPr/>
        </p:nvGrpSpPr>
        <p:grpSpPr>
          <a:xfrm>
            <a:off x="7191543" y="1"/>
            <a:ext cx="5000459" cy="1425992"/>
            <a:chOff x="7191542" y="1"/>
            <a:chExt cx="5000459" cy="1425992"/>
          </a:xfrm>
        </p:grpSpPr>
        <p:pic>
          <p:nvPicPr>
            <p:cNvPr id="3211" name="Google Shape;3211;p4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212" name="Google Shape;3212;p498"/>
            <p:cNvGrpSpPr/>
            <p:nvPr/>
          </p:nvGrpSpPr>
          <p:grpSpPr>
            <a:xfrm>
              <a:off x="7191542" y="1"/>
              <a:ext cx="5000459" cy="1425992"/>
              <a:chOff x="7186272" y="0"/>
              <a:chExt cx="5005729" cy="1427495"/>
            </a:xfrm>
          </p:grpSpPr>
          <p:sp>
            <p:nvSpPr>
              <p:cNvPr id="3213" name="Google Shape;3213;p4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214" name="Google Shape;3214;p4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5 2">
    <p:spTree>
      <p:nvGrpSpPr>
        <p:cNvPr id="1" name="Shape 10987"/>
        <p:cNvGrpSpPr/>
        <p:nvPr/>
      </p:nvGrpSpPr>
      <p:grpSpPr>
        <a:xfrm>
          <a:off x="0" y="0"/>
          <a:ext cx="0" cy="0"/>
          <a:chOff x="0" y="0"/>
          <a:chExt cx="0" cy="0"/>
        </a:xfrm>
      </p:grpSpPr>
      <p:sp>
        <p:nvSpPr>
          <p:cNvPr id="10988" name="Google Shape;10988;p1508"/>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89" name="Google Shape;10989;p1508"/>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90" name="Google Shape;10990;p1508"/>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91" name="Google Shape;10991;p1508"/>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0992" name="Google Shape;10992;p150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040.xml><?xml version="1.0" encoding="utf-8"?>
<p:sldLayout xmlns:a="http://schemas.openxmlformats.org/drawingml/2006/main" xmlns:r="http://schemas.openxmlformats.org/officeDocument/2006/relationships" xmlns:p="http://schemas.openxmlformats.org/presentationml/2006/main" matchingName="32_Quotation">
  <p:cSld name="32_Quotation 2">
    <p:spTree>
      <p:nvGrpSpPr>
        <p:cNvPr id="1" name="Shape 3215"/>
        <p:cNvGrpSpPr/>
        <p:nvPr/>
      </p:nvGrpSpPr>
      <p:grpSpPr>
        <a:xfrm>
          <a:off x="0" y="0"/>
          <a:ext cx="0" cy="0"/>
          <a:chOff x="0" y="0"/>
          <a:chExt cx="0" cy="0"/>
        </a:xfrm>
      </p:grpSpPr>
      <p:sp>
        <p:nvSpPr>
          <p:cNvPr id="3216" name="Google Shape;3216;p499"/>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217" name="Google Shape;3217;p499"/>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18" name="Google Shape;3218;p49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219" name="Google Shape;3219;p49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220" name="Google Shape;3220;p4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221" name="Google Shape;3221;p49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222" name="Google Shape;3222;p499"/>
          <p:cNvGrpSpPr/>
          <p:nvPr/>
        </p:nvGrpSpPr>
        <p:grpSpPr>
          <a:xfrm>
            <a:off x="7191543" y="1"/>
            <a:ext cx="5000459" cy="1425992"/>
            <a:chOff x="7191542" y="1"/>
            <a:chExt cx="5000459" cy="1425992"/>
          </a:xfrm>
        </p:grpSpPr>
        <p:pic>
          <p:nvPicPr>
            <p:cNvPr id="3223" name="Google Shape;3223;p4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224" name="Google Shape;3224;p499"/>
            <p:cNvGrpSpPr/>
            <p:nvPr/>
          </p:nvGrpSpPr>
          <p:grpSpPr>
            <a:xfrm>
              <a:off x="7191542" y="1"/>
              <a:ext cx="5000459" cy="1425992"/>
              <a:chOff x="7186272" y="0"/>
              <a:chExt cx="5005729" cy="1427495"/>
            </a:xfrm>
          </p:grpSpPr>
          <p:sp>
            <p:nvSpPr>
              <p:cNvPr id="3225" name="Google Shape;3225;p4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226" name="Google Shape;3226;p4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227" name="Google Shape;3227;p49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41.xml><?xml version="1.0" encoding="utf-8"?>
<p:sldLayout xmlns:a="http://schemas.openxmlformats.org/drawingml/2006/main" xmlns:r="http://schemas.openxmlformats.org/officeDocument/2006/relationships" xmlns:p="http://schemas.openxmlformats.org/presentationml/2006/main" matchingName="33_Quotation">
  <p:cSld name="33_Quotation 2">
    <p:spTree>
      <p:nvGrpSpPr>
        <p:cNvPr id="1" name="Shape 3228"/>
        <p:cNvGrpSpPr/>
        <p:nvPr/>
      </p:nvGrpSpPr>
      <p:grpSpPr>
        <a:xfrm>
          <a:off x="0" y="0"/>
          <a:ext cx="0" cy="0"/>
          <a:chOff x="0" y="0"/>
          <a:chExt cx="0" cy="0"/>
        </a:xfrm>
      </p:grpSpPr>
      <p:sp>
        <p:nvSpPr>
          <p:cNvPr id="3229" name="Google Shape;3229;p50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230" name="Google Shape;3230;p50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31" name="Google Shape;3231;p50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232" name="Google Shape;3232;p50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233" name="Google Shape;3233;p50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234" name="Google Shape;3234;p50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235" name="Google Shape;3235;p500"/>
          <p:cNvGrpSpPr/>
          <p:nvPr/>
        </p:nvGrpSpPr>
        <p:grpSpPr>
          <a:xfrm>
            <a:off x="7191543" y="1"/>
            <a:ext cx="5000459" cy="1425992"/>
            <a:chOff x="7191542" y="1"/>
            <a:chExt cx="5000459" cy="1425992"/>
          </a:xfrm>
        </p:grpSpPr>
        <p:pic>
          <p:nvPicPr>
            <p:cNvPr id="3236" name="Google Shape;3236;p50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237" name="Google Shape;3237;p500"/>
            <p:cNvGrpSpPr/>
            <p:nvPr/>
          </p:nvGrpSpPr>
          <p:grpSpPr>
            <a:xfrm>
              <a:off x="7191542" y="1"/>
              <a:ext cx="5000459" cy="1425992"/>
              <a:chOff x="7186272" y="0"/>
              <a:chExt cx="5005729" cy="1427495"/>
            </a:xfrm>
          </p:grpSpPr>
          <p:sp>
            <p:nvSpPr>
              <p:cNvPr id="3238" name="Google Shape;3238;p50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239" name="Google Shape;3239;p50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240" name="Google Shape;3240;p50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42.xml><?xml version="1.0" encoding="utf-8"?>
<p:sldLayout xmlns:a="http://schemas.openxmlformats.org/drawingml/2006/main" xmlns:r="http://schemas.openxmlformats.org/officeDocument/2006/relationships" xmlns:p="http://schemas.openxmlformats.org/presentationml/2006/main" matchingName="Divider">
  <p:cSld name="Divider 10">
    <p:bg>
      <p:bgPr>
        <a:solidFill>
          <a:schemeClr val="lt2"/>
        </a:solidFill>
        <a:effectLst/>
      </p:bgPr>
    </p:bg>
    <p:spTree>
      <p:nvGrpSpPr>
        <p:cNvPr id="1" name="Shape 3241"/>
        <p:cNvGrpSpPr/>
        <p:nvPr/>
      </p:nvGrpSpPr>
      <p:grpSpPr>
        <a:xfrm>
          <a:off x="0" y="0"/>
          <a:ext cx="0" cy="0"/>
          <a:chOff x="0" y="0"/>
          <a:chExt cx="0" cy="0"/>
        </a:xfrm>
      </p:grpSpPr>
      <p:grpSp>
        <p:nvGrpSpPr>
          <p:cNvPr id="3242" name="Google Shape;3242;p501"/>
          <p:cNvGrpSpPr/>
          <p:nvPr/>
        </p:nvGrpSpPr>
        <p:grpSpPr>
          <a:xfrm>
            <a:off x="0" y="5020348"/>
            <a:ext cx="12192000" cy="1837653"/>
            <a:chOff x="0" y="5020347"/>
            <a:chExt cx="12192000" cy="1837653"/>
          </a:xfrm>
        </p:grpSpPr>
        <p:sp>
          <p:nvSpPr>
            <p:cNvPr id="3243" name="Google Shape;3243;p50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244" name="Google Shape;3244;p50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245" name="Google Shape;3245;p50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246" name="Google Shape;3246;p50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247" name="Google Shape;3247;p501"/>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48" name="Google Shape;3248;p501"/>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43.xml><?xml version="1.0" encoding="utf-8"?>
<p:sldLayout xmlns:a="http://schemas.openxmlformats.org/drawingml/2006/main" xmlns:r="http://schemas.openxmlformats.org/officeDocument/2006/relationships" xmlns:p="http://schemas.openxmlformats.org/presentationml/2006/main" matchingName="26_Quotation">
  <p:cSld name="26_Quotation 2">
    <p:spTree>
      <p:nvGrpSpPr>
        <p:cNvPr id="1" name="Shape 3249"/>
        <p:cNvGrpSpPr/>
        <p:nvPr/>
      </p:nvGrpSpPr>
      <p:grpSpPr>
        <a:xfrm>
          <a:off x="0" y="0"/>
          <a:ext cx="0" cy="0"/>
          <a:chOff x="0" y="0"/>
          <a:chExt cx="0" cy="0"/>
        </a:xfrm>
      </p:grpSpPr>
      <p:sp>
        <p:nvSpPr>
          <p:cNvPr id="3250" name="Google Shape;3250;p502"/>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251" name="Google Shape;3251;p502"/>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52" name="Google Shape;3252;p50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253" name="Google Shape;3253;p50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254" name="Google Shape;3254;p50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255" name="Google Shape;3255;p50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256" name="Google Shape;3256;p502"/>
          <p:cNvGrpSpPr/>
          <p:nvPr/>
        </p:nvGrpSpPr>
        <p:grpSpPr>
          <a:xfrm>
            <a:off x="7191543" y="1"/>
            <a:ext cx="5000459" cy="1425992"/>
            <a:chOff x="7191542" y="1"/>
            <a:chExt cx="5000459" cy="1425992"/>
          </a:xfrm>
        </p:grpSpPr>
        <p:pic>
          <p:nvPicPr>
            <p:cNvPr id="3257" name="Google Shape;3257;p50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258" name="Google Shape;3258;p502"/>
            <p:cNvGrpSpPr/>
            <p:nvPr/>
          </p:nvGrpSpPr>
          <p:grpSpPr>
            <a:xfrm>
              <a:off x="7191542" y="1"/>
              <a:ext cx="5000459" cy="1425992"/>
              <a:chOff x="7186272" y="0"/>
              <a:chExt cx="5005729" cy="1427495"/>
            </a:xfrm>
          </p:grpSpPr>
          <p:sp>
            <p:nvSpPr>
              <p:cNvPr id="3259" name="Google Shape;3259;p50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260" name="Google Shape;3260;p50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261" name="Google Shape;3261;p50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44.xml><?xml version="1.0" encoding="utf-8"?>
<p:sldLayout xmlns:a="http://schemas.openxmlformats.org/drawingml/2006/main" xmlns:r="http://schemas.openxmlformats.org/officeDocument/2006/relationships" xmlns:p="http://schemas.openxmlformats.org/presentationml/2006/main" matchingName="40_Quotation">
  <p:cSld name="40_Quotation">
    <p:spTree>
      <p:nvGrpSpPr>
        <p:cNvPr id="1" name="Shape 3262"/>
        <p:cNvGrpSpPr/>
        <p:nvPr/>
      </p:nvGrpSpPr>
      <p:grpSpPr>
        <a:xfrm>
          <a:off x="0" y="0"/>
          <a:ext cx="0" cy="0"/>
          <a:chOff x="0" y="0"/>
          <a:chExt cx="0" cy="0"/>
        </a:xfrm>
      </p:grpSpPr>
      <p:sp>
        <p:nvSpPr>
          <p:cNvPr id="3263" name="Google Shape;3263;p503"/>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264" name="Google Shape;3264;p503"/>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65" name="Google Shape;3265;p503"/>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266" name="Google Shape;3266;p50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267" name="Google Shape;3267;p50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268" name="Google Shape;3268;p50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269" name="Google Shape;3269;p503"/>
          <p:cNvGrpSpPr/>
          <p:nvPr/>
        </p:nvGrpSpPr>
        <p:grpSpPr>
          <a:xfrm>
            <a:off x="7191543" y="1"/>
            <a:ext cx="5000459" cy="1425992"/>
            <a:chOff x="7191542" y="1"/>
            <a:chExt cx="5000459" cy="1425992"/>
          </a:xfrm>
        </p:grpSpPr>
        <p:pic>
          <p:nvPicPr>
            <p:cNvPr id="3270" name="Google Shape;3270;p50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271" name="Google Shape;3271;p503"/>
            <p:cNvGrpSpPr/>
            <p:nvPr/>
          </p:nvGrpSpPr>
          <p:grpSpPr>
            <a:xfrm>
              <a:off x="7191542" y="1"/>
              <a:ext cx="5000459" cy="1425992"/>
              <a:chOff x="7186272" y="0"/>
              <a:chExt cx="5005729" cy="1427495"/>
            </a:xfrm>
          </p:grpSpPr>
          <p:sp>
            <p:nvSpPr>
              <p:cNvPr id="3272" name="Google Shape;3272;p50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273" name="Google Shape;3273;p50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274" name="Google Shape;3274;p503"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45.xml><?xml version="1.0" encoding="utf-8"?>
<p:sldLayout xmlns:a="http://schemas.openxmlformats.org/drawingml/2006/main" xmlns:r="http://schemas.openxmlformats.org/officeDocument/2006/relationships" xmlns:p="http://schemas.openxmlformats.org/presentationml/2006/main" matchingName="Quotation">
  <p:cSld name="Quotation 9">
    <p:spTree>
      <p:nvGrpSpPr>
        <p:cNvPr id="1" name="Shape 3275"/>
        <p:cNvGrpSpPr/>
        <p:nvPr/>
      </p:nvGrpSpPr>
      <p:grpSpPr>
        <a:xfrm>
          <a:off x="0" y="0"/>
          <a:ext cx="0" cy="0"/>
          <a:chOff x="0" y="0"/>
          <a:chExt cx="0" cy="0"/>
        </a:xfrm>
      </p:grpSpPr>
      <p:sp>
        <p:nvSpPr>
          <p:cNvPr id="3276" name="Google Shape;3276;p504"/>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277" name="Google Shape;3277;p504"/>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78" name="Google Shape;3278;p504"/>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279" name="Google Shape;3279;p50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280" name="Google Shape;3280;p50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281" name="Google Shape;3281;p50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282" name="Google Shape;3282;p504"/>
          <p:cNvGrpSpPr/>
          <p:nvPr/>
        </p:nvGrpSpPr>
        <p:grpSpPr>
          <a:xfrm>
            <a:off x="7191543" y="1"/>
            <a:ext cx="5000459" cy="1425992"/>
            <a:chOff x="7191542" y="1"/>
            <a:chExt cx="5000459" cy="1425992"/>
          </a:xfrm>
        </p:grpSpPr>
        <p:pic>
          <p:nvPicPr>
            <p:cNvPr id="3283" name="Google Shape;3283;p50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284" name="Google Shape;3284;p504"/>
            <p:cNvGrpSpPr/>
            <p:nvPr/>
          </p:nvGrpSpPr>
          <p:grpSpPr>
            <a:xfrm>
              <a:off x="7191542" y="1"/>
              <a:ext cx="5000459" cy="1425992"/>
              <a:chOff x="7186272" y="0"/>
              <a:chExt cx="5005729" cy="1427495"/>
            </a:xfrm>
          </p:grpSpPr>
          <p:sp>
            <p:nvSpPr>
              <p:cNvPr id="3285" name="Google Shape;3285;p50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286" name="Google Shape;3286;p50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287" name="Google Shape;3287;p504"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46.xml><?xml version="1.0" encoding="utf-8"?>
<p:sldLayout xmlns:a="http://schemas.openxmlformats.org/drawingml/2006/main" xmlns:r="http://schemas.openxmlformats.org/officeDocument/2006/relationships" xmlns:p="http://schemas.openxmlformats.org/presentationml/2006/main" matchingName="Title Only">
  <p:cSld name="Title Only 4">
    <p:spTree>
      <p:nvGrpSpPr>
        <p:cNvPr id="1" name="Shape 3288"/>
        <p:cNvGrpSpPr/>
        <p:nvPr/>
      </p:nvGrpSpPr>
      <p:grpSpPr>
        <a:xfrm>
          <a:off x="0" y="0"/>
          <a:ext cx="0" cy="0"/>
          <a:chOff x="0" y="0"/>
          <a:chExt cx="0" cy="0"/>
        </a:xfrm>
      </p:grpSpPr>
      <p:grpSp>
        <p:nvGrpSpPr>
          <p:cNvPr id="3289" name="Google Shape;3289;p505"/>
          <p:cNvGrpSpPr/>
          <p:nvPr/>
        </p:nvGrpSpPr>
        <p:grpSpPr>
          <a:xfrm>
            <a:off x="7191543" y="1"/>
            <a:ext cx="5000459" cy="1425992"/>
            <a:chOff x="7191542" y="1"/>
            <a:chExt cx="5000459" cy="1425992"/>
          </a:xfrm>
        </p:grpSpPr>
        <p:pic>
          <p:nvPicPr>
            <p:cNvPr id="3290" name="Google Shape;3290;p50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291" name="Google Shape;3291;p505"/>
            <p:cNvGrpSpPr/>
            <p:nvPr/>
          </p:nvGrpSpPr>
          <p:grpSpPr>
            <a:xfrm>
              <a:off x="7191542" y="1"/>
              <a:ext cx="5000459" cy="1425992"/>
              <a:chOff x="7186272" y="0"/>
              <a:chExt cx="5005729" cy="1427495"/>
            </a:xfrm>
          </p:grpSpPr>
          <p:sp>
            <p:nvSpPr>
              <p:cNvPr id="3292" name="Google Shape;3292;p50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293" name="Google Shape;3293;p50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294" name="Google Shape;3294;p50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95" name="Google Shape;3295;p50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296" name="Google Shape;3296;p50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297" name="Google Shape;3297;p50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47.xml><?xml version="1.0" encoding="utf-8"?>
<p:sldLayout xmlns:a="http://schemas.openxmlformats.org/drawingml/2006/main" xmlns:r="http://schemas.openxmlformats.org/officeDocument/2006/relationships" xmlns:p="http://schemas.openxmlformats.org/presentationml/2006/main" matchingName="Blank">
  <p:cSld name="Blank 5">
    <p:spTree>
      <p:nvGrpSpPr>
        <p:cNvPr id="1" name="Shape 3298"/>
        <p:cNvGrpSpPr/>
        <p:nvPr/>
      </p:nvGrpSpPr>
      <p:grpSpPr>
        <a:xfrm>
          <a:off x="0" y="0"/>
          <a:ext cx="0" cy="0"/>
          <a:chOff x="0" y="0"/>
          <a:chExt cx="0" cy="0"/>
        </a:xfrm>
      </p:grpSpPr>
      <p:sp>
        <p:nvSpPr>
          <p:cNvPr id="3299" name="Google Shape;3299;p50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300" name="Google Shape;3300;p50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301" name="Google Shape;3301;p50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302" name="Google Shape;3302;p506"/>
          <p:cNvGrpSpPr/>
          <p:nvPr/>
        </p:nvGrpSpPr>
        <p:grpSpPr>
          <a:xfrm>
            <a:off x="7191543" y="1"/>
            <a:ext cx="5000459" cy="1425992"/>
            <a:chOff x="7191542" y="1"/>
            <a:chExt cx="5000459" cy="1425992"/>
          </a:xfrm>
        </p:grpSpPr>
        <p:pic>
          <p:nvPicPr>
            <p:cNvPr id="3303" name="Google Shape;3303;p50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304" name="Google Shape;3304;p506"/>
            <p:cNvGrpSpPr/>
            <p:nvPr/>
          </p:nvGrpSpPr>
          <p:grpSpPr>
            <a:xfrm>
              <a:off x="7191542" y="1"/>
              <a:ext cx="5000459" cy="1425992"/>
              <a:chOff x="7186272" y="0"/>
              <a:chExt cx="5005729" cy="1427495"/>
            </a:xfrm>
          </p:grpSpPr>
          <p:sp>
            <p:nvSpPr>
              <p:cNvPr id="3305" name="Google Shape;3305;p50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306" name="Google Shape;3306;p50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048.xml><?xml version="1.0" encoding="utf-8"?>
<p:sldLayout xmlns:a="http://schemas.openxmlformats.org/drawingml/2006/main" xmlns:r="http://schemas.openxmlformats.org/officeDocument/2006/relationships" xmlns:p="http://schemas.openxmlformats.org/presentationml/2006/main" showMasterSp="0" matchingName="1_Title Slide">
  <p:cSld name="1_Title Slide">
    <p:bg>
      <p:bgPr>
        <a:solidFill>
          <a:schemeClr val="lt1"/>
        </a:solidFill>
        <a:effectLst/>
      </p:bgPr>
    </p:bg>
    <p:spTree>
      <p:nvGrpSpPr>
        <p:cNvPr id="1" name="Shape 3307"/>
        <p:cNvGrpSpPr/>
        <p:nvPr/>
      </p:nvGrpSpPr>
      <p:grpSpPr>
        <a:xfrm>
          <a:off x="0" y="0"/>
          <a:ext cx="0" cy="0"/>
          <a:chOff x="0" y="0"/>
          <a:chExt cx="0" cy="0"/>
        </a:xfrm>
      </p:grpSpPr>
      <p:sp>
        <p:nvSpPr>
          <p:cNvPr id="3308" name="Google Shape;3308;p507"/>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309" name="Google Shape;3309;p507"/>
          <p:cNvSpPr/>
          <p:nvPr/>
        </p:nvSpPr>
        <p:spPr>
          <a:xfrm>
            <a:off x="3"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pic>
        <p:nvPicPr>
          <p:cNvPr id="3310" name="Google Shape;3310;p507"/>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3311" name="Google Shape;3311;p507"/>
          <p:cNvSpPr/>
          <p:nvPr/>
        </p:nvSpPr>
        <p:spPr>
          <a:xfrm>
            <a:off x="1" y="5020056"/>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pic>
        <p:nvPicPr>
          <p:cNvPr id="3312" name="Google Shape;3312;p507"/>
          <p:cNvPicPr preferRelativeResize="0"/>
          <p:nvPr/>
        </p:nvPicPr>
        <p:blipFill rotWithShape="1">
          <a:blip r:embed="rId3">
            <a:alphaModFix/>
          </a:blip>
          <a:srcRect/>
          <a:stretch/>
        </p:blipFill>
        <p:spPr>
          <a:xfrm>
            <a:off x="313957" y="5564124"/>
            <a:ext cx="2025383" cy="911351"/>
          </a:xfrm>
          <a:prstGeom prst="rect">
            <a:avLst/>
          </a:prstGeom>
          <a:noFill/>
          <a:ln>
            <a:noFill/>
          </a:ln>
        </p:spPr>
      </p:pic>
      <p:sp>
        <p:nvSpPr>
          <p:cNvPr id="3313" name="Google Shape;3313;p507"/>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314" name="Google Shape;3314;p507"/>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15" name="Google Shape;3315;p507"/>
          <p:cNvSpPr txBox="1">
            <a:spLocks noGrp="1"/>
          </p:cNvSpPr>
          <p:nvPr>
            <p:ph type="subTitle" idx="1"/>
          </p:nvPr>
        </p:nvSpPr>
        <p:spPr>
          <a:xfrm>
            <a:off x="1828800" y="3840480"/>
            <a:ext cx="8534400" cy="369332"/>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3316" name="Google Shape;3316;p507"/>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17" name="Google Shape;3317;p507"/>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919497"/>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3318" name="Google Shape;3318;p507"/>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102"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102"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102"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102"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102"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102"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102"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102"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102"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102"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049.xml><?xml version="1.0" encoding="utf-8"?>
<p:sldLayout xmlns:a="http://schemas.openxmlformats.org/drawingml/2006/main" xmlns:r="http://schemas.openxmlformats.org/officeDocument/2006/relationships" xmlns:p="http://schemas.openxmlformats.org/presentationml/2006/main" matchingName="33_Cover">
  <p:cSld name="33_Cover">
    <p:spTree>
      <p:nvGrpSpPr>
        <p:cNvPr id="1" name="Shape 3319"/>
        <p:cNvGrpSpPr/>
        <p:nvPr/>
      </p:nvGrpSpPr>
      <p:grpSpPr>
        <a:xfrm>
          <a:off x="0" y="0"/>
          <a:ext cx="0" cy="0"/>
          <a:chOff x="0" y="0"/>
          <a:chExt cx="0" cy="0"/>
        </a:xfrm>
      </p:grpSpPr>
      <p:sp>
        <p:nvSpPr>
          <p:cNvPr id="3320" name="Google Shape;3320;p508"/>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21" name="Google Shape;3321;p508"/>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22" name="Google Shape;3322;p508"/>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323" name="Google Shape;3323;p508"/>
          <p:cNvSpPr>
            <a:spLocks noGrp="1"/>
          </p:cNvSpPr>
          <p:nvPr>
            <p:ph type="pic" idx="2"/>
          </p:nvPr>
        </p:nvSpPr>
        <p:spPr>
          <a:xfrm>
            <a:off x="7118685" y="233915"/>
            <a:ext cx="5073316" cy="5943600"/>
          </a:xfrm>
          <a:prstGeom prst="rect">
            <a:avLst/>
          </a:prstGeom>
          <a:noFill/>
          <a:ln>
            <a:noFill/>
          </a:ln>
        </p:spPr>
      </p:sp>
      <p:grpSp>
        <p:nvGrpSpPr>
          <p:cNvPr id="3324" name="Google Shape;3324;p508"/>
          <p:cNvGrpSpPr/>
          <p:nvPr/>
        </p:nvGrpSpPr>
        <p:grpSpPr>
          <a:xfrm>
            <a:off x="0" y="5020350"/>
            <a:ext cx="12192000" cy="1837653"/>
            <a:chOff x="0" y="5020348"/>
            <a:chExt cx="12192000" cy="1837653"/>
          </a:xfrm>
        </p:grpSpPr>
        <p:sp>
          <p:nvSpPr>
            <p:cNvPr id="3325" name="Google Shape;3325;p50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26" name="Google Shape;3326;p508"/>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327" name="Google Shape;3327;p50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1_Title and Content">
  <p:cSld name="1_Title and Content 5 2">
    <p:spTree>
      <p:nvGrpSpPr>
        <p:cNvPr id="1" name="Shape 10993"/>
        <p:cNvGrpSpPr/>
        <p:nvPr/>
      </p:nvGrpSpPr>
      <p:grpSpPr>
        <a:xfrm>
          <a:off x="0" y="0"/>
          <a:ext cx="0" cy="0"/>
          <a:chOff x="0" y="0"/>
          <a:chExt cx="0" cy="0"/>
        </a:xfrm>
      </p:grpSpPr>
      <p:sp>
        <p:nvSpPr>
          <p:cNvPr id="10994" name="Google Shape;10994;p150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0995" name="Google Shape;10995;p1509"/>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0996" name="Google Shape;10996;p1509"/>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0997" name="Google Shape;10997;p1509"/>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98" name="Google Shape;10998;p1509"/>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050.xml><?xml version="1.0" encoding="utf-8"?>
<p:sldLayout xmlns:a="http://schemas.openxmlformats.org/drawingml/2006/main" xmlns:r="http://schemas.openxmlformats.org/officeDocument/2006/relationships" xmlns:p="http://schemas.openxmlformats.org/presentationml/2006/main" matchingName="31_Divider">
  <p:cSld name="31_Divider">
    <p:bg>
      <p:bgPr>
        <a:solidFill>
          <a:schemeClr val="lt2"/>
        </a:solidFill>
        <a:effectLst/>
      </p:bgPr>
    </p:bg>
    <p:spTree>
      <p:nvGrpSpPr>
        <p:cNvPr id="1" name="Shape 3328"/>
        <p:cNvGrpSpPr/>
        <p:nvPr/>
      </p:nvGrpSpPr>
      <p:grpSpPr>
        <a:xfrm>
          <a:off x="0" y="0"/>
          <a:ext cx="0" cy="0"/>
          <a:chOff x="0" y="0"/>
          <a:chExt cx="0" cy="0"/>
        </a:xfrm>
      </p:grpSpPr>
      <p:grpSp>
        <p:nvGrpSpPr>
          <p:cNvPr id="3329" name="Google Shape;3329;p509"/>
          <p:cNvGrpSpPr/>
          <p:nvPr/>
        </p:nvGrpSpPr>
        <p:grpSpPr>
          <a:xfrm>
            <a:off x="0" y="5020348"/>
            <a:ext cx="12192000" cy="1837653"/>
            <a:chOff x="0" y="5020347"/>
            <a:chExt cx="12192000" cy="1837653"/>
          </a:xfrm>
        </p:grpSpPr>
        <p:sp>
          <p:nvSpPr>
            <p:cNvPr id="3330" name="Google Shape;3330;p509"/>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31" name="Google Shape;3331;p50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32" name="Google Shape;3332;p509"/>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333" name="Google Shape;3333;p50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334" name="Google Shape;3334;p509"/>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35" name="Google Shape;3335;p509"/>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51.xml><?xml version="1.0" encoding="utf-8"?>
<p:sldLayout xmlns:a="http://schemas.openxmlformats.org/drawingml/2006/main" xmlns:r="http://schemas.openxmlformats.org/officeDocument/2006/relationships" xmlns:p="http://schemas.openxmlformats.org/presentationml/2006/main" matchingName="42_Quotation">
  <p:cSld name="42_Quotation">
    <p:spTree>
      <p:nvGrpSpPr>
        <p:cNvPr id="1" name="Shape 3336"/>
        <p:cNvGrpSpPr/>
        <p:nvPr/>
      </p:nvGrpSpPr>
      <p:grpSpPr>
        <a:xfrm>
          <a:off x="0" y="0"/>
          <a:ext cx="0" cy="0"/>
          <a:chOff x="0" y="0"/>
          <a:chExt cx="0" cy="0"/>
        </a:xfrm>
      </p:grpSpPr>
      <p:sp>
        <p:nvSpPr>
          <p:cNvPr id="3337" name="Google Shape;3337;p51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38" name="Google Shape;3338;p51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39" name="Google Shape;3339;p51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340" name="Google Shape;3340;p51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341" name="Google Shape;3341;p51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342" name="Google Shape;3342;p51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343" name="Google Shape;3343;p510"/>
          <p:cNvGrpSpPr/>
          <p:nvPr/>
        </p:nvGrpSpPr>
        <p:grpSpPr>
          <a:xfrm>
            <a:off x="7191543" y="1"/>
            <a:ext cx="5000459" cy="1425992"/>
            <a:chOff x="7191542" y="1"/>
            <a:chExt cx="5000459" cy="1425992"/>
          </a:xfrm>
        </p:grpSpPr>
        <p:pic>
          <p:nvPicPr>
            <p:cNvPr id="3344" name="Google Shape;3344;p51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345" name="Google Shape;3345;p510"/>
            <p:cNvGrpSpPr/>
            <p:nvPr/>
          </p:nvGrpSpPr>
          <p:grpSpPr>
            <a:xfrm>
              <a:off x="7191542" y="1"/>
              <a:ext cx="5000459" cy="1425992"/>
              <a:chOff x="7186272" y="0"/>
              <a:chExt cx="5005729" cy="1427495"/>
            </a:xfrm>
          </p:grpSpPr>
          <p:sp>
            <p:nvSpPr>
              <p:cNvPr id="3346" name="Google Shape;3346;p51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347" name="Google Shape;3347;p51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348" name="Google Shape;3348;p51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52.xml><?xml version="1.0" encoding="utf-8"?>
<p:sldLayout xmlns:a="http://schemas.openxmlformats.org/drawingml/2006/main" xmlns:r="http://schemas.openxmlformats.org/officeDocument/2006/relationships" xmlns:p="http://schemas.openxmlformats.org/presentationml/2006/main" matchingName="44_Quotation">
  <p:cSld name="44_Quotation">
    <p:spTree>
      <p:nvGrpSpPr>
        <p:cNvPr id="1" name="Shape 3349"/>
        <p:cNvGrpSpPr/>
        <p:nvPr/>
      </p:nvGrpSpPr>
      <p:grpSpPr>
        <a:xfrm>
          <a:off x="0" y="0"/>
          <a:ext cx="0" cy="0"/>
          <a:chOff x="0" y="0"/>
          <a:chExt cx="0" cy="0"/>
        </a:xfrm>
      </p:grpSpPr>
      <p:sp>
        <p:nvSpPr>
          <p:cNvPr id="3350" name="Google Shape;3350;p511"/>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51" name="Google Shape;3351;p51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52" name="Google Shape;3352;p511"/>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353" name="Google Shape;3353;p51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354" name="Google Shape;3354;p51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355" name="Google Shape;3355;p51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356" name="Google Shape;3356;p511"/>
          <p:cNvGrpSpPr/>
          <p:nvPr/>
        </p:nvGrpSpPr>
        <p:grpSpPr>
          <a:xfrm>
            <a:off x="7191543" y="1"/>
            <a:ext cx="5000459" cy="1425992"/>
            <a:chOff x="7191542" y="1"/>
            <a:chExt cx="5000459" cy="1425992"/>
          </a:xfrm>
        </p:grpSpPr>
        <p:pic>
          <p:nvPicPr>
            <p:cNvPr id="3357" name="Google Shape;3357;p51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358" name="Google Shape;3358;p511"/>
            <p:cNvGrpSpPr/>
            <p:nvPr/>
          </p:nvGrpSpPr>
          <p:grpSpPr>
            <a:xfrm>
              <a:off x="7191542" y="1"/>
              <a:ext cx="5000459" cy="1425992"/>
              <a:chOff x="7186272" y="0"/>
              <a:chExt cx="5005729" cy="1427495"/>
            </a:xfrm>
          </p:grpSpPr>
          <p:sp>
            <p:nvSpPr>
              <p:cNvPr id="3359" name="Google Shape;3359;p51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360" name="Google Shape;3360;p51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361" name="Google Shape;3361;p511"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53.xml><?xml version="1.0" encoding="utf-8"?>
<p:sldLayout xmlns:a="http://schemas.openxmlformats.org/drawingml/2006/main" xmlns:r="http://schemas.openxmlformats.org/officeDocument/2006/relationships" xmlns:p="http://schemas.openxmlformats.org/presentationml/2006/main" matchingName="28_Quotation">
  <p:cSld name="28_Quotation 2">
    <p:spTree>
      <p:nvGrpSpPr>
        <p:cNvPr id="1" name="Shape 3362"/>
        <p:cNvGrpSpPr/>
        <p:nvPr/>
      </p:nvGrpSpPr>
      <p:grpSpPr>
        <a:xfrm>
          <a:off x="0" y="0"/>
          <a:ext cx="0" cy="0"/>
          <a:chOff x="0" y="0"/>
          <a:chExt cx="0" cy="0"/>
        </a:xfrm>
      </p:grpSpPr>
      <p:sp>
        <p:nvSpPr>
          <p:cNvPr id="3363" name="Google Shape;3363;p512"/>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64" name="Google Shape;3364;p512"/>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65" name="Google Shape;3365;p51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366" name="Google Shape;3366;p51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367" name="Google Shape;3367;p51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368" name="Google Shape;3368;p51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369" name="Google Shape;3369;p512"/>
          <p:cNvGrpSpPr/>
          <p:nvPr/>
        </p:nvGrpSpPr>
        <p:grpSpPr>
          <a:xfrm>
            <a:off x="7191543" y="1"/>
            <a:ext cx="5000459" cy="1425992"/>
            <a:chOff x="7191542" y="1"/>
            <a:chExt cx="5000459" cy="1425992"/>
          </a:xfrm>
        </p:grpSpPr>
        <p:pic>
          <p:nvPicPr>
            <p:cNvPr id="3370" name="Google Shape;3370;p51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371" name="Google Shape;3371;p512"/>
            <p:cNvGrpSpPr/>
            <p:nvPr/>
          </p:nvGrpSpPr>
          <p:grpSpPr>
            <a:xfrm>
              <a:off x="7191542" y="1"/>
              <a:ext cx="5000459" cy="1425992"/>
              <a:chOff x="7186272" y="0"/>
              <a:chExt cx="5005729" cy="1427495"/>
            </a:xfrm>
          </p:grpSpPr>
          <p:sp>
            <p:nvSpPr>
              <p:cNvPr id="3372" name="Google Shape;3372;p51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373" name="Google Shape;3373;p51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374" name="Google Shape;3374;p51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54.xml><?xml version="1.0" encoding="utf-8"?>
<p:sldLayout xmlns:a="http://schemas.openxmlformats.org/drawingml/2006/main" xmlns:r="http://schemas.openxmlformats.org/officeDocument/2006/relationships" xmlns:p="http://schemas.openxmlformats.org/presentationml/2006/main" matchingName="14_Cover">
  <p:cSld name="14_Cover">
    <p:spTree>
      <p:nvGrpSpPr>
        <p:cNvPr id="1" name="Shape 3375"/>
        <p:cNvGrpSpPr/>
        <p:nvPr/>
      </p:nvGrpSpPr>
      <p:grpSpPr>
        <a:xfrm>
          <a:off x="0" y="0"/>
          <a:ext cx="0" cy="0"/>
          <a:chOff x="0" y="0"/>
          <a:chExt cx="0" cy="0"/>
        </a:xfrm>
      </p:grpSpPr>
      <p:sp>
        <p:nvSpPr>
          <p:cNvPr id="3376" name="Google Shape;3376;p513"/>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77" name="Google Shape;3377;p513"/>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78" name="Google Shape;3378;p513"/>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379" name="Google Shape;3379;p513"/>
          <p:cNvSpPr>
            <a:spLocks noGrp="1"/>
          </p:cNvSpPr>
          <p:nvPr>
            <p:ph type="pic" idx="2"/>
          </p:nvPr>
        </p:nvSpPr>
        <p:spPr>
          <a:xfrm>
            <a:off x="7118684" y="233915"/>
            <a:ext cx="5073316" cy="5943600"/>
          </a:xfrm>
          <a:prstGeom prst="rect">
            <a:avLst/>
          </a:prstGeom>
          <a:noFill/>
          <a:ln>
            <a:noFill/>
          </a:ln>
        </p:spPr>
      </p:sp>
      <p:grpSp>
        <p:nvGrpSpPr>
          <p:cNvPr id="3380" name="Google Shape;3380;p513"/>
          <p:cNvGrpSpPr/>
          <p:nvPr/>
        </p:nvGrpSpPr>
        <p:grpSpPr>
          <a:xfrm>
            <a:off x="0" y="5020349"/>
            <a:ext cx="12192000" cy="1837653"/>
            <a:chOff x="0" y="5020348"/>
            <a:chExt cx="12192000" cy="1837653"/>
          </a:xfrm>
        </p:grpSpPr>
        <p:sp>
          <p:nvSpPr>
            <p:cNvPr id="3381" name="Google Shape;3381;p51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82" name="Google Shape;3382;p51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383" name="Google Shape;3383;p51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55.xml><?xml version="1.0" encoding="utf-8"?>
<p:sldLayout xmlns:a="http://schemas.openxmlformats.org/drawingml/2006/main" xmlns:r="http://schemas.openxmlformats.org/officeDocument/2006/relationships" xmlns:p="http://schemas.openxmlformats.org/presentationml/2006/main" matchingName="14_Divider">
  <p:cSld name="14_Divider">
    <p:bg>
      <p:bgPr>
        <a:solidFill>
          <a:schemeClr val="lt2"/>
        </a:solidFill>
        <a:effectLst/>
      </p:bgPr>
    </p:bg>
    <p:spTree>
      <p:nvGrpSpPr>
        <p:cNvPr id="1" name="Shape 3384"/>
        <p:cNvGrpSpPr/>
        <p:nvPr/>
      </p:nvGrpSpPr>
      <p:grpSpPr>
        <a:xfrm>
          <a:off x="0" y="0"/>
          <a:ext cx="0" cy="0"/>
          <a:chOff x="0" y="0"/>
          <a:chExt cx="0" cy="0"/>
        </a:xfrm>
      </p:grpSpPr>
      <p:grpSp>
        <p:nvGrpSpPr>
          <p:cNvPr id="3385" name="Google Shape;3385;p514"/>
          <p:cNvGrpSpPr/>
          <p:nvPr/>
        </p:nvGrpSpPr>
        <p:grpSpPr>
          <a:xfrm>
            <a:off x="0" y="5020348"/>
            <a:ext cx="12192000" cy="1837653"/>
            <a:chOff x="0" y="5020347"/>
            <a:chExt cx="12192000" cy="1837653"/>
          </a:xfrm>
        </p:grpSpPr>
        <p:sp>
          <p:nvSpPr>
            <p:cNvPr id="3386" name="Google Shape;3386;p51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87" name="Google Shape;3387;p51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88" name="Google Shape;3388;p51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389" name="Google Shape;3389;p51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390" name="Google Shape;3390;p514"/>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391" name="Google Shape;3391;p514"/>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56.xml><?xml version="1.0" encoding="utf-8"?>
<p:sldLayout xmlns:a="http://schemas.openxmlformats.org/drawingml/2006/main" xmlns:r="http://schemas.openxmlformats.org/officeDocument/2006/relationships" xmlns:p="http://schemas.openxmlformats.org/presentationml/2006/main" matchingName="14_Photo Slide">
  <p:cSld name="14_Photo Slide">
    <p:spTree>
      <p:nvGrpSpPr>
        <p:cNvPr id="1" name="Shape 3392"/>
        <p:cNvGrpSpPr/>
        <p:nvPr/>
      </p:nvGrpSpPr>
      <p:grpSpPr>
        <a:xfrm>
          <a:off x="0" y="0"/>
          <a:ext cx="0" cy="0"/>
          <a:chOff x="0" y="0"/>
          <a:chExt cx="0" cy="0"/>
        </a:xfrm>
      </p:grpSpPr>
      <p:sp>
        <p:nvSpPr>
          <p:cNvPr id="3393" name="Google Shape;3393;p515"/>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3394" name="Google Shape;3394;p51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3395" name="Google Shape;3395;p515"/>
          <p:cNvGrpSpPr/>
          <p:nvPr/>
        </p:nvGrpSpPr>
        <p:grpSpPr>
          <a:xfrm>
            <a:off x="0" y="5379427"/>
            <a:ext cx="2807368" cy="753891"/>
            <a:chOff x="0" y="5379426"/>
            <a:chExt cx="2807368" cy="753891"/>
          </a:xfrm>
        </p:grpSpPr>
        <p:sp>
          <p:nvSpPr>
            <p:cNvPr id="3396" name="Google Shape;3396;p51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397" name="Google Shape;3397;p51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3398" name="Google Shape;3398;p515"/>
          <p:cNvSpPr>
            <a:spLocks noGrp="1"/>
          </p:cNvSpPr>
          <p:nvPr>
            <p:ph type="pic" idx="2"/>
          </p:nvPr>
        </p:nvSpPr>
        <p:spPr>
          <a:xfrm>
            <a:off x="2807368" y="457202"/>
            <a:ext cx="8915400" cy="5943598"/>
          </a:xfrm>
          <a:prstGeom prst="rect">
            <a:avLst/>
          </a:prstGeom>
          <a:noFill/>
          <a:ln>
            <a:noFill/>
          </a:ln>
        </p:spPr>
      </p:sp>
      <p:pic>
        <p:nvPicPr>
          <p:cNvPr id="3399" name="Google Shape;3399;p515"/>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2057.xml><?xml version="1.0" encoding="utf-8"?>
<p:sldLayout xmlns:a="http://schemas.openxmlformats.org/drawingml/2006/main" xmlns:r="http://schemas.openxmlformats.org/officeDocument/2006/relationships" xmlns:p="http://schemas.openxmlformats.org/presentationml/2006/main" matchingName="30_Quotation">
  <p:cSld name="30_Quotation 2">
    <p:spTree>
      <p:nvGrpSpPr>
        <p:cNvPr id="1" name="Shape 3400"/>
        <p:cNvGrpSpPr/>
        <p:nvPr/>
      </p:nvGrpSpPr>
      <p:grpSpPr>
        <a:xfrm>
          <a:off x="0" y="0"/>
          <a:ext cx="0" cy="0"/>
          <a:chOff x="0" y="0"/>
          <a:chExt cx="0" cy="0"/>
        </a:xfrm>
      </p:grpSpPr>
      <p:sp>
        <p:nvSpPr>
          <p:cNvPr id="3401" name="Google Shape;3401;p516"/>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402" name="Google Shape;3402;p51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03" name="Google Shape;3403;p51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04" name="Google Shape;3404;p51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405" name="Google Shape;3405;p51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06" name="Google Shape;3406;p51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407" name="Google Shape;3407;p516"/>
          <p:cNvGrpSpPr/>
          <p:nvPr/>
        </p:nvGrpSpPr>
        <p:grpSpPr>
          <a:xfrm>
            <a:off x="7191543" y="1"/>
            <a:ext cx="5000459" cy="1425992"/>
            <a:chOff x="7191542" y="1"/>
            <a:chExt cx="5000459" cy="1425992"/>
          </a:xfrm>
        </p:grpSpPr>
        <p:pic>
          <p:nvPicPr>
            <p:cNvPr id="3408" name="Google Shape;3408;p51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409" name="Google Shape;3409;p516"/>
            <p:cNvGrpSpPr/>
            <p:nvPr/>
          </p:nvGrpSpPr>
          <p:grpSpPr>
            <a:xfrm>
              <a:off x="7191542" y="1"/>
              <a:ext cx="5000459" cy="1425992"/>
              <a:chOff x="7186272" y="0"/>
              <a:chExt cx="5005729" cy="1427495"/>
            </a:xfrm>
          </p:grpSpPr>
          <p:sp>
            <p:nvSpPr>
              <p:cNvPr id="3410" name="Google Shape;3410;p51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411" name="Google Shape;3411;p51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412" name="Google Shape;3412;p51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58.xml><?xml version="1.0" encoding="utf-8"?>
<p:sldLayout xmlns:a="http://schemas.openxmlformats.org/drawingml/2006/main" xmlns:r="http://schemas.openxmlformats.org/officeDocument/2006/relationships" xmlns:p="http://schemas.openxmlformats.org/presentationml/2006/main" matchingName="31_Quotation">
  <p:cSld name="31_Quotation">
    <p:spTree>
      <p:nvGrpSpPr>
        <p:cNvPr id="1" name="Shape 3413"/>
        <p:cNvGrpSpPr/>
        <p:nvPr/>
      </p:nvGrpSpPr>
      <p:grpSpPr>
        <a:xfrm>
          <a:off x="0" y="0"/>
          <a:ext cx="0" cy="0"/>
          <a:chOff x="0" y="0"/>
          <a:chExt cx="0" cy="0"/>
        </a:xfrm>
      </p:grpSpPr>
      <p:sp>
        <p:nvSpPr>
          <p:cNvPr id="3414" name="Google Shape;3414;p51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415" name="Google Shape;3415;p51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16" name="Google Shape;3416;p51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17" name="Google Shape;3417;p51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418" name="Google Shape;3418;p51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19" name="Google Shape;3419;p51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420" name="Google Shape;3420;p517"/>
          <p:cNvGrpSpPr/>
          <p:nvPr/>
        </p:nvGrpSpPr>
        <p:grpSpPr>
          <a:xfrm>
            <a:off x="7191543" y="1"/>
            <a:ext cx="5000459" cy="1425992"/>
            <a:chOff x="7191542" y="1"/>
            <a:chExt cx="5000459" cy="1425992"/>
          </a:xfrm>
        </p:grpSpPr>
        <p:pic>
          <p:nvPicPr>
            <p:cNvPr id="3421" name="Google Shape;3421;p51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422" name="Google Shape;3422;p517"/>
            <p:cNvGrpSpPr/>
            <p:nvPr/>
          </p:nvGrpSpPr>
          <p:grpSpPr>
            <a:xfrm>
              <a:off x="7191542" y="1"/>
              <a:ext cx="5000459" cy="1425992"/>
              <a:chOff x="7186272" y="0"/>
              <a:chExt cx="5005729" cy="1427495"/>
            </a:xfrm>
          </p:grpSpPr>
          <p:sp>
            <p:nvSpPr>
              <p:cNvPr id="3423" name="Google Shape;3423;p51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424" name="Google Shape;3424;p51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425" name="Google Shape;3425;p51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59.xml><?xml version="1.0" encoding="utf-8"?>
<p:sldLayout xmlns:a="http://schemas.openxmlformats.org/drawingml/2006/main" xmlns:r="http://schemas.openxmlformats.org/officeDocument/2006/relationships" xmlns:p="http://schemas.openxmlformats.org/presentationml/2006/main" matchingName="Quotation">
  <p:cSld name="Quotation 10">
    <p:spTree>
      <p:nvGrpSpPr>
        <p:cNvPr id="1" name="Shape 3426"/>
        <p:cNvGrpSpPr/>
        <p:nvPr/>
      </p:nvGrpSpPr>
      <p:grpSpPr>
        <a:xfrm>
          <a:off x="0" y="0"/>
          <a:ext cx="0" cy="0"/>
          <a:chOff x="0" y="0"/>
          <a:chExt cx="0" cy="0"/>
        </a:xfrm>
      </p:grpSpPr>
      <p:sp>
        <p:nvSpPr>
          <p:cNvPr id="3427" name="Google Shape;3427;p518"/>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428" name="Google Shape;3428;p51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29" name="Google Shape;3429;p518"/>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30" name="Google Shape;3430;p51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431" name="Google Shape;3431;p51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32" name="Google Shape;3432;p51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433" name="Google Shape;3433;p518"/>
          <p:cNvGrpSpPr/>
          <p:nvPr/>
        </p:nvGrpSpPr>
        <p:grpSpPr>
          <a:xfrm>
            <a:off x="7191543" y="1"/>
            <a:ext cx="5000459" cy="1425992"/>
            <a:chOff x="7191542" y="1"/>
            <a:chExt cx="5000459" cy="1425992"/>
          </a:xfrm>
        </p:grpSpPr>
        <p:pic>
          <p:nvPicPr>
            <p:cNvPr id="3434" name="Google Shape;3434;p51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435" name="Google Shape;3435;p518"/>
            <p:cNvGrpSpPr/>
            <p:nvPr/>
          </p:nvGrpSpPr>
          <p:grpSpPr>
            <a:xfrm>
              <a:off x="7191542" y="1"/>
              <a:ext cx="5000459" cy="1425992"/>
              <a:chOff x="7186272" y="0"/>
              <a:chExt cx="5005729" cy="1427495"/>
            </a:xfrm>
          </p:grpSpPr>
          <p:sp>
            <p:nvSpPr>
              <p:cNvPr id="3436" name="Google Shape;3436;p51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437" name="Google Shape;3437;p51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438" name="Google Shape;3438;p518"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5 2">
    <p:spTree>
      <p:nvGrpSpPr>
        <p:cNvPr id="1" name="Shape 10999"/>
        <p:cNvGrpSpPr/>
        <p:nvPr/>
      </p:nvGrpSpPr>
      <p:grpSpPr>
        <a:xfrm>
          <a:off x="0" y="0"/>
          <a:ext cx="0" cy="0"/>
          <a:chOff x="0" y="0"/>
          <a:chExt cx="0" cy="0"/>
        </a:xfrm>
      </p:grpSpPr>
      <p:sp>
        <p:nvSpPr>
          <p:cNvPr id="11000" name="Google Shape;11000;p151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1001" name="Google Shape;11001;p1510"/>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1002" name="Google Shape;11002;p1510"/>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003" name="Google Shape;11003;p1510"/>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004" name="Google Shape;11004;p1510"/>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1005" name="Google Shape;11005;p151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060.xml><?xml version="1.0" encoding="utf-8"?>
<p:sldLayout xmlns:a="http://schemas.openxmlformats.org/drawingml/2006/main" xmlns:r="http://schemas.openxmlformats.org/officeDocument/2006/relationships" xmlns:p="http://schemas.openxmlformats.org/presentationml/2006/main" matchingName="15_Title and Content">
  <p:cSld name="15_Title and Content">
    <p:spTree>
      <p:nvGrpSpPr>
        <p:cNvPr id="1" name="Shape 3439"/>
        <p:cNvGrpSpPr/>
        <p:nvPr/>
      </p:nvGrpSpPr>
      <p:grpSpPr>
        <a:xfrm>
          <a:off x="0" y="0"/>
          <a:ext cx="0" cy="0"/>
          <a:chOff x="0" y="0"/>
          <a:chExt cx="0" cy="0"/>
        </a:xfrm>
      </p:grpSpPr>
      <p:grpSp>
        <p:nvGrpSpPr>
          <p:cNvPr id="3440" name="Google Shape;3440;p519"/>
          <p:cNvGrpSpPr/>
          <p:nvPr/>
        </p:nvGrpSpPr>
        <p:grpSpPr>
          <a:xfrm>
            <a:off x="7191543" y="1"/>
            <a:ext cx="5000459" cy="1425992"/>
            <a:chOff x="7191542" y="1"/>
            <a:chExt cx="5000459" cy="1425992"/>
          </a:xfrm>
        </p:grpSpPr>
        <p:pic>
          <p:nvPicPr>
            <p:cNvPr id="3441" name="Google Shape;3441;p51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442" name="Google Shape;3442;p519"/>
            <p:cNvGrpSpPr/>
            <p:nvPr/>
          </p:nvGrpSpPr>
          <p:grpSpPr>
            <a:xfrm>
              <a:off x="7191542" y="1"/>
              <a:ext cx="5000459" cy="1425992"/>
              <a:chOff x="7186272" y="0"/>
              <a:chExt cx="5005729" cy="1427495"/>
            </a:xfrm>
          </p:grpSpPr>
          <p:sp>
            <p:nvSpPr>
              <p:cNvPr id="3443" name="Google Shape;3443;p51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444" name="Google Shape;3444;p51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445" name="Google Shape;3445;p51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46" name="Google Shape;3446;p519"/>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47" name="Google Shape;3447;p51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448" name="Google Shape;3448;p51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49" name="Google Shape;3449;p51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61.xml><?xml version="1.0" encoding="utf-8"?>
<p:sldLayout xmlns:a="http://schemas.openxmlformats.org/drawingml/2006/main" xmlns:r="http://schemas.openxmlformats.org/officeDocument/2006/relationships" xmlns:p="http://schemas.openxmlformats.org/presentationml/2006/main" matchingName="14_Two Content">
  <p:cSld name="14_Two Content">
    <p:spTree>
      <p:nvGrpSpPr>
        <p:cNvPr id="1" name="Shape 3450"/>
        <p:cNvGrpSpPr/>
        <p:nvPr/>
      </p:nvGrpSpPr>
      <p:grpSpPr>
        <a:xfrm>
          <a:off x="0" y="0"/>
          <a:ext cx="0" cy="0"/>
          <a:chOff x="0" y="0"/>
          <a:chExt cx="0" cy="0"/>
        </a:xfrm>
      </p:grpSpPr>
      <p:sp>
        <p:nvSpPr>
          <p:cNvPr id="3451" name="Google Shape;3451;p52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52" name="Google Shape;3452;p520"/>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3453" name="Google Shape;3453;p520"/>
          <p:cNvGrpSpPr/>
          <p:nvPr/>
        </p:nvGrpSpPr>
        <p:grpSpPr>
          <a:xfrm>
            <a:off x="7191543" y="1"/>
            <a:ext cx="5000459" cy="1425992"/>
            <a:chOff x="7191542" y="1"/>
            <a:chExt cx="5000459" cy="1425992"/>
          </a:xfrm>
        </p:grpSpPr>
        <p:pic>
          <p:nvPicPr>
            <p:cNvPr id="3454" name="Google Shape;3454;p52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455" name="Google Shape;3455;p520"/>
            <p:cNvGrpSpPr/>
            <p:nvPr/>
          </p:nvGrpSpPr>
          <p:grpSpPr>
            <a:xfrm>
              <a:off x="7191542" y="1"/>
              <a:ext cx="5000459" cy="1425992"/>
              <a:chOff x="7186272" y="0"/>
              <a:chExt cx="5005729" cy="1427495"/>
            </a:xfrm>
          </p:grpSpPr>
          <p:sp>
            <p:nvSpPr>
              <p:cNvPr id="3456" name="Google Shape;3456;p52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457" name="Google Shape;3457;p52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458" name="Google Shape;3458;p520"/>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59" name="Google Shape;3459;p520"/>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460" name="Google Shape;3460;p52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61" name="Google Shape;3461;p52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62.xml><?xml version="1.0" encoding="utf-8"?>
<p:sldLayout xmlns:a="http://schemas.openxmlformats.org/drawingml/2006/main" xmlns:r="http://schemas.openxmlformats.org/officeDocument/2006/relationships" xmlns:p="http://schemas.openxmlformats.org/presentationml/2006/main" matchingName="14_Comparison">
  <p:cSld name="14_Comparison">
    <p:spTree>
      <p:nvGrpSpPr>
        <p:cNvPr id="1" name="Shape 3462"/>
        <p:cNvGrpSpPr/>
        <p:nvPr/>
      </p:nvGrpSpPr>
      <p:grpSpPr>
        <a:xfrm>
          <a:off x="0" y="0"/>
          <a:ext cx="0" cy="0"/>
          <a:chOff x="0" y="0"/>
          <a:chExt cx="0" cy="0"/>
        </a:xfrm>
      </p:grpSpPr>
      <p:grpSp>
        <p:nvGrpSpPr>
          <p:cNvPr id="3463" name="Google Shape;3463;p521"/>
          <p:cNvGrpSpPr/>
          <p:nvPr/>
        </p:nvGrpSpPr>
        <p:grpSpPr>
          <a:xfrm>
            <a:off x="7191544" y="1"/>
            <a:ext cx="5000459" cy="1425992"/>
            <a:chOff x="7191542" y="1"/>
            <a:chExt cx="5000459" cy="1425992"/>
          </a:xfrm>
        </p:grpSpPr>
        <p:pic>
          <p:nvPicPr>
            <p:cNvPr id="3464" name="Google Shape;3464;p52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465" name="Google Shape;3465;p521"/>
            <p:cNvGrpSpPr/>
            <p:nvPr/>
          </p:nvGrpSpPr>
          <p:grpSpPr>
            <a:xfrm>
              <a:off x="7191542" y="1"/>
              <a:ext cx="5000459" cy="1425992"/>
              <a:chOff x="7186272" y="0"/>
              <a:chExt cx="5005729" cy="1427495"/>
            </a:xfrm>
          </p:grpSpPr>
          <p:sp>
            <p:nvSpPr>
              <p:cNvPr id="3466" name="Google Shape;3466;p52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467" name="Google Shape;3467;p52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468" name="Google Shape;3468;p521"/>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69" name="Google Shape;3469;p521"/>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470" name="Google Shape;3470;p521"/>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71" name="Google Shape;3471;p52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472" name="Google Shape;3472;p52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73" name="Google Shape;3473;p521"/>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474" name="Google Shape;3474;p52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75" name="Google Shape;3475;p52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63.xml><?xml version="1.0" encoding="utf-8"?>
<p:sldLayout xmlns:a="http://schemas.openxmlformats.org/drawingml/2006/main" xmlns:r="http://schemas.openxmlformats.org/officeDocument/2006/relationships" xmlns:p="http://schemas.openxmlformats.org/presentationml/2006/main" matchingName="14_Comparison">
  <p:cSld name="14_Comparison 2">
    <p:spTree>
      <p:nvGrpSpPr>
        <p:cNvPr id="1" name="Shape 3476"/>
        <p:cNvGrpSpPr/>
        <p:nvPr/>
      </p:nvGrpSpPr>
      <p:grpSpPr>
        <a:xfrm>
          <a:off x="0" y="0"/>
          <a:ext cx="0" cy="0"/>
          <a:chOff x="0" y="0"/>
          <a:chExt cx="0" cy="0"/>
        </a:xfrm>
      </p:grpSpPr>
      <p:grpSp>
        <p:nvGrpSpPr>
          <p:cNvPr id="3477" name="Google Shape;3477;p522"/>
          <p:cNvGrpSpPr/>
          <p:nvPr/>
        </p:nvGrpSpPr>
        <p:grpSpPr>
          <a:xfrm>
            <a:off x="7191543" y="1"/>
            <a:ext cx="5000459" cy="1425992"/>
            <a:chOff x="7191542" y="1"/>
            <a:chExt cx="5000459" cy="1425992"/>
          </a:xfrm>
        </p:grpSpPr>
        <p:pic>
          <p:nvPicPr>
            <p:cNvPr id="3478" name="Google Shape;3478;p5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479" name="Google Shape;3479;p522"/>
            <p:cNvGrpSpPr/>
            <p:nvPr/>
          </p:nvGrpSpPr>
          <p:grpSpPr>
            <a:xfrm>
              <a:off x="7191542" y="1"/>
              <a:ext cx="5000459" cy="1425992"/>
              <a:chOff x="7186272" y="0"/>
              <a:chExt cx="5005729" cy="1427495"/>
            </a:xfrm>
          </p:grpSpPr>
          <p:sp>
            <p:nvSpPr>
              <p:cNvPr id="3480" name="Google Shape;3480;p5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481" name="Google Shape;3481;p5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482" name="Google Shape;3482;p522"/>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83" name="Google Shape;3483;p522"/>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484" name="Google Shape;3484;p522"/>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85" name="Google Shape;3485;p52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486" name="Google Shape;3486;p52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487" name="Google Shape;3487;p52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488" name="Google Shape;3488;p5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89" name="Google Shape;3489;p52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64.xml><?xml version="1.0" encoding="utf-8"?>
<p:sldLayout xmlns:a="http://schemas.openxmlformats.org/drawingml/2006/main" xmlns:r="http://schemas.openxmlformats.org/officeDocument/2006/relationships" xmlns:p="http://schemas.openxmlformats.org/presentationml/2006/main" matchingName="14_Title Only">
  <p:cSld name="14_Title Only">
    <p:spTree>
      <p:nvGrpSpPr>
        <p:cNvPr id="1" name="Shape 3490"/>
        <p:cNvGrpSpPr/>
        <p:nvPr/>
      </p:nvGrpSpPr>
      <p:grpSpPr>
        <a:xfrm>
          <a:off x="0" y="0"/>
          <a:ext cx="0" cy="0"/>
          <a:chOff x="0" y="0"/>
          <a:chExt cx="0" cy="0"/>
        </a:xfrm>
      </p:grpSpPr>
      <p:grpSp>
        <p:nvGrpSpPr>
          <p:cNvPr id="3491" name="Google Shape;3491;p523"/>
          <p:cNvGrpSpPr/>
          <p:nvPr/>
        </p:nvGrpSpPr>
        <p:grpSpPr>
          <a:xfrm>
            <a:off x="7191543" y="1"/>
            <a:ext cx="5000459" cy="1425992"/>
            <a:chOff x="7191542" y="1"/>
            <a:chExt cx="5000459" cy="1425992"/>
          </a:xfrm>
        </p:grpSpPr>
        <p:pic>
          <p:nvPicPr>
            <p:cNvPr id="3492" name="Google Shape;3492;p52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493" name="Google Shape;3493;p523"/>
            <p:cNvGrpSpPr/>
            <p:nvPr/>
          </p:nvGrpSpPr>
          <p:grpSpPr>
            <a:xfrm>
              <a:off x="7191542" y="1"/>
              <a:ext cx="5000459" cy="1425992"/>
              <a:chOff x="7186272" y="0"/>
              <a:chExt cx="5005729" cy="1427495"/>
            </a:xfrm>
          </p:grpSpPr>
          <p:sp>
            <p:nvSpPr>
              <p:cNvPr id="3494" name="Google Shape;3494;p52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495" name="Google Shape;3495;p52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496" name="Google Shape;3496;p52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497" name="Google Shape;3497;p52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498" name="Google Shape;3498;p52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99" name="Google Shape;3499;p52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65.xml><?xml version="1.0" encoding="utf-8"?>
<p:sldLayout xmlns:a="http://schemas.openxmlformats.org/drawingml/2006/main" xmlns:r="http://schemas.openxmlformats.org/officeDocument/2006/relationships" xmlns:p="http://schemas.openxmlformats.org/presentationml/2006/main" matchingName="13_End">
  <p:cSld name="13_End">
    <p:spTree>
      <p:nvGrpSpPr>
        <p:cNvPr id="1" name="Shape 3500"/>
        <p:cNvGrpSpPr/>
        <p:nvPr/>
      </p:nvGrpSpPr>
      <p:grpSpPr>
        <a:xfrm>
          <a:off x="0" y="0"/>
          <a:ext cx="0" cy="0"/>
          <a:chOff x="0" y="0"/>
          <a:chExt cx="0" cy="0"/>
        </a:xfrm>
      </p:grpSpPr>
      <p:grpSp>
        <p:nvGrpSpPr>
          <p:cNvPr id="3501" name="Google Shape;3501;p524"/>
          <p:cNvGrpSpPr/>
          <p:nvPr/>
        </p:nvGrpSpPr>
        <p:grpSpPr>
          <a:xfrm>
            <a:off x="0" y="0"/>
            <a:ext cx="12192000" cy="2148830"/>
            <a:chOff x="0" y="0"/>
            <a:chExt cx="12192000" cy="2148830"/>
          </a:xfrm>
        </p:grpSpPr>
        <p:sp>
          <p:nvSpPr>
            <p:cNvPr id="3502" name="Google Shape;3502;p524"/>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503" name="Google Shape;3503;p524"/>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3504" name="Google Shape;3504;p524"/>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05" name="Google Shape;3505;p524"/>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506" name="Google Shape;3506;p524"/>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507" name="Google Shape;3507;p524"/>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3508" name="Google Shape;3508;p524"/>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066.xml><?xml version="1.0" encoding="utf-8"?>
<p:sldLayout xmlns:a="http://schemas.openxmlformats.org/drawingml/2006/main" xmlns:r="http://schemas.openxmlformats.org/officeDocument/2006/relationships" xmlns:p="http://schemas.openxmlformats.org/presentationml/2006/main" matchingName="12_Blank">
  <p:cSld name="12_Blank">
    <p:spTree>
      <p:nvGrpSpPr>
        <p:cNvPr id="1" name="Shape 3509"/>
        <p:cNvGrpSpPr/>
        <p:nvPr/>
      </p:nvGrpSpPr>
      <p:grpSpPr>
        <a:xfrm>
          <a:off x="0" y="0"/>
          <a:ext cx="0" cy="0"/>
          <a:chOff x="0" y="0"/>
          <a:chExt cx="0" cy="0"/>
        </a:xfrm>
      </p:grpSpPr>
      <p:sp>
        <p:nvSpPr>
          <p:cNvPr id="3510" name="Google Shape;3510;p52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511" name="Google Shape;3511;p52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512" name="Google Shape;3512;p52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513" name="Google Shape;3513;p525"/>
          <p:cNvGrpSpPr/>
          <p:nvPr/>
        </p:nvGrpSpPr>
        <p:grpSpPr>
          <a:xfrm>
            <a:off x="7191543" y="1"/>
            <a:ext cx="5000459" cy="1425992"/>
            <a:chOff x="7191542" y="1"/>
            <a:chExt cx="5000459" cy="1425992"/>
          </a:xfrm>
        </p:grpSpPr>
        <p:pic>
          <p:nvPicPr>
            <p:cNvPr id="3514" name="Google Shape;3514;p52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515" name="Google Shape;3515;p525"/>
            <p:cNvGrpSpPr/>
            <p:nvPr/>
          </p:nvGrpSpPr>
          <p:grpSpPr>
            <a:xfrm>
              <a:off x="7191542" y="1"/>
              <a:ext cx="5000459" cy="1425992"/>
              <a:chOff x="7186272" y="0"/>
              <a:chExt cx="5005729" cy="1427495"/>
            </a:xfrm>
          </p:grpSpPr>
          <p:sp>
            <p:nvSpPr>
              <p:cNvPr id="3516" name="Google Shape;3516;p52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517" name="Google Shape;3517;p52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067.xml><?xml version="1.0" encoding="utf-8"?>
<p:sldLayout xmlns:a="http://schemas.openxmlformats.org/drawingml/2006/main" xmlns:r="http://schemas.openxmlformats.org/officeDocument/2006/relationships" xmlns:p="http://schemas.openxmlformats.org/presentationml/2006/main" matchingName="35_Cover">
  <p:cSld name="35_Cover">
    <p:spTree>
      <p:nvGrpSpPr>
        <p:cNvPr id="1" name="Shape 3518"/>
        <p:cNvGrpSpPr/>
        <p:nvPr/>
      </p:nvGrpSpPr>
      <p:grpSpPr>
        <a:xfrm>
          <a:off x="0" y="0"/>
          <a:ext cx="0" cy="0"/>
          <a:chOff x="0" y="0"/>
          <a:chExt cx="0" cy="0"/>
        </a:xfrm>
      </p:grpSpPr>
      <p:sp>
        <p:nvSpPr>
          <p:cNvPr id="3519" name="Google Shape;3519;p526"/>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20" name="Google Shape;3520;p526"/>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21" name="Google Shape;3521;p526"/>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522" name="Google Shape;3522;p526"/>
          <p:cNvSpPr>
            <a:spLocks noGrp="1"/>
          </p:cNvSpPr>
          <p:nvPr>
            <p:ph type="pic" idx="2"/>
          </p:nvPr>
        </p:nvSpPr>
        <p:spPr>
          <a:xfrm>
            <a:off x="7118685" y="233915"/>
            <a:ext cx="5073316" cy="5943600"/>
          </a:xfrm>
          <a:prstGeom prst="rect">
            <a:avLst/>
          </a:prstGeom>
          <a:noFill/>
          <a:ln>
            <a:noFill/>
          </a:ln>
        </p:spPr>
      </p:sp>
      <p:grpSp>
        <p:nvGrpSpPr>
          <p:cNvPr id="3523" name="Google Shape;3523;p526"/>
          <p:cNvGrpSpPr/>
          <p:nvPr/>
        </p:nvGrpSpPr>
        <p:grpSpPr>
          <a:xfrm>
            <a:off x="0" y="5020350"/>
            <a:ext cx="12192000" cy="1837653"/>
            <a:chOff x="0" y="5020348"/>
            <a:chExt cx="12192000" cy="1837653"/>
          </a:xfrm>
        </p:grpSpPr>
        <p:sp>
          <p:nvSpPr>
            <p:cNvPr id="3524" name="Google Shape;3524;p52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25" name="Google Shape;3525;p52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526" name="Google Shape;3526;p52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68.xml><?xml version="1.0" encoding="utf-8"?>
<p:sldLayout xmlns:a="http://schemas.openxmlformats.org/drawingml/2006/main" xmlns:r="http://schemas.openxmlformats.org/officeDocument/2006/relationships" xmlns:p="http://schemas.openxmlformats.org/presentationml/2006/main" matchingName="33_Divider">
  <p:cSld name="33_Divider">
    <p:bg>
      <p:bgPr>
        <a:solidFill>
          <a:schemeClr val="lt2"/>
        </a:solidFill>
        <a:effectLst/>
      </p:bgPr>
    </p:bg>
    <p:spTree>
      <p:nvGrpSpPr>
        <p:cNvPr id="1" name="Shape 3527"/>
        <p:cNvGrpSpPr/>
        <p:nvPr/>
      </p:nvGrpSpPr>
      <p:grpSpPr>
        <a:xfrm>
          <a:off x="0" y="0"/>
          <a:ext cx="0" cy="0"/>
          <a:chOff x="0" y="0"/>
          <a:chExt cx="0" cy="0"/>
        </a:xfrm>
      </p:grpSpPr>
      <p:grpSp>
        <p:nvGrpSpPr>
          <p:cNvPr id="3528" name="Google Shape;3528;p527"/>
          <p:cNvGrpSpPr/>
          <p:nvPr/>
        </p:nvGrpSpPr>
        <p:grpSpPr>
          <a:xfrm>
            <a:off x="0" y="5020348"/>
            <a:ext cx="12192000" cy="1837653"/>
            <a:chOff x="0" y="5020347"/>
            <a:chExt cx="12192000" cy="1837653"/>
          </a:xfrm>
        </p:grpSpPr>
        <p:sp>
          <p:nvSpPr>
            <p:cNvPr id="3529" name="Google Shape;3529;p52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30" name="Google Shape;3530;p52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31" name="Google Shape;3531;p52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532" name="Google Shape;3532;p52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533" name="Google Shape;3533;p527"/>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34" name="Google Shape;3534;p527"/>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69.xml><?xml version="1.0" encoding="utf-8"?>
<p:sldLayout xmlns:a="http://schemas.openxmlformats.org/drawingml/2006/main" xmlns:r="http://schemas.openxmlformats.org/officeDocument/2006/relationships" xmlns:p="http://schemas.openxmlformats.org/presentationml/2006/main" matchingName="36_Quotation">
  <p:cSld name="36_Quotation">
    <p:spTree>
      <p:nvGrpSpPr>
        <p:cNvPr id="1" name="Shape 3535"/>
        <p:cNvGrpSpPr/>
        <p:nvPr/>
      </p:nvGrpSpPr>
      <p:grpSpPr>
        <a:xfrm>
          <a:off x="0" y="0"/>
          <a:ext cx="0" cy="0"/>
          <a:chOff x="0" y="0"/>
          <a:chExt cx="0" cy="0"/>
        </a:xfrm>
      </p:grpSpPr>
      <p:sp>
        <p:nvSpPr>
          <p:cNvPr id="3536" name="Google Shape;3536;p528"/>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37" name="Google Shape;3537;p52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38" name="Google Shape;3538;p52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539" name="Google Shape;3539;p52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540" name="Google Shape;3540;p52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541" name="Google Shape;3541;p52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542" name="Google Shape;3542;p528"/>
          <p:cNvGrpSpPr/>
          <p:nvPr/>
        </p:nvGrpSpPr>
        <p:grpSpPr>
          <a:xfrm>
            <a:off x="7191543" y="1"/>
            <a:ext cx="5000459" cy="1425992"/>
            <a:chOff x="7191542" y="1"/>
            <a:chExt cx="5000459" cy="1425992"/>
          </a:xfrm>
        </p:grpSpPr>
        <p:pic>
          <p:nvPicPr>
            <p:cNvPr id="3543" name="Google Shape;3543;p52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544" name="Google Shape;3544;p528"/>
            <p:cNvGrpSpPr/>
            <p:nvPr/>
          </p:nvGrpSpPr>
          <p:grpSpPr>
            <a:xfrm>
              <a:off x="7191542" y="1"/>
              <a:ext cx="5000459" cy="1425992"/>
              <a:chOff x="7186272" y="0"/>
              <a:chExt cx="5005729" cy="1427495"/>
            </a:xfrm>
          </p:grpSpPr>
          <p:sp>
            <p:nvSpPr>
              <p:cNvPr id="3545" name="Google Shape;3545;p52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546" name="Google Shape;3546;p52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547" name="Google Shape;3547;p52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Cover">
  <p:cSld name="Cover 11">
    <p:spTree>
      <p:nvGrpSpPr>
        <p:cNvPr id="1" name="Shape 11006"/>
        <p:cNvGrpSpPr/>
        <p:nvPr/>
      </p:nvGrpSpPr>
      <p:grpSpPr>
        <a:xfrm>
          <a:off x="0" y="0"/>
          <a:ext cx="0" cy="0"/>
          <a:chOff x="0" y="0"/>
          <a:chExt cx="0" cy="0"/>
        </a:xfrm>
      </p:grpSpPr>
      <p:sp>
        <p:nvSpPr>
          <p:cNvPr id="11007" name="Google Shape;11007;p1511"/>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008" name="Google Shape;11008;p1511"/>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009" name="Google Shape;11009;p1511"/>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1010" name="Google Shape;11010;p1511"/>
          <p:cNvSpPr>
            <a:spLocks noGrp="1"/>
          </p:cNvSpPr>
          <p:nvPr>
            <p:ph type="pic" idx="2"/>
          </p:nvPr>
        </p:nvSpPr>
        <p:spPr>
          <a:xfrm>
            <a:off x="7118684" y="233915"/>
            <a:ext cx="5073316" cy="5943600"/>
          </a:xfrm>
          <a:prstGeom prst="rect">
            <a:avLst/>
          </a:prstGeom>
          <a:noFill/>
          <a:ln>
            <a:noFill/>
          </a:ln>
        </p:spPr>
      </p:sp>
      <p:grpSp>
        <p:nvGrpSpPr>
          <p:cNvPr id="11011" name="Google Shape;11011;p1511"/>
          <p:cNvGrpSpPr/>
          <p:nvPr/>
        </p:nvGrpSpPr>
        <p:grpSpPr>
          <a:xfrm>
            <a:off x="0" y="5020348"/>
            <a:ext cx="12192000" cy="1837653"/>
            <a:chOff x="0" y="5020348"/>
            <a:chExt cx="12192000" cy="1837653"/>
          </a:xfrm>
        </p:grpSpPr>
        <p:sp>
          <p:nvSpPr>
            <p:cNvPr id="11012" name="Google Shape;11012;p151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013" name="Google Shape;11013;p151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014" name="Google Shape;11014;p151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70.xml><?xml version="1.0" encoding="utf-8"?>
<p:sldLayout xmlns:a="http://schemas.openxmlformats.org/drawingml/2006/main" xmlns:r="http://schemas.openxmlformats.org/officeDocument/2006/relationships" xmlns:p="http://schemas.openxmlformats.org/presentationml/2006/main" matchingName="37_Quotation">
  <p:cSld name="37_Quotation">
    <p:spTree>
      <p:nvGrpSpPr>
        <p:cNvPr id="1" name="Shape 3548"/>
        <p:cNvGrpSpPr/>
        <p:nvPr/>
      </p:nvGrpSpPr>
      <p:grpSpPr>
        <a:xfrm>
          <a:off x="0" y="0"/>
          <a:ext cx="0" cy="0"/>
          <a:chOff x="0" y="0"/>
          <a:chExt cx="0" cy="0"/>
        </a:xfrm>
      </p:grpSpPr>
      <p:sp>
        <p:nvSpPr>
          <p:cNvPr id="3549" name="Google Shape;3549;p529"/>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50" name="Google Shape;3550;p529"/>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51" name="Google Shape;3551;p52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552" name="Google Shape;3552;p52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553" name="Google Shape;3553;p5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554" name="Google Shape;3554;p5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555" name="Google Shape;3555;p529"/>
          <p:cNvGrpSpPr/>
          <p:nvPr/>
        </p:nvGrpSpPr>
        <p:grpSpPr>
          <a:xfrm>
            <a:off x="7191543" y="1"/>
            <a:ext cx="5000459" cy="1425992"/>
            <a:chOff x="7191542" y="1"/>
            <a:chExt cx="5000459" cy="1425992"/>
          </a:xfrm>
        </p:grpSpPr>
        <p:pic>
          <p:nvPicPr>
            <p:cNvPr id="3556" name="Google Shape;3556;p5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557" name="Google Shape;3557;p529"/>
            <p:cNvGrpSpPr/>
            <p:nvPr/>
          </p:nvGrpSpPr>
          <p:grpSpPr>
            <a:xfrm>
              <a:off x="7191542" y="1"/>
              <a:ext cx="5000459" cy="1425992"/>
              <a:chOff x="7186272" y="0"/>
              <a:chExt cx="5005729" cy="1427495"/>
            </a:xfrm>
          </p:grpSpPr>
          <p:sp>
            <p:nvSpPr>
              <p:cNvPr id="3558" name="Google Shape;3558;p5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559" name="Google Shape;3559;p5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560" name="Google Shape;3560;p52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71.xml><?xml version="1.0" encoding="utf-8"?>
<p:sldLayout xmlns:a="http://schemas.openxmlformats.org/drawingml/2006/main" xmlns:r="http://schemas.openxmlformats.org/officeDocument/2006/relationships" xmlns:p="http://schemas.openxmlformats.org/presentationml/2006/main" matchingName="15_Cover">
  <p:cSld name="15_Cover 2">
    <p:spTree>
      <p:nvGrpSpPr>
        <p:cNvPr id="1" name="Shape 3561"/>
        <p:cNvGrpSpPr/>
        <p:nvPr/>
      </p:nvGrpSpPr>
      <p:grpSpPr>
        <a:xfrm>
          <a:off x="0" y="0"/>
          <a:ext cx="0" cy="0"/>
          <a:chOff x="0" y="0"/>
          <a:chExt cx="0" cy="0"/>
        </a:xfrm>
      </p:grpSpPr>
      <p:sp>
        <p:nvSpPr>
          <p:cNvPr id="3562" name="Google Shape;3562;p530"/>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63" name="Google Shape;3563;p530"/>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64" name="Google Shape;3564;p530"/>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565" name="Google Shape;3565;p530"/>
          <p:cNvSpPr>
            <a:spLocks noGrp="1"/>
          </p:cNvSpPr>
          <p:nvPr>
            <p:ph type="pic" idx="2"/>
          </p:nvPr>
        </p:nvSpPr>
        <p:spPr>
          <a:xfrm>
            <a:off x="7118684" y="233915"/>
            <a:ext cx="5073316" cy="5943600"/>
          </a:xfrm>
          <a:prstGeom prst="rect">
            <a:avLst/>
          </a:prstGeom>
          <a:noFill/>
          <a:ln>
            <a:noFill/>
          </a:ln>
        </p:spPr>
      </p:sp>
      <p:grpSp>
        <p:nvGrpSpPr>
          <p:cNvPr id="3566" name="Google Shape;3566;p530"/>
          <p:cNvGrpSpPr/>
          <p:nvPr/>
        </p:nvGrpSpPr>
        <p:grpSpPr>
          <a:xfrm>
            <a:off x="0" y="5020349"/>
            <a:ext cx="12192000" cy="1837653"/>
            <a:chOff x="0" y="5020348"/>
            <a:chExt cx="12192000" cy="1837653"/>
          </a:xfrm>
        </p:grpSpPr>
        <p:sp>
          <p:nvSpPr>
            <p:cNvPr id="3567" name="Google Shape;3567;p53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68" name="Google Shape;3568;p53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569" name="Google Shape;3569;p53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72.xml><?xml version="1.0" encoding="utf-8"?>
<p:sldLayout xmlns:a="http://schemas.openxmlformats.org/drawingml/2006/main" xmlns:r="http://schemas.openxmlformats.org/officeDocument/2006/relationships" xmlns:p="http://schemas.openxmlformats.org/presentationml/2006/main" matchingName="15_Divider">
  <p:cSld name="15_Divider 2">
    <p:bg>
      <p:bgPr>
        <a:solidFill>
          <a:schemeClr val="lt2"/>
        </a:solidFill>
        <a:effectLst/>
      </p:bgPr>
    </p:bg>
    <p:spTree>
      <p:nvGrpSpPr>
        <p:cNvPr id="1" name="Shape 3570"/>
        <p:cNvGrpSpPr/>
        <p:nvPr/>
      </p:nvGrpSpPr>
      <p:grpSpPr>
        <a:xfrm>
          <a:off x="0" y="0"/>
          <a:ext cx="0" cy="0"/>
          <a:chOff x="0" y="0"/>
          <a:chExt cx="0" cy="0"/>
        </a:xfrm>
      </p:grpSpPr>
      <p:grpSp>
        <p:nvGrpSpPr>
          <p:cNvPr id="3571" name="Google Shape;3571;p531"/>
          <p:cNvGrpSpPr/>
          <p:nvPr/>
        </p:nvGrpSpPr>
        <p:grpSpPr>
          <a:xfrm>
            <a:off x="0" y="5020348"/>
            <a:ext cx="12192000" cy="1837653"/>
            <a:chOff x="0" y="5020347"/>
            <a:chExt cx="12192000" cy="1837653"/>
          </a:xfrm>
        </p:grpSpPr>
        <p:sp>
          <p:nvSpPr>
            <p:cNvPr id="3572" name="Google Shape;3572;p53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73" name="Google Shape;3573;p53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74" name="Google Shape;3574;p53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575" name="Google Shape;3575;p53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576" name="Google Shape;3576;p531"/>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77" name="Google Shape;3577;p531"/>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73.xml><?xml version="1.0" encoding="utf-8"?>
<p:sldLayout xmlns:a="http://schemas.openxmlformats.org/drawingml/2006/main" xmlns:r="http://schemas.openxmlformats.org/officeDocument/2006/relationships" xmlns:p="http://schemas.openxmlformats.org/presentationml/2006/main" matchingName="15_Photo Slide">
  <p:cSld name="15_Photo Slide">
    <p:spTree>
      <p:nvGrpSpPr>
        <p:cNvPr id="1" name="Shape 3578"/>
        <p:cNvGrpSpPr/>
        <p:nvPr/>
      </p:nvGrpSpPr>
      <p:grpSpPr>
        <a:xfrm>
          <a:off x="0" y="0"/>
          <a:ext cx="0" cy="0"/>
          <a:chOff x="0" y="0"/>
          <a:chExt cx="0" cy="0"/>
        </a:xfrm>
      </p:grpSpPr>
      <p:sp>
        <p:nvSpPr>
          <p:cNvPr id="3579" name="Google Shape;3579;p532"/>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3580" name="Google Shape;3580;p532"/>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3581" name="Google Shape;3581;p532"/>
          <p:cNvGrpSpPr/>
          <p:nvPr/>
        </p:nvGrpSpPr>
        <p:grpSpPr>
          <a:xfrm>
            <a:off x="0" y="5379427"/>
            <a:ext cx="2807368" cy="753891"/>
            <a:chOff x="0" y="5379426"/>
            <a:chExt cx="2807368" cy="753891"/>
          </a:xfrm>
        </p:grpSpPr>
        <p:sp>
          <p:nvSpPr>
            <p:cNvPr id="3582" name="Google Shape;3582;p532"/>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83" name="Google Shape;3583;p532"/>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3584" name="Google Shape;3584;p532"/>
          <p:cNvSpPr>
            <a:spLocks noGrp="1"/>
          </p:cNvSpPr>
          <p:nvPr>
            <p:ph type="pic" idx="2"/>
          </p:nvPr>
        </p:nvSpPr>
        <p:spPr>
          <a:xfrm>
            <a:off x="2807368" y="457202"/>
            <a:ext cx="8915400" cy="5943598"/>
          </a:xfrm>
          <a:prstGeom prst="rect">
            <a:avLst/>
          </a:prstGeom>
          <a:noFill/>
          <a:ln>
            <a:noFill/>
          </a:ln>
        </p:spPr>
      </p:sp>
      <p:pic>
        <p:nvPicPr>
          <p:cNvPr id="3585" name="Google Shape;3585;p532"/>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2074.xml><?xml version="1.0" encoding="utf-8"?>
<p:sldLayout xmlns:a="http://schemas.openxmlformats.org/drawingml/2006/main" xmlns:r="http://schemas.openxmlformats.org/officeDocument/2006/relationships" xmlns:p="http://schemas.openxmlformats.org/presentationml/2006/main" matchingName="38_Quotation">
  <p:cSld name="38_Quotation">
    <p:spTree>
      <p:nvGrpSpPr>
        <p:cNvPr id="1" name="Shape 3586"/>
        <p:cNvGrpSpPr/>
        <p:nvPr/>
      </p:nvGrpSpPr>
      <p:grpSpPr>
        <a:xfrm>
          <a:off x="0" y="0"/>
          <a:ext cx="0" cy="0"/>
          <a:chOff x="0" y="0"/>
          <a:chExt cx="0" cy="0"/>
        </a:xfrm>
      </p:grpSpPr>
      <p:sp>
        <p:nvSpPr>
          <p:cNvPr id="3587" name="Google Shape;3587;p533"/>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588" name="Google Shape;3588;p533"/>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89" name="Google Shape;3589;p53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590" name="Google Shape;3590;p53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591" name="Google Shape;3591;p53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592" name="Google Shape;3592;p53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593" name="Google Shape;3593;p533"/>
          <p:cNvGrpSpPr/>
          <p:nvPr/>
        </p:nvGrpSpPr>
        <p:grpSpPr>
          <a:xfrm>
            <a:off x="7191543" y="1"/>
            <a:ext cx="5000459" cy="1425992"/>
            <a:chOff x="7191542" y="1"/>
            <a:chExt cx="5000459" cy="1425992"/>
          </a:xfrm>
        </p:grpSpPr>
        <p:pic>
          <p:nvPicPr>
            <p:cNvPr id="3594" name="Google Shape;3594;p53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595" name="Google Shape;3595;p533"/>
            <p:cNvGrpSpPr/>
            <p:nvPr/>
          </p:nvGrpSpPr>
          <p:grpSpPr>
            <a:xfrm>
              <a:off x="7191542" y="1"/>
              <a:ext cx="5000459" cy="1425992"/>
              <a:chOff x="7186272" y="0"/>
              <a:chExt cx="5005729" cy="1427495"/>
            </a:xfrm>
          </p:grpSpPr>
          <p:sp>
            <p:nvSpPr>
              <p:cNvPr id="3596" name="Google Shape;3596;p53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597" name="Google Shape;3597;p53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598" name="Google Shape;3598;p53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75.xml><?xml version="1.0" encoding="utf-8"?>
<p:sldLayout xmlns:a="http://schemas.openxmlformats.org/drawingml/2006/main" xmlns:r="http://schemas.openxmlformats.org/officeDocument/2006/relationships" xmlns:p="http://schemas.openxmlformats.org/presentationml/2006/main" matchingName="16_Title and Content">
  <p:cSld name="16_Title and Content">
    <p:spTree>
      <p:nvGrpSpPr>
        <p:cNvPr id="1" name="Shape 3599"/>
        <p:cNvGrpSpPr/>
        <p:nvPr/>
      </p:nvGrpSpPr>
      <p:grpSpPr>
        <a:xfrm>
          <a:off x="0" y="0"/>
          <a:ext cx="0" cy="0"/>
          <a:chOff x="0" y="0"/>
          <a:chExt cx="0" cy="0"/>
        </a:xfrm>
      </p:grpSpPr>
      <p:grpSp>
        <p:nvGrpSpPr>
          <p:cNvPr id="3600" name="Google Shape;3600;p534"/>
          <p:cNvGrpSpPr/>
          <p:nvPr/>
        </p:nvGrpSpPr>
        <p:grpSpPr>
          <a:xfrm>
            <a:off x="7191543" y="1"/>
            <a:ext cx="5000459" cy="1425992"/>
            <a:chOff x="7191542" y="1"/>
            <a:chExt cx="5000459" cy="1425992"/>
          </a:xfrm>
        </p:grpSpPr>
        <p:pic>
          <p:nvPicPr>
            <p:cNvPr id="3601" name="Google Shape;3601;p53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602" name="Google Shape;3602;p534"/>
            <p:cNvGrpSpPr/>
            <p:nvPr/>
          </p:nvGrpSpPr>
          <p:grpSpPr>
            <a:xfrm>
              <a:off x="7191542" y="1"/>
              <a:ext cx="5000459" cy="1425992"/>
              <a:chOff x="7186272" y="0"/>
              <a:chExt cx="5005729" cy="1427495"/>
            </a:xfrm>
          </p:grpSpPr>
          <p:sp>
            <p:nvSpPr>
              <p:cNvPr id="3603" name="Google Shape;3603;p53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604" name="Google Shape;3604;p53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605" name="Google Shape;3605;p53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06" name="Google Shape;3606;p53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607" name="Google Shape;3607;p53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608" name="Google Shape;3608;p53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609" name="Google Shape;3609;p53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76.xml><?xml version="1.0" encoding="utf-8"?>
<p:sldLayout xmlns:a="http://schemas.openxmlformats.org/drawingml/2006/main" xmlns:r="http://schemas.openxmlformats.org/officeDocument/2006/relationships" xmlns:p="http://schemas.openxmlformats.org/presentationml/2006/main" matchingName="15_Two Content">
  <p:cSld name="15_Two Content">
    <p:spTree>
      <p:nvGrpSpPr>
        <p:cNvPr id="1" name="Shape 3610"/>
        <p:cNvGrpSpPr/>
        <p:nvPr/>
      </p:nvGrpSpPr>
      <p:grpSpPr>
        <a:xfrm>
          <a:off x="0" y="0"/>
          <a:ext cx="0" cy="0"/>
          <a:chOff x="0" y="0"/>
          <a:chExt cx="0" cy="0"/>
        </a:xfrm>
      </p:grpSpPr>
      <p:sp>
        <p:nvSpPr>
          <p:cNvPr id="3611" name="Google Shape;3611;p53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12" name="Google Shape;3612;p535"/>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3613" name="Google Shape;3613;p535"/>
          <p:cNvGrpSpPr/>
          <p:nvPr/>
        </p:nvGrpSpPr>
        <p:grpSpPr>
          <a:xfrm>
            <a:off x="7191543" y="1"/>
            <a:ext cx="5000459" cy="1425992"/>
            <a:chOff x="7191542" y="1"/>
            <a:chExt cx="5000459" cy="1425992"/>
          </a:xfrm>
        </p:grpSpPr>
        <p:pic>
          <p:nvPicPr>
            <p:cNvPr id="3614" name="Google Shape;3614;p5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615" name="Google Shape;3615;p535"/>
            <p:cNvGrpSpPr/>
            <p:nvPr/>
          </p:nvGrpSpPr>
          <p:grpSpPr>
            <a:xfrm>
              <a:off x="7191542" y="1"/>
              <a:ext cx="5000459" cy="1425992"/>
              <a:chOff x="7186272" y="0"/>
              <a:chExt cx="5005729" cy="1427495"/>
            </a:xfrm>
          </p:grpSpPr>
          <p:sp>
            <p:nvSpPr>
              <p:cNvPr id="3616" name="Google Shape;3616;p5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617" name="Google Shape;3617;p5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618" name="Google Shape;3618;p535"/>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619" name="Google Shape;3619;p535"/>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620" name="Google Shape;3620;p5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621" name="Google Shape;3621;p53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77.xml><?xml version="1.0" encoding="utf-8"?>
<p:sldLayout xmlns:a="http://schemas.openxmlformats.org/drawingml/2006/main" xmlns:r="http://schemas.openxmlformats.org/officeDocument/2006/relationships" xmlns:p="http://schemas.openxmlformats.org/presentationml/2006/main" matchingName="15_Comparison">
  <p:cSld name="15_Comparison">
    <p:spTree>
      <p:nvGrpSpPr>
        <p:cNvPr id="1" name="Shape 3622"/>
        <p:cNvGrpSpPr/>
        <p:nvPr/>
      </p:nvGrpSpPr>
      <p:grpSpPr>
        <a:xfrm>
          <a:off x="0" y="0"/>
          <a:ext cx="0" cy="0"/>
          <a:chOff x="0" y="0"/>
          <a:chExt cx="0" cy="0"/>
        </a:xfrm>
      </p:grpSpPr>
      <p:grpSp>
        <p:nvGrpSpPr>
          <p:cNvPr id="3623" name="Google Shape;3623;p536"/>
          <p:cNvGrpSpPr/>
          <p:nvPr/>
        </p:nvGrpSpPr>
        <p:grpSpPr>
          <a:xfrm>
            <a:off x="7191544" y="1"/>
            <a:ext cx="5000459" cy="1425992"/>
            <a:chOff x="7191542" y="1"/>
            <a:chExt cx="5000459" cy="1425992"/>
          </a:xfrm>
        </p:grpSpPr>
        <p:pic>
          <p:nvPicPr>
            <p:cNvPr id="3624" name="Google Shape;3624;p53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625" name="Google Shape;3625;p536"/>
            <p:cNvGrpSpPr/>
            <p:nvPr/>
          </p:nvGrpSpPr>
          <p:grpSpPr>
            <a:xfrm>
              <a:off x="7191542" y="1"/>
              <a:ext cx="5000459" cy="1425992"/>
              <a:chOff x="7186272" y="0"/>
              <a:chExt cx="5005729" cy="1427495"/>
            </a:xfrm>
          </p:grpSpPr>
          <p:sp>
            <p:nvSpPr>
              <p:cNvPr id="3626" name="Google Shape;3626;p53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627" name="Google Shape;3627;p53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628" name="Google Shape;3628;p536"/>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29" name="Google Shape;3629;p536"/>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630" name="Google Shape;3630;p536"/>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631" name="Google Shape;3631;p53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632" name="Google Shape;3632;p53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633" name="Google Shape;3633;p536"/>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634" name="Google Shape;3634;p53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635" name="Google Shape;3635;p53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78.xml><?xml version="1.0" encoding="utf-8"?>
<p:sldLayout xmlns:a="http://schemas.openxmlformats.org/drawingml/2006/main" xmlns:r="http://schemas.openxmlformats.org/officeDocument/2006/relationships" xmlns:p="http://schemas.openxmlformats.org/presentationml/2006/main" matchingName="15_Comparison">
  <p:cSld name="15_Comparison 2">
    <p:spTree>
      <p:nvGrpSpPr>
        <p:cNvPr id="1" name="Shape 3636"/>
        <p:cNvGrpSpPr/>
        <p:nvPr/>
      </p:nvGrpSpPr>
      <p:grpSpPr>
        <a:xfrm>
          <a:off x="0" y="0"/>
          <a:ext cx="0" cy="0"/>
          <a:chOff x="0" y="0"/>
          <a:chExt cx="0" cy="0"/>
        </a:xfrm>
      </p:grpSpPr>
      <p:grpSp>
        <p:nvGrpSpPr>
          <p:cNvPr id="3637" name="Google Shape;3637;p537"/>
          <p:cNvGrpSpPr/>
          <p:nvPr/>
        </p:nvGrpSpPr>
        <p:grpSpPr>
          <a:xfrm>
            <a:off x="7191543" y="1"/>
            <a:ext cx="5000459" cy="1425992"/>
            <a:chOff x="7191542" y="1"/>
            <a:chExt cx="5000459" cy="1425992"/>
          </a:xfrm>
        </p:grpSpPr>
        <p:pic>
          <p:nvPicPr>
            <p:cNvPr id="3638" name="Google Shape;3638;p53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639" name="Google Shape;3639;p537"/>
            <p:cNvGrpSpPr/>
            <p:nvPr/>
          </p:nvGrpSpPr>
          <p:grpSpPr>
            <a:xfrm>
              <a:off x="7191542" y="1"/>
              <a:ext cx="5000459" cy="1425992"/>
              <a:chOff x="7186272" y="0"/>
              <a:chExt cx="5005729" cy="1427495"/>
            </a:xfrm>
          </p:grpSpPr>
          <p:sp>
            <p:nvSpPr>
              <p:cNvPr id="3640" name="Google Shape;3640;p53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641" name="Google Shape;3641;p53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642" name="Google Shape;3642;p53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43" name="Google Shape;3643;p537"/>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644" name="Google Shape;3644;p537"/>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645" name="Google Shape;3645;p537"/>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646" name="Google Shape;3646;p537"/>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647" name="Google Shape;3647;p53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648" name="Google Shape;3648;p53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649" name="Google Shape;3649;p53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79.xml><?xml version="1.0" encoding="utf-8"?>
<p:sldLayout xmlns:a="http://schemas.openxmlformats.org/drawingml/2006/main" xmlns:r="http://schemas.openxmlformats.org/officeDocument/2006/relationships" xmlns:p="http://schemas.openxmlformats.org/presentationml/2006/main" matchingName="15_Title Only">
  <p:cSld name="15_Title Only">
    <p:spTree>
      <p:nvGrpSpPr>
        <p:cNvPr id="1" name="Shape 3650"/>
        <p:cNvGrpSpPr/>
        <p:nvPr/>
      </p:nvGrpSpPr>
      <p:grpSpPr>
        <a:xfrm>
          <a:off x="0" y="0"/>
          <a:ext cx="0" cy="0"/>
          <a:chOff x="0" y="0"/>
          <a:chExt cx="0" cy="0"/>
        </a:xfrm>
      </p:grpSpPr>
      <p:grpSp>
        <p:nvGrpSpPr>
          <p:cNvPr id="3651" name="Google Shape;3651;p538"/>
          <p:cNvGrpSpPr/>
          <p:nvPr/>
        </p:nvGrpSpPr>
        <p:grpSpPr>
          <a:xfrm>
            <a:off x="7191543" y="1"/>
            <a:ext cx="5000459" cy="1425992"/>
            <a:chOff x="7191542" y="1"/>
            <a:chExt cx="5000459" cy="1425992"/>
          </a:xfrm>
        </p:grpSpPr>
        <p:pic>
          <p:nvPicPr>
            <p:cNvPr id="3652" name="Google Shape;3652;p53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653" name="Google Shape;3653;p538"/>
            <p:cNvGrpSpPr/>
            <p:nvPr/>
          </p:nvGrpSpPr>
          <p:grpSpPr>
            <a:xfrm>
              <a:off x="7191542" y="1"/>
              <a:ext cx="5000459" cy="1425992"/>
              <a:chOff x="7186272" y="0"/>
              <a:chExt cx="5005729" cy="1427495"/>
            </a:xfrm>
          </p:grpSpPr>
          <p:sp>
            <p:nvSpPr>
              <p:cNvPr id="3654" name="Google Shape;3654;p5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655" name="Google Shape;3655;p5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656" name="Google Shape;3656;p53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57" name="Google Shape;3657;p53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658" name="Google Shape;3658;p5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659" name="Google Shape;3659;p53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matchingName="Divider">
  <p:cSld name="Divider 12">
    <p:spTree>
      <p:nvGrpSpPr>
        <p:cNvPr id="1" name="Shape 11015"/>
        <p:cNvGrpSpPr/>
        <p:nvPr/>
      </p:nvGrpSpPr>
      <p:grpSpPr>
        <a:xfrm>
          <a:off x="0" y="0"/>
          <a:ext cx="0" cy="0"/>
          <a:chOff x="0" y="0"/>
          <a:chExt cx="0" cy="0"/>
        </a:xfrm>
      </p:grpSpPr>
      <p:grpSp>
        <p:nvGrpSpPr>
          <p:cNvPr id="11016" name="Google Shape;11016;p1512"/>
          <p:cNvGrpSpPr/>
          <p:nvPr/>
        </p:nvGrpSpPr>
        <p:grpSpPr>
          <a:xfrm>
            <a:off x="0" y="5020347"/>
            <a:ext cx="12192000" cy="1837653"/>
            <a:chOff x="0" y="5020347"/>
            <a:chExt cx="12192000" cy="1837653"/>
          </a:xfrm>
        </p:grpSpPr>
        <p:sp>
          <p:nvSpPr>
            <p:cNvPr id="11017" name="Google Shape;11017;p1512"/>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018" name="Google Shape;11018;p151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019" name="Google Shape;11019;p1512"/>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020" name="Google Shape;11020;p151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1021" name="Google Shape;11021;p1512"/>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022" name="Google Shape;11022;p1512"/>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80.xml><?xml version="1.0" encoding="utf-8"?>
<p:sldLayout xmlns:a="http://schemas.openxmlformats.org/drawingml/2006/main" xmlns:r="http://schemas.openxmlformats.org/officeDocument/2006/relationships" xmlns:p="http://schemas.openxmlformats.org/presentationml/2006/main" matchingName="15_End">
  <p:cSld name="15_End">
    <p:spTree>
      <p:nvGrpSpPr>
        <p:cNvPr id="1" name="Shape 3660"/>
        <p:cNvGrpSpPr/>
        <p:nvPr/>
      </p:nvGrpSpPr>
      <p:grpSpPr>
        <a:xfrm>
          <a:off x="0" y="0"/>
          <a:ext cx="0" cy="0"/>
          <a:chOff x="0" y="0"/>
          <a:chExt cx="0" cy="0"/>
        </a:xfrm>
      </p:grpSpPr>
      <p:grpSp>
        <p:nvGrpSpPr>
          <p:cNvPr id="3661" name="Google Shape;3661;p539"/>
          <p:cNvGrpSpPr/>
          <p:nvPr/>
        </p:nvGrpSpPr>
        <p:grpSpPr>
          <a:xfrm>
            <a:off x="0" y="0"/>
            <a:ext cx="12192000" cy="2148830"/>
            <a:chOff x="0" y="0"/>
            <a:chExt cx="12192000" cy="2148830"/>
          </a:xfrm>
        </p:grpSpPr>
        <p:sp>
          <p:nvSpPr>
            <p:cNvPr id="3662" name="Google Shape;3662;p539"/>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663" name="Google Shape;3663;p539"/>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3664" name="Google Shape;3664;p539"/>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665" name="Google Shape;3665;p539"/>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666" name="Google Shape;3666;p539"/>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667" name="Google Shape;3667;p539"/>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3668" name="Google Shape;3668;p539"/>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081.xml><?xml version="1.0" encoding="utf-8"?>
<p:sldLayout xmlns:a="http://schemas.openxmlformats.org/drawingml/2006/main" xmlns:r="http://schemas.openxmlformats.org/officeDocument/2006/relationships" xmlns:p="http://schemas.openxmlformats.org/presentationml/2006/main" matchingName="14_Blank">
  <p:cSld name="14_Blank">
    <p:spTree>
      <p:nvGrpSpPr>
        <p:cNvPr id="1" name="Shape 3669"/>
        <p:cNvGrpSpPr/>
        <p:nvPr/>
      </p:nvGrpSpPr>
      <p:grpSpPr>
        <a:xfrm>
          <a:off x="0" y="0"/>
          <a:ext cx="0" cy="0"/>
          <a:chOff x="0" y="0"/>
          <a:chExt cx="0" cy="0"/>
        </a:xfrm>
      </p:grpSpPr>
      <p:sp>
        <p:nvSpPr>
          <p:cNvPr id="3670" name="Google Shape;3670;p54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671" name="Google Shape;3671;p54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672" name="Google Shape;3672;p54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673" name="Google Shape;3673;p540"/>
          <p:cNvGrpSpPr/>
          <p:nvPr/>
        </p:nvGrpSpPr>
        <p:grpSpPr>
          <a:xfrm>
            <a:off x="7191543" y="1"/>
            <a:ext cx="5000459" cy="1425992"/>
            <a:chOff x="7191542" y="1"/>
            <a:chExt cx="5000459" cy="1425992"/>
          </a:xfrm>
        </p:grpSpPr>
        <p:pic>
          <p:nvPicPr>
            <p:cNvPr id="3674" name="Google Shape;3674;p54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675" name="Google Shape;3675;p540"/>
            <p:cNvGrpSpPr/>
            <p:nvPr/>
          </p:nvGrpSpPr>
          <p:grpSpPr>
            <a:xfrm>
              <a:off x="7191542" y="1"/>
              <a:ext cx="5000459" cy="1425992"/>
              <a:chOff x="7186272" y="0"/>
              <a:chExt cx="5005729" cy="1427495"/>
            </a:xfrm>
          </p:grpSpPr>
          <p:sp>
            <p:nvSpPr>
              <p:cNvPr id="3676" name="Google Shape;3676;p54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677" name="Google Shape;3677;p54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082.xml><?xml version="1.0" encoding="utf-8"?>
<p:sldLayout xmlns:a="http://schemas.openxmlformats.org/drawingml/2006/main" xmlns:r="http://schemas.openxmlformats.org/officeDocument/2006/relationships" xmlns:p="http://schemas.openxmlformats.org/presentationml/2006/main" matchingName="37_Cover">
  <p:cSld name="37_Cover">
    <p:spTree>
      <p:nvGrpSpPr>
        <p:cNvPr id="1" name="Shape 3678"/>
        <p:cNvGrpSpPr/>
        <p:nvPr/>
      </p:nvGrpSpPr>
      <p:grpSpPr>
        <a:xfrm>
          <a:off x="0" y="0"/>
          <a:ext cx="0" cy="0"/>
          <a:chOff x="0" y="0"/>
          <a:chExt cx="0" cy="0"/>
        </a:xfrm>
      </p:grpSpPr>
      <p:sp>
        <p:nvSpPr>
          <p:cNvPr id="3679" name="Google Shape;3679;p541"/>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680" name="Google Shape;3680;p541"/>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81" name="Google Shape;3681;p541"/>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682" name="Google Shape;3682;p541"/>
          <p:cNvSpPr>
            <a:spLocks noGrp="1"/>
          </p:cNvSpPr>
          <p:nvPr>
            <p:ph type="pic" idx="2"/>
          </p:nvPr>
        </p:nvSpPr>
        <p:spPr>
          <a:xfrm>
            <a:off x="7118685" y="233915"/>
            <a:ext cx="5073316" cy="5943600"/>
          </a:xfrm>
          <a:prstGeom prst="rect">
            <a:avLst/>
          </a:prstGeom>
          <a:noFill/>
          <a:ln>
            <a:noFill/>
          </a:ln>
        </p:spPr>
      </p:sp>
      <p:grpSp>
        <p:nvGrpSpPr>
          <p:cNvPr id="3683" name="Google Shape;3683;p541"/>
          <p:cNvGrpSpPr/>
          <p:nvPr/>
        </p:nvGrpSpPr>
        <p:grpSpPr>
          <a:xfrm>
            <a:off x="0" y="5020350"/>
            <a:ext cx="12192000" cy="1837653"/>
            <a:chOff x="0" y="5020348"/>
            <a:chExt cx="12192000" cy="1837653"/>
          </a:xfrm>
        </p:grpSpPr>
        <p:sp>
          <p:nvSpPr>
            <p:cNvPr id="3684" name="Google Shape;3684;p54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685" name="Google Shape;3685;p54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686" name="Google Shape;3686;p54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83.xml><?xml version="1.0" encoding="utf-8"?>
<p:sldLayout xmlns:a="http://schemas.openxmlformats.org/drawingml/2006/main" xmlns:r="http://schemas.openxmlformats.org/officeDocument/2006/relationships" xmlns:p="http://schemas.openxmlformats.org/presentationml/2006/main" matchingName="35_Divider">
  <p:cSld name="35_Divider">
    <p:bg>
      <p:bgPr>
        <a:solidFill>
          <a:schemeClr val="lt2"/>
        </a:solidFill>
        <a:effectLst/>
      </p:bgPr>
    </p:bg>
    <p:spTree>
      <p:nvGrpSpPr>
        <p:cNvPr id="1" name="Shape 3687"/>
        <p:cNvGrpSpPr/>
        <p:nvPr/>
      </p:nvGrpSpPr>
      <p:grpSpPr>
        <a:xfrm>
          <a:off x="0" y="0"/>
          <a:ext cx="0" cy="0"/>
          <a:chOff x="0" y="0"/>
          <a:chExt cx="0" cy="0"/>
        </a:xfrm>
      </p:grpSpPr>
      <p:grpSp>
        <p:nvGrpSpPr>
          <p:cNvPr id="3688" name="Google Shape;3688;p542"/>
          <p:cNvGrpSpPr/>
          <p:nvPr/>
        </p:nvGrpSpPr>
        <p:grpSpPr>
          <a:xfrm>
            <a:off x="0" y="5020348"/>
            <a:ext cx="12192000" cy="1837653"/>
            <a:chOff x="0" y="5020347"/>
            <a:chExt cx="12192000" cy="1837653"/>
          </a:xfrm>
        </p:grpSpPr>
        <p:sp>
          <p:nvSpPr>
            <p:cNvPr id="3689" name="Google Shape;3689;p542"/>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690" name="Google Shape;3690;p54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691" name="Google Shape;3691;p542"/>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692" name="Google Shape;3692;p54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693" name="Google Shape;3693;p542"/>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94" name="Google Shape;3694;p542"/>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84.xml><?xml version="1.0" encoding="utf-8"?>
<p:sldLayout xmlns:a="http://schemas.openxmlformats.org/drawingml/2006/main" xmlns:r="http://schemas.openxmlformats.org/officeDocument/2006/relationships" xmlns:p="http://schemas.openxmlformats.org/presentationml/2006/main" matchingName="38_Cover">
  <p:cSld name="38_Cover">
    <p:spTree>
      <p:nvGrpSpPr>
        <p:cNvPr id="1" name="Shape 3695"/>
        <p:cNvGrpSpPr/>
        <p:nvPr/>
      </p:nvGrpSpPr>
      <p:grpSpPr>
        <a:xfrm>
          <a:off x="0" y="0"/>
          <a:ext cx="0" cy="0"/>
          <a:chOff x="0" y="0"/>
          <a:chExt cx="0" cy="0"/>
        </a:xfrm>
      </p:grpSpPr>
      <p:sp>
        <p:nvSpPr>
          <p:cNvPr id="3696" name="Google Shape;3696;p543"/>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697" name="Google Shape;3697;p543"/>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698" name="Google Shape;3698;p543"/>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699" name="Google Shape;3699;p543"/>
          <p:cNvSpPr>
            <a:spLocks noGrp="1"/>
          </p:cNvSpPr>
          <p:nvPr>
            <p:ph type="pic" idx="2"/>
          </p:nvPr>
        </p:nvSpPr>
        <p:spPr>
          <a:xfrm>
            <a:off x="7118685" y="233915"/>
            <a:ext cx="5073316" cy="5943600"/>
          </a:xfrm>
          <a:prstGeom prst="rect">
            <a:avLst/>
          </a:prstGeom>
          <a:noFill/>
          <a:ln>
            <a:noFill/>
          </a:ln>
        </p:spPr>
      </p:sp>
      <p:grpSp>
        <p:nvGrpSpPr>
          <p:cNvPr id="3700" name="Google Shape;3700;p543"/>
          <p:cNvGrpSpPr/>
          <p:nvPr/>
        </p:nvGrpSpPr>
        <p:grpSpPr>
          <a:xfrm>
            <a:off x="0" y="5020348"/>
            <a:ext cx="12192000" cy="1837653"/>
            <a:chOff x="0" y="5020348"/>
            <a:chExt cx="12192000" cy="1837653"/>
          </a:xfrm>
        </p:grpSpPr>
        <p:sp>
          <p:nvSpPr>
            <p:cNvPr id="3701" name="Google Shape;3701;p54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702" name="Google Shape;3702;p54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703" name="Google Shape;3703;p54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085.xml><?xml version="1.0" encoding="utf-8"?>
<p:sldLayout xmlns:a="http://schemas.openxmlformats.org/drawingml/2006/main" xmlns:r="http://schemas.openxmlformats.org/officeDocument/2006/relationships" xmlns:p="http://schemas.openxmlformats.org/presentationml/2006/main" matchingName="36_Divider">
  <p:cSld name="36_Divider">
    <p:bg>
      <p:bgPr>
        <a:solidFill>
          <a:schemeClr val="lt2"/>
        </a:solidFill>
        <a:effectLst/>
      </p:bgPr>
    </p:bg>
    <p:spTree>
      <p:nvGrpSpPr>
        <p:cNvPr id="1" name="Shape 3704"/>
        <p:cNvGrpSpPr/>
        <p:nvPr/>
      </p:nvGrpSpPr>
      <p:grpSpPr>
        <a:xfrm>
          <a:off x="0" y="0"/>
          <a:ext cx="0" cy="0"/>
          <a:chOff x="0" y="0"/>
          <a:chExt cx="0" cy="0"/>
        </a:xfrm>
      </p:grpSpPr>
      <p:grpSp>
        <p:nvGrpSpPr>
          <p:cNvPr id="3705" name="Google Shape;3705;p544"/>
          <p:cNvGrpSpPr/>
          <p:nvPr/>
        </p:nvGrpSpPr>
        <p:grpSpPr>
          <a:xfrm>
            <a:off x="0" y="5020348"/>
            <a:ext cx="12192000" cy="1837653"/>
            <a:chOff x="0" y="5020347"/>
            <a:chExt cx="12192000" cy="1837653"/>
          </a:xfrm>
        </p:grpSpPr>
        <p:sp>
          <p:nvSpPr>
            <p:cNvPr id="3706" name="Google Shape;3706;p54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707" name="Google Shape;3707;p54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708" name="Google Shape;3708;p54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709" name="Google Shape;3709;p54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710" name="Google Shape;3710;p544"/>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11" name="Google Shape;3711;p544"/>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086.xml><?xml version="1.0" encoding="utf-8"?>
<p:sldLayout xmlns:a="http://schemas.openxmlformats.org/drawingml/2006/main" xmlns:r="http://schemas.openxmlformats.org/officeDocument/2006/relationships" xmlns:p="http://schemas.openxmlformats.org/presentationml/2006/main" matchingName="Comparison">
  <p:cSld name="Comparison 15">
    <p:spTree>
      <p:nvGrpSpPr>
        <p:cNvPr id="1" name="Shape 3712"/>
        <p:cNvGrpSpPr/>
        <p:nvPr/>
      </p:nvGrpSpPr>
      <p:grpSpPr>
        <a:xfrm>
          <a:off x="0" y="0"/>
          <a:ext cx="0" cy="0"/>
          <a:chOff x="0" y="0"/>
          <a:chExt cx="0" cy="0"/>
        </a:xfrm>
      </p:grpSpPr>
      <p:grpSp>
        <p:nvGrpSpPr>
          <p:cNvPr id="3713" name="Google Shape;3713;p545"/>
          <p:cNvGrpSpPr/>
          <p:nvPr/>
        </p:nvGrpSpPr>
        <p:grpSpPr>
          <a:xfrm>
            <a:off x="7191543" y="1"/>
            <a:ext cx="5000459" cy="1425992"/>
            <a:chOff x="7191542" y="1"/>
            <a:chExt cx="5000459" cy="1425992"/>
          </a:xfrm>
        </p:grpSpPr>
        <p:pic>
          <p:nvPicPr>
            <p:cNvPr id="3714" name="Google Shape;3714;p54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715" name="Google Shape;3715;p545"/>
            <p:cNvGrpSpPr/>
            <p:nvPr/>
          </p:nvGrpSpPr>
          <p:grpSpPr>
            <a:xfrm>
              <a:off x="7191542" y="1"/>
              <a:ext cx="5000459" cy="1425992"/>
              <a:chOff x="7186272" y="0"/>
              <a:chExt cx="5005729" cy="1427495"/>
            </a:xfrm>
          </p:grpSpPr>
          <p:sp>
            <p:nvSpPr>
              <p:cNvPr id="3716" name="Google Shape;3716;p54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717" name="Google Shape;3717;p54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718" name="Google Shape;3718;p54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19" name="Google Shape;3719;p545"/>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720" name="Google Shape;3720;p545"/>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721" name="Google Shape;3721;p54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722" name="Google Shape;3722;p54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723" name="Google Shape;3723;p54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724" name="Google Shape;3724;p54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725" name="Google Shape;3725;p54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87.xml><?xml version="1.0" encoding="utf-8"?>
<p:sldLayout xmlns:a="http://schemas.openxmlformats.org/drawingml/2006/main" xmlns:r="http://schemas.openxmlformats.org/officeDocument/2006/relationships" xmlns:p="http://schemas.openxmlformats.org/presentationml/2006/main" matchingName="16_Comparison">
  <p:cSld name="16_Comparison">
    <p:spTree>
      <p:nvGrpSpPr>
        <p:cNvPr id="1" name="Shape 3726"/>
        <p:cNvGrpSpPr/>
        <p:nvPr/>
      </p:nvGrpSpPr>
      <p:grpSpPr>
        <a:xfrm>
          <a:off x="0" y="0"/>
          <a:ext cx="0" cy="0"/>
          <a:chOff x="0" y="0"/>
          <a:chExt cx="0" cy="0"/>
        </a:xfrm>
      </p:grpSpPr>
      <p:grpSp>
        <p:nvGrpSpPr>
          <p:cNvPr id="3727" name="Google Shape;3727;p546"/>
          <p:cNvGrpSpPr/>
          <p:nvPr/>
        </p:nvGrpSpPr>
        <p:grpSpPr>
          <a:xfrm>
            <a:off x="7191544" y="1"/>
            <a:ext cx="5000459" cy="1425992"/>
            <a:chOff x="7191542" y="1"/>
            <a:chExt cx="5000459" cy="1425992"/>
          </a:xfrm>
        </p:grpSpPr>
        <p:pic>
          <p:nvPicPr>
            <p:cNvPr id="3728" name="Google Shape;3728;p5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729" name="Google Shape;3729;p546"/>
            <p:cNvGrpSpPr/>
            <p:nvPr/>
          </p:nvGrpSpPr>
          <p:grpSpPr>
            <a:xfrm>
              <a:off x="7191542" y="1"/>
              <a:ext cx="5000459" cy="1425992"/>
              <a:chOff x="7186272" y="0"/>
              <a:chExt cx="5005729" cy="1427495"/>
            </a:xfrm>
          </p:grpSpPr>
          <p:sp>
            <p:nvSpPr>
              <p:cNvPr id="3730" name="Google Shape;3730;p5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731" name="Google Shape;3731;p5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732" name="Google Shape;3732;p546"/>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33" name="Google Shape;3733;p546"/>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734" name="Google Shape;3734;p546"/>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735" name="Google Shape;3735;p54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736" name="Google Shape;3736;p54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737" name="Google Shape;3737;p546"/>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738" name="Google Shape;3738;p5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739" name="Google Shape;3739;p54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88.xml><?xml version="1.0" encoding="utf-8"?>
<p:sldLayout xmlns:a="http://schemas.openxmlformats.org/drawingml/2006/main" xmlns:r="http://schemas.openxmlformats.org/officeDocument/2006/relationships" xmlns:p="http://schemas.openxmlformats.org/presentationml/2006/main" matchingName="2_Quotation">
  <p:cSld name="2_Quotation 2">
    <p:spTree>
      <p:nvGrpSpPr>
        <p:cNvPr id="1" name="Shape 3740"/>
        <p:cNvGrpSpPr/>
        <p:nvPr/>
      </p:nvGrpSpPr>
      <p:grpSpPr>
        <a:xfrm>
          <a:off x="0" y="0"/>
          <a:ext cx="0" cy="0"/>
          <a:chOff x="0" y="0"/>
          <a:chExt cx="0" cy="0"/>
        </a:xfrm>
      </p:grpSpPr>
      <p:sp>
        <p:nvSpPr>
          <p:cNvPr id="3741" name="Google Shape;3741;p54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742" name="Google Shape;3742;p54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43" name="Google Shape;3743;p547"/>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744" name="Google Shape;3744;p547"/>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745" name="Google Shape;3745;p54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746" name="Google Shape;3746;p54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747" name="Google Shape;3747;p547"/>
          <p:cNvGrpSpPr/>
          <p:nvPr/>
        </p:nvGrpSpPr>
        <p:grpSpPr>
          <a:xfrm>
            <a:off x="7191544" y="1"/>
            <a:ext cx="5000459" cy="1425992"/>
            <a:chOff x="7191542" y="1"/>
            <a:chExt cx="5000459" cy="1425992"/>
          </a:xfrm>
        </p:grpSpPr>
        <p:pic>
          <p:nvPicPr>
            <p:cNvPr id="3748" name="Google Shape;3748;p54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749" name="Google Shape;3749;p547"/>
            <p:cNvGrpSpPr/>
            <p:nvPr/>
          </p:nvGrpSpPr>
          <p:grpSpPr>
            <a:xfrm>
              <a:off x="7191542" y="1"/>
              <a:ext cx="5000459" cy="1425992"/>
              <a:chOff x="7186272" y="0"/>
              <a:chExt cx="5005729" cy="1427495"/>
            </a:xfrm>
          </p:grpSpPr>
          <p:sp>
            <p:nvSpPr>
              <p:cNvPr id="3750" name="Google Shape;3750;p54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751" name="Google Shape;3751;p54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752" name="Google Shape;3752;p547"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89.xml><?xml version="1.0" encoding="utf-8"?>
<p:sldLayout xmlns:a="http://schemas.openxmlformats.org/drawingml/2006/main" xmlns:r="http://schemas.openxmlformats.org/officeDocument/2006/relationships" xmlns:p="http://schemas.openxmlformats.org/presentationml/2006/main" matchingName="4_Quotation">
  <p:cSld name="4_Quotation 3">
    <p:spTree>
      <p:nvGrpSpPr>
        <p:cNvPr id="1" name="Shape 3753"/>
        <p:cNvGrpSpPr/>
        <p:nvPr/>
      </p:nvGrpSpPr>
      <p:grpSpPr>
        <a:xfrm>
          <a:off x="0" y="0"/>
          <a:ext cx="0" cy="0"/>
          <a:chOff x="0" y="0"/>
          <a:chExt cx="0" cy="0"/>
        </a:xfrm>
      </p:grpSpPr>
      <p:sp>
        <p:nvSpPr>
          <p:cNvPr id="3754" name="Google Shape;3754;p548"/>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755" name="Google Shape;3755;p54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56" name="Google Shape;3756;p548"/>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757" name="Google Shape;3757;p548"/>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758" name="Google Shape;3758;p5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759" name="Google Shape;3759;p54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760" name="Google Shape;3760;p548"/>
          <p:cNvGrpSpPr/>
          <p:nvPr/>
        </p:nvGrpSpPr>
        <p:grpSpPr>
          <a:xfrm>
            <a:off x="7191544" y="1"/>
            <a:ext cx="5000459" cy="1425992"/>
            <a:chOff x="7191542" y="1"/>
            <a:chExt cx="5000459" cy="1425992"/>
          </a:xfrm>
        </p:grpSpPr>
        <p:pic>
          <p:nvPicPr>
            <p:cNvPr id="3761" name="Google Shape;3761;p5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762" name="Google Shape;3762;p548"/>
            <p:cNvGrpSpPr/>
            <p:nvPr/>
          </p:nvGrpSpPr>
          <p:grpSpPr>
            <a:xfrm>
              <a:off x="7191542" y="1"/>
              <a:ext cx="5000459" cy="1425992"/>
              <a:chOff x="7186272" y="0"/>
              <a:chExt cx="5005729" cy="1427495"/>
            </a:xfrm>
          </p:grpSpPr>
          <p:sp>
            <p:nvSpPr>
              <p:cNvPr id="3763" name="Google Shape;3763;p5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764" name="Google Shape;3764;p5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765" name="Google Shape;3765;p548"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matchingName="Photo Slide">
  <p:cSld name="Photo Slide 11">
    <p:spTree>
      <p:nvGrpSpPr>
        <p:cNvPr id="1" name="Shape 11023"/>
        <p:cNvGrpSpPr/>
        <p:nvPr/>
      </p:nvGrpSpPr>
      <p:grpSpPr>
        <a:xfrm>
          <a:off x="0" y="0"/>
          <a:ext cx="0" cy="0"/>
          <a:chOff x="0" y="0"/>
          <a:chExt cx="0" cy="0"/>
        </a:xfrm>
      </p:grpSpPr>
      <p:sp>
        <p:nvSpPr>
          <p:cNvPr id="11024" name="Google Shape;11024;p1513"/>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025" name="Google Shape;11025;p1513"/>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026" name="Google Shape;11026;p1513"/>
          <p:cNvGrpSpPr/>
          <p:nvPr/>
        </p:nvGrpSpPr>
        <p:grpSpPr>
          <a:xfrm>
            <a:off x="0" y="5379426"/>
            <a:ext cx="2807368" cy="753891"/>
            <a:chOff x="0" y="5379426"/>
            <a:chExt cx="2807368" cy="753891"/>
          </a:xfrm>
        </p:grpSpPr>
        <p:sp>
          <p:nvSpPr>
            <p:cNvPr id="11027" name="Google Shape;11027;p151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028" name="Google Shape;11028;p151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1029" name="Google Shape;11029;p1513"/>
          <p:cNvSpPr>
            <a:spLocks noGrp="1"/>
          </p:cNvSpPr>
          <p:nvPr>
            <p:ph type="pic" idx="2"/>
          </p:nvPr>
        </p:nvSpPr>
        <p:spPr>
          <a:xfrm>
            <a:off x="2807368" y="457202"/>
            <a:ext cx="8915400" cy="5943598"/>
          </a:xfrm>
          <a:prstGeom prst="rect">
            <a:avLst/>
          </a:prstGeom>
          <a:noFill/>
          <a:ln>
            <a:noFill/>
          </a:ln>
        </p:spPr>
      </p:sp>
      <p:pic>
        <p:nvPicPr>
          <p:cNvPr id="11030" name="Google Shape;11030;p1513"/>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090.xml><?xml version="1.0" encoding="utf-8"?>
<p:sldLayout xmlns:a="http://schemas.openxmlformats.org/drawingml/2006/main" xmlns:r="http://schemas.openxmlformats.org/officeDocument/2006/relationships" xmlns:p="http://schemas.openxmlformats.org/presentationml/2006/main" matchingName="40_Quotation">
  <p:cSld name="40_Quotation 2">
    <p:spTree>
      <p:nvGrpSpPr>
        <p:cNvPr id="1" name="Shape 3766"/>
        <p:cNvGrpSpPr/>
        <p:nvPr/>
      </p:nvGrpSpPr>
      <p:grpSpPr>
        <a:xfrm>
          <a:off x="0" y="0"/>
          <a:ext cx="0" cy="0"/>
          <a:chOff x="0" y="0"/>
          <a:chExt cx="0" cy="0"/>
        </a:xfrm>
      </p:grpSpPr>
      <p:sp>
        <p:nvSpPr>
          <p:cNvPr id="3767" name="Google Shape;3767;p549"/>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768" name="Google Shape;3768;p549"/>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69" name="Google Shape;3769;p549"/>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770" name="Google Shape;3770;p549"/>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771" name="Google Shape;3771;p54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772" name="Google Shape;3772;p54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773" name="Google Shape;3773;p549"/>
          <p:cNvGrpSpPr/>
          <p:nvPr/>
        </p:nvGrpSpPr>
        <p:grpSpPr>
          <a:xfrm>
            <a:off x="7191544" y="1"/>
            <a:ext cx="5000459" cy="1425992"/>
            <a:chOff x="7191542" y="1"/>
            <a:chExt cx="5000459" cy="1425992"/>
          </a:xfrm>
        </p:grpSpPr>
        <p:pic>
          <p:nvPicPr>
            <p:cNvPr id="3774" name="Google Shape;3774;p54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775" name="Google Shape;3775;p549"/>
            <p:cNvGrpSpPr/>
            <p:nvPr/>
          </p:nvGrpSpPr>
          <p:grpSpPr>
            <a:xfrm>
              <a:off x="7191542" y="1"/>
              <a:ext cx="5000459" cy="1425992"/>
              <a:chOff x="7186272" y="0"/>
              <a:chExt cx="5005729" cy="1427495"/>
            </a:xfrm>
          </p:grpSpPr>
          <p:sp>
            <p:nvSpPr>
              <p:cNvPr id="3776" name="Google Shape;3776;p54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777" name="Google Shape;3777;p54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778" name="Google Shape;3778;p549"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91.xml><?xml version="1.0" encoding="utf-8"?>
<p:sldLayout xmlns:a="http://schemas.openxmlformats.org/drawingml/2006/main" xmlns:r="http://schemas.openxmlformats.org/officeDocument/2006/relationships" xmlns:p="http://schemas.openxmlformats.org/presentationml/2006/main" matchingName="55_Quotation">
  <p:cSld name="55_Quotation">
    <p:spTree>
      <p:nvGrpSpPr>
        <p:cNvPr id="1" name="Shape 3779"/>
        <p:cNvGrpSpPr/>
        <p:nvPr/>
      </p:nvGrpSpPr>
      <p:grpSpPr>
        <a:xfrm>
          <a:off x="0" y="0"/>
          <a:ext cx="0" cy="0"/>
          <a:chOff x="0" y="0"/>
          <a:chExt cx="0" cy="0"/>
        </a:xfrm>
      </p:grpSpPr>
      <p:sp>
        <p:nvSpPr>
          <p:cNvPr id="3780" name="Google Shape;3780;p55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781" name="Google Shape;3781;p55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82" name="Google Shape;3782;p55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783" name="Google Shape;3783;p55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784" name="Google Shape;3784;p5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785" name="Google Shape;3785;p55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786" name="Google Shape;3786;p550"/>
          <p:cNvGrpSpPr/>
          <p:nvPr/>
        </p:nvGrpSpPr>
        <p:grpSpPr>
          <a:xfrm>
            <a:off x="7191543" y="1"/>
            <a:ext cx="5000459" cy="1425992"/>
            <a:chOff x="7191542" y="1"/>
            <a:chExt cx="5000459" cy="1425992"/>
          </a:xfrm>
        </p:grpSpPr>
        <p:pic>
          <p:nvPicPr>
            <p:cNvPr id="3787" name="Google Shape;3787;p5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788" name="Google Shape;3788;p550"/>
            <p:cNvGrpSpPr/>
            <p:nvPr/>
          </p:nvGrpSpPr>
          <p:grpSpPr>
            <a:xfrm>
              <a:off x="7191542" y="1"/>
              <a:ext cx="5000459" cy="1425992"/>
              <a:chOff x="7186272" y="0"/>
              <a:chExt cx="5005729" cy="1427495"/>
            </a:xfrm>
          </p:grpSpPr>
          <p:sp>
            <p:nvSpPr>
              <p:cNvPr id="3789" name="Google Shape;3789;p5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790" name="Google Shape;3790;p5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791" name="Google Shape;3791;p55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92.xml><?xml version="1.0" encoding="utf-8"?>
<p:sldLayout xmlns:a="http://schemas.openxmlformats.org/drawingml/2006/main" xmlns:r="http://schemas.openxmlformats.org/officeDocument/2006/relationships" xmlns:p="http://schemas.openxmlformats.org/presentationml/2006/main" matchingName="17_Photo Slide">
  <p:cSld name="17_Photo Slide">
    <p:spTree>
      <p:nvGrpSpPr>
        <p:cNvPr id="1" name="Shape 3792"/>
        <p:cNvGrpSpPr/>
        <p:nvPr/>
      </p:nvGrpSpPr>
      <p:grpSpPr>
        <a:xfrm>
          <a:off x="0" y="0"/>
          <a:ext cx="0" cy="0"/>
          <a:chOff x="0" y="0"/>
          <a:chExt cx="0" cy="0"/>
        </a:xfrm>
      </p:grpSpPr>
      <p:sp>
        <p:nvSpPr>
          <p:cNvPr id="3793" name="Google Shape;3793;p55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3794" name="Google Shape;3794;p55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3795" name="Google Shape;3795;p551"/>
          <p:cNvGrpSpPr/>
          <p:nvPr/>
        </p:nvGrpSpPr>
        <p:grpSpPr>
          <a:xfrm>
            <a:off x="0" y="5379427"/>
            <a:ext cx="2807368" cy="753891"/>
            <a:chOff x="0" y="5379426"/>
            <a:chExt cx="2807368" cy="753891"/>
          </a:xfrm>
        </p:grpSpPr>
        <p:sp>
          <p:nvSpPr>
            <p:cNvPr id="3796" name="Google Shape;3796;p55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797" name="Google Shape;3797;p55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3798" name="Google Shape;3798;p551"/>
          <p:cNvSpPr>
            <a:spLocks noGrp="1"/>
          </p:cNvSpPr>
          <p:nvPr>
            <p:ph type="pic" idx="2"/>
          </p:nvPr>
        </p:nvSpPr>
        <p:spPr>
          <a:xfrm>
            <a:off x="2807368" y="457202"/>
            <a:ext cx="8915400" cy="5943598"/>
          </a:xfrm>
          <a:prstGeom prst="rect">
            <a:avLst/>
          </a:prstGeom>
          <a:noFill/>
          <a:ln>
            <a:noFill/>
          </a:ln>
        </p:spPr>
      </p:sp>
      <p:pic>
        <p:nvPicPr>
          <p:cNvPr id="3799" name="Google Shape;3799;p551"/>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2093.xml><?xml version="1.0" encoding="utf-8"?>
<p:sldLayout xmlns:a="http://schemas.openxmlformats.org/drawingml/2006/main" xmlns:r="http://schemas.openxmlformats.org/officeDocument/2006/relationships" xmlns:p="http://schemas.openxmlformats.org/presentationml/2006/main" matchingName="39_Quotation">
  <p:cSld name="39_Quotation">
    <p:spTree>
      <p:nvGrpSpPr>
        <p:cNvPr id="1" name="Shape 3800"/>
        <p:cNvGrpSpPr/>
        <p:nvPr/>
      </p:nvGrpSpPr>
      <p:grpSpPr>
        <a:xfrm>
          <a:off x="0" y="0"/>
          <a:ext cx="0" cy="0"/>
          <a:chOff x="0" y="0"/>
          <a:chExt cx="0" cy="0"/>
        </a:xfrm>
      </p:grpSpPr>
      <p:sp>
        <p:nvSpPr>
          <p:cNvPr id="3801" name="Google Shape;3801;p552"/>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802" name="Google Shape;3802;p552"/>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03" name="Google Shape;3803;p55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804" name="Google Shape;3804;p55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805" name="Google Shape;3805;p55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806" name="Google Shape;3806;p55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807" name="Google Shape;3807;p552"/>
          <p:cNvGrpSpPr/>
          <p:nvPr/>
        </p:nvGrpSpPr>
        <p:grpSpPr>
          <a:xfrm>
            <a:off x="7191543" y="1"/>
            <a:ext cx="5000459" cy="1425992"/>
            <a:chOff x="7191542" y="1"/>
            <a:chExt cx="5000459" cy="1425992"/>
          </a:xfrm>
        </p:grpSpPr>
        <p:pic>
          <p:nvPicPr>
            <p:cNvPr id="3808" name="Google Shape;3808;p55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809" name="Google Shape;3809;p552"/>
            <p:cNvGrpSpPr/>
            <p:nvPr/>
          </p:nvGrpSpPr>
          <p:grpSpPr>
            <a:xfrm>
              <a:off x="7191542" y="1"/>
              <a:ext cx="5000459" cy="1425992"/>
              <a:chOff x="7186272" y="0"/>
              <a:chExt cx="5005729" cy="1427495"/>
            </a:xfrm>
          </p:grpSpPr>
          <p:sp>
            <p:nvSpPr>
              <p:cNvPr id="3810" name="Google Shape;3810;p55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811" name="Google Shape;3811;p55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812" name="Google Shape;3812;p55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094.xml><?xml version="1.0" encoding="utf-8"?>
<p:sldLayout xmlns:a="http://schemas.openxmlformats.org/drawingml/2006/main" xmlns:r="http://schemas.openxmlformats.org/officeDocument/2006/relationships" xmlns:p="http://schemas.openxmlformats.org/presentationml/2006/main" matchingName="17_Title and Content">
  <p:cSld name="17_Title and Content">
    <p:spTree>
      <p:nvGrpSpPr>
        <p:cNvPr id="1" name="Shape 3813"/>
        <p:cNvGrpSpPr/>
        <p:nvPr/>
      </p:nvGrpSpPr>
      <p:grpSpPr>
        <a:xfrm>
          <a:off x="0" y="0"/>
          <a:ext cx="0" cy="0"/>
          <a:chOff x="0" y="0"/>
          <a:chExt cx="0" cy="0"/>
        </a:xfrm>
      </p:grpSpPr>
      <p:grpSp>
        <p:nvGrpSpPr>
          <p:cNvPr id="3814" name="Google Shape;3814;p553"/>
          <p:cNvGrpSpPr/>
          <p:nvPr/>
        </p:nvGrpSpPr>
        <p:grpSpPr>
          <a:xfrm>
            <a:off x="7191543" y="1"/>
            <a:ext cx="5000459" cy="1425992"/>
            <a:chOff x="7191542" y="1"/>
            <a:chExt cx="5000459" cy="1425992"/>
          </a:xfrm>
        </p:grpSpPr>
        <p:pic>
          <p:nvPicPr>
            <p:cNvPr id="3815" name="Google Shape;3815;p5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816" name="Google Shape;3816;p553"/>
            <p:cNvGrpSpPr/>
            <p:nvPr/>
          </p:nvGrpSpPr>
          <p:grpSpPr>
            <a:xfrm>
              <a:off x="7191542" y="1"/>
              <a:ext cx="5000459" cy="1425992"/>
              <a:chOff x="7186272" y="0"/>
              <a:chExt cx="5005729" cy="1427495"/>
            </a:xfrm>
          </p:grpSpPr>
          <p:sp>
            <p:nvSpPr>
              <p:cNvPr id="3817" name="Google Shape;3817;p5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818" name="Google Shape;3818;p5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819" name="Google Shape;3819;p55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20" name="Google Shape;3820;p55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821" name="Google Shape;3821;p55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822" name="Google Shape;3822;p5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823" name="Google Shape;3823;p55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95.xml><?xml version="1.0" encoding="utf-8"?>
<p:sldLayout xmlns:a="http://schemas.openxmlformats.org/drawingml/2006/main" xmlns:r="http://schemas.openxmlformats.org/officeDocument/2006/relationships" xmlns:p="http://schemas.openxmlformats.org/presentationml/2006/main" matchingName="16_Two Content">
  <p:cSld name="16_Two Content">
    <p:spTree>
      <p:nvGrpSpPr>
        <p:cNvPr id="1" name="Shape 3824"/>
        <p:cNvGrpSpPr/>
        <p:nvPr/>
      </p:nvGrpSpPr>
      <p:grpSpPr>
        <a:xfrm>
          <a:off x="0" y="0"/>
          <a:ext cx="0" cy="0"/>
          <a:chOff x="0" y="0"/>
          <a:chExt cx="0" cy="0"/>
        </a:xfrm>
      </p:grpSpPr>
      <p:sp>
        <p:nvSpPr>
          <p:cNvPr id="3825" name="Google Shape;3825;p55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26" name="Google Shape;3826;p554"/>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3827" name="Google Shape;3827;p554"/>
          <p:cNvGrpSpPr/>
          <p:nvPr/>
        </p:nvGrpSpPr>
        <p:grpSpPr>
          <a:xfrm>
            <a:off x="7191543" y="1"/>
            <a:ext cx="5000459" cy="1425992"/>
            <a:chOff x="7191542" y="1"/>
            <a:chExt cx="5000459" cy="1425992"/>
          </a:xfrm>
        </p:grpSpPr>
        <p:pic>
          <p:nvPicPr>
            <p:cNvPr id="3828" name="Google Shape;3828;p55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829" name="Google Shape;3829;p554"/>
            <p:cNvGrpSpPr/>
            <p:nvPr/>
          </p:nvGrpSpPr>
          <p:grpSpPr>
            <a:xfrm>
              <a:off x="7191542" y="1"/>
              <a:ext cx="5000459" cy="1425992"/>
              <a:chOff x="7186272" y="0"/>
              <a:chExt cx="5005729" cy="1427495"/>
            </a:xfrm>
          </p:grpSpPr>
          <p:sp>
            <p:nvSpPr>
              <p:cNvPr id="3830" name="Google Shape;3830;p55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831" name="Google Shape;3831;p55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832" name="Google Shape;3832;p554"/>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833" name="Google Shape;3833;p554"/>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834" name="Google Shape;3834;p55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835" name="Google Shape;3835;p55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96.xml><?xml version="1.0" encoding="utf-8"?>
<p:sldLayout xmlns:a="http://schemas.openxmlformats.org/drawingml/2006/main" xmlns:r="http://schemas.openxmlformats.org/officeDocument/2006/relationships" xmlns:p="http://schemas.openxmlformats.org/presentationml/2006/main" matchingName="16_Comparison">
  <p:cSld name="16_Comparison 2">
    <p:spTree>
      <p:nvGrpSpPr>
        <p:cNvPr id="1" name="Shape 3836"/>
        <p:cNvGrpSpPr/>
        <p:nvPr/>
      </p:nvGrpSpPr>
      <p:grpSpPr>
        <a:xfrm>
          <a:off x="0" y="0"/>
          <a:ext cx="0" cy="0"/>
          <a:chOff x="0" y="0"/>
          <a:chExt cx="0" cy="0"/>
        </a:xfrm>
      </p:grpSpPr>
      <p:grpSp>
        <p:nvGrpSpPr>
          <p:cNvPr id="3837" name="Google Shape;3837;p555"/>
          <p:cNvGrpSpPr/>
          <p:nvPr/>
        </p:nvGrpSpPr>
        <p:grpSpPr>
          <a:xfrm>
            <a:off x="7191543" y="1"/>
            <a:ext cx="5000459" cy="1425992"/>
            <a:chOff x="7191542" y="1"/>
            <a:chExt cx="5000459" cy="1425992"/>
          </a:xfrm>
        </p:grpSpPr>
        <p:pic>
          <p:nvPicPr>
            <p:cNvPr id="3838" name="Google Shape;3838;p55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839" name="Google Shape;3839;p555"/>
            <p:cNvGrpSpPr/>
            <p:nvPr/>
          </p:nvGrpSpPr>
          <p:grpSpPr>
            <a:xfrm>
              <a:off x="7191542" y="1"/>
              <a:ext cx="5000459" cy="1425992"/>
              <a:chOff x="7186272" y="0"/>
              <a:chExt cx="5005729" cy="1427495"/>
            </a:xfrm>
          </p:grpSpPr>
          <p:sp>
            <p:nvSpPr>
              <p:cNvPr id="3840" name="Google Shape;3840;p55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841" name="Google Shape;3841;p55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842" name="Google Shape;3842;p555"/>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43" name="Google Shape;3843;p555"/>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844" name="Google Shape;3844;p555"/>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845" name="Google Shape;3845;p55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846" name="Google Shape;3846;p55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847" name="Google Shape;3847;p55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848" name="Google Shape;3848;p55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849" name="Google Shape;3849;p55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097.xml><?xml version="1.0" encoding="utf-8"?>
<p:sldLayout xmlns:a="http://schemas.openxmlformats.org/drawingml/2006/main" xmlns:r="http://schemas.openxmlformats.org/officeDocument/2006/relationships" xmlns:p="http://schemas.openxmlformats.org/presentationml/2006/main" matchingName="2_Quotation">
  <p:cSld name="2_Quotation 3">
    <p:spTree>
      <p:nvGrpSpPr>
        <p:cNvPr id="1" name="Shape 3850"/>
        <p:cNvGrpSpPr/>
        <p:nvPr/>
      </p:nvGrpSpPr>
      <p:grpSpPr>
        <a:xfrm>
          <a:off x="0" y="0"/>
          <a:ext cx="0" cy="0"/>
          <a:chOff x="0" y="0"/>
          <a:chExt cx="0" cy="0"/>
        </a:xfrm>
      </p:grpSpPr>
      <p:sp>
        <p:nvSpPr>
          <p:cNvPr id="3851" name="Google Shape;3851;p556"/>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852" name="Google Shape;3852;p55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53" name="Google Shape;3853;p556"/>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854" name="Google Shape;3854;p556"/>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855" name="Google Shape;3855;p55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856" name="Google Shape;3856;p55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857" name="Google Shape;3857;p556"/>
          <p:cNvGrpSpPr/>
          <p:nvPr/>
        </p:nvGrpSpPr>
        <p:grpSpPr>
          <a:xfrm>
            <a:off x="7191544" y="1"/>
            <a:ext cx="5000459" cy="1425992"/>
            <a:chOff x="7191542" y="1"/>
            <a:chExt cx="5000459" cy="1425992"/>
          </a:xfrm>
        </p:grpSpPr>
        <p:pic>
          <p:nvPicPr>
            <p:cNvPr id="3858" name="Google Shape;3858;p55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859" name="Google Shape;3859;p556"/>
            <p:cNvGrpSpPr/>
            <p:nvPr/>
          </p:nvGrpSpPr>
          <p:grpSpPr>
            <a:xfrm>
              <a:off x="7191542" y="1"/>
              <a:ext cx="5000459" cy="1425992"/>
              <a:chOff x="7186272" y="0"/>
              <a:chExt cx="5005729" cy="1427495"/>
            </a:xfrm>
          </p:grpSpPr>
          <p:sp>
            <p:nvSpPr>
              <p:cNvPr id="3860" name="Google Shape;3860;p55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861" name="Google Shape;3861;p55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862" name="Google Shape;3862;p556"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98.xml><?xml version="1.0" encoding="utf-8"?>
<p:sldLayout xmlns:a="http://schemas.openxmlformats.org/drawingml/2006/main" xmlns:r="http://schemas.openxmlformats.org/officeDocument/2006/relationships" xmlns:p="http://schemas.openxmlformats.org/presentationml/2006/main" matchingName="4_Quotation">
  <p:cSld name="4_Quotation 4">
    <p:spTree>
      <p:nvGrpSpPr>
        <p:cNvPr id="1" name="Shape 3863"/>
        <p:cNvGrpSpPr/>
        <p:nvPr/>
      </p:nvGrpSpPr>
      <p:grpSpPr>
        <a:xfrm>
          <a:off x="0" y="0"/>
          <a:ext cx="0" cy="0"/>
          <a:chOff x="0" y="0"/>
          <a:chExt cx="0" cy="0"/>
        </a:xfrm>
      </p:grpSpPr>
      <p:sp>
        <p:nvSpPr>
          <p:cNvPr id="3864" name="Google Shape;3864;p55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865" name="Google Shape;3865;p55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66" name="Google Shape;3866;p557"/>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867" name="Google Shape;3867;p557"/>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868" name="Google Shape;3868;p55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869" name="Google Shape;3869;p55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870" name="Google Shape;3870;p557"/>
          <p:cNvGrpSpPr/>
          <p:nvPr/>
        </p:nvGrpSpPr>
        <p:grpSpPr>
          <a:xfrm>
            <a:off x="7191544" y="1"/>
            <a:ext cx="5000459" cy="1425992"/>
            <a:chOff x="7191542" y="1"/>
            <a:chExt cx="5000459" cy="1425992"/>
          </a:xfrm>
        </p:grpSpPr>
        <p:pic>
          <p:nvPicPr>
            <p:cNvPr id="3871" name="Google Shape;3871;p55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872" name="Google Shape;3872;p557"/>
            <p:cNvGrpSpPr/>
            <p:nvPr/>
          </p:nvGrpSpPr>
          <p:grpSpPr>
            <a:xfrm>
              <a:off x="7191542" y="1"/>
              <a:ext cx="5000459" cy="1425992"/>
              <a:chOff x="7186272" y="0"/>
              <a:chExt cx="5005729" cy="1427495"/>
            </a:xfrm>
          </p:grpSpPr>
          <p:sp>
            <p:nvSpPr>
              <p:cNvPr id="3873" name="Google Shape;3873;p55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874" name="Google Shape;3874;p55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875" name="Google Shape;3875;p557"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099.xml><?xml version="1.0" encoding="utf-8"?>
<p:sldLayout xmlns:a="http://schemas.openxmlformats.org/drawingml/2006/main" xmlns:r="http://schemas.openxmlformats.org/officeDocument/2006/relationships" xmlns:p="http://schemas.openxmlformats.org/presentationml/2006/main" matchingName="11_End">
  <p:cSld name="11_End">
    <p:spTree>
      <p:nvGrpSpPr>
        <p:cNvPr id="1" name="Shape 3876"/>
        <p:cNvGrpSpPr/>
        <p:nvPr/>
      </p:nvGrpSpPr>
      <p:grpSpPr>
        <a:xfrm>
          <a:off x="0" y="0"/>
          <a:ext cx="0" cy="0"/>
          <a:chOff x="0" y="0"/>
          <a:chExt cx="0" cy="0"/>
        </a:xfrm>
      </p:grpSpPr>
      <p:grpSp>
        <p:nvGrpSpPr>
          <p:cNvPr id="3877" name="Google Shape;3877;p558"/>
          <p:cNvGrpSpPr/>
          <p:nvPr/>
        </p:nvGrpSpPr>
        <p:grpSpPr>
          <a:xfrm>
            <a:off x="0" y="0"/>
            <a:ext cx="12192000" cy="2148830"/>
            <a:chOff x="0" y="0"/>
            <a:chExt cx="12192000" cy="2148830"/>
          </a:xfrm>
        </p:grpSpPr>
        <p:sp>
          <p:nvSpPr>
            <p:cNvPr id="3878" name="Google Shape;3878;p55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879" name="Google Shape;3879;p55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3880" name="Google Shape;3880;p558"/>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881" name="Google Shape;3881;p558"/>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882" name="Google Shape;3882;p55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883" name="Google Shape;3883;p558"/>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3884" name="Google Shape;3884;p55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Divider">
  <p:cSld name="Divider">
    <p:spTree>
      <p:nvGrpSpPr>
        <p:cNvPr id="1" name="Shape 9128"/>
        <p:cNvGrpSpPr/>
        <p:nvPr/>
      </p:nvGrpSpPr>
      <p:grpSpPr>
        <a:xfrm>
          <a:off x="0" y="0"/>
          <a:ext cx="0" cy="0"/>
          <a:chOff x="0" y="0"/>
          <a:chExt cx="0" cy="0"/>
        </a:xfrm>
      </p:grpSpPr>
      <p:grpSp>
        <p:nvGrpSpPr>
          <p:cNvPr id="9129" name="Google Shape;9129;p1327"/>
          <p:cNvGrpSpPr/>
          <p:nvPr/>
        </p:nvGrpSpPr>
        <p:grpSpPr>
          <a:xfrm>
            <a:off x="0" y="5020347"/>
            <a:ext cx="12192000" cy="1837653"/>
            <a:chOff x="0" y="5020347"/>
            <a:chExt cx="12192000" cy="1837653"/>
          </a:xfrm>
        </p:grpSpPr>
        <p:sp>
          <p:nvSpPr>
            <p:cNvPr id="9130" name="Google Shape;9130;p132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31" name="Google Shape;9131;p132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32" name="Google Shape;9132;p132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133" name="Google Shape;9133;p132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134" name="Google Shape;9134;p1327"/>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35" name="Google Shape;9135;p1327"/>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matchingName="Quotation">
  <p:cSld name="Quotation 16">
    <p:spTree>
      <p:nvGrpSpPr>
        <p:cNvPr id="1" name="Shape 11031"/>
        <p:cNvGrpSpPr/>
        <p:nvPr/>
      </p:nvGrpSpPr>
      <p:grpSpPr>
        <a:xfrm>
          <a:off x="0" y="0"/>
          <a:ext cx="0" cy="0"/>
          <a:chOff x="0" y="0"/>
          <a:chExt cx="0" cy="0"/>
        </a:xfrm>
      </p:grpSpPr>
      <p:sp>
        <p:nvSpPr>
          <p:cNvPr id="11032" name="Google Shape;11032;p151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033" name="Google Shape;11033;p151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034" name="Google Shape;11034;p151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035" name="Google Shape;11035;p151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036" name="Google Shape;11036;p151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037" name="Google Shape;11037;p151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038" name="Google Shape;11038;p1514"/>
          <p:cNvGrpSpPr/>
          <p:nvPr/>
        </p:nvGrpSpPr>
        <p:grpSpPr>
          <a:xfrm>
            <a:off x="7191542" y="1"/>
            <a:ext cx="5000459" cy="1425992"/>
            <a:chOff x="7191542" y="1"/>
            <a:chExt cx="5000459" cy="1425992"/>
          </a:xfrm>
        </p:grpSpPr>
        <p:pic>
          <p:nvPicPr>
            <p:cNvPr id="11039" name="Google Shape;11039;p151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040" name="Google Shape;11040;p1514"/>
            <p:cNvGrpSpPr/>
            <p:nvPr/>
          </p:nvGrpSpPr>
          <p:grpSpPr>
            <a:xfrm>
              <a:off x="7191542" y="1"/>
              <a:ext cx="5000459" cy="1425992"/>
              <a:chOff x="7186272" y="0"/>
              <a:chExt cx="5005729" cy="1427495"/>
            </a:xfrm>
          </p:grpSpPr>
          <p:sp>
            <p:nvSpPr>
              <p:cNvPr id="11041" name="Google Shape;11041;p151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042" name="Google Shape;11042;p151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043" name="Google Shape;11043;p151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00.xml><?xml version="1.0" encoding="utf-8"?>
<p:sldLayout xmlns:a="http://schemas.openxmlformats.org/drawingml/2006/main" xmlns:r="http://schemas.openxmlformats.org/officeDocument/2006/relationships" xmlns:p="http://schemas.openxmlformats.org/presentationml/2006/main" matchingName="Cover">
  <p:cSld name="Cover 9">
    <p:spTree>
      <p:nvGrpSpPr>
        <p:cNvPr id="1" name="Shape 3885"/>
        <p:cNvGrpSpPr/>
        <p:nvPr/>
      </p:nvGrpSpPr>
      <p:grpSpPr>
        <a:xfrm>
          <a:off x="0" y="0"/>
          <a:ext cx="0" cy="0"/>
          <a:chOff x="0" y="0"/>
          <a:chExt cx="0" cy="0"/>
        </a:xfrm>
      </p:grpSpPr>
      <p:sp>
        <p:nvSpPr>
          <p:cNvPr id="3886" name="Google Shape;3886;p559"/>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887" name="Google Shape;3887;p559"/>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88" name="Google Shape;3888;p559"/>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889" name="Google Shape;3889;p559"/>
          <p:cNvSpPr>
            <a:spLocks noGrp="1"/>
          </p:cNvSpPr>
          <p:nvPr>
            <p:ph type="pic" idx="2"/>
          </p:nvPr>
        </p:nvSpPr>
        <p:spPr>
          <a:xfrm>
            <a:off x="7118685" y="233915"/>
            <a:ext cx="5073316" cy="5943600"/>
          </a:xfrm>
          <a:prstGeom prst="rect">
            <a:avLst/>
          </a:prstGeom>
          <a:noFill/>
          <a:ln>
            <a:noFill/>
          </a:ln>
        </p:spPr>
      </p:sp>
      <p:grpSp>
        <p:nvGrpSpPr>
          <p:cNvPr id="3890" name="Google Shape;3890;p559"/>
          <p:cNvGrpSpPr/>
          <p:nvPr/>
        </p:nvGrpSpPr>
        <p:grpSpPr>
          <a:xfrm>
            <a:off x="0" y="5020350"/>
            <a:ext cx="12192000" cy="1837653"/>
            <a:chOff x="0" y="5020348"/>
            <a:chExt cx="12192000" cy="1837653"/>
          </a:xfrm>
        </p:grpSpPr>
        <p:sp>
          <p:nvSpPr>
            <p:cNvPr id="3891" name="Google Shape;3891;p55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892" name="Google Shape;3892;p55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893" name="Google Shape;3893;p55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101.xml><?xml version="1.0" encoding="utf-8"?>
<p:sldLayout xmlns:a="http://schemas.openxmlformats.org/drawingml/2006/main" xmlns:r="http://schemas.openxmlformats.org/officeDocument/2006/relationships" xmlns:p="http://schemas.openxmlformats.org/presentationml/2006/main" matchingName="Quotation">
  <p:cSld name="Quotation 11">
    <p:spTree>
      <p:nvGrpSpPr>
        <p:cNvPr id="1" name="Shape 3894"/>
        <p:cNvGrpSpPr/>
        <p:nvPr/>
      </p:nvGrpSpPr>
      <p:grpSpPr>
        <a:xfrm>
          <a:off x="0" y="0"/>
          <a:ext cx="0" cy="0"/>
          <a:chOff x="0" y="0"/>
          <a:chExt cx="0" cy="0"/>
        </a:xfrm>
      </p:grpSpPr>
      <p:sp>
        <p:nvSpPr>
          <p:cNvPr id="3895" name="Google Shape;3895;p56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896" name="Google Shape;3896;p56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97" name="Google Shape;3897;p560"/>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898" name="Google Shape;3898;p560"/>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899" name="Google Shape;3899;p5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900" name="Google Shape;3900;p5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901" name="Google Shape;3901;p560"/>
          <p:cNvGrpSpPr/>
          <p:nvPr/>
        </p:nvGrpSpPr>
        <p:grpSpPr>
          <a:xfrm>
            <a:off x="7191544" y="1"/>
            <a:ext cx="5000459" cy="1425992"/>
            <a:chOff x="7191542" y="1"/>
            <a:chExt cx="5000459" cy="1425992"/>
          </a:xfrm>
        </p:grpSpPr>
        <p:pic>
          <p:nvPicPr>
            <p:cNvPr id="3902" name="Google Shape;3902;p5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903" name="Google Shape;3903;p560"/>
            <p:cNvGrpSpPr/>
            <p:nvPr/>
          </p:nvGrpSpPr>
          <p:grpSpPr>
            <a:xfrm>
              <a:off x="7191542" y="1"/>
              <a:ext cx="5000459" cy="1425992"/>
              <a:chOff x="7186272" y="0"/>
              <a:chExt cx="5005729" cy="1427495"/>
            </a:xfrm>
          </p:grpSpPr>
          <p:sp>
            <p:nvSpPr>
              <p:cNvPr id="3904" name="Google Shape;3904;p5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905" name="Google Shape;3905;p5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906" name="Google Shape;3906;p560"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102.xml><?xml version="1.0" encoding="utf-8"?>
<p:sldLayout xmlns:a="http://schemas.openxmlformats.org/drawingml/2006/main" xmlns:r="http://schemas.openxmlformats.org/officeDocument/2006/relationships" xmlns:p="http://schemas.openxmlformats.org/presentationml/2006/main" matchingName="Divider">
  <p:cSld name="Divider 11">
    <p:bg>
      <p:bgPr>
        <a:solidFill>
          <a:schemeClr val="lt2"/>
        </a:solidFill>
        <a:effectLst/>
      </p:bgPr>
    </p:bg>
    <p:spTree>
      <p:nvGrpSpPr>
        <p:cNvPr id="1" name="Shape 3907"/>
        <p:cNvGrpSpPr/>
        <p:nvPr/>
      </p:nvGrpSpPr>
      <p:grpSpPr>
        <a:xfrm>
          <a:off x="0" y="0"/>
          <a:ext cx="0" cy="0"/>
          <a:chOff x="0" y="0"/>
          <a:chExt cx="0" cy="0"/>
        </a:xfrm>
      </p:grpSpPr>
      <p:grpSp>
        <p:nvGrpSpPr>
          <p:cNvPr id="3908" name="Google Shape;3908;p561"/>
          <p:cNvGrpSpPr/>
          <p:nvPr/>
        </p:nvGrpSpPr>
        <p:grpSpPr>
          <a:xfrm>
            <a:off x="0" y="5020348"/>
            <a:ext cx="12192000" cy="1837653"/>
            <a:chOff x="0" y="5020347"/>
            <a:chExt cx="12192000" cy="1837653"/>
          </a:xfrm>
        </p:grpSpPr>
        <p:sp>
          <p:nvSpPr>
            <p:cNvPr id="3909" name="Google Shape;3909;p56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910" name="Google Shape;3910;p56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911" name="Google Shape;3911;p56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912" name="Google Shape;3912;p56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913" name="Google Shape;3913;p561"/>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14" name="Google Shape;3914;p561"/>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103.xml><?xml version="1.0" encoding="utf-8"?>
<p:sldLayout xmlns:a="http://schemas.openxmlformats.org/drawingml/2006/main" xmlns:r="http://schemas.openxmlformats.org/officeDocument/2006/relationships" xmlns:p="http://schemas.openxmlformats.org/presentationml/2006/main" matchingName="1_Quotation">
  <p:cSld name="1_Quotation 4">
    <p:spTree>
      <p:nvGrpSpPr>
        <p:cNvPr id="1" name="Shape 3915"/>
        <p:cNvGrpSpPr/>
        <p:nvPr/>
      </p:nvGrpSpPr>
      <p:grpSpPr>
        <a:xfrm>
          <a:off x="0" y="0"/>
          <a:ext cx="0" cy="0"/>
          <a:chOff x="0" y="0"/>
          <a:chExt cx="0" cy="0"/>
        </a:xfrm>
      </p:grpSpPr>
      <p:sp>
        <p:nvSpPr>
          <p:cNvPr id="3916" name="Google Shape;3916;p562"/>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917" name="Google Shape;3917;p562"/>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18" name="Google Shape;3918;p562"/>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919" name="Google Shape;3919;p562"/>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920" name="Google Shape;3920;p56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921" name="Google Shape;3921;p56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922" name="Google Shape;3922;p562"/>
          <p:cNvGrpSpPr/>
          <p:nvPr/>
        </p:nvGrpSpPr>
        <p:grpSpPr>
          <a:xfrm>
            <a:off x="7191544" y="1"/>
            <a:ext cx="5000459" cy="1425992"/>
            <a:chOff x="7191542" y="1"/>
            <a:chExt cx="5000459" cy="1425992"/>
          </a:xfrm>
        </p:grpSpPr>
        <p:pic>
          <p:nvPicPr>
            <p:cNvPr id="3923" name="Google Shape;3923;p56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924" name="Google Shape;3924;p562"/>
            <p:cNvGrpSpPr/>
            <p:nvPr/>
          </p:nvGrpSpPr>
          <p:grpSpPr>
            <a:xfrm>
              <a:off x="7191542" y="1"/>
              <a:ext cx="5000459" cy="1425992"/>
              <a:chOff x="7186272" y="0"/>
              <a:chExt cx="5005729" cy="1427495"/>
            </a:xfrm>
          </p:grpSpPr>
          <p:sp>
            <p:nvSpPr>
              <p:cNvPr id="3925" name="Google Shape;3925;p56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926" name="Google Shape;3926;p56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927" name="Google Shape;3927;p562"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104.xml><?xml version="1.0" encoding="utf-8"?>
<p:sldLayout xmlns:a="http://schemas.openxmlformats.org/drawingml/2006/main" xmlns:r="http://schemas.openxmlformats.org/officeDocument/2006/relationships" xmlns:p="http://schemas.openxmlformats.org/presentationml/2006/main" matchingName="Cover">
  <p:cSld name="Cover 10">
    <p:spTree>
      <p:nvGrpSpPr>
        <p:cNvPr id="1" name="Shape 3928"/>
        <p:cNvGrpSpPr/>
        <p:nvPr/>
      </p:nvGrpSpPr>
      <p:grpSpPr>
        <a:xfrm>
          <a:off x="0" y="0"/>
          <a:ext cx="0" cy="0"/>
          <a:chOff x="0" y="0"/>
          <a:chExt cx="0" cy="0"/>
        </a:xfrm>
      </p:grpSpPr>
      <p:sp>
        <p:nvSpPr>
          <p:cNvPr id="3929" name="Google Shape;3929;p563"/>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930" name="Google Shape;3930;p563"/>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31" name="Google Shape;3931;p563"/>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3932" name="Google Shape;3932;p563"/>
          <p:cNvSpPr>
            <a:spLocks noGrp="1"/>
          </p:cNvSpPr>
          <p:nvPr>
            <p:ph type="pic" idx="2"/>
          </p:nvPr>
        </p:nvSpPr>
        <p:spPr>
          <a:xfrm>
            <a:off x="7118685" y="233915"/>
            <a:ext cx="5073316" cy="5943600"/>
          </a:xfrm>
          <a:prstGeom prst="rect">
            <a:avLst/>
          </a:prstGeom>
          <a:noFill/>
          <a:ln>
            <a:noFill/>
          </a:ln>
        </p:spPr>
      </p:sp>
      <p:grpSp>
        <p:nvGrpSpPr>
          <p:cNvPr id="3933" name="Google Shape;3933;p563"/>
          <p:cNvGrpSpPr/>
          <p:nvPr/>
        </p:nvGrpSpPr>
        <p:grpSpPr>
          <a:xfrm>
            <a:off x="0" y="5020350"/>
            <a:ext cx="12192000" cy="1837653"/>
            <a:chOff x="0" y="5020348"/>
            <a:chExt cx="12192000" cy="1837653"/>
          </a:xfrm>
        </p:grpSpPr>
        <p:sp>
          <p:nvSpPr>
            <p:cNvPr id="3934" name="Google Shape;3934;p56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935" name="Google Shape;3935;p56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3936" name="Google Shape;3936;p56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105.xml><?xml version="1.0" encoding="utf-8"?>
<p:sldLayout xmlns:a="http://schemas.openxmlformats.org/drawingml/2006/main" xmlns:r="http://schemas.openxmlformats.org/officeDocument/2006/relationships" xmlns:p="http://schemas.openxmlformats.org/presentationml/2006/main" matchingName="16_Title Only">
  <p:cSld name="16_Title Only">
    <p:spTree>
      <p:nvGrpSpPr>
        <p:cNvPr id="1" name="Shape 3937"/>
        <p:cNvGrpSpPr/>
        <p:nvPr/>
      </p:nvGrpSpPr>
      <p:grpSpPr>
        <a:xfrm>
          <a:off x="0" y="0"/>
          <a:ext cx="0" cy="0"/>
          <a:chOff x="0" y="0"/>
          <a:chExt cx="0" cy="0"/>
        </a:xfrm>
      </p:grpSpPr>
      <p:grpSp>
        <p:nvGrpSpPr>
          <p:cNvPr id="3938" name="Google Shape;3938;p564"/>
          <p:cNvGrpSpPr/>
          <p:nvPr/>
        </p:nvGrpSpPr>
        <p:grpSpPr>
          <a:xfrm>
            <a:off x="7191543" y="1"/>
            <a:ext cx="5000459" cy="1425992"/>
            <a:chOff x="7191542" y="1"/>
            <a:chExt cx="5000459" cy="1425992"/>
          </a:xfrm>
        </p:grpSpPr>
        <p:pic>
          <p:nvPicPr>
            <p:cNvPr id="3939" name="Google Shape;3939;p56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940" name="Google Shape;3940;p564"/>
            <p:cNvGrpSpPr/>
            <p:nvPr/>
          </p:nvGrpSpPr>
          <p:grpSpPr>
            <a:xfrm>
              <a:off x="7191542" y="1"/>
              <a:ext cx="5000459" cy="1425992"/>
              <a:chOff x="7186272" y="0"/>
              <a:chExt cx="5005729" cy="1427495"/>
            </a:xfrm>
          </p:grpSpPr>
          <p:sp>
            <p:nvSpPr>
              <p:cNvPr id="3941" name="Google Shape;3941;p56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942" name="Google Shape;3942;p56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3943" name="Google Shape;3943;p56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44" name="Google Shape;3944;p56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945" name="Google Shape;3945;p56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946" name="Google Shape;3946;p56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106.xml><?xml version="1.0" encoding="utf-8"?>
<p:sldLayout xmlns:a="http://schemas.openxmlformats.org/drawingml/2006/main" xmlns:r="http://schemas.openxmlformats.org/officeDocument/2006/relationships" xmlns:p="http://schemas.openxmlformats.org/presentationml/2006/main" matchingName="15_Blank">
  <p:cSld name="15_Blank">
    <p:spTree>
      <p:nvGrpSpPr>
        <p:cNvPr id="1" name="Shape 3947"/>
        <p:cNvGrpSpPr/>
        <p:nvPr/>
      </p:nvGrpSpPr>
      <p:grpSpPr>
        <a:xfrm>
          <a:off x="0" y="0"/>
          <a:ext cx="0" cy="0"/>
          <a:chOff x="0" y="0"/>
          <a:chExt cx="0" cy="0"/>
        </a:xfrm>
      </p:grpSpPr>
      <p:sp>
        <p:nvSpPr>
          <p:cNvPr id="3948" name="Google Shape;3948;p56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949" name="Google Shape;3949;p5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950" name="Google Shape;3950;p5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951" name="Google Shape;3951;p565"/>
          <p:cNvGrpSpPr/>
          <p:nvPr/>
        </p:nvGrpSpPr>
        <p:grpSpPr>
          <a:xfrm>
            <a:off x="7191543" y="1"/>
            <a:ext cx="5000459" cy="1425992"/>
            <a:chOff x="7191542" y="1"/>
            <a:chExt cx="5000459" cy="1425992"/>
          </a:xfrm>
        </p:grpSpPr>
        <p:pic>
          <p:nvPicPr>
            <p:cNvPr id="3952" name="Google Shape;3952;p5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953" name="Google Shape;3953;p565"/>
            <p:cNvGrpSpPr/>
            <p:nvPr/>
          </p:nvGrpSpPr>
          <p:grpSpPr>
            <a:xfrm>
              <a:off x="7191542" y="1"/>
              <a:ext cx="5000459" cy="1425992"/>
              <a:chOff x="7186272" y="0"/>
              <a:chExt cx="5005729" cy="1427495"/>
            </a:xfrm>
          </p:grpSpPr>
          <p:sp>
            <p:nvSpPr>
              <p:cNvPr id="3954" name="Google Shape;3954;p5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955" name="Google Shape;3955;p5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107.xml><?xml version="1.0" encoding="utf-8"?>
<p:sldLayout xmlns:a="http://schemas.openxmlformats.org/drawingml/2006/main" xmlns:r="http://schemas.openxmlformats.org/officeDocument/2006/relationships" xmlns:p="http://schemas.openxmlformats.org/presentationml/2006/main" matchingName="40_Quotation">
  <p:cSld name="40_Quotation 3">
    <p:spTree>
      <p:nvGrpSpPr>
        <p:cNvPr id="1" name="Shape 3956"/>
        <p:cNvGrpSpPr/>
        <p:nvPr/>
      </p:nvGrpSpPr>
      <p:grpSpPr>
        <a:xfrm>
          <a:off x="0" y="0"/>
          <a:ext cx="0" cy="0"/>
          <a:chOff x="0" y="0"/>
          <a:chExt cx="0" cy="0"/>
        </a:xfrm>
      </p:grpSpPr>
      <p:sp>
        <p:nvSpPr>
          <p:cNvPr id="3957" name="Google Shape;3957;p566"/>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958" name="Google Shape;3958;p56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59" name="Google Shape;3959;p56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960" name="Google Shape;3960;p56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961" name="Google Shape;3961;p5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962" name="Google Shape;3962;p5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963" name="Google Shape;3963;p566"/>
          <p:cNvGrpSpPr/>
          <p:nvPr/>
        </p:nvGrpSpPr>
        <p:grpSpPr>
          <a:xfrm>
            <a:off x="7191543" y="1"/>
            <a:ext cx="5000459" cy="1425992"/>
            <a:chOff x="7191542" y="1"/>
            <a:chExt cx="5000459" cy="1425992"/>
          </a:xfrm>
        </p:grpSpPr>
        <p:pic>
          <p:nvPicPr>
            <p:cNvPr id="3964" name="Google Shape;3964;p5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965" name="Google Shape;3965;p566"/>
            <p:cNvGrpSpPr/>
            <p:nvPr/>
          </p:nvGrpSpPr>
          <p:grpSpPr>
            <a:xfrm>
              <a:off x="7191542" y="1"/>
              <a:ext cx="5000459" cy="1425992"/>
              <a:chOff x="7186272" y="0"/>
              <a:chExt cx="5005729" cy="1427495"/>
            </a:xfrm>
          </p:grpSpPr>
          <p:sp>
            <p:nvSpPr>
              <p:cNvPr id="3966" name="Google Shape;3966;p5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967" name="Google Shape;3967;p5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968" name="Google Shape;3968;p56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08.xml><?xml version="1.0" encoding="utf-8"?>
<p:sldLayout xmlns:a="http://schemas.openxmlformats.org/drawingml/2006/main" xmlns:r="http://schemas.openxmlformats.org/officeDocument/2006/relationships" xmlns:p="http://schemas.openxmlformats.org/presentationml/2006/main" matchingName="42_Quotation">
  <p:cSld name="42_Quotation 2">
    <p:spTree>
      <p:nvGrpSpPr>
        <p:cNvPr id="1" name="Shape 3969"/>
        <p:cNvGrpSpPr/>
        <p:nvPr/>
      </p:nvGrpSpPr>
      <p:grpSpPr>
        <a:xfrm>
          <a:off x="0" y="0"/>
          <a:ext cx="0" cy="0"/>
          <a:chOff x="0" y="0"/>
          <a:chExt cx="0" cy="0"/>
        </a:xfrm>
      </p:grpSpPr>
      <p:sp>
        <p:nvSpPr>
          <p:cNvPr id="3970" name="Google Shape;3970;p567"/>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971" name="Google Shape;3971;p56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72" name="Google Shape;3972;p56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973" name="Google Shape;3973;p56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974" name="Google Shape;3974;p56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975" name="Google Shape;3975;p56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976" name="Google Shape;3976;p567"/>
          <p:cNvGrpSpPr/>
          <p:nvPr/>
        </p:nvGrpSpPr>
        <p:grpSpPr>
          <a:xfrm>
            <a:off x="7191543" y="1"/>
            <a:ext cx="5000459" cy="1425992"/>
            <a:chOff x="7191542" y="1"/>
            <a:chExt cx="5000459" cy="1425992"/>
          </a:xfrm>
        </p:grpSpPr>
        <p:pic>
          <p:nvPicPr>
            <p:cNvPr id="3977" name="Google Shape;3977;p56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978" name="Google Shape;3978;p567"/>
            <p:cNvGrpSpPr/>
            <p:nvPr/>
          </p:nvGrpSpPr>
          <p:grpSpPr>
            <a:xfrm>
              <a:off x="7191542" y="1"/>
              <a:ext cx="5000459" cy="1425992"/>
              <a:chOff x="7186272" y="0"/>
              <a:chExt cx="5005729" cy="1427495"/>
            </a:xfrm>
          </p:grpSpPr>
          <p:sp>
            <p:nvSpPr>
              <p:cNvPr id="3979" name="Google Shape;3979;p56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980" name="Google Shape;3980;p56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981" name="Google Shape;3981;p56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09.xml><?xml version="1.0" encoding="utf-8"?>
<p:sldLayout xmlns:a="http://schemas.openxmlformats.org/drawingml/2006/main" xmlns:r="http://schemas.openxmlformats.org/officeDocument/2006/relationships" xmlns:p="http://schemas.openxmlformats.org/presentationml/2006/main" matchingName="44_Quotation">
  <p:cSld name="44_Quotation 2">
    <p:spTree>
      <p:nvGrpSpPr>
        <p:cNvPr id="1" name="Shape 3982"/>
        <p:cNvGrpSpPr/>
        <p:nvPr/>
      </p:nvGrpSpPr>
      <p:grpSpPr>
        <a:xfrm>
          <a:off x="0" y="0"/>
          <a:ext cx="0" cy="0"/>
          <a:chOff x="0" y="0"/>
          <a:chExt cx="0" cy="0"/>
        </a:xfrm>
      </p:grpSpPr>
      <p:sp>
        <p:nvSpPr>
          <p:cNvPr id="3983" name="Google Shape;3983;p568"/>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3984" name="Google Shape;3984;p56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85" name="Google Shape;3985;p56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986" name="Google Shape;3986;p56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3987" name="Google Shape;3987;p5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988" name="Google Shape;3988;p5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989" name="Google Shape;3989;p568"/>
          <p:cNvGrpSpPr/>
          <p:nvPr/>
        </p:nvGrpSpPr>
        <p:grpSpPr>
          <a:xfrm>
            <a:off x="7191543" y="1"/>
            <a:ext cx="5000459" cy="1425992"/>
            <a:chOff x="7191542" y="1"/>
            <a:chExt cx="5000459" cy="1425992"/>
          </a:xfrm>
        </p:grpSpPr>
        <p:pic>
          <p:nvPicPr>
            <p:cNvPr id="3990" name="Google Shape;3990;p5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991" name="Google Shape;3991;p568"/>
            <p:cNvGrpSpPr/>
            <p:nvPr/>
          </p:nvGrpSpPr>
          <p:grpSpPr>
            <a:xfrm>
              <a:off x="7191542" y="1"/>
              <a:ext cx="5000459" cy="1425992"/>
              <a:chOff x="7186272" y="0"/>
              <a:chExt cx="5005729" cy="1427495"/>
            </a:xfrm>
          </p:grpSpPr>
          <p:sp>
            <p:nvSpPr>
              <p:cNvPr id="3992" name="Google Shape;3992;p5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3993" name="Google Shape;3993;p5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3994" name="Google Shape;3994;p56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matchingName="Quotation">
  <p:cSld name="Quotation 16 2">
    <p:spTree>
      <p:nvGrpSpPr>
        <p:cNvPr id="1" name="Shape 11044"/>
        <p:cNvGrpSpPr/>
        <p:nvPr/>
      </p:nvGrpSpPr>
      <p:grpSpPr>
        <a:xfrm>
          <a:off x="0" y="0"/>
          <a:ext cx="0" cy="0"/>
          <a:chOff x="0" y="0"/>
          <a:chExt cx="0" cy="0"/>
        </a:xfrm>
      </p:grpSpPr>
      <p:sp>
        <p:nvSpPr>
          <p:cNvPr id="11045" name="Google Shape;11045;p151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046" name="Google Shape;11046;p151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047" name="Google Shape;11047;p151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048" name="Google Shape;11048;p151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049" name="Google Shape;11049;p151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050" name="Google Shape;11050;p151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051" name="Google Shape;11051;p1515"/>
          <p:cNvGrpSpPr/>
          <p:nvPr/>
        </p:nvGrpSpPr>
        <p:grpSpPr>
          <a:xfrm>
            <a:off x="7191542" y="1"/>
            <a:ext cx="5000459" cy="1425992"/>
            <a:chOff x="7191542" y="1"/>
            <a:chExt cx="5000459" cy="1425992"/>
          </a:xfrm>
        </p:grpSpPr>
        <p:pic>
          <p:nvPicPr>
            <p:cNvPr id="11052" name="Google Shape;11052;p151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053" name="Google Shape;11053;p1515"/>
            <p:cNvGrpSpPr/>
            <p:nvPr/>
          </p:nvGrpSpPr>
          <p:grpSpPr>
            <a:xfrm>
              <a:off x="7191542" y="1"/>
              <a:ext cx="5000459" cy="1425992"/>
              <a:chOff x="7186272" y="0"/>
              <a:chExt cx="5005729" cy="1427495"/>
            </a:xfrm>
          </p:grpSpPr>
          <p:sp>
            <p:nvSpPr>
              <p:cNvPr id="11054" name="Google Shape;11054;p151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055" name="Google Shape;11055;p151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056" name="Google Shape;11056;p151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10.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p:spTree>
      <p:nvGrpSpPr>
        <p:cNvPr id="1" name="Shape 3995"/>
        <p:cNvGrpSpPr/>
        <p:nvPr/>
      </p:nvGrpSpPr>
      <p:grpSpPr>
        <a:xfrm>
          <a:off x="0" y="0"/>
          <a:ext cx="0" cy="0"/>
          <a:chOff x="0" y="0"/>
          <a:chExt cx="0" cy="0"/>
        </a:xfrm>
      </p:grpSpPr>
      <p:sp>
        <p:nvSpPr>
          <p:cNvPr id="3996" name="Google Shape;3996;p569"/>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997" name="Google Shape;3997;p569"/>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98" name="Google Shape;3998;p56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3999" name="Google Shape;3999;p56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00" name="Google Shape;4000;p56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001" name="Google Shape;4001;p569"/>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02" name="Google Shape;4002;p569"/>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03" name="Google Shape;4003;p569"/>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004" name="Google Shape;4004;p569"/>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11.xml><?xml version="1.0" encoding="utf-8"?>
<p:sldLayout xmlns:a="http://schemas.openxmlformats.org/drawingml/2006/main" xmlns:r="http://schemas.openxmlformats.org/officeDocument/2006/relationships" xmlns:p="http://schemas.openxmlformats.org/presentationml/2006/main" matchingName="4_Title Slide_Yale Blue">
  <p:cSld name="4_Title Slide_Yale Blue">
    <p:spTree>
      <p:nvGrpSpPr>
        <p:cNvPr id="1" name="Shape 4005"/>
        <p:cNvGrpSpPr/>
        <p:nvPr/>
      </p:nvGrpSpPr>
      <p:grpSpPr>
        <a:xfrm>
          <a:off x="0" y="0"/>
          <a:ext cx="0" cy="0"/>
          <a:chOff x="0" y="0"/>
          <a:chExt cx="0" cy="0"/>
        </a:xfrm>
      </p:grpSpPr>
      <p:sp>
        <p:nvSpPr>
          <p:cNvPr id="4006" name="Google Shape;4006;p570"/>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07" name="Google Shape;4007;p570"/>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08" name="Google Shape;4008;p570"/>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009" name="Google Shape;4009;p57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10" name="Google Shape;4010;p57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011" name="Google Shape;4011;p570"/>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12" name="Google Shape;4012;p570"/>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13" name="Google Shape;4013;p570"/>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014" name="Google Shape;4014;p570"/>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12.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p:spTree>
      <p:nvGrpSpPr>
        <p:cNvPr id="1" name="Shape 4015"/>
        <p:cNvGrpSpPr/>
        <p:nvPr/>
      </p:nvGrpSpPr>
      <p:grpSpPr>
        <a:xfrm>
          <a:off x="0" y="0"/>
          <a:ext cx="0" cy="0"/>
          <a:chOff x="0" y="0"/>
          <a:chExt cx="0" cy="0"/>
        </a:xfrm>
      </p:grpSpPr>
      <p:sp>
        <p:nvSpPr>
          <p:cNvPr id="4016" name="Google Shape;4016;p571"/>
          <p:cNvSpPr txBox="1">
            <a:spLocks noGrp="1"/>
          </p:cNvSpPr>
          <p:nvPr>
            <p:ph type="title"/>
          </p:nvPr>
        </p:nvSpPr>
        <p:spPr>
          <a:xfrm>
            <a:off x="848992" y="753070"/>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17" name="Google Shape;4017;p571"/>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18" name="Google Shape;4018;p571"/>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19" name="Google Shape;4019;p571"/>
          <p:cNvSpPr txBox="1">
            <a:spLocks noGrp="1"/>
          </p:cNvSpPr>
          <p:nvPr>
            <p:ph type="body" idx="1"/>
          </p:nvPr>
        </p:nvSpPr>
        <p:spPr>
          <a:xfrm>
            <a:off x="848786"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020" name="Google Shape;4020;p57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13.xml><?xml version="1.0" encoding="utf-8"?>
<p:sldLayout xmlns:a="http://schemas.openxmlformats.org/drawingml/2006/main" xmlns:r="http://schemas.openxmlformats.org/officeDocument/2006/relationships" xmlns:p="http://schemas.openxmlformats.org/presentationml/2006/main" matchingName="19_Title and Content">
  <p:cSld name="19_Title and Content">
    <p:spTree>
      <p:nvGrpSpPr>
        <p:cNvPr id="1" name="Shape 4021"/>
        <p:cNvGrpSpPr/>
        <p:nvPr/>
      </p:nvGrpSpPr>
      <p:grpSpPr>
        <a:xfrm>
          <a:off x="0" y="0"/>
          <a:ext cx="0" cy="0"/>
          <a:chOff x="0" y="0"/>
          <a:chExt cx="0" cy="0"/>
        </a:xfrm>
      </p:grpSpPr>
      <p:sp>
        <p:nvSpPr>
          <p:cNvPr id="4022" name="Google Shape;4022;p572"/>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023" name="Google Shape;4023;p572"/>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024" name="Google Shape;4024;p572"/>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25" name="Google Shape;4025;p572"/>
          <p:cNvSpPr txBox="1">
            <a:spLocks noGrp="1"/>
          </p:cNvSpPr>
          <p:nvPr>
            <p:ph type="title"/>
          </p:nvPr>
        </p:nvSpPr>
        <p:spPr>
          <a:xfrm>
            <a:off x="848991" y="776081"/>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26" name="Google Shape;4026;p572"/>
          <p:cNvSpPr txBox="1">
            <a:spLocks noGrp="1"/>
          </p:cNvSpPr>
          <p:nvPr>
            <p:ph type="body" idx="1"/>
          </p:nvPr>
        </p:nvSpPr>
        <p:spPr>
          <a:xfrm>
            <a:off x="848991" y="1637855"/>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14.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p:spTree>
      <p:nvGrpSpPr>
        <p:cNvPr id="1" name="Shape 4027"/>
        <p:cNvGrpSpPr/>
        <p:nvPr/>
      </p:nvGrpSpPr>
      <p:grpSpPr>
        <a:xfrm>
          <a:off x="0" y="0"/>
          <a:ext cx="0" cy="0"/>
          <a:chOff x="0" y="0"/>
          <a:chExt cx="0" cy="0"/>
        </a:xfrm>
      </p:grpSpPr>
      <p:sp>
        <p:nvSpPr>
          <p:cNvPr id="4028" name="Google Shape;4028;p573"/>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29" name="Google Shape;4029;p573"/>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30" name="Google Shape;4030;p573"/>
          <p:cNvSpPr txBox="1">
            <a:spLocks noGrp="1"/>
          </p:cNvSpPr>
          <p:nvPr>
            <p:ph type="body" idx="1"/>
          </p:nvPr>
        </p:nvSpPr>
        <p:spPr>
          <a:xfrm>
            <a:off x="1186832" y="1294454"/>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31" name="Google Shape;4031;p573"/>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32" name="Google Shape;4032;p573"/>
          <p:cNvSpPr txBox="1">
            <a:spLocks noGrp="1"/>
          </p:cNvSpPr>
          <p:nvPr>
            <p:ph type="title"/>
          </p:nvPr>
        </p:nvSpPr>
        <p:spPr>
          <a:xfrm>
            <a:off x="5549397" y="1123751"/>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033" name="Google Shape;4033;p57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15.xml><?xml version="1.0" encoding="utf-8"?>
<p:sldLayout xmlns:a="http://schemas.openxmlformats.org/drawingml/2006/main" xmlns:r="http://schemas.openxmlformats.org/officeDocument/2006/relationships" xmlns:p="http://schemas.openxmlformats.org/presentationml/2006/main" matchingName="5_Title Slide_Yale Blue">
  <p:cSld name="5_Title Slide_Yale Blue">
    <p:spTree>
      <p:nvGrpSpPr>
        <p:cNvPr id="1" name="Shape 4034"/>
        <p:cNvGrpSpPr/>
        <p:nvPr/>
      </p:nvGrpSpPr>
      <p:grpSpPr>
        <a:xfrm>
          <a:off x="0" y="0"/>
          <a:ext cx="0" cy="0"/>
          <a:chOff x="0" y="0"/>
          <a:chExt cx="0" cy="0"/>
        </a:xfrm>
      </p:grpSpPr>
      <p:sp>
        <p:nvSpPr>
          <p:cNvPr id="4035" name="Google Shape;4035;p574"/>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36" name="Google Shape;4036;p574"/>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37" name="Google Shape;4037;p574"/>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038" name="Google Shape;4038;p57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39" name="Google Shape;4039;p57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040" name="Google Shape;4040;p574"/>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41" name="Google Shape;4041;p574"/>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42" name="Google Shape;4042;p574"/>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043" name="Google Shape;4043;p574"/>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16.xml><?xml version="1.0" encoding="utf-8"?>
<p:sldLayout xmlns:a="http://schemas.openxmlformats.org/drawingml/2006/main" xmlns:r="http://schemas.openxmlformats.org/officeDocument/2006/relationships" xmlns:p="http://schemas.openxmlformats.org/presentationml/2006/main" matchingName="1_Title and Bullets Layout">
  <p:cSld name="1_Title and Bullets Layout">
    <p:spTree>
      <p:nvGrpSpPr>
        <p:cNvPr id="1" name="Shape 4044"/>
        <p:cNvGrpSpPr/>
        <p:nvPr/>
      </p:nvGrpSpPr>
      <p:grpSpPr>
        <a:xfrm>
          <a:off x="0" y="0"/>
          <a:ext cx="0" cy="0"/>
          <a:chOff x="0" y="0"/>
          <a:chExt cx="0" cy="0"/>
        </a:xfrm>
      </p:grpSpPr>
      <p:sp>
        <p:nvSpPr>
          <p:cNvPr id="4045" name="Google Shape;4045;p575"/>
          <p:cNvSpPr txBox="1">
            <a:spLocks noGrp="1"/>
          </p:cNvSpPr>
          <p:nvPr>
            <p:ph type="title"/>
          </p:nvPr>
        </p:nvSpPr>
        <p:spPr>
          <a:xfrm>
            <a:off x="848992" y="753070"/>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46" name="Google Shape;4046;p575"/>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47" name="Google Shape;4047;p575"/>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48" name="Google Shape;4048;p575"/>
          <p:cNvSpPr txBox="1">
            <a:spLocks noGrp="1"/>
          </p:cNvSpPr>
          <p:nvPr>
            <p:ph type="body" idx="1"/>
          </p:nvPr>
        </p:nvSpPr>
        <p:spPr>
          <a:xfrm>
            <a:off x="848786"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049" name="Google Shape;4049;p57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17.xml><?xml version="1.0" encoding="utf-8"?>
<p:sldLayout xmlns:a="http://schemas.openxmlformats.org/drawingml/2006/main" xmlns:r="http://schemas.openxmlformats.org/officeDocument/2006/relationships" xmlns:p="http://schemas.openxmlformats.org/presentationml/2006/main" matchingName="20_Title and Content">
  <p:cSld name="20_Title and Content">
    <p:spTree>
      <p:nvGrpSpPr>
        <p:cNvPr id="1" name="Shape 4050"/>
        <p:cNvGrpSpPr/>
        <p:nvPr/>
      </p:nvGrpSpPr>
      <p:grpSpPr>
        <a:xfrm>
          <a:off x="0" y="0"/>
          <a:ext cx="0" cy="0"/>
          <a:chOff x="0" y="0"/>
          <a:chExt cx="0" cy="0"/>
        </a:xfrm>
      </p:grpSpPr>
      <p:sp>
        <p:nvSpPr>
          <p:cNvPr id="4051" name="Google Shape;4051;p576"/>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052" name="Google Shape;4052;p576"/>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053" name="Google Shape;4053;p576"/>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54" name="Google Shape;4054;p576"/>
          <p:cNvSpPr txBox="1">
            <a:spLocks noGrp="1"/>
          </p:cNvSpPr>
          <p:nvPr>
            <p:ph type="title"/>
          </p:nvPr>
        </p:nvSpPr>
        <p:spPr>
          <a:xfrm>
            <a:off x="848991" y="776081"/>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55" name="Google Shape;4055;p576"/>
          <p:cNvSpPr txBox="1">
            <a:spLocks noGrp="1"/>
          </p:cNvSpPr>
          <p:nvPr>
            <p:ph type="body" idx="1"/>
          </p:nvPr>
        </p:nvSpPr>
        <p:spPr>
          <a:xfrm>
            <a:off x="848991" y="1637855"/>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18.xml><?xml version="1.0" encoding="utf-8"?>
<p:sldLayout xmlns:a="http://schemas.openxmlformats.org/drawingml/2006/main" xmlns:r="http://schemas.openxmlformats.org/officeDocument/2006/relationships" xmlns:p="http://schemas.openxmlformats.org/presentationml/2006/main" matchingName="1_Two Section | Picture and Copy Layout">
  <p:cSld name="1_Two Section | Picture and Copy Layout">
    <p:spTree>
      <p:nvGrpSpPr>
        <p:cNvPr id="1" name="Shape 4056"/>
        <p:cNvGrpSpPr/>
        <p:nvPr/>
      </p:nvGrpSpPr>
      <p:grpSpPr>
        <a:xfrm>
          <a:off x="0" y="0"/>
          <a:ext cx="0" cy="0"/>
          <a:chOff x="0" y="0"/>
          <a:chExt cx="0" cy="0"/>
        </a:xfrm>
      </p:grpSpPr>
      <p:sp>
        <p:nvSpPr>
          <p:cNvPr id="4057" name="Google Shape;4057;p577"/>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58" name="Google Shape;4058;p577"/>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59" name="Google Shape;4059;p577"/>
          <p:cNvSpPr txBox="1">
            <a:spLocks noGrp="1"/>
          </p:cNvSpPr>
          <p:nvPr>
            <p:ph type="body" idx="1"/>
          </p:nvPr>
        </p:nvSpPr>
        <p:spPr>
          <a:xfrm>
            <a:off x="1186832" y="1294454"/>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60" name="Google Shape;4060;p577"/>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61" name="Google Shape;4061;p577"/>
          <p:cNvSpPr txBox="1">
            <a:spLocks noGrp="1"/>
          </p:cNvSpPr>
          <p:nvPr>
            <p:ph type="title"/>
          </p:nvPr>
        </p:nvSpPr>
        <p:spPr>
          <a:xfrm>
            <a:off x="5549397" y="1123751"/>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062" name="Google Shape;4062;p57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19.xml><?xml version="1.0" encoding="utf-8"?>
<p:sldLayout xmlns:a="http://schemas.openxmlformats.org/drawingml/2006/main" xmlns:r="http://schemas.openxmlformats.org/officeDocument/2006/relationships" xmlns:p="http://schemas.openxmlformats.org/presentationml/2006/main" matchingName="6_Title Slide_Yale Blue">
  <p:cSld name="6_Title Slide_Yale Blue">
    <p:spTree>
      <p:nvGrpSpPr>
        <p:cNvPr id="1" name="Shape 4063"/>
        <p:cNvGrpSpPr/>
        <p:nvPr/>
      </p:nvGrpSpPr>
      <p:grpSpPr>
        <a:xfrm>
          <a:off x="0" y="0"/>
          <a:ext cx="0" cy="0"/>
          <a:chOff x="0" y="0"/>
          <a:chExt cx="0" cy="0"/>
        </a:xfrm>
      </p:grpSpPr>
      <p:sp>
        <p:nvSpPr>
          <p:cNvPr id="4064" name="Google Shape;4064;p578"/>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65" name="Google Shape;4065;p578"/>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66" name="Google Shape;4066;p578"/>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067" name="Google Shape;4067;p57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68" name="Google Shape;4068;p57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069" name="Google Shape;4069;p578"/>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70" name="Google Shape;4070;p578"/>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71" name="Google Shape;4071;p578"/>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072" name="Google Shape;4072;p578"/>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matchingName="Two Content">
  <p:cSld name="Two Content 10">
    <p:spTree>
      <p:nvGrpSpPr>
        <p:cNvPr id="1" name="Shape 11057"/>
        <p:cNvGrpSpPr/>
        <p:nvPr/>
      </p:nvGrpSpPr>
      <p:grpSpPr>
        <a:xfrm>
          <a:off x="0" y="0"/>
          <a:ext cx="0" cy="0"/>
          <a:chOff x="0" y="0"/>
          <a:chExt cx="0" cy="0"/>
        </a:xfrm>
      </p:grpSpPr>
      <p:sp>
        <p:nvSpPr>
          <p:cNvPr id="11058" name="Google Shape;11058;p151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059" name="Google Shape;11059;p1516"/>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1060" name="Google Shape;11060;p1516"/>
          <p:cNvGrpSpPr/>
          <p:nvPr/>
        </p:nvGrpSpPr>
        <p:grpSpPr>
          <a:xfrm>
            <a:off x="7191542" y="1"/>
            <a:ext cx="5000459" cy="1425992"/>
            <a:chOff x="7191542" y="1"/>
            <a:chExt cx="5000459" cy="1425992"/>
          </a:xfrm>
        </p:grpSpPr>
        <p:pic>
          <p:nvPicPr>
            <p:cNvPr id="11061" name="Google Shape;11061;p151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062" name="Google Shape;11062;p1516"/>
            <p:cNvGrpSpPr/>
            <p:nvPr/>
          </p:nvGrpSpPr>
          <p:grpSpPr>
            <a:xfrm>
              <a:off x="7191542" y="1"/>
              <a:ext cx="5000459" cy="1425992"/>
              <a:chOff x="7186272" y="0"/>
              <a:chExt cx="5005729" cy="1427495"/>
            </a:xfrm>
          </p:grpSpPr>
          <p:sp>
            <p:nvSpPr>
              <p:cNvPr id="11063" name="Google Shape;11063;p151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064" name="Google Shape;11064;p151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065" name="Google Shape;11065;p1516"/>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066" name="Google Shape;11066;p1516"/>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067" name="Google Shape;11067;p151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068" name="Google Shape;11068;p151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120.xml><?xml version="1.0" encoding="utf-8"?>
<p:sldLayout xmlns:a="http://schemas.openxmlformats.org/drawingml/2006/main" xmlns:r="http://schemas.openxmlformats.org/officeDocument/2006/relationships" xmlns:p="http://schemas.openxmlformats.org/presentationml/2006/main" matchingName="7_Title Slide_Yale Blue">
  <p:cSld name="7_Title Slide_Yale Blue">
    <p:spTree>
      <p:nvGrpSpPr>
        <p:cNvPr id="1" name="Shape 4073"/>
        <p:cNvGrpSpPr/>
        <p:nvPr/>
      </p:nvGrpSpPr>
      <p:grpSpPr>
        <a:xfrm>
          <a:off x="0" y="0"/>
          <a:ext cx="0" cy="0"/>
          <a:chOff x="0" y="0"/>
          <a:chExt cx="0" cy="0"/>
        </a:xfrm>
      </p:grpSpPr>
      <p:sp>
        <p:nvSpPr>
          <p:cNvPr id="4074" name="Google Shape;4074;p579"/>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75" name="Google Shape;4075;p579"/>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76" name="Google Shape;4076;p57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077" name="Google Shape;4077;p57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78" name="Google Shape;4078;p57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079" name="Google Shape;4079;p579"/>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80" name="Google Shape;4080;p579"/>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81" name="Google Shape;4081;p579"/>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082" name="Google Shape;4082;p579"/>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21.xml><?xml version="1.0" encoding="utf-8"?>
<p:sldLayout xmlns:a="http://schemas.openxmlformats.org/drawingml/2006/main" xmlns:r="http://schemas.openxmlformats.org/officeDocument/2006/relationships" xmlns:p="http://schemas.openxmlformats.org/presentationml/2006/main" matchingName="8_Title Slide_Yale Blue">
  <p:cSld name="8_Title Slide_Yale Blue">
    <p:spTree>
      <p:nvGrpSpPr>
        <p:cNvPr id="1" name="Shape 4083"/>
        <p:cNvGrpSpPr/>
        <p:nvPr/>
      </p:nvGrpSpPr>
      <p:grpSpPr>
        <a:xfrm>
          <a:off x="0" y="0"/>
          <a:ext cx="0" cy="0"/>
          <a:chOff x="0" y="0"/>
          <a:chExt cx="0" cy="0"/>
        </a:xfrm>
      </p:grpSpPr>
      <p:sp>
        <p:nvSpPr>
          <p:cNvPr id="4084" name="Google Shape;4084;p580"/>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085" name="Google Shape;4085;p580"/>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86" name="Google Shape;4086;p580"/>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087" name="Google Shape;4087;p58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88" name="Google Shape;4088;p58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089" name="Google Shape;4089;p580"/>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90" name="Google Shape;4090;p580"/>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091" name="Google Shape;4091;p580"/>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092" name="Google Shape;4092;p580"/>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22.xml><?xml version="1.0" encoding="utf-8"?>
<p:sldLayout xmlns:a="http://schemas.openxmlformats.org/drawingml/2006/main" xmlns:r="http://schemas.openxmlformats.org/officeDocument/2006/relationships" xmlns:p="http://schemas.openxmlformats.org/presentationml/2006/main" matchingName="2_Title and Bullets Layout">
  <p:cSld name="2_Title and Bullets Layout">
    <p:spTree>
      <p:nvGrpSpPr>
        <p:cNvPr id="1" name="Shape 4093"/>
        <p:cNvGrpSpPr/>
        <p:nvPr/>
      </p:nvGrpSpPr>
      <p:grpSpPr>
        <a:xfrm>
          <a:off x="0" y="0"/>
          <a:ext cx="0" cy="0"/>
          <a:chOff x="0" y="0"/>
          <a:chExt cx="0" cy="0"/>
        </a:xfrm>
      </p:grpSpPr>
      <p:sp>
        <p:nvSpPr>
          <p:cNvPr id="4094" name="Google Shape;4094;p581"/>
          <p:cNvSpPr txBox="1">
            <a:spLocks noGrp="1"/>
          </p:cNvSpPr>
          <p:nvPr>
            <p:ph type="title"/>
          </p:nvPr>
        </p:nvSpPr>
        <p:spPr>
          <a:xfrm>
            <a:off x="848992" y="753070"/>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95" name="Google Shape;4095;p581"/>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96" name="Google Shape;4096;p581"/>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097" name="Google Shape;4097;p581"/>
          <p:cNvSpPr txBox="1">
            <a:spLocks noGrp="1"/>
          </p:cNvSpPr>
          <p:nvPr>
            <p:ph type="body" idx="1"/>
          </p:nvPr>
        </p:nvSpPr>
        <p:spPr>
          <a:xfrm>
            <a:off x="848786"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098" name="Google Shape;4098;p58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23.xml><?xml version="1.0" encoding="utf-8"?>
<p:sldLayout xmlns:a="http://schemas.openxmlformats.org/drawingml/2006/main" xmlns:r="http://schemas.openxmlformats.org/officeDocument/2006/relationships" xmlns:p="http://schemas.openxmlformats.org/presentationml/2006/main" matchingName="21_Title and Content">
  <p:cSld name="21_Title and Content">
    <p:spTree>
      <p:nvGrpSpPr>
        <p:cNvPr id="1" name="Shape 4099"/>
        <p:cNvGrpSpPr/>
        <p:nvPr/>
      </p:nvGrpSpPr>
      <p:grpSpPr>
        <a:xfrm>
          <a:off x="0" y="0"/>
          <a:ext cx="0" cy="0"/>
          <a:chOff x="0" y="0"/>
          <a:chExt cx="0" cy="0"/>
        </a:xfrm>
      </p:grpSpPr>
      <p:sp>
        <p:nvSpPr>
          <p:cNvPr id="4100" name="Google Shape;4100;p582"/>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101" name="Google Shape;4101;p582"/>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102" name="Google Shape;4102;p582"/>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03" name="Google Shape;4103;p582"/>
          <p:cNvSpPr txBox="1">
            <a:spLocks noGrp="1"/>
          </p:cNvSpPr>
          <p:nvPr>
            <p:ph type="title"/>
          </p:nvPr>
        </p:nvSpPr>
        <p:spPr>
          <a:xfrm>
            <a:off x="848991" y="776081"/>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04" name="Google Shape;4104;p582"/>
          <p:cNvSpPr txBox="1">
            <a:spLocks noGrp="1"/>
          </p:cNvSpPr>
          <p:nvPr>
            <p:ph type="body" idx="1"/>
          </p:nvPr>
        </p:nvSpPr>
        <p:spPr>
          <a:xfrm>
            <a:off x="848991" y="1637855"/>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24.xml><?xml version="1.0" encoding="utf-8"?>
<p:sldLayout xmlns:a="http://schemas.openxmlformats.org/drawingml/2006/main" xmlns:r="http://schemas.openxmlformats.org/officeDocument/2006/relationships" xmlns:p="http://schemas.openxmlformats.org/presentationml/2006/main" matchingName="2_Two Section | Picture and Copy Layout">
  <p:cSld name="2_Two Section | Picture and Copy Layout">
    <p:spTree>
      <p:nvGrpSpPr>
        <p:cNvPr id="1" name="Shape 4105"/>
        <p:cNvGrpSpPr/>
        <p:nvPr/>
      </p:nvGrpSpPr>
      <p:grpSpPr>
        <a:xfrm>
          <a:off x="0" y="0"/>
          <a:ext cx="0" cy="0"/>
          <a:chOff x="0" y="0"/>
          <a:chExt cx="0" cy="0"/>
        </a:xfrm>
      </p:grpSpPr>
      <p:sp>
        <p:nvSpPr>
          <p:cNvPr id="4106" name="Google Shape;4106;p583"/>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07" name="Google Shape;4107;p583"/>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08" name="Google Shape;4108;p583"/>
          <p:cNvSpPr txBox="1">
            <a:spLocks noGrp="1"/>
          </p:cNvSpPr>
          <p:nvPr>
            <p:ph type="body" idx="1"/>
          </p:nvPr>
        </p:nvSpPr>
        <p:spPr>
          <a:xfrm>
            <a:off x="1186832" y="1294454"/>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109" name="Google Shape;4109;p583"/>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110" name="Google Shape;4110;p583"/>
          <p:cNvSpPr txBox="1">
            <a:spLocks noGrp="1"/>
          </p:cNvSpPr>
          <p:nvPr>
            <p:ph type="title"/>
          </p:nvPr>
        </p:nvSpPr>
        <p:spPr>
          <a:xfrm>
            <a:off x="5549397" y="1123751"/>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111" name="Google Shape;4111;p58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25.xml><?xml version="1.0" encoding="utf-8"?>
<p:sldLayout xmlns:a="http://schemas.openxmlformats.org/drawingml/2006/main" xmlns:r="http://schemas.openxmlformats.org/officeDocument/2006/relationships" xmlns:p="http://schemas.openxmlformats.org/presentationml/2006/main" matchingName="9_Title Slide_Yale Blue">
  <p:cSld name="9_Title Slide_Yale Blue">
    <p:spTree>
      <p:nvGrpSpPr>
        <p:cNvPr id="1" name="Shape 4112"/>
        <p:cNvGrpSpPr/>
        <p:nvPr/>
      </p:nvGrpSpPr>
      <p:grpSpPr>
        <a:xfrm>
          <a:off x="0" y="0"/>
          <a:ext cx="0" cy="0"/>
          <a:chOff x="0" y="0"/>
          <a:chExt cx="0" cy="0"/>
        </a:xfrm>
      </p:grpSpPr>
      <p:sp>
        <p:nvSpPr>
          <p:cNvPr id="4113" name="Google Shape;4113;p584"/>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114" name="Google Shape;4114;p584"/>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15" name="Google Shape;4115;p584"/>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116" name="Google Shape;4116;p58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17" name="Google Shape;4117;p58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118" name="Google Shape;4118;p584"/>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119" name="Google Shape;4119;p584"/>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120" name="Google Shape;4120;p584"/>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121" name="Google Shape;4121;p584"/>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26.xml><?xml version="1.0" encoding="utf-8"?>
<p:sldLayout xmlns:a="http://schemas.openxmlformats.org/drawingml/2006/main" xmlns:r="http://schemas.openxmlformats.org/officeDocument/2006/relationships" xmlns:p="http://schemas.openxmlformats.org/presentationml/2006/main" matchingName="3_Title and Bullets Layout">
  <p:cSld name="3_Title and Bullets Layout">
    <p:spTree>
      <p:nvGrpSpPr>
        <p:cNvPr id="1" name="Shape 4122"/>
        <p:cNvGrpSpPr/>
        <p:nvPr/>
      </p:nvGrpSpPr>
      <p:grpSpPr>
        <a:xfrm>
          <a:off x="0" y="0"/>
          <a:ext cx="0" cy="0"/>
          <a:chOff x="0" y="0"/>
          <a:chExt cx="0" cy="0"/>
        </a:xfrm>
      </p:grpSpPr>
      <p:sp>
        <p:nvSpPr>
          <p:cNvPr id="4123" name="Google Shape;4123;p585"/>
          <p:cNvSpPr txBox="1">
            <a:spLocks noGrp="1"/>
          </p:cNvSpPr>
          <p:nvPr>
            <p:ph type="title"/>
          </p:nvPr>
        </p:nvSpPr>
        <p:spPr>
          <a:xfrm>
            <a:off x="848992" y="753070"/>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24" name="Google Shape;4124;p585"/>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25" name="Google Shape;4125;p585"/>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26" name="Google Shape;4126;p585"/>
          <p:cNvSpPr txBox="1">
            <a:spLocks noGrp="1"/>
          </p:cNvSpPr>
          <p:nvPr>
            <p:ph type="body" idx="1"/>
          </p:nvPr>
        </p:nvSpPr>
        <p:spPr>
          <a:xfrm>
            <a:off x="848786"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127" name="Google Shape;4127;p58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27.xml><?xml version="1.0" encoding="utf-8"?>
<p:sldLayout xmlns:a="http://schemas.openxmlformats.org/drawingml/2006/main" xmlns:r="http://schemas.openxmlformats.org/officeDocument/2006/relationships" xmlns:p="http://schemas.openxmlformats.org/presentationml/2006/main" matchingName="22_Title and Content">
  <p:cSld name="22_Title and Content">
    <p:spTree>
      <p:nvGrpSpPr>
        <p:cNvPr id="1" name="Shape 4128"/>
        <p:cNvGrpSpPr/>
        <p:nvPr/>
      </p:nvGrpSpPr>
      <p:grpSpPr>
        <a:xfrm>
          <a:off x="0" y="0"/>
          <a:ext cx="0" cy="0"/>
          <a:chOff x="0" y="0"/>
          <a:chExt cx="0" cy="0"/>
        </a:xfrm>
      </p:grpSpPr>
      <p:sp>
        <p:nvSpPr>
          <p:cNvPr id="4129" name="Google Shape;4129;p586"/>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130" name="Google Shape;4130;p586"/>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131" name="Google Shape;4131;p586"/>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32" name="Google Shape;4132;p586"/>
          <p:cNvSpPr txBox="1">
            <a:spLocks noGrp="1"/>
          </p:cNvSpPr>
          <p:nvPr>
            <p:ph type="title"/>
          </p:nvPr>
        </p:nvSpPr>
        <p:spPr>
          <a:xfrm>
            <a:off x="848991" y="776081"/>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33" name="Google Shape;4133;p586"/>
          <p:cNvSpPr txBox="1">
            <a:spLocks noGrp="1"/>
          </p:cNvSpPr>
          <p:nvPr>
            <p:ph type="body" idx="1"/>
          </p:nvPr>
        </p:nvSpPr>
        <p:spPr>
          <a:xfrm>
            <a:off x="848991" y="1637855"/>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28.xml><?xml version="1.0" encoding="utf-8"?>
<p:sldLayout xmlns:a="http://schemas.openxmlformats.org/drawingml/2006/main" xmlns:r="http://schemas.openxmlformats.org/officeDocument/2006/relationships" xmlns:p="http://schemas.openxmlformats.org/presentationml/2006/main" matchingName="3_Two Section | Picture and Copy Layout">
  <p:cSld name="3_Two Section | Picture and Copy Layout">
    <p:spTree>
      <p:nvGrpSpPr>
        <p:cNvPr id="1" name="Shape 4134"/>
        <p:cNvGrpSpPr/>
        <p:nvPr/>
      </p:nvGrpSpPr>
      <p:grpSpPr>
        <a:xfrm>
          <a:off x="0" y="0"/>
          <a:ext cx="0" cy="0"/>
          <a:chOff x="0" y="0"/>
          <a:chExt cx="0" cy="0"/>
        </a:xfrm>
      </p:grpSpPr>
      <p:sp>
        <p:nvSpPr>
          <p:cNvPr id="4135" name="Google Shape;4135;p587"/>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36" name="Google Shape;4136;p587"/>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37" name="Google Shape;4137;p587"/>
          <p:cNvSpPr txBox="1">
            <a:spLocks noGrp="1"/>
          </p:cNvSpPr>
          <p:nvPr>
            <p:ph type="body" idx="1"/>
          </p:nvPr>
        </p:nvSpPr>
        <p:spPr>
          <a:xfrm>
            <a:off x="1186832" y="1294454"/>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138" name="Google Shape;4138;p587"/>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139" name="Google Shape;4139;p587"/>
          <p:cNvSpPr txBox="1">
            <a:spLocks noGrp="1"/>
          </p:cNvSpPr>
          <p:nvPr>
            <p:ph type="title"/>
          </p:nvPr>
        </p:nvSpPr>
        <p:spPr>
          <a:xfrm>
            <a:off x="5549397" y="1123751"/>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140" name="Google Shape;4140;p58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29.xml><?xml version="1.0" encoding="utf-8"?>
<p:sldLayout xmlns:a="http://schemas.openxmlformats.org/drawingml/2006/main" xmlns:r="http://schemas.openxmlformats.org/officeDocument/2006/relationships" xmlns:p="http://schemas.openxmlformats.org/presentationml/2006/main" matchingName="10_Title Slide_Yale Blue">
  <p:cSld name="10_Title Slide_Yale Blue">
    <p:spTree>
      <p:nvGrpSpPr>
        <p:cNvPr id="1" name="Shape 4141"/>
        <p:cNvGrpSpPr/>
        <p:nvPr/>
      </p:nvGrpSpPr>
      <p:grpSpPr>
        <a:xfrm>
          <a:off x="0" y="0"/>
          <a:ext cx="0" cy="0"/>
          <a:chOff x="0" y="0"/>
          <a:chExt cx="0" cy="0"/>
        </a:xfrm>
      </p:grpSpPr>
      <p:sp>
        <p:nvSpPr>
          <p:cNvPr id="4142" name="Google Shape;4142;p588"/>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143" name="Google Shape;4143;p588"/>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44" name="Google Shape;4144;p588"/>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145" name="Google Shape;4145;p58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46" name="Google Shape;4146;p58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147" name="Google Shape;4147;p588"/>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148" name="Google Shape;4148;p588"/>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149" name="Google Shape;4149;p588"/>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150" name="Google Shape;4150;p588"/>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Comparison">
  <p:cSld name="Comparison 9">
    <p:spTree>
      <p:nvGrpSpPr>
        <p:cNvPr id="1" name="Shape 11069"/>
        <p:cNvGrpSpPr/>
        <p:nvPr/>
      </p:nvGrpSpPr>
      <p:grpSpPr>
        <a:xfrm>
          <a:off x="0" y="0"/>
          <a:ext cx="0" cy="0"/>
          <a:chOff x="0" y="0"/>
          <a:chExt cx="0" cy="0"/>
        </a:xfrm>
      </p:grpSpPr>
      <p:grpSp>
        <p:nvGrpSpPr>
          <p:cNvPr id="11070" name="Google Shape;11070;p1517"/>
          <p:cNvGrpSpPr/>
          <p:nvPr/>
        </p:nvGrpSpPr>
        <p:grpSpPr>
          <a:xfrm>
            <a:off x="7191542" y="1"/>
            <a:ext cx="5000459" cy="1425992"/>
            <a:chOff x="7191542" y="1"/>
            <a:chExt cx="5000459" cy="1425992"/>
          </a:xfrm>
        </p:grpSpPr>
        <p:pic>
          <p:nvPicPr>
            <p:cNvPr id="11071" name="Google Shape;11071;p151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072" name="Google Shape;11072;p1517"/>
            <p:cNvGrpSpPr/>
            <p:nvPr/>
          </p:nvGrpSpPr>
          <p:grpSpPr>
            <a:xfrm>
              <a:off x="7191542" y="1"/>
              <a:ext cx="5000459" cy="1425992"/>
              <a:chOff x="7186272" y="0"/>
              <a:chExt cx="5005729" cy="1427495"/>
            </a:xfrm>
          </p:grpSpPr>
          <p:sp>
            <p:nvSpPr>
              <p:cNvPr id="11073" name="Google Shape;11073;p151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074" name="Google Shape;11074;p151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075" name="Google Shape;11075;p151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076" name="Google Shape;11076;p1517"/>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077" name="Google Shape;11077;p1517"/>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078" name="Google Shape;11078;p1517"/>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079" name="Google Shape;11079;p1517"/>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080" name="Google Shape;11080;p151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081" name="Google Shape;11081;p151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082" name="Google Shape;11082;p151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130.xml><?xml version="1.0" encoding="utf-8"?>
<p:sldLayout xmlns:a="http://schemas.openxmlformats.org/drawingml/2006/main" xmlns:r="http://schemas.openxmlformats.org/officeDocument/2006/relationships" xmlns:p="http://schemas.openxmlformats.org/presentationml/2006/main" matchingName="11_Title Slide_Yale Blue">
  <p:cSld name="11_Title Slide_Yale Blue">
    <p:spTree>
      <p:nvGrpSpPr>
        <p:cNvPr id="1" name="Shape 4151"/>
        <p:cNvGrpSpPr/>
        <p:nvPr/>
      </p:nvGrpSpPr>
      <p:grpSpPr>
        <a:xfrm>
          <a:off x="0" y="0"/>
          <a:ext cx="0" cy="0"/>
          <a:chOff x="0" y="0"/>
          <a:chExt cx="0" cy="0"/>
        </a:xfrm>
      </p:grpSpPr>
      <p:sp>
        <p:nvSpPr>
          <p:cNvPr id="4152" name="Google Shape;4152;p589"/>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153" name="Google Shape;4153;p589"/>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54" name="Google Shape;4154;p58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155" name="Google Shape;4155;p58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56" name="Google Shape;4156;p58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157" name="Google Shape;4157;p589"/>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158" name="Google Shape;4158;p589"/>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159" name="Google Shape;4159;p589"/>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160" name="Google Shape;4160;p589"/>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31.xml><?xml version="1.0" encoding="utf-8"?>
<p:sldLayout xmlns:a="http://schemas.openxmlformats.org/drawingml/2006/main" xmlns:r="http://schemas.openxmlformats.org/officeDocument/2006/relationships" xmlns:p="http://schemas.openxmlformats.org/presentationml/2006/main" matchingName="11_Title Slide_Yale Blue">
  <p:cSld name="11_Title Slide_Yale Blue 2">
    <p:spTree>
      <p:nvGrpSpPr>
        <p:cNvPr id="1" name="Shape 4161"/>
        <p:cNvGrpSpPr/>
        <p:nvPr/>
      </p:nvGrpSpPr>
      <p:grpSpPr>
        <a:xfrm>
          <a:off x="0" y="0"/>
          <a:ext cx="0" cy="0"/>
          <a:chOff x="0" y="0"/>
          <a:chExt cx="0" cy="0"/>
        </a:xfrm>
      </p:grpSpPr>
      <p:sp>
        <p:nvSpPr>
          <p:cNvPr id="4162" name="Google Shape;4162;p590"/>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163" name="Google Shape;4163;p590"/>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64" name="Google Shape;4164;p590"/>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165" name="Google Shape;4165;p5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66" name="Google Shape;4166;p59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167" name="Google Shape;4167;p590"/>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168" name="Google Shape;4168;p590"/>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169" name="Google Shape;4169;p590"/>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170" name="Google Shape;4170;p590"/>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32.xml><?xml version="1.0" encoding="utf-8"?>
<p:sldLayout xmlns:a="http://schemas.openxmlformats.org/drawingml/2006/main" xmlns:r="http://schemas.openxmlformats.org/officeDocument/2006/relationships" xmlns:p="http://schemas.openxmlformats.org/presentationml/2006/main" matchingName="4_Title and Bullets Layout">
  <p:cSld name="4_Title and Bullets Layout">
    <p:spTree>
      <p:nvGrpSpPr>
        <p:cNvPr id="1" name="Shape 4171"/>
        <p:cNvGrpSpPr/>
        <p:nvPr/>
      </p:nvGrpSpPr>
      <p:grpSpPr>
        <a:xfrm>
          <a:off x="0" y="0"/>
          <a:ext cx="0" cy="0"/>
          <a:chOff x="0" y="0"/>
          <a:chExt cx="0" cy="0"/>
        </a:xfrm>
      </p:grpSpPr>
      <p:sp>
        <p:nvSpPr>
          <p:cNvPr id="4172" name="Google Shape;4172;p591"/>
          <p:cNvSpPr txBox="1">
            <a:spLocks noGrp="1"/>
          </p:cNvSpPr>
          <p:nvPr>
            <p:ph type="title"/>
          </p:nvPr>
        </p:nvSpPr>
        <p:spPr>
          <a:xfrm>
            <a:off x="848992" y="753070"/>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73" name="Google Shape;4173;p591"/>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74" name="Google Shape;4174;p591"/>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75" name="Google Shape;4175;p591"/>
          <p:cNvSpPr txBox="1">
            <a:spLocks noGrp="1"/>
          </p:cNvSpPr>
          <p:nvPr>
            <p:ph type="body" idx="1"/>
          </p:nvPr>
        </p:nvSpPr>
        <p:spPr>
          <a:xfrm>
            <a:off x="848786"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176" name="Google Shape;4176;p59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33.xml><?xml version="1.0" encoding="utf-8"?>
<p:sldLayout xmlns:a="http://schemas.openxmlformats.org/drawingml/2006/main" xmlns:r="http://schemas.openxmlformats.org/officeDocument/2006/relationships" xmlns:p="http://schemas.openxmlformats.org/presentationml/2006/main" matchingName="23_Title and Content">
  <p:cSld name="23_Title and Content">
    <p:spTree>
      <p:nvGrpSpPr>
        <p:cNvPr id="1" name="Shape 4177"/>
        <p:cNvGrpSpPr/>
        <p:nvPr/>
      </p:nvGrpSpPr>
      <p:grpSpPr>
        <a:xfrm>
          <a:off x="0" y="0"/>
          <a:ext cx="0" cy="0"/>
          <a:chOff x="0" y="0"/>
          <a:chExt cx="0" cy="0"/>
        </a:xfrm>
      </p:grpSpPr>
      <p:sp>
        <p:nvSpPr>
          <p:cNvPr id="4178" name="Google Shape;4178;p592"/>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179" name="Google Shape;4179;p592"/>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180" name="Google Shape;4180;p592"/>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81" name="Google Shape;4181;p592"/>
          <p:cNvSpPr txBox="1">
            <a:spLocks noGrp="1"/>
          </p:cNvSpPr>
          <p:nvPr>
            <p:ph type="title"/>
          </p:nvPr>
        </p:nvSpPr>
        <p:spPr>
          <a:xfrm>
            <a:off x="848991" y="776081"/>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82" name="Google Shape;4182;p592"/>
          <p:cNvSpPr txBox="1">
            <a:spLocks noGrp="1"/>
          </p:cNvSpPr>
          <p:nvPr>
            <p:ph type="body" idx="1"/>
          </p:nvPr>
        </p:nvSpPr>
        <p:spPr>
          <a:xfrm>
            <a:off x="848991" y="1637855"/>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34.xml><?xml version="1.0" encoding="utf-8"?>
<p:sldLayout xmlns:a="http://schemas.openxmlformats.org/drawingml/2006/main" xmlns:r="http://schemas.openxmlformats.org/officeDocument/2006/relationships" xmlns:p="http://schemas.openxmlformats.org/presentationml/2006/main" matchingName="4_Two Section | Picture and Copy Layout">
  <p:cSld name="4_Two Section | Picture and Copy Layout">
    <p:spTree>
      <p:nvGrpSpPr>
        <p:cNvPr id="1" name="Shape 4183"/>
        <p:cNvGrpSpPr/>
        <p:nvPr/>
      </p:nvGrpSpPr>
      <p:grpSpPr>
        <a:xfrm>
          <a:off x="0" y="0"/>
          <a:ext cx="0" cy="0"/>
          <a:chOff x="0" y="0"/>
          <a:chExt cx="0" cy="0"/>
        </a:xfrm>
      </p:grpSpPr>
      <p:sp>
        <p:nvSpPr>
          <p:cNvPr id="4184" name="Google Shape;4184;p593"/>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85" name="Google Shape;4185;p593"/>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186" name="Google Shape;4186;p593"/>
          <p:cNvSpPr txBox="1">
            <a:spLocks noGrp="1"/>
          </p:cNvSpPr>
          <p:nvPr>
            <p:ph type="body" idx="1"/>
          </p:nvPr>
        </p:nvSpPr>
        <p:spPr>
          <a:xfrm>
            <a:off x="1186832" y="1294454"/>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187" name="Google Shape;4187;p593"/>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188" name="Google Shape;4188;p593"/>
          <p:cNvSpPr txBox="1">
            <a:spLocks noGrp="1"/>
          </p:cNvSpPr>
          <p:nvPr>
            <p:ph type="title"/>
          </p:nvPr>
        </p:nvSpPr>
        <p:spPr>
          <a:xfrm>
            <a:off x="5549397" y="1123751"/>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189" name="Google Shape;4189;p59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35.xml><?xml version="1.0" encoding="utf-8"?>
<p:sldLayout xmlns:a="http://schemas.openxmlformats.org/drawingml/2006/main" xmlns:r="http://schemas.openxmlformats.org/officeDocument/2006/relationships" xmlns:p="http://schemas.openxmlformats.org/presentationml/2006/main" matchingName="11_Title Slide_Yale Blue">
  <p:cSld name="11_Title Slide_Yale Blue 3">
    <p:spTree>
      <p:nvGrpSpPr>
        <p:cNvPr id="1" name="Shape 4190"/>
        <p:cNvGrpSpPr/>
        <p:nvPr/>
      </p:nvGrpSpPr>
      <p:grpSpPr>
        <a:xfrm>
          <a:off x="0" y="0"/>
          <a:ext cx="0" cy="0"/>
          <a:chOff x="0" y="0"/>
          <a:chExt cx="0" cy="0"/>
        </a:xfrm>
      </p:grpSpPr>
      <p:sp>
        <p:nvSpPr>
          <p:cNvPr id="4191" name="Google Shape;4191;p594"/>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192" name="Google Shape;4192;p594"/>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93" name="Google Shape;4193;p594"/>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194" name="Google Shape;4194;p59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95" name="Google Shape;4195;p59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196" name="Google Shape;4196;p594"/>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197" name="Google Shape;4197;p594"/>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198" name="Google Shape;4198;p594"/>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199" name="Google Shape;4199;p594"/>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36.xml><?xml version="1.0" encoding="utf-8"?>
<p:sldLayout xmlns:a="http://schemas.openxmlformats.org/drawingml/2006/main" xmlns:r="http://schemas.openxmlformats.org/officeDocument/2006/relationships" xmlns:p="http://schemas.openxmlformats.org/presentationml/2006/main" matchingName="4_Title and Bullets Layout">
  <p:cSld name="4_Title and Bullets Layout 2">
    <p:spTree>
      <p:nvGrpSpPr>
        <p:cNvPr id="1" name="Shape 4200"/>
        <p:cNvGrpSpPr/>
        <p:nvPr/>
      </p:nvGrpSpPr>
      <p:grpSpPr>
        <a:xfrm>
          <a:off x="0" y="0"/>
          <a:ext cx="0" cy="0"/>
          <a:chOff x="0" y="0"/>
          <a:chExt cx="0" cy="0"/>
        </a:xfrm>
      </p:grpSpPr>
      <p:sp>
        <p:nvSpPr>
          <p:cNvPr id="4201" name="Google Shape;4201;p595"/>
          <p:cNvSpPr txBox="1">
            <a:spLocks noGrp="1"/>
          </p:cNvSpPr>
          <p:nvPr>
            <p:ph type="title"/>
          </p:nvPr>
        </p:nvSpPr>
        <p:spPr>
          <a:xfrm>
            <a:off x="848992" y="753070"/>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02" name="Google Shape;4202;p595"/>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03" name="Google Shape;4203;p595"/>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04" name="Google Shape;4204;p595"/>
          <p:cNvSpPr txBox="1">
            <a:spLocks noGrp="1"/>
          </p:cNvSpPr>
          <p:nvPr>
            <p:ph type="body" idx="1"/>
          </p:nvPr>
        </p:nvSpPr>
        <p:spPr>
          <a:xfrm>
            <a:off x="848786"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205" name="Google Shape;4205;p59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37.xml><?xml version="1.0" encoding="utf-8"?>
<p:sldLayout xmlns:a="http://schemas.openxmlformats.org/drawingml/2006/main" xmlns:r="http://schemas.openxmlformats.org/officeDocument/2006/relationships" xmlns:p="http://schemas.openxmlformats.org/presentationml/2006/main" matchingName="23_Title and Content">
  <p:cSld name="23_Title and Content 2">
    <p:spTree>
      <p:nvGrpSpPr>
        <p:cNvPr id="1" name="Shape 4206"/>
        <p:cNvGrpSpPr/>
        <p:nvPr/>
      </p:nvGrpSpPr>
      <p:grpSpPr>
        <a:xfrm>
          <a:off x="0" y="0"/>
          <a:ext cx="0" cy="0"/>
          <a:chOff x="0" y="0"/>
          <a:chExt cx="0" cy="0"/>
        </a:xfrm>
      </p:grpSpPr>
      <p:sp>
        <p:nvSpPr>
          <p:cNvPr id="4207" name="Google Shape;4207;p596"/>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208" name="Google Shape;4208;p596"/>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209" name="Google Shape;4209;p596"/>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10" name="Google Shape;4210;p596"/>
          <p:cNvSpPr txBox="1">
            <a:spLocks noGrp="1"/>
          </p:cNvSpPr>
          <p:nvPr>
            <p:ph type="title"/>
          </p:nvPr>
        </p:nvSpPr>
        <p:spPr>
          <a:xfrm>
            <a:off x="848991" y="776081"/>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11" name="Google Shape;4211;p596"/>
          <p:cNvSpPr txBox="1">
            <a:spLocks noGrp="1"/>
          </p:cNvSpPr>
          <p:nvPr>
            <p:ph type="body" idx="1"/>
          </p:nvPr>
        </p:nvSpPr>
        <p:spPr>
          <a:xfrm>
            <a:off x="848991" y="1637855"/>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38.xml><?xml version="1.0" encoding="utf-8"?>
<p:sldLayout xmlns:a="http://schemas.openxmlformats.org/drawingml/2006/main" xmlns:r="http://schemas.openxmlformats.org/officeDocument/2006/relationships" xmlns:p="http://schemas.openxmlformats.org/presentationml/2006/main" matchingName="4_Two Section | Picture and Copy Layout">
  <p:cSld name="4_Two Section | Picture and Copy Layout 2">
    <p:spTree>
      <p:nvGrpSpPr>
        <p:cNvPr id="1" name="Shape 4212"/>
        <p:cNvGrpSpPr/>
        <p:nvPr/>
      </p:nvGrpSpPr>
      <p:grpSpPr>
        <a:xfrm>
          <a:off x="0" y="0"/>
          <a:ext cx="0" cy="0"/>
          <a:chOff x="0" y="0"/>
          <a:chExt cx="0" cy="0"/>
        </a:xfrm>
      </p:grpSpPr>
      <p:sp>
        <p:nvSpPr>
          <p:cNvPr id="4213" name="Google Shape;4213;p597"/>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14" name="Google Shape;4214;p597"/>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15" name="Google Shape;4215;p597"/>
          <p:cNvSpPr txBox="1">
            <a:spLocks noGrp="1"/>
          </p:cNvSpPr>
          <p:nvPr>
            <p:ph type="body" idx="1"/>
          </p:nvPr>
        </p:nvSpPr>
        <p:spPr>
          <a:xfrm>
            <a:off x="1186832" y="1294454"/>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216" name="Google Shape;4216;p597"/>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217" name="Google Shape;4217;p597"/>
          <p:cNvSpPr txBox="1">
            <a:spLocks noGrp="1"/>
          </p:cNvSpPr>
          <p:nvPr>
            <p:ph type="title"/>
          </p:nvPr>
        </p:nvSpPr>
        <p:spPr>
          <a:xfrm>
            <a:off x="5549397" y="1123751"/>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218" name="Google Shape;4218;p59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39.xml><?xml version="1.0" encoding="utf-8"?>
<p:sldLayout xmlns:a="http://schemas.openxmlformats.org/drawingml/2006/main" xmlns:r="http://schemas.openxmlformats.org/officeDocument/2006/relationships" xmlns:p="http://schemas.openxmlformats.org/presentationml/2006/main" matchingName="5_Title and Bullets Layout">
  <p:cSld name="5_Title and Bullets Layout">
    <p:spTree>
      <p:nvGrpSpPr>
        <p:cNvPr id="1" name="Shape 4219"/>
        <p:cNvGrpSpPr/>
        <p:nvPr/>
      </p:nvGrpSpPr>
      <p:grpSpPr>
        <a:xfrm>
          <a:off x="0" y="0"/>
          <a:ext cx="0" cy="0"/>
          <a:chOff x="0" y="0"/>
          <a:chExt cx="0" cy="0"/>
        </a:xfrm>
      </p:grpSpPr>
      <p:sp>
        <p:nvSpPr>
          <p:cNvPr id="4220" name="Google Shape;4220;p598"/>
          <p:cNvSpPr txBox="1">
            <a:spLocks noGrp="1"/>
          </p:cNvSpPr>
          <p:nvPr>
            <p:ph type="title"/>
          </p:nvPr>
        </p:nvSpPr>
        <p:spPr>
          <a:xfrm>
            <a:off x="848992" y="753070"/>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21" name="Google Shape;4221;p598"/>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22" name="Google Shape;4222;p598"/>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23" name="Google Shape;4223;p598"/>
          <p:cNvSpPr txBox="1">
            <a:spLocks noGrp="1"/>
          </p:cNvSpPr>
          <p:nvPr>
            <p:ph type="body" idx="1"/>
          </p:nvPr>
        </p:nvSpPr>
        <p:spPr>
          <a:xfrm>
            <a:off x="848786"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224" name="Google Shape;4224;p59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matchingName="Title Only">
  <p:cSld name="Title Only 9">
    <p:spTree>
      <p:nvGrpSpPr>
        <p:cNvPr id="1" name="Shape 11083"/>
        <p:cNvGrpSpPr/>
        <p:nvPr/>
      </p:nvGrpSpPr>
      <p:grpSpPr>
        <a:xfrm>
          <a:off x="0" y="0"/>
          <a:ext cx="0" cy="0"/>
          <a:chOff x="0" y="0"/>
          <a:chExt cx="0" cy="0"/>
        </a:xfrm>
      </p:grpSpPr>
      <p:grpSp>
        <p:nvGrpSpPr>
          <p:cNvPr id="11084" name="Google Shape;11084;p1518"/>
          <p:cNvGrpSpPr/>
          <p:nvPr/>
        </p:nvGrpSpPr>
        <p:grpSpPr>
          <a:xfrm>
            <a:off x="7191542" y="1"/>
            <a:ext cx="5000459" cy="1425992"/>
            <a:chOff x="7191542" y="1"/>
            <a:chExt cx="5000459" cy="1425992"/>
          </a:xfrm>
        </p:grpSpPr>
        <p:pic>
          <p:nvPicPr>
            <p:cNvPr id="11085" name="Google Shape;11085;p151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086" name="Google Shape;11086;p1518"/>
            <p:cNvGrpSpPr/>
            <p:nvPr/>
          </p:nvGrpSpPr>
          <p:grpSpPr>
            <a:xfrm>
              <a:off x="7191542" y="1"/>
              <a:ext cx="5000459" cy="1425992"/>
              <a:chOff x="7186272" y="0"/>
              <a:chExt cx="5005729" cy="1427495"/>
            </a:xfrm>
          </p:grpSpPr>
          <p:sp>
            <p:nvSpPr>
              <p:cNvPr id="11087" name="Google Shape;11087;p151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088" name="Google Shape;11088;p151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089" name="Google Shape;11089;p151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090" name="Google Shape;11090;p151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091" name="Google Shape;11091;p151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092" name="Google Shape;11092;p151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140.xml><?xml version="1.0" encoding="utf-8"?>
<p:sldLayout xmlns:a="http://schemas.openxmlformats.org/drawingml/2006/main" xmlns:r="http://schemas.openxmlformats.org/officeDocument/2006/relationships" xmlns:p="http://schemas.openxmlformats.org/presentationml/2006/main" matchingName="24_Title and Content">
  <p:cSld name="24_Title and Content">
    <p:spTree>
      <p:nvGrpSpPr>
        <p:cNvPr id="1" name="Shape 4225"/>
        <p:cNvGrpSpPr/>
        <p:nvPr/>
      </p:nvGrpSpPr>
      <p:grpSpPr>
        <a:xfrm>
          <a:off x="0" y="0"/>
          <a:ext cx="0" cy="0"/>
          <a:chOff x="0" y="0"/>
          <a:chExt cx="0" cy="0"/>
        </a:xfrm>
      </p:grpSpPr>
      <p:sp>
        <p:nvSpPr>
          <p:cNvPr id="4226" name="Google Shape;4226;p599"/>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227" name="Google Shape;4227;p599"/>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228" name="Google Shape;4228;p599"/>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29" name="Google Shape;4229;p599"/>
          <p:cNvSpPr txBox="1">
            <a:spLocks noGrp="1"/>
          </p:cNvSpPr>
          <p:nvPr>
            <p:ph type="title"/>
          </p:nvPr>
        </p:nvSpPr>
        <p:spPr>
          <a:xfrm>
            <a:off x="848991" y="776081"/>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30" name="Google Shape;4230;p599"/>
          <p:cNvSpPr txBox="1">
            <a:spLocks noGrp="1"/>
          </p:cNvSpPr>
          <p:nvPr>
            <p:ph type="body" idx="1"/>
          </p:nvPr>
        </p:nvSpPr>
        <p:spPr>
          <a:xfrm>
            <a:off x="848991" y="1637855"/>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41.xml><?xml version="1.0" encoding="utf-8"?>
<p:sldLayout xmlns:a="http://schemas.openxmlformats.org/drawingml/2006/main" xmlns:r="http://schemas.openxmlformats.org/officeDocument/2006/relationships" xmlns:p="http://schemas.openxmlformats.org/presentationml/2006/main" matchingName="5_Two Section | Picture and Copy Layout">
  <p:cSld name="5_Two Section | Picture and Copy Layout">
    <p:spTree>
      <p:nvGrpSpPr>
        <p:cNvPr id="1" name="Shape 4231"/>
        <p:cNvGrpSpPr/>
        <p:nvPr/>
      </p:nvGrpSpPr>
      <p:grpSpPr>
        <a:xfrm>
          <a:off x="0" y="0"/>
          <a:ext cx="0" cy="0"/>
          <a:chOff x="0" y="0"/>
          <a:chExt cx="0" cy="0"/>
        </a:xfrm>
      </p:grpSpPr>
      <p:sp>
        <p:nvSpPr>
          <p:cNvPr id="4232" name="Google Shape;4232;p600"/>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33" name="Google Shape;4233;p600"/>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34" name="Google Shape;4234;p600"/>
          <p:cNvSpPr txBox="1">
            <a:spLocks noGrp="1"/>
          </p:cNvSpPr>
          <p:nvPr>
            <p:ph type="body" idx="1"/>
          </p:nvPr>
        </p:nvSpPr>
        <p:spPr>
          <a:xfrm>
            <a:off x="1186832" y="1294454"/>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235" name="Google Shape;4235;p600"/>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236" name="Google Shape;4236;p600"/>
          <p:cNvSpPr txBox="1">
            <a:spLocks noGrp="1"/>
          </p:cNvSpPr>
          <p:nvPr>
            <p:ph type="title"/>
          </p:nvPr>
        </p:nvSpPr>
        <p:spPr>
          <a:xfrm>
            <a:off x="5549397" y="1123751"/>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237" name="Google Shape;4237;p60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42.xml><?xml version="1.0" encoding="utf-8"?>
<p:sldLayout xmlns:a="http://schemas.openxmlformats.org/drawingml/2006/main" xmlns:r="http://schemas.openxmlformats.org/officeDocument/2006/relationships" xmlns:p="http://schemas.openxmlformats.org/presentationml/2006/main" matchingName="13_Title Slide_Yale Blue">
  <p:cSld name="13_Title Slide_Yale Blue">
    <p:spTree>
      <p:nvGrpSpPr>
        <p:cNvPr id="1" name="Shape 4238"/>
        <p:cNvGrpSpPr/>
        <p:nvPr/>
      </p:nvGrpSpPr>
      <p:grpSpPr>
        <a:xfrm>
          <a:off x="0" y="0"/>
          <a:ext cx="0" cy="0"/>
          <a:chOff x="0" y="0"/>
          <a:chExt cx="0" cy="0"/>
        </a:xfrm>
      </p:grpSpPr>
      <p:sp>
        <p:nvSpPr>
          <p:cNvPr id="4239" name="Google Shape;4239;p601"/>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240" name="Google Shape;4240;p601"/>
          <p:cNvSpPr txBox="1">
            <a:spLocks noGrp="1"/>
          </p:cNvSpPr>
          <p:nvPr>
            <p:ph type="ctrTitle"/>
          </p:nvPr>
        </p:nvSpPr>
        <p:spPr>
          <a:xfrm>
            <a:off x="2826556" y="1807153"/>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5"/>
              <a:buFont typeface="Verdana"/>
              <a:buNone/>
              <a:defRPr sz="5335"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41" name="Google Shape;4241;p601"/>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242" name="Google Shape;4242;p60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43" name="Google Shape;4243;p60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244" name="Google Shape;4244;p601"/>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245" name="Google Shape;4245;p601"/>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246" name="Google Shape;4246;p601"/>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247" name="Google Shape;4247;p601"/>
          <p:cNvPicPr preferRelativeResize="0"/>
          <p:nvPr/>
        </p:nvPicPr>
        <p:blipFill rotWithShape="1">
          <a:blip r:embed="rId2">
            <a:alphaModFix/>
          </a:blip>
          <a:srcRect/>
          <a:stretch/>
        </p:blipFill>
        <p:spPr>
          <a:xfrm>
            <a:off x="2829837" y="4178331"/>
            <a:ext cx="4395959" cy="1140163"/>
          </a:xfrm>
          <a:prstGeom prst="rect">
            <a:avLst/>
          </a:prstGeom>
          <a:noFill/>
          <a:ln>
            <a:noFill/>
          </a:ln>
        </p:spPr>
      </p:pic>
    </p:spTree>
  </p:cSld>
  <p:clrMapOvr>
    <a:masterClrMapping/>
  </p:clrMapOvr>
</p:sldLayout>
</file>

<file path=ppt/slideLayouts/slideLayout2143.xml><?xml version="1.0" encoding="utf-8"?>
<p:sldLayout xmlns:a="http://schemas.openxmlformats.org/drawingml/2006/main" xmlns:r="http://schemas.openxmlformats.org/officeDocument/2006/relationships" xmlns:p="http://schemas.openxmlformats.org/presentationml/2006/main" matchingName="6_Title and Bullets Layout">
  <p:cSld name="6_Title and Bullets Layout">
    <p:spTree>
      <p:nvGrpSpPr>
        <p:cNvPr id="1" name="Shape 4248"/>
        <p:cNvGrpSpPr/>
        <p:nvPr/>
      </p:nvGrpSpPr>
      <p:grpSpPr>
        <a:xfrm>
          <a:off x="0" y="0"/>
          <a:ext cx="0" cy="0"/>
          <a:chOff x="0" y="0"/>
          <a:chExt cx="0" cy="0"/>
        </a:xfrm>
      </p:grpSpPr>
      <p:sp>
        <p:nvSpPr>
          <p:cNvPr id="4249" name="Google Shape;4249;p602"/>
          <p:cNvSpPr txBox="1">
            <a:spLocks noGrp="1"/>
          </p:cNvSpPr>
          <p:nvPr>
            <p:ph type="title"/>
          </p:nvPr>
        </p:nvSpPr>
        <p:spPr>
          <a:xfrm>
            <a:off x="848992" y="753070"/>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50" name="Google Shape;4250;p602"/>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51" name="Google Shape;4251;p602"/>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52" name="Google Shape;4252;p602"/>
          <p:cNvSpPr txBox="1">
            <a:spLocks noGrp="1"/>
          </p:cNvSpPr>
          <p:nvPr>
            <p:ph type="body" idx="1"/>
          </p:nvPr>
        </p:nvSpPr>
        <p:spPr>
          <a:xfrm>
            <a:off x="848786"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253" name="Google Shape;4253;p60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44.xml><?xml version="1.0" encoding="utf-8"?>
<p:sldLayout xmlns:a="http://schemas.openxmlformats.org/drawingml/2006/main" xmlns:r="http://schemas.openxmlformats.org/officeDocument/2006/relationships" xmlns:p="http://schemas.openxmlformats.org/presentationml/2006/main" matchingName="25_Title and Content">
  <p:cSld name="25_Title and Content">
    <p:spTree>
      <p:nvGrpSpPr>
        <p:cNvPr id="1" name="Shape 4254"/>
        <p:cNvGrpSpPr/>
        <p:nvPr/>
      </p:nvGrpSpPr>
      <p:grpSpPr>
        <a:xfrm>
          <a:off x="0" y="0"/>
          <a:ext cx="0" cy="0"/>
          <a:chOff x="0" y="0"/>
          <a:chExt cx="0" cy="0"/>
        </a:xfrm>
      </p:grpSpPr>
      <p:sp>
        <p:nvSpPr>
          <p:cNvPr id="4255" name="Google Shape;4255;p603"/>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256" name="Google Shape;4256;p603"/>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257" name="Google Shape;4257;p603"/>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58" name="Google Shape;4258;p603"/>
          <p:cNvSpPr txBox="1">
            <a:spLocks noGrp="1"/>
          </p:cNvSpPr>
          <p:nvPr>
            <p:ph type="title"/>
          </p:nvPr>
        </p:nvSpPr>
        <p:spPr>
          <a:xfrm>
            <a:off x="848991" y="776081"/>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59" name="Google Shape;4259;p603"/>
          <p:cNvSpPr txBox="1">
            <a:spLocks noGrp="1"/>
          </p:cNvSpPr>
          <p:nvPr>
            <p:ph type="body" idx="1"/>
          </p:nvPr>
        </p:nvSpPr>
        <p:spPr>
          <a:xfrm>
            <a:off x="848991" y="1637855"/>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45.xml><?xml version="1.0" encoding="utf-8"?>
<p:sldLayout xmlns:a="http://schemas.openxmlformats.org/drawingml/2006/main" xmlns:r="http://schemas.openxmlformats.org/officeDocument/2006/relationships" xmlns:p="http://schemas.openxmlformats.org/presentationml/2006/main" matchingName="6_Two Section | Picture and Copy Layout">
  <p:cSld name="6_Two Section | Picture and Copy Layout">
    <p:spTree>
      <p:nvGrpSpPr>
        <p:cNvPr id="1" name="Shape 4260"/>
        <p:cNvGrpSpPr/>
        <p:nvPr/>
      </p:nvGrpSpPr>
      <p:grpSpPr>
        <a:xfrm>
          <a:off x="0" y="0"/>
          <a:ext cx="0" cy="0"/>
          <a:chOff x="0" y="0"/>
          <a:chExt cx="0" cy="0"/>
        </a:xfrm>
      </p:grpSpPr>
      <p:sp>
        <p:nvSpPr>
          <p:cNvPr id="4261" name="Google Shape;4261;p604"/>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62" name="Google Shape;4262;p604"/>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263" name="Google Shape;4263;p604"/>
          <p:cNvSpPr txBox="1">
            <a:spLocks noGrp="1"/>
          </p:cNvSpPr>
          <p:nvPr>
            <p:ph type="body" idx="1"/>
          </p:nvPr>
        </p:nvSpPr>
        <p:spPr>
          <a:xfrm>
            <a:off x="1186832" y="1294454"/>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264" name="Google Shape;4264;p604"/>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265" name="Google Shape;4265;p604"/>
          <p:cNvSpPr txBox="1">
            <a:spLocks noGrp="1"/>
          </p:cNvSpPr>
          <p:nvPr>
            <p:ph type="title"/>
          </p:nvPr>
        </p:nvSpPr>
        <p:spPr>
          <a:xfrm>
            <a:off x="5549397" y="1123751"/>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266" name="Google Shape;4266;p60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46.xml><?xml version="1.0" encoding="utf-8"?>
<p:sldLayout xmlns:a="http://schemas.openxmlformats.org/drawingml/2006/main" xmlns:r="http://schemas.openxmlformats.org/officeDocument/2006/relationships" xmlns:p="http://schemas.openxmlformats.org/presentationml/2006/main" matchingName="18_Cover">
  <p:cSld name="18_Cover">
    <p:spTree>
      <p:nvGrpSpPr>
        <p:cNvPr id="1" name="Shape 4267"/>
        <p:cNvGrpSpPr/>
        <p:nvPr/>
      </p:nvGrpSpPr>
      <p:grpSpPr>
        <a:xfrm>
          <a:off x="0" y="0"/>
          <a:ext cx="0" cy="0"/>
          <a:chOff x="0" y="0"/>
          <a:chExt cx="0" cy="0"/>
        </a:xfrm>
      </p:grpSpPr>
      <p:sp>
        <p:nvSpPr>
          <p:cNvPr id="4268" name="Google Shape;4268;p605"/>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269" name="Google Shape;4269;p605"/>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70" name="Google Shape;4270;p605"/>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271" name="Google Shape;4271;p605"/>
          <p:cNvSpPr>
            <a:spLocks noGrp="1"/>
          </p:cNvSpPr>
          <p:nvPr>
            <p:ph type="pic" idx="2"/>
          </p:nvPr>
        </p:nvSpPr>
        <p:spPr>
          <a:xfrm>
            <a:off x="7118685" y="233915"/>
            <a:ext cx="5073316" cy="5943600"/>
          </a:xfrm>
          <a:prstGeom prst="rect">
            <a:avLst/>
          </a:prstGeom>
          <a:noFill/>
          <a:ln>
            <a:noFill/>
          </a:ln>
        </p:spPr>
      </p:sp>
      <p:grpSp>
        <p:nvGrpSpPr>
          <p:cNvPr id="4272" name="Google Shape;4272;p605"/>
          <p:cNvGrpSpPr/>
          <p:nvPr/>
        </p:nvGrpSpPr>
        <p:grpSpPr>
          <a:xfrm>
            <a:off x="0" y="5020350"/>
            <a:ext cx="12192000" cy="1837653"/>
            <a:chOff x="0" y="5020348"/>
            <a:chExt cx="12192000" cy="1837653"/>
          </a:xfrm>
        </p:grpSpPr>
        <p:sp>
          <p:nvSpPr>
            <p:cNvPr id="4273" name="Google Shape;4273;p60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274" name="Google Shape;4274;p605"/>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4275" name="Google Shape;4275;p60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147.xml><?xml version="1.0" encoding="utf-8"?>
<p:sldLayout xmlns:a="http://schemas.openxmlformats.org/drawingml/2006/main" xmlns:r="http://schemas.openxmlformats.org/officeDocument/2006/relationships" xmlns:p="http://schemas.openxmlformats.org/presentationml/2006/main" matchingName="18_Divider">
  <p:cSld name="18_Divider">
    <p:bg>
      <p:bgPr>
        <a:solidFill>
          <a:schemeClr val="lt2"/>
        </a:solidFill>
        <a:effectLst/>
      </p:bgPr>
    </p:bg>
    <p:spTree>
      <p:nvGrpSpPr>
        <p:cNvPr id="1" name="Shape 4276"/>
        <p:cNvGrpSpPr/>
        <p:nvPr/>
      </p:nvGrpSpPr>
      <p:grpSpPr>
        <a:xfrm>
          <a:off x="0" y="0"/>
          <a:ext cx="0" cy="0"/>
          <a:chOff x="0" y="0"/>
          <a:chExt cx="0" cy="0"/>
        </a:xfrm>
      </p:grpSpPr>
      <p:grpSp>
        <p:nvGrpSpPr>
          <p:cNvPr id="4277" name="Google Shape;4277;p606"/>
          <p:cNvGrpSpPr/>
          <p:nvPr/>
        </p:nvGrpSpPr>
        <p:grpSpPr>
          <a:xfrm>
            <a:off x="0" y="5020348"/>
            <a:ext cx="12192000" cy="1837653"/>
            <a:chOff x="0" y="5020347"/>
            <a:chExt cx="12192000" cy="1837653"/>
          </a:xfrm>
        </p:grpSpPr>
        <p:sp>
          <p:nvSpPr>
            <p:cNvPr id="4278" name="Google Shape;4278;p60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279" name="Google Shape;4279;p60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280" name="Google Shape;4280;p60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4281" name="Google Shape;4281;p60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282" name="Google Shape;4282;p606"/>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83" name="Google Shape;4283;p606"/>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148.xml><?xml version="1.0" encoding="utf-8"?>
<p:sldLayout xmlns:a="http://schemas.openxmlformats.org/drawingml/2006/main" xmlns:r="http://schemas.openxmlformats.org/officeDocument/2006/relationships" xmlns:p="http://schemas.openxmlformats.org/presentationml/2006/main" matchingName="2_Title Slide">
  <p:cSld name="2_Title Slide">
    <p:spTree>
      <p:nvGrpSpPr>
        <p:cNvPr id="1" name="Shape 4284"/>
        <p:cNvGrpSpPr/>
        <p:nvPr/>
      </p:nvGrpSpPr>
      <p:grpSpPr>
        <a:xfrm>
          <a:off x="0" y="0"/>
          <a:ext cx="0" cy="0"/>
          <a:chOff x="0" y="0"/>
          <a:chExt cx="0" cy="0"/>
        </a:xfrm>
      </p:grpSpPr>
      <p:sp>
        <p:nvSpPr>
          <p:cNvPr id="4285" name="Google Shape;4285;p607"/>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Autofit/>
          </a:bodyPr>
          <a:lstStyle>
            <a:lvl1pPr lvl="0" algn="ctr">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86" name="Google Shape;4286;p607"/>
          <p:cNvSpPr txBox="1">
            <a:spLocks noGrp="1"/>
          </p:cNvSpPr>
          <p:nvPr>
            <p:ph type="subTitle" idx="1"/>
          </p:nvPr>
        </p:nvSpPr>
        <p:spPr>
          <a:xfrm>
            <a:off x="1524000" y="3602038"/>
            <a:ext cx="9144000" cy="1655762"/>
          </a:xfrm>
          <a:prstGeom prst="rect">
            <a:avLst/>
          </a:prstGeom>
          <a:noFill/>
          <a:ln>
            <a:noFill/>
          </a:ln>
        </p:spPr>
        <p:txBody>
          <a:bodyPr spcFirstLastPara="1" wrap="square" lIns="91425" tIns="45700" rIns="91425" bIns="45700" anchor="t" anchorCtr="0">
            <a:noAutofit/>
          </a:bodyPr>
          <a:lstStyle>
            <a:lvl1pPr lvl="0" algn="ctr">
              <a:lnSpc>
                <a:spcPct val="100000"/>
              </a:lnSpc>
              <a:spcBef>
                <a:spcPts val="1000"/>
              </a:spcBef>
              <a:spcAft>
                <a:spcPts val="0"/>
              </a:spcAft>
              <a:buSzPts val="2400"/>
              <a:buNone/>
              <a:defRPr sz="2400"/>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287" name="Google Shape;4287;p60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288" name="Google Shape;4288;p60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89" name="Google Shape;4289;p60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149.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2">
    <p:spTree>
      <p:nvGrpSpPr>
        <p:cNvPr id="1" name="Shape 4290"/>
        <p:cNvGrpSpPr/>
        <p:nvPr/>
      </p:nvGrpSpPr>
      <p:grpSpPr>
        <a:xfrm>
          <a:off x="0" y="0"/>
          <a:ext cx="0" cy="0"/>
          <a:chOff x="0" y="0"/>
          <a:chExt cx="0" cy="0"/>
        </a:xfrm>
      </p:grpSpPr>
      <p:sp>
        <p:nvSpPr>
          <p:cNvPr id="4291" name="Google Shape;4291;p608"/>
          <p:cNvSpPr txBox="1">
            <a:spLocks noGrp="1"/>
          </p:cNvSpPr>
          <p:nvPr>
            <p:ph type="body" idx="1"/>
          </p:nvPr>
        </p:nvSpPr>
        <p:spPr>
          <a:xfrm>
            <a:off x="2826556" y="5400857"/>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292" name="Google Shape;4292;p608"/>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4"/>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93" name="Google Shape;4293;p608"/>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294" name="Google Shape;4294;p60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95" name="Google Shape;4295;p60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296" name="Google Shape;4296;p608"/>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297" name="Google Shape;4297;p608"/>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298" name="Google Shape;4298;p608"/>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299" name="Google Shape;4299;p608"/>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matchingName="End">
  <p:cSld name="End 10">
    <p:spTree>
      <p:nvGrpSpPr>
        <p:cNvPr id="1" name="Shape 11093"/>
        <p:cNvGrpSpPr/>
        <p:nvPr/>
      </p:nvGrpSpPr>
      <p:grpSpPr>
        <a:xfrm>
          <a:off x="0" y="0"/>
          <a:ext cx="0" cy="0"/>
          <a:chOff x="0" y="0"/>
          <a:chExt cx="0" cy="0"/>
        </a:xfrm>
      </p:grpSpPr>
      <p:grpSp>
        <p:nvGrpSpPr>
          <p:cNvPr id="11094" name="Google Shape;11094;p1519"/>
          <p:cNvGrpSpPr/>
          <p:nvPr/>
        </p:nvGrpSpPr>
        <p:grpSpPr>
          <a:xfrm>
            <a:off x="0" y="0"/>
            <a:ext cx="12192000" cy="2148830"/>
            <a:chOff x="0" y="0"/>
            <a:chExt cx="12192000" cy="2148830"/>
          </a:xfrm>
        </p:grpSpPr>
        <p:sp>
          <p:nvSpPr>
            <p:cNvPr id="11095" name="Google Shape;11095;p1519"/>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096" name="Google Shape;11096;p1519"/>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1097" name="Google Shape;11097;p1519"/>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098" name="Google Shape;11098;p1519"/>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099" name="Google Shape;11099;p1519"/>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1100" name="Google Shape;11100;p1519"/>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1101" name="Google Shape;11101;p1519"/>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150.xml><?xml version="1.0" encoding="utf-8"?>
<p:sldLayout xmlns:a="http://schemas.openxmlformats.org/drawingml/2006/main" xmlns:r="http://schemas.openxmlformats.org/officeDocument/2006/relationships" xmlns:p="http://schemas.openxmlformats.org/presentationml/2006/main" matchingName="4_Title Slide_Yale Blue">
  <p:cSld name="4_Title Slide_Yale Blue 2">
    <p:spTree>
      <p:nvGrpSpPr>
        <p:cNvPr id="1" name="Shape 4300"/>
        <p:cNvGrpSpPr/>
        <p:nvPr/>
      </p:nvGrpSpPr>
      <p:grpSpPr>
        <a:xfrm>
          <a:off x="0" y="0"/>
          <a:ext cx="0" cy="0"/>
          <a:chOff x="0" y="0"/>
          <a:chExt cx="0" cy="0"/>
        </a:xfrm>
      </p:grpSpPr>
      <p:sp>
        <p:nvSpPr>
          <p:cNvPr id="4301" name="Google Shape;4301;p609"/>
          <p:cNvSpPr txBox="1">
            <a:spLocks noGrp="1"/>
          </p:cNvSpPr>
          <p:nvPr>
            <p:ph type="body" idx="1"/>
          </p:nvPr>
        </p:nvSpPr>
        <p:spPr>
          <a:xfrm>
            <a:off x="2826556" y="5400857"/>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02" name="Google Shape;4302;p609"/>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4"/>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03" name="Google Shape;4303;p60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304" name="Google Shape;4304;p60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05" name="Google Shape;4305;p60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306" name="Google Shape;4306;p609"/>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307" name="Google Shape;4307;p609"/>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308" name="Google Shape;4308;p609"/>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309" name="Google Shape;4309;p609"/>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2151.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2">
    <p:spTree>
      <p:nvGrpSpPr>
        <p:cNvPr id="1" name="Shape 4310"/>
        <p:cNvGrpSpPr/>
        <p:nvPr/>
      </p:nvGrpSpPr>
      <p:grpSpPr>
        <a:xfrm>
          <a:off x="0" y="0"/>
          <a:ext cx="0" cy="0"/>
          <a:chOff x="0" y="0"/>
          <a:chExt cx="0" cy="0"/>
        </a:xfrm>
      </p:grpSpPr>
      <p:sp>
        <p:nvSpPr>
          <p:cNvPr id="4311" name="Google Shape;4311;p610"/>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12" name="Google Shape;4312;p610"/>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13" name="Google Shape;4313;p610"/>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14" name="Google Shape;4314;p610"/>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315" name="Google Shape;4315;p61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52.xml><?xml version="1.0" encoding="utf-8"?>
<p:sldLayout xmlns:a="http://schemas.openxmlformats.org/drawingml/2006/main" xmlns:r="http://schemas.openxmlformats.org/officeDocument/2006/relationships" xmlns:p="http://schemas.openxmlformats.org/presentationml/2006/main" matchingName="19_Title and Content">
  <p:cSld name="19_Title and Content 2">
    <p:spTree>
      <p:nvGrpSpPr>
        <p:cNvPr id="1" name="Shape 4316"/>
        <p:cNvGrpSpPr/>
        <p:nvPr/>
      </p:nvGrpSpPr>
      <p:grpSpPr>
        <a:xfrm>
          <a:off x="0" y="0"/>
          <a:ext cx="0" cy="0"/>
          <a:chOff x="0" y="0"/>
          <a:chExt cx="0" cy="0"/>
        </a:xfrm>
      </p:grpSpPr>
      <p:sp>
        <p:nvSpPr>
          <p:cNvPr id="4317" name="Google Shape;4317;p611"/>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318" name="Google Shape;4318;p611"/>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319" name="Google Shape;4319;p611"/>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20" name="Google Shape;4320;p611"/>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21" name="Google Shape;4321;p611"/>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53.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2">
    <p:spTree>
      <p:nvGrpSpPr>
        <p:cNvPr id="1" name="Shape 4322"/>
        <p:cNvGrpSpPr/>
        <p:nvPr/>
      </p:nvGrpSpPr>
      <p:grpSpPr>
        <a:xfrm>
          <a:off x="0" y="0"/>
          <a:ext cx="0" cy="0"/>
          <a:chOff x="0" y="0"/>
          <a:chExt cx="0" cy="0"/>
        </a:xfrm>
      </p:grpSpPr>
      <p:sp>
        <p:nvSpPr>
          <p:cNvPr id="4323" name="Google Shape;4323;p612"/>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24" name="Google Shape;4324;p612"/>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25" name="Google Shape;4325;p612"/>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26" name="Google Shape;4326;p612"/>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27" name="Google Shape;4327;p612"/>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328" name="Google Shape;4328;p61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54.xml><?xml version="1.0" encoding="utf-8"?>
<p:sldLayout xmlns:a="http://schemas.openxmlformats.org/drawingml/2006/main" xmlns:r="http://schemas.openxmlformats.org/officeDocument/2006/relationships" xmlns:p="http://schemas.openxmlformats.org/presentationml/2006/main" matchingName="5_Title Slide_Yale Blue">
  <p:cSld name="5_Title Slide_Yale Blue 2">
    <p:spTree>
      <p:nvGrpSpPr>
        <p:cNvPr id="1" name="Shape 4329"/>
        <p:cNvGrpSpPr/>
        <p:nvPr/>
      </p:nvGrpSpPr>
      <p:grpSpPr>
        <a:xfrm>
          <a:off x="0" y="0"/>
          <a:ext cx="0" cy="0"/>
          <a:chOff x="0" y="0"/>
          <a:chExt cx="0" cy="0"/>
        </a:xfrm>
      </p:grpSpPr>
      <p:sp>
        <p:nvSpPr>
          <p:cNvPr id="4330" name="Google Shape;4330;p613"/>
          <p:cNvSpPr txBox="1">
            <a:spLocks noGrp="1"/>
          </p:cNvSpPr>
          <p:nvPr>
            <p:ph type="body" idx="1"/>
          </p:nvPr>
        </p:nvSpPr>
        <p:spPr>
          <a:xfrm>
            <a:off x="2826556" y="5400857"/>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31" name="Google Shape;4331;p613"/>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4"/>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32" name="Google Shape;4332;p613"/>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333" name="Google Shape;4333;p61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34" name="Google Shape;4334;p61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335" name="Google Shape;4335;p613"/>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336" name="Google Shape;4336;p613"/>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337" name="Google Shape;4337;p613"/>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338" name="Google Shape;4338;p613"/>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2155.xml><?xml version="1.0" encoding="utf-8"?>
<p:sldLayout xmlns:a="http://schemas.openxmlformats.org/drawingml/2006/main" xmlns:r="http://schemas.openxmlformats.org/officeDocument/2006/relationships" xmlns:p="http://schemas.openxmlformats.org/presentationml/2006/main" matchingName="1_Title and Bullets Layout">
  <p:cSld name="1_Title and Bullets Layout 2">
    <p:spTree>
      <p:nvGrpSpPr>
        <p:cNvPr id="1" name="Shape 4339"/>
        <p:cNvGrpSpPr/>
        <p:nvPr/>
      </p:nvGrpSpPr>
      <p:grpSpPr>
        <a:xfrm>
          <a:off x="0" y="0"/>
          <a:ext cx="0" cy="0"/>
          <a:chOff x="0" y="0"/>
          <a:chExt cx="0" cy="0"/>
        </a:xfrm>
      </p:grpSpPr>
      <p:sp>
        <p:nvSpPr>
          <p:cNvPr id="4340" name="Google Shape;4340;p614"/>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41" name="Google Shape;4341;p614"/>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42" name="Google Shape;4342;p614"/>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43" name="Google Shape;4343;p614"/>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344" name="Google Shape;4344;p61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56.xml><?xml version="1.0" encoding="utf-8"?>
<p:sldLayout xmlns:a="http://schemas.openxmlformats.org/drawingml/2006/main" xmlns:r="http://schemas.openxmlformats.org/officeDocument/2006/relationships" xmlns:p="http://schemas.openxmlformats.org/presentationml/2006/main" matchingName="20_Title and Content">
  <p:cSld name="20_Title and Content 2">
    <p:spTree>
      <p:nvGrpSpPr>
        <p:cNvPr id="1" name="Shape 4345"/>
        <p:cNvGrpSpPr/>
        <p:nvPr/>
      </p:nvGrpSpPr>
      <p:grpSpPr>
        <a:xfrm>
          <a:off x="0" y="0"/>
          <a:ext cx="0" cy="0"/>
          <a:chOff x="0" y="0"/>
          <a:chExt cx="0" cy="0"/>
        </a:xfrm>
      </p:grpSpPr>
      <p:sp>
        <p:nvSpPr>
          <p:cNvPr id="4346" name="Google Shape;4346;p615"/>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347" name="Google Shape;4347;p615"/>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348" name="Google Shape;4348;p615"/>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49" name="Google Shape;4349;p615"/>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50" name="Google Shape;4350;p615"/>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57.xml><?xml version="1.0" encoding="utf-8"?>
<p:sldLayout xmlns:a="http://schemas.openxmlformats.org/drawingml/2006/main" xmlns:r="http://schemas.openxmlformats.org/officeDocument/2006/relationships" xmlns:p="http://schemas.openxmlformats.org/presentationml/2006/main" matchingName="1_Two Section | Picture and Copy Layout">
  <p:cSld name="1_Two Section | Picture and Copy Layout 2">
    <p:spTree>
      <p:nvGrpSpPr>
        <p:cNvPr id="1" name="Shape 4351"/>
        <p:cNvGrpSpPr/>
        <p:nvPr/>
      </p:nvGrpSpPr>
      <p:grpSpPr>
        <a:xfrm>
          <a:off x="0" y="0"/>
          <a:ext cx="0" cy="0"/>
          <a:chOff x="0" y="0"/>
          <a:chExt cx="0" cy="0"/>
        </a:xfrm>
      </p:grpSpPr>
      <p:sp>
        <p:nvSpPr>
          <p:cNvPr id="4352" name="Google Shape;4352;p616"/>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53" name="Google Shape;4353;p616"/>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54" name="Google Shape;4354;p616"/>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55" name="Google Shape;4355;p616"/>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56" name="Google Shape;4356;p616"/>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357" name="Google Shape;4357;p616"/>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58.xml><?xml version="1.0" encoding="utf-8"?>
<p:sldLayout xmlns:a="http://schemas.openxmlformats.org/drawingml/2006/main" xmlns:r="http://schemas.openxmlformats.org/officeDocument/2006/relationships" xmlns:p="http://schemas.openxmlformats.org/presentationml/2006/main" matchingName="6_Title Slide_Yale Blue">
  <p:cSld name="6_Title Slide_Yale Blue 2">
    <p:spTree>
      <p:nvGrpSpPr>
        <p:cNvPr id="1" name="Shape 4358"/>
        <p:cNvGrpSpPr/>
        <p:nvPr/>
      </p:nvGrpSpPr>
      <p:grpSpPr>
        <a:xfrm>
          <a:off x="0" y="0"/>
          <a:ext cx="0" cy="0"/>
          <a:chOff x="0" y="0"/>
          <a:chExt cx="0" cy="0"/>
        </a:xfrm>
      </p:grpSpPr>
      <p:sp>
        <p:nvSpPr>
          <p:cNvPr id="4359" name="Google Shape;4359;p617"/>
          <p:cNvSpPr txBox="1">
            <a:spLocks noGrp="1"/>
          </p:cNvSpPr>
          <p:nvPr>
            <p:ph type="body" idx="1"/>
          </p:nvPr>
        </p:nvSpPr>
        <p:spPr>
          <a:xfrm>
            <a:off x="2826556" y="5400857"/>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60" name="Google Shape;4360;p617"/>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4"/>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61" name="Google Shape;4361;p61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362" name="Google Shape;4362;p61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63" name="Google Shape;4363;p61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364" name="Google Shape;4364;p617"/>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365" name="Google Shape;4365;p617"/>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366" name="Google Shape;4366;p617"/>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367" name="Google Shape;4367;p617"/>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2159.xml><?xml version="1.0" encoding="utf-8"?>
<p:sldLayout xmlns:a="http://schemas.openxmlformats.org/drawingml/2006/main" xmlns:r="http://schemas.openxmlformats.org/officeDocument/2006/relationships" xmlns:p="http://schemas.openxmlformats.org/presentationml/2006/main" matchingName="7_Title Slide_Yale Blue">
  <p:cSld name="7_Title Slide_Yale Blue 2">
    <p:spTree>
      <p:nvGrpSpPr>
        <p:cNvPr id="1" name="Shape 4368"/>
        <p:cNvGrpSpPr/>
        <p:nvPr/>
      </p:nvGrpSpPr>
      <p:grpSpPr>
        <a:xfrm>
          <a:off x="0" y="0"/>
          <a:ext cx="0" cy="0"/>
          <a:chOff x="0" y="0"/>
          <a:chExt cx="0" cy="0"/>
        </a:xfrm>
      </p:grpSpPr>
      <p:sp>
        <p:nvSpPr>
          <p:cNvPr id="4369" name="Google Shape;4369;p618"/>
          <p:cNvSpPr txBox="1">
            <a:spLocks noGrp="1"/>
          </p:cNvSpPr>
          <p:nvPr>
            <p:ph type="body" idx="1"/>
          </p:nvPr>
        </p:nvSpPr>
        <p:spPr>
          <a:xfrm>
            <a:off x="2826556" y="5400857"/>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70" name="Google Shape;4370;p618"/>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4"/>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71" name="Google Shape;4371;p618"/>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372" name="Google Shape;4372;p61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73" name="Google Shape;4373;p61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374" name="Google Shape;4374;p618"/>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375" name="Google Shape;4375;p618"/>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376" name="Google Shape;4376;p618"/>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377" name="Google Shape;4377;p618"/>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matchingName="Blank">
  <p:cSld name="Blank 8">
    <p:spTree>
      <p:nvGrpSpPr>
        <p:cNvPr id="1" name="Shape 11102"/>
        <p:cNvGrpSpPr/>
        <p:nvPr/>
      </p:nvGrpSpPr>
      <p:grpSpPr>
        <a:xfrm>
          <a:off x="0" y="0"/>
          <a:ext cx="0" cy="0"/>
          <a:chOff x="0" y="0"/>
          <a:chExt cx="0" cy="0"/>
        </a:xfrm>
      </p:grpSpPr>
      <p:sp>
        <p:nvSpPr>
          <p:cNvPr id="11103" name="Google Shape;11103;p152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104" name="Google Shape;11104;p152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105" name="Google Shape;11105;p152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106" name="Google Shape;11106;p1520"/>
          <p:cNvGrpSpPr/>
          <p:nvPr/>
        </p:nvGrpSpPr>
        <p:grpSpPr>
          <a:xfrm>
            <a:off x="7191542" y="1"/>
            <a:ext cx="5000459" cy="1425992"/>
            <a:chOff x="7191542" y="1"/>
            <a:chExt cx="5000459" cy="1425992"/>
          </a:xfrm>
        </p:grpSpPr>
        <p:pic>
          <p:nvPicPr>
            <p:cNvPr id="11107" name="Google Shape;11107;p152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108" name="Google Shape;11108;p1520"/>
            <p:cNvGrpSpPr/>
            <p:nvPr/>
          </p:nvGrpSpPr>
          <p:grpSpPr>
            <a:xfrm>
              <a:off x="7191542" y="1"/>
              <a:ext cx="5000459" cy="1425992"/>
              <a:chOff x="7186272" y="0"/>
              <a:chExt cx="5005729" cy="1427495"/>
            </a:xfrm>
          </p:grpSpPr>
          <p:sp>
            <p:nvSpPr>
              <p:cNvPr id="11109" name="Google Shape;11109;p152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110" name="Google Shape;11110;p152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2160.xml><?xml version="1.0" encoding="utf-8"?>
<p:sldLayout xmlns:a="http://schemas.openxmlformats.org/drawingml/2006/main" xmlns:r="http://schemas.openxmlformats.org/officeDocument/2006/relationships" xmlns:p="http://schemas.openxmlformats.org/presentationml/2006/main" matchingName="8_Title Slide_Yale Blue">
  <p:cSld name="8_Title Slide_Yale Blue 2">
    <p:spTree>
      <p:nvGrpSpPr>
        <p:cNvPr id="1" name="Shape 4378"/>
        <p:cNvGrpSpPr/>
        <p:nvPr/>
      </p:nvGrpSpPr>
      <p:grpSpPr>
        <a:xfrm>
          <a:off x="0" y="0"/>
          <a:ext cx="0" cy="0"/>
          <a:chOff x="0" y="0"/>
          <a:chExt cx="0" cy="0"/>
        </a:xfrm>
      </p:grpSpPr>
      <p:sp>
        <p:nvSpPr>
          <p:cNvPr id="4379" name="Google Shape;4379;p619"/>
          <p:cNvSpPr txBox="1">
            <a:spLocks noGrp="1"/>
          </p:cNvSpPr>
          <p:nvPr>
            <p:ph type="body" idx="1"/>
          </p:nvPr>
        </p:nvSpPr>
        <p:spPr>
          <a:xfrm>
            <a:off x="2826556" y="5400857"/>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80" name="Google Shape;4380;p619"/>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4"/>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81" name="Google Shape;4381;p61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382" name="Google Shape;4382;p61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83" name="Google Shape;4383;p61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384" name="Google Shape;4384;p619"/>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385" name="Google Shape;4385;p619"/>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386" name="Google Shape;4386;p619"/>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387" name="Google Shape;4387;p619"/>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2161.xml><?xml version="1.0" encoding="utf-8"?>
<p:sldLayout xmlns:a="http://schemas.openxmlformats.org/drawingml/2006/main" xmlns:r="http://schemas.openxmlformats.org/officeDocument/2006/relationships" xmlns:p="http://schemas.openxmlformats.org/presentationml/2006/main" matchingName="2_Title and Bullets Layout">
  <p:cSld name="2_Title and Bullets Layout 2">
    <p:spTree>
      <p:nvGrpSpPr>
        <p:cNvPr id="1" name="Shape 4388"/>
        <p:cNvGrpSpPr/>
        <p:nvPr/>
      </p:nvGrpSpPr>
      <p:grpSpPr>
        <a:xfrm>
          <a:off x="0" y="0"/>
          <a:ext cx="0" cy="0"/>
          <a:chOff x="0" y="0"/>
          <a:chExt cx="0" cy="0"/>
        </a:xfrm>
      </p:grpSpPr>
      <p:sp>
        <p:nvSpPr>
          <p:cNvPr id="4389" name="Google Shape;4389;p620"/>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90" name="Google Shape;4390;p620"/>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91" name="Google Shape;4391;p620"/>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92" name="Google Shape;4392;p620"/>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393" name="Google Shape;4393;p62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62.xml><?xml version="1.0" encoding="utf-8"?>
<p:sldLayout xmlns:a="http://schemas.openxmlformats.org/drawingml/2006/main" xmlns:r="http://schemas.openxmlformats.org/officeDocument/2006/relationships" xmlns:p="http://schemas.openxmlformats.org/presentationml/2006/main" matchingName="21_Title and Content">
  <p:cSld name="21_Title and Content 2">
    <p:spTree>
      <p:nvGrpSpPr>
        <p:cNvPr id="1" name="Shape 4394"/>
        <p:cNvGrpSpPr/>
        <p:nvPr/>
      </p:nvGrpSpPr>
      <p:grpSpPr>
        <a:xfrm>
          <a:off x="0" y="0"/>
          <a:ext cx="0" cy="0"/>
          <a:chOff x="0" y="0"/>
          <a:chExt cx="0" cy="0"/>
        </a:xfrm>
      </p:grpSpPr>
      <p:sp>
        <p:nvSpPr>
          <p:cNvPr id="4395" name="Google Shape;4395;p621"/>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396" name="Google Shape;4396;p621"/>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397" name="Google Shape;4397;p621"/>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398" name="Google Shape;4398;p621"/>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399" name="Google Shape;4399;p621"/>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63.xml><?xml version="1.0" encoding="utf-8"?>
<p:sldLayout xmlns:a="http://schemas.openxmlformats.org/drawingml/2006/main" xmlns:r="http://schemas.openxmlformats.org/officeDocument/2006/relationships" xmlns:p="http://schemas.openxmlformats.org/presentationml/2006/main" matchingName="2_Two Section | Picture and Copy Layout">
  <p:cSld name="2_Two Section | Picture and Copy Layout 2">
    <p:spTree>
      <p:nvGrpSpPr>
        <p:cNvPr id="1" name="Shape 4400"/>
        <p:cNvGrpSpPr/>
        <p:nvPr/>
      </p:nvGrpSpPr>
      <p:grpSpPr>
        <a:xfrm>
          <a:off x="0" y="0"/>
          <a:ext cx="0" cy="0"/>
          <a:chOff x="0" y="0"/>
          <a:chExt cx="0" cy="0"/>
        </a:xfrm>
      </p:grpSpPr>
      <p:sp>
        <p:nvSpPr>
          <p:cNvPr id="4401" name="Google Shape;4401;p624"/>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02" name="Google Shape;4402;p624"/>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03" name="Google Shape;4403;p624"/>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04" name="Google Shape;4404;p624"/>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05" name="Google Shape;4405;p624"/>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406" name="Google Shape;4406;p62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64.xml><?xml version="1.0" encoding="utf-8"?>
<p:sldLayout xmlns:a="http://schemas.openxmlformats.org/drawingml/2006/main" xmlns:r="http://schemas.openxmlformats.org/officeDocument/2006/relationships" xmlns:p="http://schemas.openxmlformats.org/presentationml/2006/main" matchingName="9_Title Slide_Yale Blue">
  <p:cSld name="9_Title Slide_Yale Blue 2">
    <p:spTree>
      <p:nvGrpSpPr>
        <p:cNvPr id="1" name="Shape 4407"/>
        <p:cNvGrpSpPr/>
        <p:nvPr/>
      </p:nvGrpSpPr>
      <p:grpSpPr>
        <a:xfrm>
          <a:off x="0" y="0"/>
          <a:ext cx="0" cy="0"/>
          <a:chOff x="0" y="0"/>
          <a:chExt cx="0" cy="0"/>
        </a:xfrm>
      </p:grpSpPr>
      <p:sp>
        <p:nvSpPr>
          <p:cNvPr id="4408" name="Google Shape;4408;p625"/>
          <p:cNvSpPr txBox="1">
            <a:spLocks noGrp="1"/>
          </p:cNvSpPr>
          <p:nvPr>
            <p:ph type="body" idx="1"/>
          </p:nvPr>
        </p:nvSpPr>
        <p:spPr>
          <a:xfrm>
            <a:off x="2826556" y="5400857"/>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09" name="Google Shape;4409;p625"/>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4"/>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10" name="Google Shape;4410;p625"/>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411" name="Google Shape;4411;p62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12" name="Google Shape;4412;p62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413" name="Google Shape;4413;p625"/>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414" name="Google Shape;4414;p625"/>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415" name="Google Shape;4415;p625"/>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416" name="Google Shape;4416;p625"/>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2165.xml><?xml version="1.0" encoding="utf-8"?>
<p:sldLayout xmlns:a="http://schemas.openxmlformats.org/drawingml/2006/main" xmlns:r="http://schemas.openxmlformats.org/officeDocument/2006/relationships" xmlns:p="http://schemas.openxmlformats.org/presentationml/2006/main" matchingName="3_Title and Bullets Layout">
  <p:cSld name="3_Title and Bullets Layout 2">
    <p:spTree>
      <p:nvGrpSpPr>
        <p:cNvPr id="1" name="Shape 4417"/>
        <p:cNvGrpSpPr/>
        <p:nvPr/>
      </p:nvGrpSpPr>
      <p:grpSpPr>
        <a:xfrm>
          <a:off x="0" y="0"/>
          <a:ext cx="0" cy="0"/>
          <a:chOff x="0" y="0"/>
          <a:chExt cx="0" cy="0"/>
        </a:xfrm>
      </p:grpSpPr>
      <p:sp>
        <p:nvSpPr>
          <p:cNvPr id="4418" name="Google Shape;4418;p626"/>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19" name="Google Shape;4419;p626"/>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20" name="Google Shape;4420;p626"/>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21" name="Google Shape;4421;p626"/>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422" name="Google Shape;4422;p626"/>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66.xml><?xml version="1.0" encoding="utf-8"?>
<p:sldLayout xmlns:a="http://schemas.openxmlformats.org/drawingml/2006/main" xmlns:r="http://schemas.openxmlformats.org/officeDocument/2006/relationships" xmlns:p="http://schemas.openxmlformats.org/presentationml/2006/main" matchingName="22_Title and Content">
  <p:cSld name="22_Title and Content 2">
    <p:spTree>
      <p:nvGrpSpPr>
        <p:cNvPr id="1" name="Shape 4423"/>
        <p:cNvGrpSpPr/>
        <p:nvPr/>
      </p:nvGrpSpPr>
      <p:grpSpPr>
        <a:xfrm>
          <a:off x="0" y="0"/>
          <a:ext cx="0" cy="0"/>
          <a:chOff x="0" y="0"/>
          <a:chExt cx="0" cy="0"/>
        </a:xfrm>
      </p:grpSpPr>
      <p:sp>
        <p:nvSpPr>
          <p:cNvPr id="4424" name="Google Shape;4424;p627"/>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425" name="Google Shape;4425;p627"/>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426" name="Google Shape;4426;p627"/>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27" name="Google Shape;4427;p627"/>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28" name="Google Shape;4428;p627"/>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67.xml><?xml version="1.0" encoding="utf-8"?>
<p:sldLayout xmlns:a="http://schemas.openxmlformats.org/drawingml/2006/main" xmlns:r="http://schemas.openxmlformats.org/officeDocument/2006/relationships" xmlns:p="http://schemas.openxmlformats.org/presentationml/2006/main" matchingName="3_Two Section | Picture and Copy Layout">
  <p:cSld name="3_Two Section | Picture and Copy Layout 2">
    <p:spTree>
      <p:nvGrpSpPr>
        <p:cNvPr id="1" name="Shape 4429"/>
        <p:cNvGrpSpPr/>
        <p:nvPr/>
      </p:nvGrpSpPr>
      <p:grpSpPr>
        <a:xfrm>
          <a:off x="0" y="0"/>
          <a:ext cx="0" cy="0"/>
          <a:chOff x="0" y="0"/>
          <a:chExt cx="0" cy="0"/>
        </a:xfrm>
      </p:grpSpPr>
      <p:sp>
        <p:nvSpPr>
          <p:cNvPr id="4430" name="Google Shape;4430;p628"/>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31" name="Google Shape;4431;p628"/>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32" name="Google Shape;4432;p628"/>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33" name="Google Shape;4433;p628"/>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34" name="Google Shape;4434;p628"/>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435" name="Google Shape;4435;p62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68.xml><?xml version="1.0" encoding="utf-8"?>
<p:sldLayout xmlns:a="http://schemas.openxmlformats.org/drawingml/2006/main" xmlns:r="http://schemas.openxmlformats.org/officeDocument/2006/relationships" xmlns:p="http://schemas.openxmlformats.org/presentationml/2006/main" matchingName="10_Title Slide_Yale Blue">
  <p:cSld name="10_Title Slide_Yale Blue 2">
    <p:spTree>
      <p:nvGrpSpPr>
        <p:cNvPr id="1" name="Shape 4436"/>
        <p:cNvGrpSpPr/>
        <p:nvPr/>
      </p:nvGrpSpPr>
      <p:grpSpPr>
        <a:xfrm>
          <a:off x="0" y="0"/>
          <a:ext cx="0" cy="0"/>
          <a:chOff x="0" y="0"/>
          <a:chExt cx="0" cy="0"/>
        </a:xfrm>
      </p:grpSpPr>
      <p:sp>
        <p:nvSpPr>
          <p:cNvPr id="4437" name="Google Shape;4437;p629"/>
          <p:cNvSpPr txBox="1">
            <a:spLocks noGrp="1"/>
          </p:cNvSpPr>
          <p:nvPr>
            <p:ph type="body" idx="1"/>
          </p:nvPr>
        </p:nvSpPr>
        <p:spPr>
          <a:xfrm>
            <a:off x="2826556" y="5400857"/>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38" name="Google Shape;4438;p629"/>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4"/>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39" name="Google Shape;4439;p62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440" name="Google Shape;4440;p6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41" name="Google Shape;4441;p62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442" name="Google Shape;4442;p629"/>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443" name="Google Shape;4443;p629"/>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444" name="Google Shape;4444;p629"/>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445" name="Google Shape;4445;p629"/>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2169.xml><?xml version="1.0" encoding="utf-8"?>
<p:sldLayout xmlns:a="http://schemas.openxmlformats.org/drawingml/2006/main" xmlns:r="http://schemas.openxmlformats.org/officeDocument/2006/relationships" xmlns:p="http://schemas.openxmlformats.org/presentationml/2006/main" matchingName="11_Title Slide_Yale Blue">
  <p:cSld name="11_Title Slide_Yale Blue 4">
    <p:spTree>
      <p:nvGrpSpPr>
        <p:cNvPr id="1" name="Shape 4446"/>
        <p:cNvGrpSpPr/>
        <p:nvPr/>
      </p:nvGrpSpPr>
      <p:grpSpPr>
        <a:xfrm>
          <a:off x="0" y="0"/>
          <a:ext cx="0" cy="0"/>
          <a:chOff x="0" y="0"/>
          <a:chExt cx="0" cy="0"/>
        </a:xfrm>
      </p:grpSpPr>
      <p:sp>
        <p:nvSpPr>
          <p:cNvPr id="4447" name="Google Shape;4447;p630"/>
          <p:cNvSpPr txBox="1">
            <a:spLocks noGrp="1"/>
          </p:cNvSpPr>
          <p:nvPr>
            <p:ph type="body" idx="1"/>
          </p:nvPr>
        </p:nvSpPr>
        <p:spPr>
          <a:xfrm>
            <a:off x="2826556" y="5400857"/>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48" name="Google Shape;4448;p630"/>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4"/>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49" name="Google Shape;4449;p630"/>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450" name="Google Shape;4450;p63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51" name="Google Shape;4451;p63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452" name="Google Shape;4452;p630"/>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453" name="Google Shape;4453;p630"/>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454" name="Google Shape;4454;p630"/>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455" name="Google Shape;4455;p630"/>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Cover">
  <p:cSld name="Cover 12">
    <p:spTree>
      <p:nvGrpSpPr>
        <p:cNvPr id="1" name="Shape 11111"/>
        <p:cNvGrpSpPr/>
        <p:nvPr/>
      </p:nvGrpSpPr>
      <p:grpSpPr>
        <a:xfrm>
          <a:off x="0" y="0"/>
          <a:ext cx="0" cy="0"/>
          <a:chOff x="0" y="0"/>
          <a:chExt cx="0" cy="0"/>
        </a:xfrm>
      </p:grpSpPr>
      <p:sp>
        <p:nvSpPr>
          <p:cNvPr id="11112" name="Google Shape;11112;p1521"/>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113" name="Google Shape;11113;p1521"/>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114" name="Google Shape;11114;p1521"/>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1115" name="Google Shape;11115;p1521"/>
          <p:cNvSpPr>
            <a:spLocks noGrp="1"/>
          </p:cNvSpPr>
          <p:nvPr>
            <p:ph type="pic" idx="2"/>
          </p:nvPr>
        </p:nvSpPr>
        <p:spPr>
          <a:xfrm>
            <a:off x="7118684" y="233915"/>
            <a:ext cx="5073316" cy="5943600"/>
          </a:xfrm>
          <a:prstGeom prst="rect">
            <a:avLst/>
          </a:prstGeom>
          <a:noFill/>
          <a:ln>
            <a:noFill/>
          </a:ln>
        </p:spPr>
      </p:sp>
      <p:grpSp>
        <p:nvGrpSpPr>
          <p:cNvPr id="11116" name="Google Shape;11116;p1521"/>
          <p:cNvGrpSpPr/>
          <p:nvPr/>
        </p:nvGrpSpPr>
        <p:grpSpPr>
          <a:xfrm>
            <a:off x="0" y="5020348"/>
            <a:ext cx="12192000" cy="1837653"/>
            <a:chOff x="0" y="5020348"/>
            <a:chExt cx="12192000" cy="1837653"/>
          </a:xfrm>
        </p:grpSpPr>
        <p:sp>
          <p:nvSpPr>
            <p:cNvPr id="11117" name="Google Shape;11117;p152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118" name="Google Shape;11118;p152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119" name="Google Shape;11119;p152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170.xml><?xml version="1.0" encoding="utf-8"?>
<p:sldLayout xmlns:a="http://schemas.openxmlformats.org/drawingml/2006/main" xmlns:r="http://schemas.openxmlformats.org/officeDocument/2006/relationships" xmlns:p="http://schemas.openxmlformats.org/presentationml/2006/main" matchingName="4_Title and Bullets Layout">
  <p:cSld name="4_Title and Bullets Layout 3">
    <p:spTree>
      <p:nvGrpSpPr>
        <p:cNvPr id="1" name="Shape 4456"/>
        <p:cNvGrpSpPr/>
        <p:nvPr/>
      </p:nvGrpSpPr>
      <p:grpSpPr>
        <a:xfrm>
          <a:off x="0" y="0"/>
          <a:ext cx="0" cy="0"/>
          <a:chOff x="0" y="0"/>
          <a:chExt cx="0" cy="0"/>
        </a:xfrm>
      </p:grpSpPr>
      <p:sp>
        <p:nvSpPr>
          <p:cNvPr id="4457" name="Google Shape;4457;p631"/>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58" name="Google Shape;4458;p631"/>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59" name="Google Shape;4459;p631"/>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60" name="Google Shape;4460;p631"/>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461" name="Google Shape;4461;p63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71.xml><?xml version="1.0" encoding="utf-8"?>
<p:sldLayout xmlns:a="http://schemas.openxmlformats.org/drawingml/2006/main" xmlns:r="http://schemas.openxmlformats.org/officeDocument/2006/relationships" xmlns:p="http://schemas.openxmlformats.org/presentationml/2006/main" matchingName="23_Title and Content">
  <p:cSld name="23_Title and Content 3">
    <p:spTree>
      <p:nvGrpSpPr>
        <p:cNvPr id="1" name="Shape 4462"/>
        <p:cNvGrpSpPr/>
        <p:nvPr/>
      </p:nvGrpSpPr>
      <p:grpSpPr>
        <a:xfrm>
          <a:off x="0" y="0"/>
          <a:ext cx="0" cy="0"/>
          <a:chOff x="0" y="0"/>
          <a:chExt cx="0" cy="0"/>
        </a:xfrm>
      </p:grpSpPr>
      <p:sp>
        <p:nvSpPr>
          <p:cNvPr id="4463" name="Google Shape;4463;p632"/>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464" name="Google Shape;4464;p632"/>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465" name="Google Shape;4465;p632"/>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66" name="Google Shape;4466;p632"/>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67" name="Google Shape;4467;p632"/>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72.xml><?xml version="1.0" encoding="utf-8"?>
<p:sldLayout xmlns:a="http://schemas.openxmlformats.org/drawingml/2006/main" xmlns:r="http://schemas.openxmlformats.org/officeDocument/2006/relationships" xmlns:p="http://schemas.openxmlformats.org/presentationml/2006/main" matchingName="4_Two Section | Picture and Copy Layout">
  <p:cSld name="4_Two Section | Picture and Copy Layout 3">
    <p:spTree>
      <p:nvGrpSpPr>
        <p:cNvPr id="1" name="Shape 4468"/>
        <p:cNvGrpSpPr/>
        <p:nvPr/>
      </p:nvGrpSpPr>
      <p:grpSpPr>
        <a:xfrm>
          <a:off x="0" y="0"/>
          <a:ext cx="0" cy="0"/>
          <a:chOff x="0" y="0"/>
          <a:chExt cx="0" cy="0"/>
        </a:xfrm>
      </p:grpSpPr>
      <p:sp>
        <p:nvSpPr>
          <p:cNvPr id="4469" name="Google Shape;4469;p633"/>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70" name="Google Shape;4470;p633"/>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71" name="Google Shape;4471;p633"/>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72" name="Google Shape;4472;p633"/>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73" name="Google Shape;4473;p633"/>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474" name="Google Shape;4474;p63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73.xml><?xml version="1.0" encoding="utf-8"?>
<p:sldLayout xmlns:a="http://schemas.openxmlformats.org/drawingml/2006/main" xmlns:r="http://schemas.openxmlformats.org/officeDocument/2006/relationships" xmlns:p="http://schemas.openxmlformats.org/presentationml/2006/main" matchingName="11_Title Slide_Yale Blue">
  <p:cSld name="11_Title Slide_Yale Blue 5">
    <p:spTree>
      <p:nvGrpSpPr>
        <p:cNvPr id="1" name="Shape 4475"/>
        <p:cNvGrpSpPr/>
        <p:nvPr/>
      </p:nvGrpSpPr>
      <p:grpSpPr>
        <a:xfrm>
          <a:off x="0" y="0"/>
          <a:ext cx="0" cy="0"/>
          <a:chOff x="0" y="0"/>
          <a:chExt cx="0" cy="0"/>
        </a:xfrm>
      </p:grpSpPr>
      <p:sp>
        <p:nvSpPr>
          <p:cNvPr id="4476" name="Google Shape;4476;p634"/>
          <p:cNvSpPr txBox="1">
            <a:spLocks noGrp="1"/>
          </p:cNvSpPr>
          <p:nvPr>
            <p:ph type="body" idx="1"/>
          </p:nvPr>
        </p:nvSpPr>
        <p:spPr>
          <a:xfrm>
            <a:off x="2826556" y="5400857"/>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77" name="Google Shape;4477;p634"/>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4"/>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78" name="Google Shape;4478;p634"/>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479" name="Google Shape;4479;p63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80" name="Google Shape;4480;p63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481" name="Google Shape;4481;p634"/>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482" name="Google Shape;4482;p634"/>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483" name="Google Shape;4483;p634"/>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484" name="Google Shape;4484;p634"/>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2174.xml><?xml version="1.0" encoding="utf-8"?>
<p:sldLayout xmlns:a="http://schemas.openxmlformats.org/drawingml/2006/main" xmlns:r="http://schemas.openxmlformats.org/officeDocument/2006/relationships" xmlns:p="http://schemas.openxmlformats.org/presentationml/2006/main" matchingName="5_Title and Bullets Layout">
  <p:cSld name="5_Title and Bullets Layout 2">
    <p:spTree>
      <p:nvGrpSpPr>
        <p:cNvPr id="1" name="Shape 4485"/>
        <p:cNvGrpSpPr/>
        <p:nvPr/>
      </p:nvGrpSpPr>
      <p:grpSpPr>
        <a:xfrm>
          <a:off x="0" y="0"/>
          <a:ext cx="0" cy="0"/>
          <a:chOff x="0" y="0"/>
          <a:chExt cx="0" cy="0"/>
        </a:xfrm>
      </p:grpSpPr>
      <p:sp>
        <p:nvSpPr>
          <p:cNvPr id="4486" name="Google Shape;4486;p635"/>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87" name="Google Shape;4487;p635"/>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88" name="Google Shape;4488;p635"/>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89" name="Google Shape;4489;p635"/>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490" name="Google Shape;4490;p63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75.xml><?xml version="1.0" encoding="utf-8"?>
<p:sldLayout xmlns:a="http://schemas.openxmlformats.org/drawingml/2006/main" xmlns:r="http://schemas.openxmlformats.org/officeDocument/2006/relationships" xmlns:p="http://schemas.openxmlformats.org/presentationml/2006/main" matchingName="24_Title and Content">
  <p:cSld name="24_Title and Content 2">
    <p:spTree>
      <p:nvGrpSpPr>
        <p:cNvPr id="1" name="Shape 4491"/>
        <p:cNvGrpSpPr/>
        <p:nvPr/>
      </p:nvGrpSpPr>
      <p:grpSpPr>
        <a:xfrm>
          <a:off x="0" y="0"/>
          <a:ext cx="0" cy="0"/>
          <a:chOff x="0" y="0"/>
          <a:chExt cx="0" cy="0"/>
        </a:xfrm>
      </p:grpSpPr>
      <p:sp>
        <p:nvSpPr>
          <p:cNvPr id="4492" name="Google Shape;4492;p636"/>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493" name="Google Shape;4493;p636"/>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494" name="Google Shape;4494;p636"/>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95" name="Google Shape;4495;p636"/>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96" name="Google Shape;4496;p636"/>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76.xml><?xml version="1.0" encoding="utf-8"?>
<p:sldLayout xmlns:a="http://schemas.openxmlformats.org/drawingml/2006/main" xmlns:r="http://schemas.openxmlformats.org/officeDocument/2006/relationships" xmlns:p="http://schemas.openxmlformats.org/presentationml/2006/main" matchingName="5_Two Section | Picture and Copy Layout">
  <p:cSld name="5_Two Section | Picture and Copy Layout 2">
    <p:spTree>
      <p:nvGrpSpPr>
        <p:cNvPr id="1" name="Shape 4497"/>
        <p:cNvGrpSpPr/>
        <p:nvPr/>
      </p:nvGrpSpPr>
      <p:grpSpPr>
        <a:xfrm>
          <a:off x="0" y="0"/>
          <a:ext cx="0" cy="0"/>
          <a:chOff x="0" y="0"/>
          <a:chExt cx="0" cy="0"/>
        </a:xfrm>
      </p:grpSpPr>
      <p:sp>
        <p:nvSpPr>
          <p:cNvPr id="4498" name="Google Shape;4498;p637"/>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499" name="Google Shape;4499;p637"/>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500" name="Google Shape;4500;p637"/>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01" name="Google Shape;4501;p637"/>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02" name="Google Shape;4502;p637"/>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503" name="Google Shape;4503;p63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77.xml><?xml version="1.0" encoding="utf-8"?>
<p:sldLayout xmlns:a="http://schemas.openxmlformats.org/drawingml/2006/main" xmlns:r="http://schemas.openxmlformats.org/officeDocument/2006/relationships" xmlns:p="http://schemas.openxmlformats.org/presentationml/2006/main" matchingName="7_Title and Bullets Layout">
  <p:cSld name="7_Title and Bullets Layout">
    <p:spTree>
      <p:nvGrpSpPr>
        <p:cNvPr id="1" name="Shape 4504"/>
        <p:cNvGrpSpPr/>
        <p:nvPr/>
      </p:nvGrpSpPr>
      <p:grpSpPr>
        <a:xfrm>
          <a:off x="0" y="0"/>
          <a:ext cx="0" cy="0"/>
          <a:chOff x="0" y="0"/>
          <a:chExt cx="0" cy="0"/>
        </a:xfrm>
      </p:grpSpPr>
      <p:sp>
        <p:nvSpPr>
          <p:cNvPr id="4505" name="Google Shape;4505;p638"/>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06" name="Google Shape;4506;p638"/>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507" name="Google Shape;4507;p638"/>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508" name="Google Shape;4508;p638"/>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509" name="Google Shape;4509;p63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78.xml><?xml version="1.0" encoding="utf-8"?>
<p:sldLayout xmlns:a="http://schemas.openxmlformats.org/drawingml/2006/main" xmlns:r="http://schemas.openxmlformats.org/officeDocument/2006/relationships" xmlns:p="http://schemas.openxmlformats.org/presentationml/2006/main" matchingName="26_Title and Content">
  <p:cSld name="26_Title and Content">
    <p:spTree>
      <p:nvGrpSpPr>
        <p:cNvPr id="1" name="Shape 4510"/>
        <p:cNvGrpSpPr/>
        <p:nvPr/>
      </p:nvGrpSpPr>
      <p:grpSpPr>
        <a:xfrm>
          <a:off x="0" y="0"/>
          <a:ext cx="0" cy="0"/>
          <a:chOff x="0" y="0"/>
          <a:chExt cx="0" cy="0"/>
        </a:xfrm>
      </p:grpSpPr>
      <p:sp>
        <p:nvSpPr>
          <p:cNvPr id="4511" name="Google Shape;4511;p639"/>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4512" name="Google Shape;4512;p639"/>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4513" name="Google Shape;4513;p639"/>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514" name="Google Shape;4514;p639"/>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15" name="Google Shape;4515;p639"/>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179.xml><?xml version="1.0" encoding="utf-8"?>
<p:sldLayout xmlns:a="http://schemas.openxmlformats.org/drawingml/2006/main" xmlns:r="http://schemas.openxmlformats.org/officeDocument/2006/relationships" xmlns:p="http://schemas.openxmlformats.org/presentationml/2006/main" matchingName="7_Two Section | Picture and Copy Layout">
  <p:cSld name="7_Two Section | Picture and Copy Layout">
    <p:spTree>
      <p:nvGrpSpPr>
        <p:cNvPr id="1" name="Shape 4516"/>
        <p:cNvGrpSpPr/>
        <p:nvPr/>
      </p:nvGrpSpPr>
      <p:grpSpPr>
        <a:xfrm>
          <a:off x="0" y="0"/>
          <a:ext cx="0" cy="0"/>
          <a:chOff x="0" y="0"/>
          <a:chExt cx="0" cy="0"/>
        </a:xfrm>
      </p:grpSpPr>
      <p:sp>
        <p:nvSpPr>
          <p:cNvPr id="4517" name="Google Shape;4517;p640"/>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518" name="Google Shape;4518;p640"/>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4519" name="Google Shape;4519;p640"/>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20" name="Google Shape;4520;p640"/>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21" name="Google Shape;4521;p640"/>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522" name="Google Shape;4522;p64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Divider">
  <p:cSld name="Divider 13">
    <p:spTree>
      <p:nvGrpSpPr>
        <p:cNvPr id="1" name="Shape 11120"/>
        <p:cNvGrpSpPr/>
        <p:nvPr/>
      </p:nvGrpSpPr>
      <p:grpSpPr>
        <a:xfrm>
          <a:off x="0" y="0"/>
          <a:ext cx="0" cy="0"/>
          <a:chOff x="0" y="0"/>
          <a:chExt cx="0" cy="0"/>
        </a:xfrm>
      </p:grpSpPr>
      <p:grpSp>
        <p:nvGrpSpPr>
          <p:cNvPr id="11121" name="Google Shape;11121;p1522"/>
          <p:cNvGrpSpPr/>
          <p:nvPr/>
        </p:nvGrpSpPr>
        <p:grpSpPr>
          <a:xfrm>
            <a:off x="0" y="5020347"/>
            <a:ext cx="12192000" cy="1837653"/>
            <a:chOff x="0" y="5020347"/>
            <a:chExt cx="12192000" cy="1837653"/>
          </a:xfrm>
        </p:grpSpPr>
        <p:sp>
          <p:nvSpPr>
            <p:cNvPr id="11122" name="Google Shape;11122;p1522"/>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123" name="Google Shape;11123;p152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124" name="Google Shape;11124;p1522"/>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125" name="Google Shape;11125;p152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1126" name="Google Shape;11126;p1522"/>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127" name="Google Shape;11127;p1522"/>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180.xml><?xml version="1.0" encoding="utf-8"?>
<p:sldLayout xmlns:a="http://schemas.openxmlformats.org/drawingml/2006/main" xmlns:r="http://schemas.openxmlformats.org/officeDocument/2006/relationships" xmlns:p="http://schemas.openxmlformats.org/presentationml/2006/main" matchingName="57_Quotation">
  <p:cSld name="57_Quotation">
    <p:spTree>
      <p:nvGrpSpPr>
        <p:cNvPr id="1" name="Shape 4523"/>
        <p:cNvGrpSpPr/>
        <p:nvPr/>
      </p:nvGrpSpPr>
      <p:grpSpPr>
        <a:xfrm>
          <a:off x="0" y="0"/>
          <a:ext cx="0" cy="0"/>
          <a:chOff x="0" y="0"/>
          <a:chExt cx="0" cy="0"/>
        </a:xfrm>
      </p:grpSpPr>
      <p:sp>
        <p:nvSpPr>
          <p:cNvPr id="4524" name="Google Shape;4524;p64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525" name="Google Shape;4525;p64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26" name="Google Shape;4526;p64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27" name="Google Shape;4527;p64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528" name="Google Shape;4528;p64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529" name="Google Shape;4529;p64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530" name="Google Shape;4530;p641"/>
          <p:cNvGrpSpPr/>
          <p:nvPr/>
        </p:nvGrpSpPr>
        <p:grpSpPr>
          <a:xfrm>
            <a:off x="7191542" y="1"/>
            <a:ext cx="5000459" cy="1425992"/>
            <a:chOff x="7191542" y="1"/>
            <a:chExt cx="5000459" cy="1425992"/>
          </a:xfrm>
        </p:grpSpPr>
        <p:pic>
          <p:nvPicPr>
            <p:cNvPr id="4531" name="Google Shape;4531;p64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532" name="Google Shape;4532;p641"/>
            <p:cNvGrpSpPr/>
            <p:nvPr/>
          </p:nvGrpSpPr>
          <p:grpSpPr>
            <a:xfrm>
              <a:off x="7191542" y="1"/>
              <a:ext cx="5000459" cy="1425992"/>
              <a:chOff x="7186272" y="0"/>
              <a:chExt cx="5005729" cy="1427495"/>
            </a:xfrm>
          </p:grpSpPr>
          <p:sp>
            <p:nvSpPr>
              <p:cNvPr id="4533" name="Google Shape;4533;p64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34" name="Google Shape;4534;p64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535" name="Google Shape;4535;p64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81.xml><?xml version="1.0" encoding="utf-8"?>
<p:sldLayout xmlns:a="http://schemas.openxmlformats.org/drawingml/2006/main" xmlns:r="http://schemas.openxmlformats.org/officeDocument/2006/relationships" xmlns:p="http://schemas.openxmlformats.org/presentationml/2006/main" matchingName="Quotation">
  <p:cSld name="Quotation 12">
    <p:spTree>
      <p:nvGrpSpPr>
        <p:cNvPr id="1" name="Shape 4536"/>
        <p:cNvGrpSpPr/>
        <p:nvPr/>
      </p:nvGrpSpPr>
      <p:grpSpPr>
        <a:xfrm>
          <a:off x="0" y="0"/>
          <a:ext cx="0" cy="0"/>
          <a:chOff x="0" y="0"/>
          <a:chExt cx="0" cy="0"/>
        </a:xfrm>
      </p:grpSpPr>
      <p:sp>
        <p:nvSpPr>
          <p:cNvPr id="4537" name="Google Shape;4537;p64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538" name="Google Shape;4538;p64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39" name="Google Shape;4539;p64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40" name="Google Shape;4540;p64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541" name="Google Shape;4541;p6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542" name="Google Shape;4542;p6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543" name="Google Shape;4543;p642"/>
          <p:cNvGrpSpPr/>
          <p:nvPr/>
        </p:nvGrpSpPr>
        <p:grpSpPr>
          <a:xfrm>
            <a:off x="7191542" y="1"/>
            <a:ext cx="5000459" cy="1425992"/>
            <a:chOff x="7191542" y="1"/>
            <a:chExt cx="5000459" cy="1425992"/>
          </a:xfrm>
        </p:grpSpPr>
        <p:pic>
          <p:nvPicPr>
            <p:cNvPr id="4544" name="Google Shape;4544;p6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545" name="Google Shape;4545;p642"/>
            <p:cNvGrpSpPr/>
            <p:nvPr/>
          </p:nvGrpSpPr>
          <p:grpSpPr>
            <a:xfrm>
              <a:off x="7191542" y="1"/>
              <a:ext cx="5000459" cy="1425992"/>
              <a:chOff x="7186272" y="0"/>
              <a:chExt cx="5005729" cy="1427495"/>
            </a:xfrm>
          </p:grpSpPr>
          <p:sp>
            <p:nvSpPr>
              <p:cNvPr id="4546" name="Google Shape;4546;p6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47" name="Google Shape;4547;p6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548" name="Google Shape;4548;p64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82.xml><?xml version="1.0" encoding="utf-8"?>
<p:sldLayout xmlns:a="http://schemas.openxmlformats.org/drawingml/2006/main" xmlns:r="http://schemas.openxmlformats.org/officeDocument/2006/relationships" xmlns:p="http://schemas.openxmlformats.org/presentationml/2006/main" matchingName="Quotation">
  <p:cSld name="Quotation 13">
    <p:spTree>
      <p:nvGrpSpPr>
        <p:cNvPr id="1" name="Shape 4549"/>
        <p:cNvGrpSpPr/>
        <p:nvPr/>
      </p:nvGrpSpPr>
      <p:grpSpPr>
        <a:xfrm>
          <a:off x="0" y="0"/>
          <a:ext cx="0" cy="0"/>
          <a:chOff x="0" y="0"/>
          <a:chExt cx="0" cy="0"/>
        </a:xfrm>
      </p:grpSpPr>
      <p:sp>
        <p:nvSpPr>
          <p:cNvPr id="4550" name="Google Shape;4550;p64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551" name="Google Shape;4551;p64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52" name="Google Shape;4552;p64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53" name="Google Shape;4553;p64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554" name="Google Shape;4554;p64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555" name="Google Shape;4555;p64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556" name="Google Shape;4556;p643"/>
          <p:cNvGrpSpPr/>
          <p:nvPr/>
        </p:nvGrpSpPr>
        <p:grpSpPr>
          <a:xfrm>
            <a:off x="7191542" y="1"/>
            <a:ext cx="5000459" cy="1425992"/>
            <a:chOff x="7191542" y="1"/>
            <a:chExt cx="5000459" cy="1425992"/>
          </a:xfrm>
        </p:grpSpPr>
        <p:pic>
          <p:nvPicPr>
            <p:cNvPr id="4557" name="Google Shape;4557;p64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558" name="Google Shape;4558;p643"/>
            <p:cNvGrpSpPr/>
            <p:nvPr/>
          </p:nvGrpSpPr>
          <p:grpSpPr>
            <a:xfrm>
              <a:off x="7191542" y="1"/>
              <a:ext cx="5000459" cy="1425992"/>
              <a:chOff x="7186272" y="0"/>
              <a:chExt cx="5005729" cy="1427495"/>
            </a:xfrm>
          </p:grpSpPr>
          <p:sp>
            <p:nvSpPr>
              <p:cNvPr id="4559" name="Google Shape;4559;p64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60" name="Google Shape;4560;p64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561" name="Google Shape;4561;p64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83.xml><?xml version="1.0" encoding="utf-8"?>
<p:sldLayout xmlns:a="http://schemas.openxmlformats.org/drawingml/2006/main" xmlns:r="http://schemas.openxmlformats.org/officeDocument/2006/relationships" xmlns:p="http://schemas.openxmlformats.org/presentationml/2006/main" matchingName="13_Title Slide_Yale Blue">
  <p:cSld name="13_Title Slide_Yale Blue 2">
    <p:spTree>
      <p:nvGrpSpPr>
        <p:cNvPr id="1" name="Shape 4562"/>
        <p:cNvGrpSpPr/>
        <p:nvPr/>
      </p:nvGrpSpPr>
      <p:grpSpPr>
        <a:xfrm>
          <a:off x="0" y="0"/>
          <a:ext cx="0" cy="0"/>
          <a:chOff x="0" y="0"/>
          <a:chExt cx="0" cy="0"/>
        </a:xfrm>
      </p:grpSpPr>
      <p:sp>
        <p:nvSpPr>
          <p:cNvPr id="4563" name="Google Shape;4563;p644"/>
          <p:cNvSpPr txBox="1">
            <a:spLocks noGrp="1"/>
          </p:cNvSpPr>
          <p:nvPr>
            <p:ph type="body" idx="1"/>
          </p:nvPr>
        </p:nvSpPr>
        <p:spPr>
          <a:xfrm>
            <a:off x="2826556" y="5400857"/>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64" name="Google Shape;4564;p644"/>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4"/>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65" name="Google Shape;4565;p644"/>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4566" name="Google Shape;4566;p6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67" name="Google Shape;4567;p6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568" name="Google Shape;4568;p644"/>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569" name="Google Shape;4569;p644"/>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4570" name="Google Shape;4570;p644"/>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4571" name="Google Shape;4571;p644"/>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2184.xml><?xml version="1.0" encoding="utf-8"?>
<p:sldLayout xmlns:a="http://schemas.openxmlformats.org/drawingml/2006/main" xmlns:r="http://schemas.openxmlformats.org/officeDocument/2006/relationships" xmlns:p="http://schemas.openxmlformats.org/presentationml/2006/main" matchingName="Quotation">
  <p:cSld name="Quotation 14">
    <p:spTree>
      <p:nvGrpSpPr>
        <p:cNvPr id="1" name="Shape 4572"/>
        <p:cNvGrpSpPr/>
        <p:nvPr/>
      </p:nvGrpSpPr>
      <p:grpSpPr>
        <a:xfrm>
          <a:off x="0" y="0"/>
          <a:ext cx="0" cy="0"/>
          <a:chOff x="0" y="0"/>
          <a:chExt cx="0" cy="0"/>
        </a:xfrm>
      </p:grpSpPr>
      <p:sp>
        <p:nvSpPr>
          <p:cNvPr id="4573" name="Google Shape;4573;p64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574" name="Google Shape;4574;p64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75" name="Google Shape;4575;p64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76" name="Google Shape;4576;p64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577" name="Google Shape;4577;p64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578" name="Google Shape;4578;p64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579" name="Google Shape;4579;p645"/>
          <p:cNvGrpSpPr/>
          <p:nvPr/>
        </p:nvGrpSpPr>
        <p:grpSpPr>
          <a:xfrm>
            <a:off x="7191542" y="1"/>
            <a:ext cx="5000459" cy="1425992"/>
            <a:chOff x="7191542" y="1"/>
            <a:chExt cx="5000459" cy="1425992"/>
          </a:xfrm>
        </p:grpSpPr>
        <p:pic>
          <p:nvPicPr>
            <p:cNvPr id="4580" name="Google Shape;4580;p64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581" name="Google Shape;4581;p645"/>
            <p:cNvGrpSpPr/>
            <p:nvPr/>
          </p:nvGrpSpPr>
          <p:grpSpPr>
            <a:xfrm>
              <a:off x="7191542" y="1"/>
              <a:ext cx="5000459" cy="1425992"/>
              <a:chOff x="7186272" y="0"/>
              <a:chExt cx="5005729" cy="1427495"/>
            </a:xfrm>
          </p:grpSpPr>
          <p:sp>
            <p:nvSpPr>
              <p:cNvPr id="4582" name="Google Shape;4582;p64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83" name="Google Shape;4583;p64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584" name="Google Shape;4584;p64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85.xml><?xml version="1.0" encoding="utf-8"?>
<p:sldLayout xmlns:a="http://schemas.openxmlformats.org/drawingml/2006/main" xmlns:r="http://schemas.openxmlformats.org/officeDocument/2006/relationships" xmlns:p="http://schemas.openxmlformats.org/presentationml/2006/main" matchingName="Quotation">
  <p:cSld name="Quotation 15">
    <p:spTree>
      <p:nvGrpSpPr>
        <p:cNvPr id="1" name="Shape 4585"/>
        <p:cNvGrpSpPr/>
        <p:nvPr/>
      </p:nvGrpSpPr>
      <p:grpSpPr>
        <a:xfrm>
          <a:off x="0" y="0"/>
          <a:ext cx="0" cy="0"/>
          <a:chOff x="0" y="0"/>
          <a:chExt cx="0" cy="0"/>
        </a:xfrm>
      </p:grpSpPr>
      <p:sp>
        <p:nvSpPr>
          <p:cNvPr id="4586" name="Google Shape;4586;p64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587" name="Google Shape;4587;p64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88" name="Google Shape;4588;p64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589" name="Google Shape;4589;p64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590" name="Google Shape;4590;p6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591" name="Google Shape;4591;p64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592" name="Google Shape;4592;p646"/>
          <p:cNvGrpSpPr/>
          <p:nvPr/>
        </p:nvGrpSpPr>
        <p:grpSpPr>
          <a:xfrm>
            <a:off x="7191542" y="1"/>
            <a:ext cx="5000459" cy="1425992"/>
            <a:chOff x="7191542" y="1"/>
            <a:chExt cx="5000459" cy="1425992"/>
          </a:xfrm>
        </p:grpSpPr>
        <p:pic>
          <p:nvPicPr>
            <p:cNvPr id="4593" name="Google Shape;4593;p6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594" name="Google Shape;4594;p646"/>
            <p:cNvGrpSpPr/>
            <p:nvPr/>
          </p:nvGrpSpPr>
          <p:grpSpPr>
            <a:xfrm>
              <a:off x="7191542" y="1"/>
              <a:ext cx="5000459" cy="1425992"/>
              <a:chOff x="7186272" y="0"/>
              <a:chExt cx="5005729" cy="1427495"/>
            </a:xfrm>
          </p:grpSpPr>
          <p:sp>
            <p:nvSpPr>
              <p:cNvPr id="4595" name="Google Shape;4595;p6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596" name="Google Shape;4596;p6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597" name="Google Shape;4597;p64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86.xml><?xml version="1.0" encoding="utf-8"?>
<p:sldLayout xmlns:a="http://schemas.openxmlformats.org/drawingml/2006/main" xmlns:r="http://schemas.openxmlformats.org/officeDocument/2006/relationships" xmlns:p="http://schemas.openxmlformats.org/presentationml/2006/main" matchingName="Quotation">
  <p:cSld name="Quotation 16">
    <p:spTree>
      <p:nvGrpSpPr>
        <p:cNvPr id="1" name="Shape 4598"/>
        <p:cNvGrpSpPr/>
        <p:nvPr/>
      </p:nvGrpSpPr>
      <p:grpSpPr>
        <a:xfrm>
          <a:off x="0" y="0"/>
          <a:ext cx="0" cy="0"/>
          <a:chOff x="0" y="0"/>
          <a:chExt cx="0" cy="0"/>
        </a:xfrm>
      </p:grpSpPr>
      <p:sp>
        <p:nvSpPr>
          <p:cNvPr id="4599" name="Google Shape;4599;p64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00" name="Google Shape;4600;p64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01" name="Google Shape;4601;p64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602" name="Google Shape;4602;p64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603" name="Google Shape;4603;p64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604" name="Google Shape;4604;p64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605" name="Google Shape;4605;p647"/>
          <p:cNvGrpSpPr/>
          <p:nvPr/>
        </p:nvGrpSpPr>
        <p:grpSpPr>
          <a:xfrm>
            <a:off x="7191542" y="1"/>
            <a:ext cx="5000459" cy="1425992"/>
            <a:chOff x="7191542" y="1"/>
            <a:chExt cx="5000459" cy="1425992"/>
          </a:xfrm>
        </p:grpSpPr>
        <p:pic>
          <p:nvPicPr>
            <p:cNvPr id="4606" name="Google Shape;4606;p64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607" name="Google Shape;4607;p647"/>
            <p:cNvGrpSpPr/>
            <p:nvPr/>
          </p:nvGrpSpPr>
          <p:grpSpPr>
            <a:xfrm>
              <a:off x="7191542" y="1"/>
              <a:ext cx="5000459" cy="1425992"/>
              <a:chOff x="7186272" y="0"/>
              <a:chExt cx="5005729" cy="1427495"/>
            </a:xfrm>
          </p:grpSpPr>
          <p:sp>
            <p:nvSpPr>
              <p:cNvPr id="4608" name="Google Shape;4608;p64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09" name="Google Shape;4609;p64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610" name="Google Shape;4610;p64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87.xml><?xml version="1.0" encoding="utf-8"?>
<p:sldLayout xmlns:a="http://schemas.openxmlformats.org/drawingml/2006/main" xmlns:r="http://schemas.openxmlformats.org/officeDocument/2006/relationships" xmlns:p="http://schemas.openxmlformats.org/presentationml/2006/main" matchingName="22_Cover">
  <p:cSld name="22_Cover">
    <p:spTree>
      <p:nvGrpSpPr>
        <p:cNvPr id="1" name="Shape 4611"/>
        <p:cNvGrpSpPr/>
        <p:nvPr/>
      </p:nvGrpSpPr>
      <p:grpSpPr>
        <a:xfrm>
          <a:off x="0" y="0"/>
          <a:ext cx="0" cy="0"/>
          <a:chOff x="0" y="0"/>
          <a:chExt cx="0" cy="0"/>
        </a:xfrm>
      </p:grpSpPr>
      <p:sp>
        <p:nvSpPr>
          <p:cNvPr id="4612" name="Google Shape;4612;p649"/>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13" name="Google Shape;4613;p649"/>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14" name="Google Shape;4614;p649"/>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615" name="Google Shape;4615;p649"/>
          <p:cNvSpPr>
            <a:spLocks noGrp="1"/>
          </p:cNvSpPr>
          <p:nvPr>
            <p:ph type="pic" idx="2"/>
          </p:nvPr>
        </p:nvSpPr>
        <p:spPr>
          <a:xfrm>
            <a:off x="7118684" y="233915"/>
            <a:ext cx="5073316" cy="5943600"/>
          </a:xfrm>
          <a:prstGeom prst="rect">
            <a:avLst/>
          </a:prstGeom>
          <a:noFill/>
          <a:ln>
            <a:noFill/>
          </a:ln>
        </p:spPr>
      </p:sp>
      <p:grpSp>
        <p:nvGrpSpPr>
          <p:cNvPr id="4616" name="Google Shape;4616;p649"/>
          <p:cNvGrpSpPr/>
          <p:nvPr/>
        </p:nvGrpSpPr>
        <p:grpSpPr>
          <a:xfrm>
            <a:off x="0" y="5020348"/>
            <a:ext cx="12192000" cy="1837653"/>
            <a:chOff x="0" y="5020348"/>
            <a:chExt cx="12192000" cy="1837653"/>
          </a:xfrm>
        </p:grpSpPr>
        <p:sp>
          <p:nvSpPr>
            <p:cNvPr id="4617" name="Google Shape;4617;p64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18" name="Google Shape;4618;p64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4619" name="Google Shape;4619;p64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188.xml><?xml version="1.0" encoding="utf-8"?>
<p:sldLayout xmlns:a="http://schemas.openxmlformats.org/drawingml/2006/main" xmlns:r="http://schemas.openxmlformats.org/officeDocument/2006/relationships" xmlns:p="http://schemas.openxmlformats.org/presentationml/2006/main" matchingName="22_Divider">
  <p:cSld name="22_Divider 2">
    <p:bg>
      <p:bgPr>
        <a:solidFill>
          <a:schemeClr val="lt2"/>
        </a:solidFill>
        <a:effectLst/>
      </p:bgPr>
    </p:bg>
    <p:spTree>
      <p:nvGrpSpPr>
        <p:cNvPr id="1" name="Shape 4620"/>
        <p:cNvGrpSpPr/>
        <p:nvPr/>
      </p:nvGrpSpPr>
      <p:grpSpPr>
        <a:xfrm>
          <a:off x="0" y="0"/>
          <a:ext cx="0" cy="0"/>
          <a:chOff x="0" y="0"/>
          <a:chExt cx="0" cy="0"/>
        </a:xfrm>
      </p:grpSpPr>
      <p:grpSp>
        <p:nvGrpSpPr>
          <p:cNvPr id="4621" name="Google Shape;4621;p650"/>
          <p:cNvGrpSpPr/>
          <p:nvPr/>
        </p:nvGrpSpPr>
        <p:grpSpPr>
          <a:xfrm>
            <a:off x="0" y="5020347"/>
            <a:ext cx="12192000" cy="1837653"/>
            <a:chOff x="0" y="5020347"/>
            <a:chExt cx="12192000" cy="1837653"/>
          </a:xfrm>
        </p:grpSpPr>
        <p:sp>
          <p:nvSpPr>
            <p:cNvPr id="4622" name="Google Shape;4622;p65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23" name="Google Shape;4623;p65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24" name="Google Shape;4624;p65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4625" name="Google Shape;4625;p65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626" name="Google Shape;4626;p650"/>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27" name="Google Shape;4627;p650"/>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189.xml><?xml version="1.0" encoding="utf-8"?>
<p:sldLayout xmlns:a="http://schemas.openxmlformats.org/drawingml/2006/main" xmlns:r="http://schemas.openxmlformats.org/officeDocument/2006/relationships" xmlns:p="http://schemas.openxmlformats.org/presentationml/2006/main" matchingName="Cover">
  <p:cSld name="Cover 11">
    <p:spTree>
      <p:nvGrpSpPr>
        <p:cNvPr id="1" name="Shape 4628"/>
        <p:cNvGrpSpPr/>
        <p:nvPr/>
      </p:nvGrpSpPr>
      <p:grpSpPr>
        <a:xfrm>
          <a:off x="0" y="0"/>
          <a:ext cx="0" cy="0"/>
          <a:chOff x="0" y="0"/>
          <a:chExt cx="0" cy="0"/>
        </a:xfrm>
      </p:grpSpPr>
      <p:sp>
        <p:nvSpPr>
          <p:cNvPr id="4629" name="Google Shape;4629;p651"/>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30" name="Google Shape;4630;p651"/>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31" name="Google Shape;4631;p651"/>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632" name="Google Shape;4632;p651"/>
          <p:cNvSpPr>
            <a:spLocks noGrp="1"/>
          </p:cNvSpPr>
          <p:nvPr>
            <p:ph type="pic" idx="2"/>
          </p:nvPr>
        </p:nvSpPr>
        <p:spPr>
          <a:xfrm>
            <a:off x="7118684" y="233915"/>
            <a:ext cx="5073316" cy="5943600"/>
          </a:xfrm>
          <a:prstGeom prst="rect">
            <a:avLst/>
          </a:prstGeom>
          <a:noFill/>
          <a:ln>
            <a:noFill/>
          </a:ln>
        </p:spPr>
      </p:sp>
      <p:grpSp>
        <p:nvGrpSpPr>
          <p:cNvPr id="4633" name="Google Shape;4633;p651"/>
          <p:cNvGrpSpPr/>
          <p:nvPr/>
        </p:nvGrpSpPr>
        <p:grpSpPr>
          <a:xfrm>
            <a:off x="0" y="5020348"/>
            <a:ext cx="12192000" cy="1837653"/>
            <a:chOff x="0" y="5020348"/>
            <a:chExt cx="12192000" cy="1837653"/>
          </a:xfrm>
        </p:grpSpPr>
        <p:sp>
          <p:nvSpPr>
            <p:cNvPr id="4634" name="Google Shape;4634;p65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35" name="Google Shape;4635;p65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4636" name="Google Shape;4636;p65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Photo Slide">
  <p:cSld name="Photo Slide 12">
    <p:spTree>
      <p:nvGrpSpPr>
        <p:cNvPr id="1" name="Shape 11128"/>
        <p:cNvGrpSpPr/>
        <p:nvPr/>
      </p:nvGrpSpPr>
      <p:grpSpPr>
        <a:xfrm>
          <a:off x="0" y="0"/>
          <a:ext cx="0" cy="0"/>
          <a:chOff x="0" y="0"/>
          <a:chExt cx="0" cy="0"/>
        </a:xfrm>
      </p:grpSpPr>
      <p:sp>
        <p:nvSpPr>
          <p:cNvPr id="11129" name="Google Shape;11129;p1523"/>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130" name="Google Shape;11130;p1523"/>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131" name="Google Shape;11131;p1523"/>
          <p:cNvGrpSpPr/>
          <p:nvPr/>
        </p:nvGrpSpPr>
        <p:grpSpPr>
          <a:xfrm>
            <a:off x="0" y="5379426"/>
            <a:ext cx="2807368" cy="753891"/>
            <a:chOff x="0" y="5379426"/>
            <a:chExt cx="2807368" cy="753891"/>
          </a:xfrm>
        </p:grpSpPr>
        <p:sp>
          <p:nvSpPr>
            <p:cNvPr id="11132" name="Google Shape;11132;p152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133" name="Google Shape;11133;p152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1134" name="Google Shape;11134;p1523"/>
          <p:cNvSpPr>
            <a:spLocks noGrp="1"/>
          </p:cNvSpPr>
          <p:nvPr>
            <p:ph type="pic" idx="2"/>
          </p:nvPr>
        </p:nvSpPr>
        <p:spPr>
          <a:xfrm>
            <a:off x="2807368" y="457202"/>
            <a:ext cx="8915400" cy="5943598"/>
          </a:xfrm>
          <a:prstGeom prst="rect">
            <a:avLst/>
          </a:prstGeom>
          <a:noFill/>
          <a:ln>
            <a:noFill/>
          </a:ln>
        </p:spPr>
      </p:sp>
      <p:pic>
        <p:nvPicPr>
          <p:cNvPr id="11135" name="Google Shape;11135;p1523"/>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190.xml><?xml version="1.0" encoding="utf-8"?>
<p:sldLayout xmlns:a="http://schemas.openxmlformats.org/drawingml/2006/main" xmlns:r="http://schemas.openxmlformats.org/officeDocument/2006/relationships" xmlns:p="http://schemas.openxmlformats.org/presentationml/2006/main" matchingName="Divider">
  <p:cSld name="Divider 12">
    <p:bg>
      <p:bgPr>
        <a:solidFill>
          <a:schemeClr val="lt2"/>
        </a:solidFill>
        <a:effectLst/>
      </p:bgPr>
    </p:bg>
    <p:spTree>
      <p:nvGrpSpPr>
        <p:cNvPr id="1" name="Shape 4637"/>
        <p:cNvGrpSpPr/>
        <p:nvPr/>
      </p:nvGrpSpPr>
      <p:grpSpPr>
        <a:xfrm>
          <a:off x="0" y="0"/>
          <a:ext cx="0" cy="0"/>
          <a:chOff x="0" y="0"/>
          <a:chExt cx="0" cy="0"/>
        </a:xfrm>
      </p:grpSpPr>
      <p:grpSp>
        <p:nvGrpSpPr>
          <p:cNvPr id="4638" name="Google Shape;4638;p653"/>
          <p:cNvGrpSpPr/>
          <p:nvPr/>
        </p:nvGrpSpPr>
        <p:grpSpPr>
          <a:xfrm>
            <a:off x="0" y="5020347"/>
            <a:ext cx="12192000" cy="1837653"/>
            <a:chOff x="0" y="5020347"/>
            <a:chExt cx="12192000" cy="1837653"/>
          </a:xfrm>
        </p:grpSpPr>
        <p:sp>
          <p:nvSpPr>
            <p:cNvPr id="4639" name="Google Shape;4639;p653"/>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40" name="Google Shape;4640;p65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41" name="Google Shape;4641;p653"/>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4642" name="Google Shape;4642;p65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643" name="Google Shape;4643;p653"/>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44" name="Google Shape;4644;p653"/>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191.xml><?xml version="1.0" encoding="utf-8"?>
<p:sldLayout xmlns:a="http://schemas.openxmlformats.org/drawingml/2006/main" xmlns:r="http://schemas.openxmlformats.org/officeDocument/2006/relationships" xmlns:p="http://schemas.openxmlformats.org/presentationml/2006/main" matchingName="6_Divider">
  <p:cSld name="6_Divider 2">
    <p:bg>
      <p:bgPr>
        <a:solidFill>
          <a:schemeClr val="lt2"/>
        </a:solidFill>
        <a:effectLst/>
      </p:bgPr>
    </p:bg>
    <p:spTree>
      <p:nvGrpSpPr>
        <p:cNvPr id="1" name="Shape 4645"/>
        <p:cNvGrpSpPr/>
        <p:nvPr/>
      </p:nvGrpSpPr>
      <p:grpSpPr>
        <a:xfrm>
          <a:off x="0" y="0"/>
          <a:ext cx="0" cy="0"/>
          <a:chOff x="0" y="0"/>
          <a:chExt cx="0" cy="0"/>
        </a:xfrm>
      </p:grpSpPr>
      <p:grpSp>
        <p:nvGrpSpPr>
          <p:cNvPr id="4646" name="Google Shape;4646;p654"/>
          <p:cNvGrpSpPr/>
          <p:nvPr/>
        </p:nvGrpSpPr>
        <p:grpSpPr>
          <a:xfrm>
            <a:off x="0" y="5020347"/>
            <a:ext cx="12192000" cy="1837653"/>
            <a:chOff x="0" y="5020347"/>
            <a:chExt cx="12192000" cy="1837653"/>
          </a:xfrm>
        </p:grpSpPr>
        <p:sp>
          <p:nvSpPr>
            <p:cNvPr id="4647" name="Google Shape;4647;p65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48" name="Google Shape;4648;p65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49" name="Google Shape;4649;p65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4650" name="Google Shape;4650;p65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651" name="Google Shape;4651;p654"/>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52" name="Google Shape;4652;p654"/>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192.xml><?xml version="1.0" encoding="utf-8"?>
<p:sldLayout xmlns:a="http://schemas.openxmlformats.org/drawingml/2006/main" xmlns:r="http://schemas.openxmlformats.org/officeDocument/2006/relationships" xmlns:p="http://schemas.openxmlformats.org/presentationml/2006/main" matchingName="5_Photo Slide">
  <p:cSld name="5_Photo Slide 2">
    <p:spTree>
      <p:nvGrpSpPr>
        <p:cNvPr id="1" name="Shape 4653"/>
        <p:cNvGrpSpPr/>
        <p:nvPr/>
      </p:nvGrpSpPr>
      <p:grpSpPr>
        <a:xfrm>
          <a:off x="0" y="0"/>
          <a:ext cx="0" cy="0"/>
          <a:chOff x="0" y="0"/>
          <a:chExt cx="0" cy="0"/>
        </a:xfrm>
      </p:grpSpPr>
      <p:sp>
        <p:nvSpPr>
          <p:cNvPr id="4654" name="Google Shape;4654;p65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4655" name="Google Shape;4655;p65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4656" name="Google Shape;4656;p656"/>
          <p:cNvGrpSpPr/>
          <p:nvPr/>
        </p:nvGrpSpPr>
        <p:grpSpPr>
          <a:xfrm>
            <a:off x="0" y="5379426"/>
            <a:ext cx="2807368" cy="753891"/>
            <a:chOff x="0" y="5379426"/>
            <a:chExt cx="2807368" cy="753891"/>
          </a:xfrm>
        </p:grpSpPr>
        <p:sp>
          <p:nvSpPr>
            <p:cNvPr id="4657" name="Google Shape;4657;p65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58" name="Google Shape;4658;p65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4659" name="Google Shape;4659;p656"/>
          <p:cNvSpPr>
            <a:spLocks noGrp="1"/>
          </p:cNvSpPr>
          <p:nvPr>
            <p:ph type="pic" idx="2"/>
          </p:nvPr>
        </p:nvSpPr>
        <p:spPr>
          <a:xfrm>
            <a:off x="2807368" y="457202"/>
            <a:ext cx="8915400" cy="5943598"/>
          </a:xfrm>
          <a:prstGeom prst="rect">
            <a:avLst/>
          </a:prstGeom>
          <a:noFill/>
          <a:ln>
            <a:noFill/>
          </a:ln>
        </p:spPr>
      </p:sp>
      <p:pic>
        <p:nvPicPr>
          <p:cNvPr id="4660" name="Google Shape;4660;p65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193.xml><?xml version="1.0" encoding="utf-8"?>
<p:sldLayout xmlns:a="http://schemas.openxmlformats.org/drawingml/2006/main" xmlns:r="http://schemas.openxmlformats.org/officeDocument/2006/relationships" xmlns:p="http://schemas.openxmlformats.org/presentationml/2006/main" matchingName="Photo Slide">
  <p:cSld name="Photo Slide 7">
    <p:spTree>
      <p:nvGrpSpPr>
        <p:cNvPr id="1" name="Shape 4661"/>
        <p:cNvGrpSpPr/>
        <p:nvPr/>
      </p:nvGrpSpPr>
      <p:grpSpPr>
        <a:xfrm>
          <a:off x="0" y="0"/>
          <a:ext cx="0" cy="0"/>
          <a:chOff x="0" y="0"/>
          <a:chExt cx="0" cy="0"/>
        </a:xfrm>
      </p:grpSpPr>
      <p:sp>
        <p:nvSpPr>
          <p:cNvPr id="4662" name="Google Shape;4662;p657"/>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4663" name="Google Shape;4663;p65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4664" name="Google Shape;4664;p657"/>
          <p:cNvGrpSpPr/>
          <p:nvPr/>
        </p:nvGrpSpPr>
        <p:grpSpPr>
          <a:xfrm>
            <a:off x="0" y="5379426"/>
            <a:ext cx="2807368" cy="753891"/>
            <a:chOff x="0" y="5379426"/>
            <a:chExt cx="2807368" cy="753891"/>
          </a:xfrm>
        </p:grpSpPr>
        <p:sp>
          <p:nvSpPr>
            <p:cNvPr id="4665" name="Google Shape;4665;p65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66" name="Google Shape;4666;p65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4667" name="Google Shape;4667;p657"/>
          <p:cNvSpPr>
            <a:spLocks noGrp="1"/>
          </p:cNvSpPr>
          <p:nvPr>
            <p:ph type="pic" idx="2"/>
          </p:nvPr>
        </p:nvSpPr>
        <p:spPr>
          <a:xfrm>
            <a:off x="2807368" y="457202"/>
            <a:ext cx="8915400" cy="5943598"/>
          </a:xfrm>
          <a:prstGeom prst="rect">
            <a:avLst/>
          </a:prstGeom>
          <a:noFill/>
          <a:ln>
            <a:noFill/>
          </a:ln>
        </p:spPr>
      </p:sp>
      <p:pic>
        <p:nvPicPr>
          <p:cNvPr id="4668" name="Google Shape;4668;p657"/>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194.xml><?xml version="1.0" encoding="utf-8"?>
<p:sldLayout xmlns:a="http://schemas.openxmlformats.org/drawingml/2006/main" xmlns:r="http://schemas.openxmlformats.org/officeDocument/2006/relationships" xmlns:p="http://schemas.openxmlformats.org/presentationml/2006/main" matchingName="Quotation">
  <p:cSld name="Quotation 17">
    <p:spTree>
      <p:nvGrpSpPr>
        <p:cNvPr id="1" name="Shape 4669"/>
        <p:cNvGrpSpPr/>
        <p:nvPr/>
      </p:nvGrpSpPr>
      <p:grpSpPr>
        <a:xfrm>
          <a:off x="0" y="0"/>
          <a:ext cx="0" cy="0"/>
          <a:chOff x="0" y="0"/>
          <a:chExt cx="0" cy="0"/>
        </a:xfrm>
      </p:grpSpPr>
      <p:sp>
        <p:nvSpPr>
          <p:cNvPr id="4670" name="Google Shape;4670;p65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71" name="Google Shape;4671;p65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72" name="Google Shape;4672;p65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673" name="Google Shape;4673;p65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674" name="Google Shape;4674;p6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675" name="Google Shape;4675;p65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676" name="Google Shape;4676;p658"/>
          <p:cNvGrpSpPr/>
          <p:nvPr/>
        </p:nvGrpSpPr>
        <p:grpSpPr>
          <a:xfrm>
            <a:off x="7191542" y="1"/>
            <a:ext cx="5000459" cy="1425992"/>
            <a:chOff x="7191542" y="1"/>
            <a:chExt cx="5000459" cy="1425992"/>
          </a:xfrm>
        </p:grpSpPr>
        <p:pic>
          <p:nvPicPr>
            <p:cNvPr id="4677" name="Google Shape;4677;p6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678" name="Google Shape;4678;p658"/>
            <p:cNvGrpSpPr/>
            <p:nvPr/>
          </p:nvGrpSpPr>
          <p:grpSpPr>
            <a:xfrm>
              <a:off x="7191542" y="1"/>
              <a:ext cx="5000459" cy="1425992"/>
              <a:chOff x="7186272" y="0"/>
              <a:chExt cx="5005729" cy="1427495"/>
            </a:xfrm>
          </p:grpSpPr>
          <p:sp>
            <p:nvSpPr>
              <p:cNvPr id="4679" name="Google Shape;4679;p6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80" name="Google Shape;4680;p6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681" name="Google Shape;4681;p65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95.xml><?xml version="1.0" encoding="utf-8"?>
<p:sldLayout xmlns:a="http://schemas.openxmlformats.org/drawingml/2006/main" xmlns:r="http://schemas.openxmlformats.org/officeDocument/2006/relationships" xmlns:p="http://schemas.openxmlformats.org/presentationml/2006/main" matchingName="Quotation">
  <p:cSld name="Quotation 18">
    <p:spTree>
      <p:nvGrpSpPr>
        <p:cNvPr id="1" name="Shape 4682"/>
        <p:cNvGrpSpPr/>
        <p:nvPr/>
      </p:nvGrpSpPr>
      <p:grpSpPr>
        <a:xfrm>
          <a:off x="0" y="0"/>
          <a:ext cx="0" cy="0"/>
          <a:chOff x="0" y="0"/>
          <a:chExt cx="0" cy="0"/>
        </a:xfrm>
      </p:grpSpPr>
      <p:sp>
        <p:nvSpPr>
          <p:cNvPr id="4683" name="Google Shape;4683;p65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84" name="Google Shape;4684;p65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85" name="Google Shape;4685;p65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686" name="Google Shape;4686;p65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687" name="Google Shape;4687;p6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688" name="Google Shape;4688;p6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689" name="Google Shape;4689;p659"/>
          <p:cNvGrpSpPr/>
          <p:nvPr/>
        </p:nvGrpSpPr>
        <p:grpSpPr>
          <a:xfrm>
            <a:off x="7191542" y="1"/>
            <a:ext cx="5000459" cy="1425992"/>
            <a:chOff x="7191542" y="1"/>
            <a:chExt cx="5000459" cy="1425992"/>
          </a:xfrm>
        </p:grpSpPr>
        <p:pic>
          <p:nvPicPr>
            <p:cNvPr id="4690" name="Google Shape;4690;p6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691" name="Google Shape;4691;p659"/>
            <p:cNvGrpSpPr/>
            <p:nvPr/>
          </p:nvGrpSpPr>
          <p:grpSpPr>
            <a:xfrm>
              <a:off x="7191542" y="1"/>
              <a:ext cx="5000459" cy="1425992"/>
              <a:chOff x="7186272" y="0"/>
              <a:chExt cx="5005729" cy="1427495"/>
            </a:xfrm>
          </p:grpSpPr>
          <p:sp>
            <p:nvSpPr>
              <p:cNvPr id="4692" name="Google Shape;4692;p6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693" name="Google Shape;4693;p6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694" name="Google Shape;4694;p65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96.xml><?xml version="1.0" encoding="utf-8"?>
<p:sldLayout xmlns:a="http://schemas.openxmlformats.org/drawingml/2006/main" xmlns:r="http://schemas.openxmlformats.org/officeDocument/2006/relationships" xmlns:p="http://schemas.openxmlformats.org/presentationml/2006/main" matchingName="2_Quotation">
  <p:cSld name="2_Quotation 4">
    <p:spTree>
      <p:nvGrpSpPr>
        <p:cNvPr id="1" name="Shape 4695"/>
        <p:cNvGrpSpPr/>
        <p:nvPr/>
      </p:nvGrpSpPr>
      <p:grpSpPr>
        <a:xfrm>
          <a:off x="0" y="0"/>
          <a:ext cx="0" cy="0"/>
          <a:chOff x="0" y="0"/>
          <a:chExt cx="0" cy="0"/>
        </a:xfrm>
      </p:grpSpPr>
      <p:sp>
        <p:nvSpPr>
          <p:cNvPr id="4696" name="Google Shape;4696;p66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697" name="Google Shape;4697;p66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98" name="Google Shape;4698;p66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699" name="Google Shape;4699;p66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700" name="Google Shape;4700;p6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701" name="Google Shape;4701;p6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702" name="Google Shape;4702;p660"/>
          <p:cNvGrpSpPr/>
          <p:nvPr/>
        </p:nvGrpSpPr>
        <p:grpSpPr>
          <a:xfrm>
            <a:off x="7191542" y="1"/>
            <a:ext cx="5000459" cy="1425992"/>
            <a:chOff x="7191542" y="1"/>
            <a:chExt cx="5000459" cy="1425992"/>
          </a:xfrm>
        </p:grpSpPr>
        <p:pic>
          <p:nvPicPr>
            <p:cNvPr id="4703" name="Google Shape;4703;p6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04" name="Google Shape;4704;p660"/>
            <p:cNvGrpSpPr/>
            <p:nvPr/>
          </p:nvGrpSpPr>
          <p:grpSpPr>
            <a:xfrm>
              <a:off x="7191542" y="1"/>
              <a:ext cx="5000459" cy="1425992"/>
              <a:chOff x="7186272" y="0"/>
              <a:chExt cx="5005729" cy="1427495"/>
            </a:xfrm>
          </p:grpSpPr>
          <p:sp>
            <p:nvSpPr>
              <p:cNvPr id="4705" name="Google Shape;4705;p6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06" name="Google Shape;4706;p6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707" name="Google Shape;4707;p66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97.xml><?xml version="1.0" encoding="utf-8"?>
<p:sldLayout xmlns:a="http://schemas.openxmlformats.org/drawingml/2006/main" xmlns:r="http://schemas.openxmlformats.org/officeDocument/2006/relationships" xmlns:p="http://schemas.openxmlformats.org/presentationml/2006/main" matchingName="3_Quotation">
  <p:cSld name="3_Quotation 3">
    <p:spTree>
      <p:nvGrpSpPr>
        <p:cNvPr id="1" name="Shape 4708"/>
        <p:cNvGrpSpPr/>
        <p:nvPr/>
      </p:nvGrpSpPr>
      <p:grpSpPr>
        <a:xfrm>
          <a:off x="0" y="0"/>
          <a:ext cx="0" cy="0"/>
          <a:chOff x="0" y="0"/>
          <a:chExt cx="0" cy="0"/>
        </a:xfrm>
      </p:grpSpPr>
      <p:sp>
        <p:nvSpPr>
          <p:cNvPr id="4709" name="Google Shape;4709;p66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710" name="Google Shape;4710;p66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11" name="Google Shape;4711;p66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712" name="Google Shape;4712;p66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713" name="Google Shape;4713;p66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714" name="Google Shape;4714;p66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715" name="Google Shape;4715;p661"/>
          <p:cNvGrpSpPr/>
          <p:nvPr/>
        </p:nvGrpSpPr>
        <p:grpSpPr>
          <a:xfrm>
            <a:off x="7191542" y="1"/>
            <a:ext cx="5000459" cy="1425992"/>
            <a:chOff x="7191542" y="1"/>
            <a:chExt cx="5000459" cy="1425992"/>
          </a:xfrm>
        </p:grpSpPr>
        <p:pic>
          <p:nvPicPr>
            <p:cNvPr id="4716" name="Google Shape;4716;p66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17" name="Google Shape;4717;p661"/>
            <p:cNvGrpSpPr/>
            <p:nvPr/>
          </p:nvGrpSpPr>
          <p:grpSpPr>
            <a:xfrm>
              <a:off x="7191542" y="1"/>
              <a:ext cx="5000459" cy="1425992"/>
              <a:chOff x="7186272" y="0"/>
              <a:chExt cx="5005729" cy="1427495"/>
            </a:xfrm>
          </p:grpSpPr>
          <p:sp>
            <p:nvSpPr>
              <p:cNvPr id="4718" name="Google Shape;4718;p66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19" name="Google Shape;4719;p66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720" name="Google Shape;4720;p66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198.xml><?xml version="1.0" encoding="utf-8"?>
<p:sldLayout xmlns:a="http://schemas.openxmlformats.org/drawingml/2006/main" xmlns:r="http://schemas.openxmlformats.org/officeDocument/2006/relationships" xmlns:p="http://schemas.openxmlformats.org/presentationml/2006/main" matchingName="Two Content">
  <p:cSld name="Two Content 5">
    <p:spTree>
      <p:nvGrpSpPr>
        <p:cNvPr id="1" name="Shape 4721"/>
        <p:cNvGrpSpPr/>
        <p:nvPr/>
      </p:nvGrpSpPr>
      <p:grpSpPr>
        <a:xfrm>
          <a:off x="0" y="0"/>
          <a:ext cx="0" cy="0"/>
          <a:chOff x="0" y="0"/>
          <a:chExt cx="0" cy="0"/>
        </a:xfrm>
      </p:grpSpPr>
      <p:sp>
        <p:nvSpPr>
          <p:cNvPr id="4722" name="Google Shape;4722;p66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23" name="Google Shape;4723;p662"/>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4724" name="Google Shape;4724;p662"/>
          <p:cNvGrpSpPr/>
          <p:nvPr/>
        </p:nvGrpSpPr>
        <p:grpSpPr>
          <a:xfrm>
            <a:off x="7191542" y="1"/>
            <a:ext cx="5000459" cy="1425992"/>
            <a:chOff x="7191542" y="1"/>
            <a:chExt cx="5000459" cy="1425992"/>
          </a:xfrm>
        </p:grpSpPr>
        <p:pic>
          <p:nvPicPr>
            <p:cNvPr id="4725" name="Google Shape;4725;p66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26" name="Google Shape;4726;p662"/>
            <p:cNvGrpSpPr/>
            <p:nvPr/>
          </p:nvGrpSpPr>
          <p:grpSpPr>
            <a:xfrm>
              <a:off x="7191542" y="1"/>
              <a:ext cx="5000459" cy="1425992"/>
              <a:chOff x="7186272" y="0"/>
              <a:chExt cx="5005729" cy="1427495"/>
            </a:xfrm>
          </p:grpSpPr>
          <p:sp>
            <p:nvSpPr>
              <p:cNvPr id="4727" name="Google Shape;4727;p66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28" name="Google Shape;4728;p66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729" name="Google Shape;4729;p662"/>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730" name="Google Shape;4730;p662"/>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731" name="Google Shape;4731;p66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732" name="Google Shape;4732;p66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199.xml><?xml version="1.0" encoding="utf-8"?>
<p:sldLayout xmlns:a="http://schemas.openxmlformats.org/drawingml/2006/main" xmlns:r="http://schemas.openxmlformats.org/officeDocument/2006/relationships" xmlns:p="http://schemas.openxmlformats.org/presentationml/2006/main" matchingName="22_Photo Slide">
  <p:cSld name="22_Photo Slide">
    <p:spTree>
      <p:nvGrpSpPr>
        <p:cNvPr id="1" name="Shape 4733"/>
        <p:cNvGrpSpPr/>
        <p:nvPr/>
      </p:nvGrpSpPr>
      <p:grpSpPr>
        <a:xfrm>
          <a:off x="0" y="0"/>
          <a:ext cx="0" cy="0"/>
          <a:chOff x="0" y="0"/>
          <a:chExt cx="0" cy="0"/>
        </a:xfrm>
      </p:grpSpPr>
      <p:sp>
        <p:nvSpPr>
          <p:cNvPr id="4734" name="Google Shape;4734;p663"/>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4735" name="Google Shape;4735;p663"/>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4736" name="Google Shape;4736;p663"/>
          <p:cNvGrpSpPr/>
          <p:nvPr/>
        </p:nvGrpSpPr>
        <p:grpSpPr>
          <a:xfrm>
            <a:off x="0" y="5379426"/>
            <a:ext cx="2807368" cy="753891"/>
            <a:chOff x="0" y="5379426"/>
            <a:chExt cx="2807368" cy="753891"/>
          </a:xfrm>
        </p:grpSpPr>
        <p:sp>
          <p:nvSpPr>
            <p:cNvPr id="4737" name="Google Shape;4737;p66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738" name="Google Shape;4738;p66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4739" name="Google Shape;4739;p663"/>
          <p:cNvSpPr>
            <a:spLocks noGrp="1"/>
          </p:cNvSpPr>
          <p:nvPr>
            <p:ph type="pic" idx="2"/>
          </p:nvPr>
        </p:nvSpPr>
        <p:spPr>
          <a:xfrm>
            <a:off x="2807368" y="457202"/>
            <a:ext cx="8915400" cy="5943598"/>
          </a:xfrm>
          <a:prstGeom prst="rect">
            <a:avLst/>
          </a:prstGeom>
          <a:noFill/>
          <a:ln>
            <a:noFill/>
          </a:ln>
        </p:spPr>
      </p:sp>
      <p:pic>
        <p:nvPicPr>
          <p:cNvPr id="4740" name="Google Shape;4740;p663"/>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9136"/>
        <p:cNvGrpSpPr/>
        <p:nvPr/>
      </p:nvGrpSpPr>
      <p:grpSpPr>
        <a:xfrm>
          <a:off x="0" y="0"/>
          <a:ext cx="0" cy="0"/>
          <a:chOff x="0" y="0"/>
          <a:chExt cx="0" cy="0"/>
        </a:xfrm>
      </p:grpSpPr>
      <p:sp>
        <p:nvSpPr>
          <p:cNvPr id="9137" name="Google Shape;9137;p1328"/>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9138" name="Google Shape;9138;p1328"/>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9139" name="Google Shape;9139;p1328"/>
          <p:cNvGrpSpPr/>
          <p:nvPr/>
        </p:nvGrpSpPr>
        <p:grpSpPr>
          <a:xfrm>
            <a:off x="0" y="5379426"/>
            <a:ext cx="2807368" cy="753891"/>
            <a:chOff x="0" y="5379426"/>
            <a:chExt cx="2807368" cy="753891"/>
          </a:xfrm>
        </p:grpSpPr>
        <p:sp>
          <p:nvSpPr>
            <p:cNvPr id="9140" name="Google Shape;9140;p132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41" name="Google Shape;9141;p132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142" name="Google Shape;9142;p1328"/>
          <p:cNvSpPr>
            <a:spLocks noGrp="1"/>
          </p:cNvSpPr>
          <p:nvPr>
            <p:ph type="pic" idx="2"/>
          </p:nvPr>
        </p:nvSpPr>
        <p:spPr>
          <a:xfrm>
            <a:off x="2807368" y="457202"/>
            <a:ext cx="8915400" cy="5943598"/>
          </a:xfrm>
          <a:prstGeom prst="rect">
            <a:avLst/>
          </a:prstGeom>
          <a:noFill/>
          <a:ln>
            <a:noFill/>
          </a:ln>
        </p:spPr>
      </p:sp>
      <p:pic>
        <p:nvPicPr>
          <p:cNvPr id="9143" name="Google Shape;9143;p1328"/>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Quotation">
  <p:cSld name="Quotation 17">
    <p:spTree>
      <p:nvGrpSpPr>
        <p:cNvPr id="1" name="Shape 11136"/>
        <p:cNvGrpSpPr/>
        <p:nvPr/>
      </p:nvGrpSpPr>
      <p:grpSpPr>
        <a:xfrm>
          <a:off x="0" y="0"/>
          <a:ext cx="0" cy="0"/>
          <a:chOff x="0" y="0"/>
          <a:chExt cx="0" cy="0"/>
        </a:xfrm>
      </p:grpSpPr>
      <p:sp>
        <p:nvSpPr>
          <p:cNvPr id="11137" name="Google Shape;11137;p152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138" name="Google Shape;11138;p152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139" name="Google Shape;11139;p152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140" name="Google Shape;11140;p152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141" name="Google Shape;11141;p152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142" name="Google Shape;11142;p152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143" name="Google Shape;11143;p1524"/>
          <p:cNvGrpSpPr/>
          <p:nvPr/>
        </p:nvGrpSpPr>
        <p:grpSpPr>
          <a:xfrm>
            <a:off x="7191542" y="1"/>
            <a:ext cx="5000459" cy="1425992"/>
            <a:chOff x="7191542" y="1"/>
            <a:chExt cx="5000459" cy="1425992"/>
          </a:xfrm>
        </p:grpSpPr>
        <p:pic>
          <p:nvPicPr>
            <p:cNvPr id="11144" name="Google Shape;11144;p152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145" name="Google Shape;11145;p1524"/>
            <p:cNvGrpSpPr/>
            <p:nvPr/>
          </p:nvGrpSpPr>
          <p:grpSpPr>
            <a:xfrm>
              <a:off x="7191542" y="1"/>
              <a:ext cx="5000459" cy="1425992"/>
              <a:chOff x="7186272" y="0"/>
              <a:chExt cx="5005729" cy="1427495"/>
            </a:xfrm>
          </p:grpSpPr>
          <p:sp>
            <p:nvSpPr>
              <p:cNvPr id="11146" name="Google Shape;11146;p152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147" name="Google Shape;11147;p152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148" name="Google Shape;11148;p152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00.xml><?xml version="1.0" encoding="utf-8"?>
<p:sldLayout xmlns:a="http://schemas.openxmlformats.org/drawingml/2006/main" xmlns:r="http://schemas.openxmlformats.org/officeDocument/2006/relationships" xmlns:p="http://schemas.openxmlformats.org/presentationml/2006/main" matchingName="Comparison">
  <p:cSld name="Comparison 16">
    <p:spTree>
      <p:nvGrpSpPr>
        <p:cNvPr id="1" name="Shape 4741"/>
        <p:cNvGrpSpPr/>
        <p:nvPr/>
      </p:nvGrpSpPr>
      <p:grpSpPr>
        <a:xfrm>
          <a:off x="0" y="0"/>
          <a:ext cx="0" cy="0"/>
          <a:chOff x="0" y="0"/>
          <a:chExt cx="0" cy="0"/>
        </a:xfrm>
      </p:grpSpPr>
      <p:grpSp>
        <p:nvGrpSpPr>
          <p:cNvPr id="4742" name="Google Shape;4742;p664"/>
          <p:cNvGrpSpPr/>
          <p:nvPr/>
        </p:nvGrpSpPr>
        <p:grpSpPr>
          <a:xfrm>
            <a:off x="7191542" y="1"/>
            <a:ext cx="5000459" cy="1425992"/>
            <a:chOff x="7191542" y="1"/>
            <a:chExt cx="5000459" cy="1425992"/>
          </a:xfrm>
        </p:grpSpPr>
        <p:pic>
          <p:nvPicPr>
            <p:cNvPr id="4743" name="Google Shape;4743;p66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44" name="Google Shape;4744;p664"/>
            <p:cNvGrpSpPr/>
            <p:nvPr/>
          </p:nvGrpSpPr>
          <p:grpSpPr>
            <a:xfrm>
              <a:off x="7191542" y="1"/>
              <a:ext cx="5000459" cy="1425992"/>
              <a:chOff x="7186272" y="0"/>
              <a:chExt cx="5005729" cy="1427495"/>
            </a:xfrm>
          </p:grpSpPr>
          <p:sp>
            <p:nvSpPr>
              <p:cNvPr id="4745" name="Google Shape;4745;p66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46" name="Google Shape;4746;p66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747" name="Google Shape;4747;p66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48" name="Google Shape;4748;p664"/>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749" name="Google Shape;4749;p664"/>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750" name="Google Shape;4750;p664"/>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751" name="Google Shape;4751;p664"/>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752" name="Google Shape;4752;p66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753" name="Google Shape;4753;p66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754" name="Google Shape;4754;p66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01.xml><?xml version="1.0" encoding="utf-8"?>
<p:sldLayout xmlns:a="http://schemas.openxmlformats.org/drawingml/2006/main" xmlns:r="http://schemas.openxmlformats.org/officeDocument/2006/relationships" xmlns:p="http://schemas.openxmlformats.org/presentationml/2006/main" matchingName="61_Quotation">
  <p:cSld name="61_Quotation">
    <p:spTree>
      <p:nvGrpSpPr>
        <p:cNvPr id="1" name="Shape 4755"/>
        <p:cNvGrpSpPr/>
        <p:nvPr/>
      </p:nvGrpSpPr>
      <p:grpSpPr>
        <a:xfrm>
          <a:off x="0" y="0"/>
          <a:ext cx="0" cy="0"/>
          <a:chOff x="0" y="0"/>
          <a:chExt cx="0" cy="0"/>
        </a:xfrm>
      </p:grpSpPr>
      <p:sp>
        <p:nvSpPr>
          <p:cNvPr id="4756" name="Google Shape;4756;p665"/>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4757" name="Google Shape;4757;p665"/>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58" name="Google Shape;4758;p66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759" name="Google Shape;4759;p66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760" name="Google Shape;4760;p6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761" name="Google Shape;4761;p6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762" name="Google Shape;4762;p665"/>
          <p:cNvGrpSpPr/>
          <p:nvPr/>
        </p:nvGrpSpPr>
        <p:grpSpPr>
          <a:xfrm>
            <a:off x="7191543" y="1"/>
            <a:ext cx="5000459" cy="1425992"/>
            <a:chOff x="7191542" y="1"/>
            <a:chExt cx="5000459" cy="1425992"/>
          </a:xfrm>
        </p:grpSpPr>
        <p:pic>
          <p:nvPicPr>
            <p:cNvPr id="4763" name="Google Shape;4763;p6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64" name="Google Shape;4764;p665"/>
            <p:cNvGrpSpPr/>
            <p:nvPr/>
          </p:nvGrpSpPr>
          <p:grpSpPr>
            <a:xfrm>
              <a:off x="7191542" y="1"/>
              <a:ext cx="5000459" cy="1425992"/>
              <a:chOff x="7186272" y="0"/>
              <a:chExt cx="5005729" cy="1427495"/>
            </a:xfrm>
          </p:grpSpPr>
          <p:sp>
            <p:nvSpPr>
              <p:cNvPr id="4765" name="Google Shape;4765;p6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4766" name="Google Shape;4766;p6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4767" name="Google Shape;4767;p66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02.xml><?xml version="1.0" encoding="utf-8"?>
<p:sldLayout xmlns:a="http://schemas.openxmlformats.org/drawingml/2006/main" xmlns:r="http://schemas.openxmlformats.org/officeDocument/2006/relationships" xmlns:p="http://schemas.openxmlformats.org/presentationml/2006/main" matchingName="Title Only">
  <p:cSld name="Title Only 5">
    <p:spTree>
      <p:nvGrpSpPr>
        <p:cNvPr id="1" name="Shape 4768"/>
        <p:cNvGrpSpPr/>
        <p:nvPr/>
      </p:nvGrpSpPr>
      <p:grpSpPr>
        <a:xfrm>
          <a:off x="0" y="0"/>
          <a:ext cx="0" cy="0"/>
          <a:chOff x="0" y="0"/>
          <a:chExt cx="0" cy="0"/>
        </a:xfrm>
      </p:grpSpPr>
      <p:grpSp>
        <p:nvGrpSpPr>
          <p:cNvPr id="4769" name="Google Shape;4769;p666"/>
          <p:cNvGrpSpPr/>
          <p:nvPr/>
        </p:nvGrpSpPr>
        <p:grpSpPr>
          <a:xfrm>
            <a:off x="7191542" y="1"/>
            <a:ext cx="5000459" cy="1425992"/>
            <a:chOff x="7191542" y="1"/>
            <a:chExt cx="5000459" cy="1425992"/>
          </a:xfrm>
        </p:grpSpPr>
        <p:pic>
          <p:nvPicPr>
            <p:cNvPr id="4770" name="Google Shape;4770;p6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71" name="Google Shape;4771;p666"/>
            <p:cNvGrpSpPr/>
            <p:nvPr/>
          </p:nvGrpSpPr>
          <p:grpSpPr>
            <a:xfrm>
              <a:off x="7191542" y="1"/>
              <a:ext cx="5000459" cy="1425992"/>
              <a:chOff x="7186272" y="0"/>
              <a:chExt cx="5005729" cy="1427495"/>
            </a:xfrm>
          </p:grpSpPr>
          <p:sp>
            <p:nvSpPr>
              <p:cNvPr id="4772" name="Google Shape;4772;p6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73" name="Google Shape;4773;p6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774" name="Google Shape;4774;p66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75" name="Google Shape;4775;p66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776" name="Google Shape;4776;p6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777" name="Google Shape;4777;p6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03.xml><?xml version="1.0" encoding="utf-8"?>
<p:sldLayout xmlns:a="http://schemas.openxmlformats.org/drawingml/2006/main" xmlns:r="http://schemas.openxmlformats.org/officeDocument/2006/relationships" xmlns:p="http://schemas.openxmlformats.org/presentationml/2006/main" matchingName="End">
  <p:cSld name="End 7">
    <p:spTree>
      <p:nvGrpSpPr>
        <p:cNvPr id="1" name="Shape 4778"/>
        <p:cNvGrpSpPr/>
        <p:nvPr/>
      </p:nvGrpSpPr>
      <p:grpSpPr>
        <a:xfrm>
          <a:off x="0" y="0"/>
          <a:ext cx="0" cy="0"/>
          <a:chOff x="0" y="0"/>
          <a:chExt cx="0" cy="0"/>
        </a:xfrm>
      </p:grpSpPr>
      <p:grpSp>
        <p:nvGrpSpPr>
          <p:cNvPr id="4779" name="Google Shape;4779;p667"/>
          <p:cNvGrpSpPr/>
          <p:nvPr/>
        </p:nvGrpSpPr>
        <p:grpSpPr>
          <a:xfrm>
            <a:off x="0" y="0"/>
            <a:ext cx="12192000" cy="2148830"/>
            <a:chOff x="0" y="0"/>
            <a:chExt cx="12192000" cy="2148830"/>
          </a:xfrm>
        </p:grpSpPr>
        <p:sp>
          <p:nvSpPr>
            <p:cNvPr id="4780" name="Google Shape;4780;p667"/>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81" name="Google Shape;4781;p667"/>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782" name="Google Shape;4782;p667"/>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783" name="Google Shape;4783;p667"/>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784" name="Google Shape;4784;p667"/>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785" name="Google Shape;4785;p667"/>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4786" name="Google Shape;4786;p667"/>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204.xml><?xml version="1.0" encoding="utf-8"?>
<p:sldLayout xmlns:a="http://schemas.openxmlformats.org/drawingml/2006/main" xmlns:r="http://schemas.openxmlformats.org/officeDocument/2006/relationships" xmlns:p="http://schemas.openxmlformats.org/presentationml/2006/main" matchingName="66_Quotation">
  <p:cSld name="66_Quotation">
    <p:spTree>
      <p:nvGrpSpPr>
        <p:cNvPr id="1" name="Shape 4787"/>
        <p:cNvGrpSpPr/>
        <p:nvPr/>
      </p:nvGrpSpPr>
      <p:grpSpPr>
        <a:xfrm>
          <a:off x="0" y="0"/>
          <a:ext cx="0" cy="0"/>
          <a:chOff x="0" y="0"/>
          <a:chExt cx="0" cy="0"/>
        </a:xfrm>
      </p:grpSpPr>
      <p:sp>
        <p:nvSpPr>
          <p:cNvPr id="4788" name="Google Shape;4788;p66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789" name="Google Shape;4789;p66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90" name="Google Shape;4790;p66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791" name="Google Shape;4791;p66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792" name="Google Shape;4792;p6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793" name="Google Shape;4793;p6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794" name="Google Shape;4794;p668"/>
          <p:cNvGrpSpPr/>
          <p:nvPr/>
        </p:nvGrpSpPr>
        <p:grpSpPr>
          <a:xfrm>
            <a:off x="7191542" y="1"/>
            <a:ext cx="5000459" cy="1425992"/>
            <a:chOff x="7191542" y="1"/>
            <a:chExt cx="5000459" cy="1425992"/>
          </a:xfrm>
        </p:grpSpPr>
        <p:pic>
          <p:nvPicPr>
            <p:cNvPr id="4795" name="Google Shape;4795;p6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96" name="Google Shape;4796;p668"/>
            <p:cNvGrpSpPr/>
            <p:nvPr/>
          </p:nvGrpSpPr>
          <p:grpSpPr>
            <a:xfrm>
              <a:off x="7191542" y="1"/>
              <a:ext cx="5000459" cy="1425992"/>
              <a:chOff x="7186272" y="0"/>
              <a:chExt cx="5005729" cy="1427495"/>
            </a:xfrm>
          </p:grpSpPr>
          <p:sp>
            <p:nvSpPr>
              <p:cNvPr id="4797" name="Google Shape;4797;p6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798" name="Google Shape;4798;p6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799" name="Google Shape;4799;p66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05.xml><?xml version="1.0" encoding="utf-8"?>
<p:sldLayout xmlns:a="http://schemas.openxmlformats.org/drawingml/2006/main" xmlns:r="http://schemas.openxmlformats.org/officeDocument/2006/relationships" xmlns:p="http://schemas.openxmlformats.org/presentationml/2006/main" matchingName="12_Cover">
  <p:cSld name="12_Cover 2">
    <p:spTree>
      <p:nvGrpSpPr>
        <p:cNvPr id="1" name="Shape 4800"/>
        <p:cNvGrpSpPr/>
        <p:nvPr/>
      </p:nvGrpSpPr>
      <p:grpSpPr>
        <a:xfrm>
          <a:off x="0" y="0"/>
          <a:ext cx="0" cy="0"/>
          <a:chOff x="0" y="0"/>
          <a:chExt cx="0" cy="0"/>
        </a:xfrm>
      </p:grpSpPr>
      <p:sp>
        <p:nvSpPr>
          <p:cNvPr id="4801" name="Google Shape;4801;p669"/>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02" name="Google Shape;4802;p669"/>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03" name="Google Shape;4803;p669"/>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804" name="Google Shape;4804;p669"/>
          <p:cNvSpPr>
            <a:spLocks noGrp="1"/>
          </p:cNvSpPr>
          <p:nvPr>
            <p:ph type="pic" idx="2"/>
          </p:nvPr>
        </p:nvSpPr>
        <p:spPr>
          <a:xfrm>
            <a:off x="7118684" y="233915"/>
            <a:ext cx="5073316" cy="5943600"/>
          </a:xfrm>
          <a:prstGeom prst="rect">
            <a:avLst/>
          </a:prstGeom>
          <a:noFill/>
          <a:ln>
            <a:noFill/>
          </a:ln>
        </p:spPr>
      </p:sp>
      <p:grpSp>
        <p:nvGrpSpPr>
          <p:cNvPr id="4805" name="Google Shape;4805;p669"/>
          <p:cNvGrpSpPr/>
          <p:nvPr/>
        </p:nvGrpSpPr>
        <p:grpSpPr>
          <a:xfrm>
            <a:off x="0" y="5020348"/>
            <a:ext cx="12192000" cy="1837653"/>
            <a:chOff x="0" y="5020348"/>
            <a:chExt cx="12192000" cy="1837653"/>
          </a:xfrm>
        </p:grpSpPr>
        <p:sp>
          <p:nvSpPr>
            <p:cNvPr id="4806" name="Google Shape;4806;p66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07" name="Google Shape;4807;p66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4808" name="Google Shape;4808;p66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206.xml><?xml version="1.0" encoding="utf-8"?>
<p:sldLayout xmlns:a="http://schemas.openxmlformats.org/drawingml/2006/main" xmlns:r="http://schemas.openxmlformats.org/officeDocument/2006/relationships" xmlns:p="http://schemas.openxmlformats.org/presentationml/2006/main" matchingName="12_Divider">
  <p:cSld name="12_Divider 2">
    <p:bg>
      <p:bgPr>
        <a:solidFill>
          <a:schemeClr val="lt2"/>
        </a:solidFill>
        <a:effectLst/>
      </p:bgPr>
    </p:bg>
    <p:spTree>
      <p:nvGrpSpPr>
        <p:cNvPr id="1" name="Shape 4809"/>
        <p:cNvGrpSpPr/>
        <p:nvPr/>
      </p:nvGrpSpPr>
      <p:grpSpPr>
        <a:xfrm>
          <a:off x="0" y="0"/>
          <a:ext cx="0" cy="0"/>
          <a:chOff x="0" y="0"/>
          <a:chExt cx="0" cy="0"/>
        </a:xfrm>
      </p:grpSpPr>
      <p:grpSp>
        <p:nvGrpSpPr>
          <p:cNvPr id="4810" name="Google Shape;4810;p670"/>
          <p:cNvGrpSpPr/>
          <p:nvPr/>
        </p:nvGrpSpPr>
        <p:grpSpPr>
          <a:xfrm>
            <a:off x="0" y="5020347"/>
            <a:ext cx="12192000" cy="1837653"/>
            <a:chOff x="0" y="5020347"/>
            <a:chExt cx="12192000" cy="1837653"/>
          </a:xfrm>
        </p:grpSpPr>
        <p:sp>
          <p:nvSpPr>
            <p:cNvPr id="4811" name="Google Shape;4811;p67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12" name="Google Shape;4812;p67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13" name="Google Shape;4813;p67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4814" name="Google Shape;4814;p67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815" name="Google Shape;4815;p670"/>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16" name="Google Shape;4816;p670"/>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207.xml><?xml version="1.0" encoding="utf-8"?>
<p:sldLayout xmlns:a="http://schemas.openxmlformats.org/drawingml/2006/main" xmlns:r="http://schemas.openxmlformats.org/officeDocument/2006/relationships" xmlns:p="http://schemas.openxmlformats.org/presentationml/2006/main" matchingName="12_Photo Slide">
  <p:cSld name="12_Photo Slide">
    <p:spTree>
      <p:nvGrpSpPr>
        <p:cNvPr id="1" name="Shape 4817"/>
        <p:cNvGrpSpPr/>
        <p:nvPr/>
      </p:nvGrpSpPr>
      <p:grpSpPr>
        <a:xfrm>
          <a:off x="0" y="0"/>
          <a:ext cx="0" cy="0"/>
          <a:chOff x="0" y="0"/>
          <a:chExt cx="0" cy="0"/>
        </a:xfrm>
      </p:grpSpPr>
      <p:sp>
        <p:nvSpPr>
          <p:cNvPr id="4818" name="Google Shape;4818;p67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4819" name="Google Shape;4819;p67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4820" name="Google Shape;4820;p671"/>
          <p:cNvGrpSpPr/>
          <p:nvPr/>
        </p:nvGrpSpPr>
        <p:grpSpPr>
          <a:xfrm>
            <a:off x="0" y="5379426"/>
            <a:ext cx="2807368" cy="753891"/>
            <a:chOff x="0" y="5379426"/>
            <a:chExt cx="2807368" cy="753891"/>
          </a:xfrm>
        </p:grpSpPr>
        <p:sp>
          <p:nvSpPr>
            <p:cNvPr id="4821" name="Google Shape;4821;p67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22" name="Google Shape;4822;p67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4823" name="Google Shape;4823;p671"/>
          <p:cNvSpPr>
            <a:spLocks noGrp="1"/>
          </p:cNvSpPr>
          <p:nvPr>
            <p:ph type="pic" idx="2"/>
          </p:nvPr>
        </p:nvSpPr>
        <p:spPr>
          <a:xfrm>
            <a:off x="2807368" y="457202"/>
            <a:ext cx="8915400" cy="5943598"/>
          </a:xfrm>
          <a:prstGeom prst="rect">
            <a:avLst/>
          </a:prstGeom>
          <a:noFill/>
          <a:ln>
            <a:noFill/>
          </a:ln>
        </p:spPr>
      </p:sp>
      <p:pic>
        <p:nvPicPr>
          <p:cNvPr id="4824" name="Google Shape;4824;p67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208.xml><?xml version="1.0" encoding="utf-8"?>
<p:sldLayout xmlns:a="http://schemas.openxmlformats.org/drawingml/2006/main" xmlns:r="http://schemas.openxmlformats.org/officeDocument/2006/relationships" xmlns:p="http://schemas.openxmlformats.org/presentationml/2006/main" matchingName="Cover B">
  <p:cSld name="Cover B 3">
    <p:spTree>
      <p:nvGrpSpPr>
        <p:cNvPr id="1" name="Shape 4825"/>
        <p:cNvGrpSpPr/>
        <p:nvPr/>
      </p:nvGrpSpPr>
      <p:grpSpPr>
        <a:xfrm>
          <a:off x="0" y="0"/>
          <a:ext cx="0" cy="0"/>
          <a:chOff x="0" y="0"/>
          <a:chExt cx="0" cy="0"/>
        </a:xfrm>
      </p:grpSpPr>
      <p:sp>
        <p:nvSpPr>
          <p:cNvPr id="4826" name="Google Shape;4826;p672"/>
          <p:cNvSpPr txBox="1">
            <a:spLocks noGrp="1"/>
          </p:cNvSpPr>
          <p:nvPr>
            <p:ph type="ctrTitle"/>
          </p:nvPr>
        </p:nvSpPr>
        <p:spPr>
          <a:xfrm>
            <a:off x="513348"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27" name="Google Shape;4827;p672"/>
          <p:cNvSpPr txBox="1">
            <a:spLocks noGrp="1"/>
          </p:cNvSpPr>
          <p:nvPr>
            <p:ph type="subTitle" idx="1"/>
          </p:nvPr>
        </p:nvSpPr>
        <p:spPr>
          <a:xfrm>
            <a:off x="513348" y="540032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4828" name="Google Shape;4828;p672"/>
          <p:cNvGrpSpPr/>
          <p:nvPr/>
        </p:nvGrpSpPr>
        <p:grpSpPr>
          <a:xfrm flipH="1">
            <a:off x="-1" y="1"/>
            <a:ext cx="6418725" cy="1509822"/>
            <a:chOff x="7522541" y="1"/>
            <a:chExt cx="4669459" cy="1098357"/>
          </a:xfrm>
        </p:grpSpPr>
        <p:sp>
          <p:nvSpPr>
            <p:cNvPr id="4829" name="Google Shape;4829;p672"/>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30" name="Google Shape;4830;p672"/>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pic>
        <p:nvPicPr>
          <p:cNvPr id="4831" name="Google Shape;4831;p672"/>
          <p:cNvPicPr preferRelativeResize="0"/>
          <p:nvPr/>
        </p:nvPicPr>
        <p:blipFill rotWithShape="1">
          <a:blip r:embed="rId2">
            <a:alphaModFix/>
          </a:blip>
          <a:srcRect/>
          <a:stretch/>
        </p:blipFill>
        <p:spPr>
          <a:xfrm>
            <a:off x="513348" y="136525"/>
            <a:ext cx="1945206" cy="879974"/>
          </a:xfrm>
          <a:prstGeom prst="rect">
            <a:avLst/>
          </a:prstGeom>
          <a:noFill/>
          <a:ln>
            <a:noFill/>
          </a:ln>
        </p:spPr>
      </p:pic>
    </p:spTree>
  </p:cSld>
  <p:clrMapOvr>
    <a:masterClrMapping/>
  </p:clrMapOvr>
</p:sldLayout>
</file>

<file path=ppt/slideLayouts/slideLayout2209.xml><?xml version="1.0" encoding="utf-8"?>
<p:sldLayout xmlns:a="http://schemas.openxmlformats.org/drawingml/2006/main" xmlns:r="http://schemas.openxmlformats.org/officeDocument/2006/relationships" xmlns:p="http://schemas.openxmlformats.org/presentationml/2006/main" matchingName="2_Quotation">
  <p:cSld name="2_Quotation 5">
    <p:spTree>
      <p:nvGrpSpPr>
        <p:cNvPr id="1" name="Shape 4832"/>
        <p:cNvGrpSpPr/>
        <p:nvPr/>
      </p:nvGrpSpPr>
      <p:grpSpPr>
        <a:xfrm>
          <a:off x="0" y="0"/>
          <a:ext cx="0" cy="0"/>
          <a:chOff x="0" y="0"/>
          <a:chExt cx="0" cy="0"/>
        </a:xfrm>
      </p:grpSpPr>
      <p:sp>
        <p:nvSpPr>
          <p:cNvPr id="4833" name="Google Shape;4833;p67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34" name="Google Shape;4834;p67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35" name="Google Shape;4835;p67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836" name="Google Shape;4836;p67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837" name="Google Shape;4837;p67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838" name="Google Shape;4838;p67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839" name="Google Shape;4839;p673"/>
          <p:cNvGrpSpPr/>
          <p:nvPr/>
        </p:nvGrpSpPr>
        <p:grpSpPr>
          <a:xfrm>
            <a:off x="7191542" y="1"/>
            <a:ext cx="5000459" cy="1425992"/>
            <a:chOff x="7191542" y="1"/>
            <a:chExt cx="5000459" cy="1425992"/>
          </a:xfrm>
        </p:grpSpPr>
        <p:pic>
          <p:nvPicPr>
            <p:cNvPr id="4840" name="Google Shape;4840;p67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841" name="Google Shape;4841;p673"/>
            <p:cNvGrpSpPr/>
            <p:nvPr/>
          </p:nvGrpSpPr>
          <p:grpSpPr>
            <a:xfrm>
              <a:off x="7191542" y="1"/>
              <a:ext cx="5000459" cy="1425992"/>
              <a:chOff x="7186272" y="0"/>
              <a:chExt cx="5005729" cy="1427495"/>
            </a:xfrm>
          </p:grpSpPr>
          <p:sp>
            <p:nvSpPr>
              <p:cNvPr id="4842" name="Google Shape;4842;p67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43" name="Google Shape;4843;p67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844" name="Google Shape;4844;p67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Quotation">
  <p:cSld name="Quotation 17 2">
    <p:spTree>
      <p:nvGrpSpPr>
        <p:cNvPr id="1" name="Shape 11149"/>
        <p:cNvGrpSpPr/>
        <p:nvPr/>
      </p:nvGrpSpPr>
      <p:grpSpPr>
        <a:xfrm>
          <a:off x="0" y="0"/>
          <a:ext cx="0" cy="0"/>
          <a:chOff x="0" y="0"/>
          <a:chExt cx="0" cy="0"/>
        </a:xfrm>
      </p:grpSpPr>
      <p:sp>
        <p:nvSpPr>
          <p:cNvPr id="11150" name="Google Shape;11150;p152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151" name="Google Shape;11151;p152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152" name="Google Shape;11152;p152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153" name="Google Shape;11153;p152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154" name="Google Shape;11154;p152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155" name="Google Shape;11155;p152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156" name="Google Shape;11156;p1525"/>
          <p:cNvGrpSpPr/>
          <p:nvPr/>
        </p:nvGrpSpPr>
        <p:grpSpPr>
          <a:xfrm>
            <a:off x="7191542" y="1"/>
            <a:ext cx="5000459" cy="1425992"/>
            <a:chOff x="7191542" y="1"/>
            <a:chExt cx="5000459" cy="1425992"/>
          </a:xfrm>
        </p:grpSpPr>
        <p:pic>
          <p:nvPicPr>
            <p:cNvPr id="11157" name="Google Shape;11157;p152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158" name="Google Shape;11158;p1525"/>
            <p:cNvGrpSpPr/>
            <p:nvPr/>
          </p:nvGrpSpPr>
          <p:grpSpPr>
            <a:xfrm>
              <a:off x="7191542" y="1"/>
              <a:ext cx="5000459" cy="1425992"/>
              <a:chOff x="7186272" y="0"/>
              <a:chExt cx="5005729" cy="1427495"/>
            </a:xfrm>
          </p:grpSpPr>
          <p:sp>
            <p:nvSpPr>
              <p:cNvPr id="11159" name="Google Shape;11159;p152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160" name="Google Shape;11160;p152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161" name="Google Shape;11161;p152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10.xml><?xml version="1.0" encoding="utf-8"?>
<p:sldLayout xmlns:a="http://schemas.openxmlformats.org/drawingml/2006/main" xmlns:r="http://schemas.openxmlformats.org/officeDocument/2006/relationships" xmlns:p="http://schemas.openxmlformats.org/presentationml/2006/main" matchingName="3_Quotation">
  <p:cSld name="3_Quotation 4">
    <p:spTree>
      <p:nvGrpSpPr>
        <p:cNvPr id="1" name="Shape 4845"/>
        <p:cNvGrpSpPr/>
        <p:nvPr/>
      </p:nvGrpSpPr>
      <p:grpSpPr>
        <a:xfrm>
          <a:off x="0" y="0"/>
          <a:ext cx="0" cy="0"/>
          <a:chOff x="0" y="0"/>
          <a:chExt cx="0" cy="0"/>
        </a:xfrm>
      </p:grpSpPr>
      <p:sp>
        <p:nvSpPr>
          <p:cNvPr id="4846" name="Google Shape;4846;p67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47" name="Google Shape;4847;p67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48" name="Google Shape;4848;p67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849" name="Google Shape;4849;p67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850" name="Google Shape;4850;p67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851" name="Google Shape;4851;p67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852" name="Google Shape;4852;p674"/>
          <p:cNvGrpSpPr/>
          <p:nvPr/>
        </p:nvGrpSpPr>
        <p:grpSpPr>
          <a:xfrm>
            <a:off x="7191542" y="1"/>
            <a:ext cx="5000459" cy="1425992"/>
            <a:chOff x="7191542" y="1"/>
            <a:chExt cx="5000459" cy="1425992"/>
          </a:xfrm>
        </p:grpSpPr>
        <p:pic>
          <p:nvPicPr>
            <p:cNvPr id="4853" name="Google Shape;4853;p67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854" name="Google Shape;4854;p674"/>
            <p:cNvGrpSpPr/>
            <p:nvPr/>
          </p:nvGrpSpPr>
          <p:grpSpPr>
            <a:xfrm>
              <a:off x="7191542" y="1"/>
              <a:ext cx="5000459" cy="1425992"/>
              <a:chOff x="7186272" y="0"/>
              <a:chExt cx="5005729" cy="1427495"/>
            </a:xfrm>
          </p:grpSpPr>
          <p:sp>
            <p:nvSpPr>
              <p:cNvPr id="4855" name="Google Shape;4855;p67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56" name="Google Shape;4856;p67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857" name="Google Shape;4857;p67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11.xml><?xml version="1.0" encoding="utf-8"?>
<p:sldLayout xmlns:a="http://schemas.openxmlformats.org/drawingml/2006/main" xmlns:r="http://schemas.openxmlformats.org/officeDocument/2006/relationships" xmlns:p="http://schemas.openxmlformats.org/presentationml/2006/main" matchingName="Cover">
  <p:cSld name="Cover 12">
    <p:spTree>
      <p:nvGrpSpPr>
        <p:cNvPr id="1" name="Shape 4858"/>
        <p:cNvGrpSpPr/>
        <p:nvPr/>
      </p:nvGrpSpPr>
      <p:grpSpPr>
        <a:xfrm>
          <a:off x="0" y="0"/>
          <a:ext cx="0" cy="0"/>
          <a:chOff x="0" y="0"/>
          <a:chExt cx="0" cy="0"/>
        </a:xfrm>
      </p:grpSpPr>
      <p:sp>
        <p:nvSpPr>
          <p:cNvPr id="4859" name="Google Shape;4859;p675"/>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60" name="Google Shape;4860;p675"/>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61" name="Google Shape;4861;p675"/>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862" name="Google Shape;4862;p675"/>
          <p:cNvSpPr>
            <a:spLocks noGrp="1"/>
          </p:cNvSpPr>
          <p:nvPr>
            <p:ph type="pic" idx="2"/>
          </p:nvPr>
        </p:nvSpPr>
        <p:spPr>
          <a:xfrm>
            <a:off x="7118684" y="233915"/>
            <a:ext cx="5073316" cy="5943600"/>
          </a:xfrm>
          <a:prstGeom prst="rect">
            <a:avLst/>
          </a:prstGeom>
          <a:noFill/>
          <a:ln>
            <a:noFill/>
          </a:ln>
        </p:spPr>
      </p:sp>
      <p:grpSp>
        <p:nvGrpSpPr>
          <p:cNvPr id="4863" name="Google Shape;4863;p675"/>
          <p:cNvGrpSpPr/>
          <p:nvPr/>
        </p:nvGrpSpPr>
        <p:grpSpPr>
          <a:xfrm>
            <a:off x="0" y="5020348"/>
            <a:ext cx="12192000" cy="1837653"/>
            <a:chOff x="0" y="5020348"/>
            <a:chExt cx="12192000" cy="1837653"/>
          </a:xfrm>
        </p:grpSpPr>
        <p:sp>
          <p:nvSpPr>
            <p:cNvPr id="4864" name="Google Shape;4864;p67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65" name="Google Shape;4865;p675"/>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4866" name="Google Shape;4866;p67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212.xml><?xml version="1.0" encoding="utf-8"?>
<p:sldLayout xmlns:a="http://schemas.openxmlformats.org/drawingml/2006/main" xmlns:r="http://schemas.openxmlformats.org/officeDocument/2006/relationships" xmlns:p="http://schemas.openxmlformats.org/presentationml/2006/main" matchingName="Divider">
  <p:cSld name="Divider 13">
    <p:bg>
      <p:bgPr>
        <a:solidFill>
          <a:schemeClr val="lt2"/>
        </a:solidFill>
        <a:effectLst/>
      </p:bgPr>
    </p:bg>
    <p:spTree>
      <p:nvGrpSpPr>
        <p:cNvPr id="1" name="Shape 4867"/>
        <p:cNvGrpSpPr/>
        <p:nvPr/>
      </p:nvGrpSpPr>
      <p:grpSpPr>
        <a:xfrm>
          <a:off x="0" y="0"/>
          <a:ext cx="0" cy="0"/>
          <a:chOff x="0" y="0"/>
          <a:chExt cx="0" cy="0"/>
        </a:xfrm>
      </p:grpSpPr>
      <p:grpSp>
        <p:nvGrpSpPr>
          <p:cNvPr id="4868" name="Google Shape;4868;p676"/>
          <p:cNvGrpSpPr/>
          <p:nvPr/>
        </p:nvGrpSpPr>
        <p:grpSpPr>
          <a:xfrm>
            <a:off x="0" y="5020347"/>
            <a:ext cx="12192000" cy="1837653"/>
            <a:chOff x="0" y="5020347"/>
            <a:chExt cx="12192000" cy="1837653"/>
          </a:xfrm>
        </p:grpSpPr>
        <p:sp>
          <p:nvSpPr>
            <p:cNvPr id="4869" name="Google Shape;4869;p67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70" name="Google Shape;4870;p67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71" name="Google Shape;4871;p67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4872" name="Google Shape;4872;p67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873" name="Google Shape;4873;p676"/>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74" name="Google Shape;4874;p676"/>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213.xml><?xml version="1.0" encoding="utf-8"?>
<p:sldLayout xmlns:a="http://schemas.openxmlformats.org/drawingml/2006/main" xmlns:r="http://schemas.openxmlformats.org/officeDocument/2006/relationships" xmlns:p="http://schemas.openxmlformats.org/presentationml/2006/main" matchingName="Photo Slide">
  <p:cSld name="Photo Slide 8">
    <p:spTree>
      <p:nvGrpSpPr>
        <p:cNvPr id="1" name="Shape 4875"/>
        <p:cNvGrpSpPr/>
        <p:nvPr/>
      </p:nvGrpSpPr>
      <p:grpSpPr>
        <a:xfrm>
          <a:off x="0" y="0"/>
          <a:ext cx="0" cy="0"/>
          <a:chOff x="0" y="0"/>
          <a:chExt cx="0" cy="0"/>
        </a:xfrm>
      </p:grpSpPr>
      <p:sp>
        <p:nvSpPr>
          <p:cNvPr id="4876" name="Google Shape;4876;p678"/>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4877" name="Google Shape;4877;p678"/>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4878" name="Google Shape;4878;p678"/>
          <p:cNvGrpSpPr/>
          <p:nvPr/>
        </p:nvGrpSpPr>
        <p:grpSpPr>
          <a:xfrm>
            <a:off x="0" y="5379426"/>
            <a:ext cx="2807368" cy="753891"/>
            <a:chOff x="0" y="5379426"/>
            <a:chExt cx="2807368" cy="753891"/>
          </a:xfrm>
        </p:grpSpPr>
        <p:sp>
          <p:nvSpPr>
            <p:cNvPr id="4879" name="Google Shape;4879;p67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80" name="Google Shape;4880;p67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4881" name="Google Shape;4881;p678"/>
          <p:cNvSpPr>
            <a:spLocks noGrp="1"/>
          </p:cNvSpPr>
          <p:nvPr>
            <p:ph type="pic" idx="2"/>
          </p:nvPr>
        </p:nvSpPr>
        <p:spPr>
          <a:xfrm>
            <a:off x="2807368" y="457202"/>
            <a:ext cx="8915400" cy="5943598"/>
          </a:xfrm>
          <a:prstGeom prst="rect">
            <a:avLst/>
          </a:prstGeom>
          <a:noFill/>
          <a:ln>
            <a:noFill/>
          </a:ln>
        </p:spPr>
      </p:sp>
      <p:pic>
        <p:nvPicPr>
          <p:cNvPr id="4882" name="Google Shape;4882;p678"/>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214.xml><?xml version="1.0" encoding="utf-8"?>
<p:sldLayout xmlns:a="http://schemas.openxmlformats.org/drawingml/2006/main" xmlns:r="http://schemas.openxmlformats.org/officeDocument/2006/relationships" xmlns:p="http://schemas.openxmlformats.org/presentationml/2006/main" matchingName="Quotation">
  <p:cSld name="Quotation 19">
    <p:spTree>
      <p:nvGrpSpPr>
        <p:cNvPr id="1" name="Shape 4883"/>
        <p:cNvGrpSpPr/>
        <p:nvPr/>
      </p:nvGrpSpPr>
      <p:grpSpPr>
        <a:xfrm>
          <a:off x="0" y="0"/>
          <a:ext cx="0" cy="0"/>
          <a:chOff x="0" y="0"/>
          <a:chExt cx="0" cy="0"/>
        </a:xfrm>
      </p:grpSpPr>
      <p:sp>
        <p:nvSpPr>
          <p:cNvPr id="4884" name="Google Shape;4884;p67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885" name="Google Shape;4885;p67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86" name="Google Shape;4886;p67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887" name="Google Shape;4887;p67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888" name="Google Shape;4888;p67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889" name="Google Shape;4889;p67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890" name="Google Shape;4890;p679"/>
          <p:cNvGrpSpPr/>
          <p:nvPr/>
        </p:nvGrpSpPr>
        <p:grpSpPr>
          <a:xfrm>
            <a:off x="7191542" y="1"/>
            <a:ext cx="5000459" cy="1425992"/>
            <a:chOff x="7191542" y="1"/>
            <a:chExt cx="5000459" cy="1425992"/>
          </a:xfrm>
        </p:grpSpPr>
        <p:pic>
          <p:nvPicPr>
            <p:cNvPr id="4891" name="Google Shape;4891;p67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892" name="Google Shape;4892;p679"/>
            <p:cNvGrpSpPr/>
            <p:nvPr/>
          </p:nvGrpSpPr>
          <p:grpSpPr>
            <a:xfrm>
              <a:off x="7191542" y="1"/>
              <a:ext cx="5000459" cy="1425992"/>
              <a:chOff x="7186272" y="0"/>
              <a:chExt cx="5005729" cy="1427495"/>
            </a:xfrm>
          </p:grpSpPr>
          <p:sp>
            <p:nvSpPr>
              <p:cNvPr id="4893" name="Google Shape;4893;p67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4" name="Google Shape;4894;p67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895" name="Google Shape;4895;p67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15.xml><?xml version="1.0" encoding="utf-8"?>
<p:sldLayout xmlns:a="http://schemas.openxmlformats.org/drawingml/2006/main" xmlns:r="http://schemas.openxmlformats.org/officeDocument/2006/relationships" xmlns:p="http://schemas.openxmlformats.org/presentationml/2006/main" matchingName="End">
  <p:cSld name="End 8">
    <p:spTree>
      <p:nvGrpSpPr>
        <p:cNvPr id="1" name="Shape 4896"/>
        <p:cNvGrpSpPr/>
        <p:nvPr/>
      </p:nvGrpSpPr>
      <p:grpSpPr>
        <a:xfrm>
          <a:off x="0" y="0"/>
          <a:ext cx="0" cy="0"/>
          <a:chOff x="0" y="0"/>
          <a:chExt cx="0" cy="0"/>
        </a:xfrm>
      </p:grpSpPr>
      <p:grpSp>
        <p:nvGrpSpPr>
          <p:cNvPr id="4897" name="Google Shape;4897;p680"/>
          <p:cNvGrpSpPr/>
          <p:nvPr/>
        </p:nvGrpSpPr>
        <p:grpSpPr>
          <a:xfrm>
            <a:off x="0" y="0"/>
            <a:ext cx="12192000" cy="2148830"/>
            <a:chOff x="0" y="0"/>
            <a:chExt cx="12192000" cy="2148830"/>
          </a:xfrm>
        </p:grpSpPr>
        <p:sp>
          <p:nvSpPr>
            <p:cNvPr id="4898" name="Google Shape;4898;p680"/>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899" name="Google Shape;4899;p680"/>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4900" name="Google Shape;4900;p680"/>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901" name="Google Shape;4901;p680"/>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02" name="Google Shape;4902;p680"/>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4903" name="Google Shape;4903;p680"/>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4904" name="Google Shape;4904;p680"/>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216.xml><?xml version="1.0" encoding="utf-8"?>
<p:sldLayout xmlns:a="http://schemas.openxmlformats.org/drawingml/2006/main" xmlns:r="http://schemas.openxmlformats.org/officeDocument/2006/relationships" xmlns:p="http://schemas.openxmlformats.org/presentationml/2006/main" matchingName="Title and Content">
  <p:cSld name="Title and Content 7">
    <p:spTree>
      <p:nvGrpSpPr>
        <p:cNvPr id="1" name="Shape 4905"/>
        <p:cNvGrpSpPr/>
        <p:nvPr/>
      </p:nvGrpSpPr>
      <p:grpSpPr>
        <a:xfrm>
          <a:off x="0" y="0"/>
          <a:ext cx="0" cy="0"/>
          <a:chOff x="0" y="0"/>
          <a:chExt cx="0" cy="0"/>
        </a:xfrm>
      </p:grpSpPr>
      <p:grpSp>
        <p:nvGrpSpPr>
          <p:cNvPr id="4906" name="Google Shape;4906;p681"/>
          <p:cNvGrpSpPr/>
          <p:nvPr/>
        </p:nvGrpSpPr>
        <p:grpSpPr>
          <a:xfrm>
            <a:off x="7191542" y="1"/>
            <a:ext cx="5000459" cy="1425992"/>
            <a:chOff x="7191542" y="1"/>
            <a:chExt cx="5000459" cy="1425992"/>
          </a:xfrm>
        </p:grpSpPr>
        <p:pic>
          <p:nvPicPr>
            <p:cNvPr id="4907" name="Google Shape;4907;p68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08" name="Google Shape;4908;p681"/>
            <p:cNvGrpSpPr/>
            <p:nvPr/>
          </p:nvGrpSpPr>
          <p:grpSpPr>
            <a:xfrm>
              <a:off x="7191542" y="1"/>
              <a:ext cx="5000459" cy="1425992"/>
              <a:chOff x="7186272" y="0"/>
              <a:chExt cx="5005729" cy="1427495"/>
            </a:xfrm>
          </p:grpSpPr>
          <p:sp>
            <p:nvSpPr>
              <p:cNvPr id="4909" name="Google Shape;4909;p68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10" name="Google Shape;4910;p68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911" name="Google Shape;4911;p68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12" name="Google Shape;4912;p68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13" name="Google Shape;4913;p68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914" name="Google Shape;4914;p68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15" name="Google Shape;4915;p68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17.xml><?xml version="1.0" encoding="utf-8"?>
<p:sldLayout xmlns:a="http://schemas.openxmlformats.org/drawingml/2006/main" xmlns:r="http://schemas.openxmlformats.org/officeDocument/2006/relationships" xmlns:p="http://schemas.openxmlformats.org/presentationml/2006/main" matchingName="Two Content">
  <p:cSld name="Two Content 6">
    <p:spTree>
      <p:nvGrpSpPr>
        <p:cNvPr id="1" name="Shape 4916"/>
        <p:cNvGrpSpPr/>
        <p:nvPr/>
      </p:nvGrpSpPr>
      <p:grpSpPr>
        <a:xfrm>
          <a:off x="0" y="0"/>
          <a:ext cx="0" cy="0"/>
          <a:chOff x="0" y="0"/>
          <a:chExt cx="0" cy="0"/>
        </a:xfrm>
      </p:grpSpPr>
      <p:sp>
        <p:nvSpPr>
          <p:cNvPr id="4917" name="Google Shape;4917;p68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18" name="Google Shape;4918;p682"/>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4919" name="Google Shape;4919;p682"/>
          <p:cNvGrpSpPr/>
          <p:nvPr/>
        </p:nvGrpSpPr>
        <p:grpSpPr>
          <a:xfrm>
            <a:off x="7191542" y="1"/>
            <a:ext cx="5000459" cy="1425992"/>
            <a:chOff x="7191542" y="1"/>
            <a:chExt cx="5000459" cy="1425992"/>
          </a:xfrm>
        </p:grpSpPr>
        <p:pic>
          <p:nvPicPr>
            <p:cNvPr id="4920" name="Google Shape;4920;p68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21" name="Google Shape;4921;p682"/>
            <p:cNvGrpSpPr/>
            <p:nvPr/>
          </p:nvGrpSpPr>
          <p:grpSpPr>
            <a:xfrm>
              <a:off x="7191542" y="1"/>
              <a:ext cx="5000459" cy="1425992"/>
              <a:chOff x="7186272" y="0"/>
              <a:chExt cx="5005729" cy="1427495"/>
            </a:xfrm>
          </p:grpSpPr>
          <p:sp>
            <p:nvSpPr>
              <p:cNvPr id="4922" name="Google Shape;4922;p68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23" name="Google Shape;4923;p68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924" name="Google Shape;4924;p682"/>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25" name="Google Shape;4925;p682"/>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926" name="Google Shape;4926;p68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27" name="Google Shape;4927;p68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18.xml><?xml version="1.0" encoding="utf-8"?>
<p:sldLayout xmlns:a="http://schemas.openxmlformats.org/drawingml/2006/main" xmlns:r="http://schemas.openxmlformats.org/officeDocument/2006/relationships" xmlns:p="http://schemas.openxmlformats.org/presentationml/2006/main" matchingName="Comparison">
  <p:cSld name="Comparison 17">
    <p:spTree>
      <p:nvGrpSpPr>
        <p:cNvPr id="1" name="Shape 4928"/>
        <p:cNvGrpSpPr/>
        <p:nvPr/>
      </p:nvGrpSpPr>
      <p:grpSpPr>
        <a:xfrm>
          <a:off x="0" y="0"/>
          <a:ext cx="0" cy="0"/>
          <a:chOff x="0" y="0"/>
          <a:chExt cx="0" cy="0"/>
        </a:xfrm>
      </p:grpSpPr>
      <p:grpSp>
        <p:nvGrpSpPr>
          <p:cNvPr id="4929" name="Google Shape;4929;p683"/>
          <p:cNvGrpSpPr/>
          <p:nvPr/>
        </p:nvGrpSpPr>
        <p:grpSpPr>
          <a:xfrm>
            <a:off x="7191542" y="1"/>
            <a:ext cx="5000459" cy="1425992"/>
            <a:chOff x="7191542" y="1"/>
            <a:chExt cx="5000459" cy="1425992"/>
          </a:xfrm>
        </p:grpSpPr>
        <p:pic>
          <p:nvPicPr>
            <p:cNvPr id="4930" name="Google Shape;4930;p68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31" name="Google Shape;4931;p683"/>
            <p:cNvGrpSpPr/>
            <p:nvPr/>
          </p:nvGrpSpPr>
          <p:grpSpPr>
            <a:xfrm>
              <a:off x="7191542" y="1"/>
              <a:ext cx="5000459" cy="1425992"/>
              <a:chOff x="7186272" y="0"/>
              <a:chExt cx="5005729" cy="1427495"/>
            </a:xfrm>
          </p:grpSpPr>
          <p:sp>
            <p:nvSpPr>
              <p:cNvPr id="4932" name="Google Shape;4932;p68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33" name="Google Shape;4933;p68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934" name="Google Shape;4934;p68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35" name="Google Shape;4935;p683"/>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936" name="Google Shape;4936;p683"/>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37" name="Google Shape;4937;p68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938" name="Google Shape;4938;p68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39" name="Google Shape;4939;p68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940" name="Google Shape;4940;p68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41" name="Google Shape;4941;p68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19.xml><?xml version="1.0" encoding="utf-8"?>
<p:sldLayout xmlns:a="http://schemas.openxmlformats.org/drawingml/2006/main" xmlns:r="http://schemas.openxmlformats.org/officeDocument/2006/relationships" xmlns:p="http://schemas.openxmlformats.org/presentationml/2006/main" matchingName="Title Only">
  <p:cSld name="Title Only 6">
    <p:spTree>
      <p:nvGrpSpPr>
        <p:cNvPr id="1" name="Shape 4942"/>
        <p:cNvGrpSpPr/>
        <p:nvPr/>
      </p:nvGrpSpPr>
      <p:grpSpPr>
        <a:xfrm>
          <a:off x="0" y="0"/>
          <a:ext cx="0" cy="0"/>
          <a:chOff x="0" y="0"/>
          <a:chExt cx="0" cy="0"/>
        </a:xfrm>
      </p:grpSpPr>
      <p:grpSp>
        <p:nvGrpSpPr>
          <p:cNvPr id="4943" name="Google Shape;4943;p684"/>
          <p:cNvGrpSpPr/>
          <p:nvPr/>
        </p:nvGrpSpPr>
        <p:grpSpPr>
          <a:xfrm>
            <a:off x="7191542" y="1"/>
            <a:ext cx="5000459" cy="1425992"/>
            <a:chOff x="7191542" y="1"/>
            <a:chExt cx="5000459" cy="1425992"/>
          </a:xfrm>
        </p:grpSpPr>
        <p:pic>
          <p:nvPicPr>
            <p:cNvPr id="4944" name="Google Shape;4944;p68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45" name="Google Shape;4945;p684"/>
            <p:cNvGrpSpPr/>
            <p:nvPr/>
          </p:nvGrpSpPr>
          <p:grpSpPr>
            <a:xfrm>
              <a:off x="7191542" y="1"/>
              <a:ext cx="5000459" cy="1425992"/>
              <a:chOff x="7186272" y="0"/>
              <a:chExt cx="5005729" cy="1427495"/>
            </a:xfrm>
          </p:grpSpPr>
          <p:sp>
            <p:nvSpPr>
              <p:cNvPr id="4946" name="Google Shape;4946;p68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47" name="Google Shape;4947;p68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4948" name="Google Shape;4948;p68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49" name="Google Shape;4949;p68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950" name="Google Shape;4950;p68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51" name="Google Shape;4951;p68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Title and Content">
  <p:cSld name="Title and Content 14">
    <p:spTree>
      <p:nvGrpSpPr>
        <p:cNvPr id="1" name="Shape 11162"/>
        <p:cNvGrpSpPr/>
        <p:nvPr/>
      </p:nvGrpSpPr>
      <p:grpSpPr>
        <a:xfrm>
          <a:off x="0" y="0"/>
          <a:ext cx="0" cy="0"/>
          <a:chOff x="0" y="0"/>
          <a:chExt cx="0" cy="0"/>
        </a:xfrm>
      </p:grpSpPr>
      <p:grpSp>
        <p:nvGrpSpPr>
          <p:cNvPr id="11163" name="Google Shape;11163;p1526"/>
          <p:cNvGrpSpPr/>
          <p:nvPr/>
        </p:nvGrpSpPr>
        <p:grpSpPr>
          <a:xfrm>
            <a:off x="7191542" y="1"/>
            <a:ext cx="5000459" cy="1425992"/>
            <a:chOff x="7191542" y="1"/>
            <a:chExt cx="5000459" cy="1425992"/>
          </a:xfrm>
        </p:grpSpPr>
        <p:pic>
          <p:nvPicPr>
            <p:cNvPr id="11164" name="Google Shape;11164;p152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165" name="Google Shape;11165;p1526"/>
            <p:cNvGrpSpPr/>
            <p:nvPr/>
          </p:nvGrpSpPr>
          <p:grpSpPr>
            <a:xfrm>
              <a:off x="7191542" y="1"/>
              <a:ext cx="5000459" cy="1425992"/>
              <a:chOff x="7186272" y="0"/>
              <a:chExt cx="5005729" cy="1427495"/>
            </a:xfrm>
          </p:grpSpPr>
          <p:sp>
            <p:nvSpPr>
              <p:cNvPr id="11166" name="Google Shape;11166;p152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167" name="Google Shape;11167;p152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168" name="Google Shape;11168;p152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169" name="Google Shape;11169;p152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170" name="Google Shape;11170;p152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171" name="Google Shape;11171;p152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172" name="Google Shape;11172;p152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20.xml><?xml version="1.0" encoding="utf-8"?>
<p:sldLayout xmlns:a="http://schemas.openxmlformats.org/drawingml/2006/main" xmlns:r="http://schemas.openxmlformats.org/officeDocument/2006/relationships" xmlns:p="http://schemas.openxmlformats.org/presentationml/2006/main" matchingName="81_Quotation">
  <p:cSld name="81_Quotation">
    <p:spTree>
      <p:nvGrpSpPr>
        <p:cNvPr id="1" name="Shape 4952"/>
        <p:cNvGrpSpPr/>
        <p:nvPr/>
      </p:nvGrpSpPr>
      <p:grpSpPr>
        <a:xfrm>
          <a:off x="0" y="0"/>
          <a:ext cx="0" cy="0"/>
          <a:chOff x="0" y="0"/>
          <a:chExt cx="0" cy="0"/>
        </a:xfrm>
      </p:grpSpPr>
      <p:sp>
        <p:nvSpPr>
          <p:cNvPr id="4953" name="Google Shape;4953;p68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954" name="Google Shape;4954;p68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55" name="Google Shape;4955;p68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56" name="Google Shape;4956;p68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957" name="Google Shape;4957;p68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58" name="Google Shape;4958;p68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959" name="Google Shape;4959;p686"/>
          <p:cNvGrpSpPr/>
          <p:nvPr/>
        </p:nvGrpSpPr>
        <p:grpSpPr>
          <a:xfrm>
            <a:off x="7191542" y="1"/>
            <a:ext cx="5000459" cy="1425992"/>
            <a:chOff x="7191542" y="1"/>
            <a:chExt cx="5000459" cy="1425992"/>
          </a:xfrm>
        </p:grpSpPr>
        <p:pic>
          <p:nvPicPr>
            <p:cNvPr id="4960" name="Google Shape;4960;p68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61" name="Google Shape;4961;p686"/>
            <p:cNvGrpSpPr/>
            <p:nvPr/>
          </p:nvGrpSpPr>
          <p:grpSpPr>
            <a:xfrm>
              <a:off x="7191542" y="1"/>
              <a:ext cx="5000459" cy="1425992"/>
              <a:chOff x="7186272" y="0"/>
              <a:chExt cx="5005729" cy="1427495"/>
            </a:xfrm>
          </p:grpSpPr>
          <p:sp>
            <p:nvSpPr>
              <p:cNvPr id="4962" name="Google Shape;4962;p68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63" name="Google Shape;4963;p68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964" name="Google Shape;4964;p68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21.xml><?xml version="1.0" encoding="utf-8"?>
<p:sldLayout xmlns:a="http://schemas.openxmlformats.org/drawingml/2006/main" xmlns:r="http://schemas.openxmlformats.org/officeDocument/2006/relationships" xmlns:p="http://schemas.openxmlformats.org/presentationml/2006/main" matchingName="Blank">
  <p:cSld name="Blank 6">
    <p:spTree>
      <p:nvGrpSpPr>
        <p:cNvPr id="1" name="Shape 4965"/>
        <p:cNvGrpSpPr/>
        <p:nvPr/>
      </p:nvGrpSpPr>
      <p:grpSpPr>
        <a:xfrm>
          <a:off x="0" y="0"/>
          <a:ext cx="0" cy="0"/>
          <a:chOff x="0" y="0"/>
          <a:chExt cx="0" cy="0"/>
        </a:xfrm>
      </p:grpSpPr>
      <p:sp>
        <p:nvSpPr>
          <p:cNvPr id="4966" name="Google Shape;4966;p68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967" name="Google Shape;4967;p68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68" name="Google Shape;4968;p68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969" name="Google Shape;4969;p687"/>
          <p:cNvGrpSpPr/>
          <p:nvPr/>
        </p:nvGrpSpPr>
        <p:grpSpPr>
          <a:xfrm>
            <a:off x="7191542" y="1"/>
            <a:ext cx="5000459" cy="1425992"/>
            <a:chOff x="7191542" y="1"/>
            <a:chExt cx="5000459" cy="1425992"/>
          </a:xfrm>
        </p:grpSpPr>
        <p:pic>
          <p:nvPicPr>
            <p:cNvPr id="4970" name="Google Shape;4970;p68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71" name="Google Shape;4971;p687"/>
            <p:cNvGrpSpPr/>
            <p:nvPr/>
          </p:nvGrpSpPr>
          <p:grpSpPr>
            <a:xfrm>
              <a:off x="7191542" y="1"/>
              <a:ext cx="5000459" cy="1425992"/>
              <a:chOff x="7186272" y="0"/>
              <a:chExt cx="5005729" cy="1427495"/>
            </a:xfrm>
          </p:grpSpPr>
          <p:sp>
            <p:nvSpPr>
              <p:cNvPr id="4972" name="Google Shape;4972;p68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73" name="Google Shape;4973;p68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222.xml><?xml version="1.0" encoding="utf-8"?>
<p:sldLayout xmlns:a="http://schemas.openxmlformats.org/drawingml/2006/main" xmlns:r="http://schemas.openxmlformats.org/officeDocument/2006/relationships" xmlns:p="http://schemas.openxmlformats.org/presentationml/2006/main" matchingName="76_Quotation">
  <p:cSld name="76_Quotation">
    <p:spTree>
      <p:nvGrpSpPr>
        <p:cNvPr id="1" name="Shape 4974"/>
        <p:cNvGrpSpPr/>
        <p:nvPr/>
      </p:nvGrpSpPr>
      <p:grpSpPr>
        <a:xfrm>
          <a:off x="0" y="0"/>
          <a:ext cx="0" cy="0"/>
          <a:chOff x="0" y="0"/>
          <a:chExt cx="0" cy="0"/>
        </a:xfrm>
      </p:grpSpPr>
      <p:sp>
        <p:nvSpPr>
          <p:cNvPr id="4975" name="Google Shape;4975;p68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976" name="Google Shape;4976;p68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77" name="Google Shape;4977;p68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78" name="Google Shape;4978;p68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979" name="Google Shape;4979;p68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80" name="Google Shape;4980;p68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981" name="Google Shape;4981;p688"/>
          <p:cNvGrpSpPr/>
          <p:nvPr/>
        </p:nvGrpSpPr>
        <p:grpSpPr>
          <a:xfrm>
            <a:off x="7191542" y="1"/>
            <a:ext cx="5000459" cy="1425992"/>
            <a:chOff x="7191542" y="1"/>
            <a:chExt cx="5000459" cy="1425992"/>
          </a:xfrm>
        </p:grpSpPr>
        <p:pic>
          <p:nvPicPr>
            <p:cNvPr id="4982" name="Google Shape;4982;p68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83" name="Google Shape;4983;p688"/>
            <p:cNvGrpSpPr/>
            <p:nvPr/>
          </p:nvGrpSpPr>
          <p:grpSpPr>
            <a:xfrm>
              <a:off x="7191542" y="1"/>
              <a:ext cx="5000459" cy="1425992"/>
              <a:chOff x="7186272" y="0"/>
              <a:chExt cx="5005729" cy="1427495"/>
            </a:xfrm>
          </p:grpSpPr>
          <p:sp>
            <p:nvSpPr>
              <p:cNvPr id="4984" name="Google Shape;4984;p68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85" name="Google Shape;4985;p68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986" name="Google Shape;4986;p68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23.xml><?xml version="1.0" encoding="utf-8"?>
<p:sldLayout xmlns:a="http://schemas.openxmlformats.org/drawingml/2006/main" xmlns:r="http://schemas.openxmlformats.org/officeDocument/2006/relationships" xmlns:p="http://schemas.openxmlformats.org/presentationml/2006/main" matchingName="Quotation">
  <p:cSld name="Quotation 20">
    <p:spTree>
      <p:nvGrpSpPr>
        <p:cNvPr id="1" name="Shape 4987"/>
        <p:cNvGrpSpPr/>
        <p:nvPr/>
      </p:nvGrpSpPr>
      <p:grpSpPr>
        <a:xfrm>
          <a:off x="0" y="0"/>
          <a:ext cx="0" cy="0"/>
          <a:chOff x="0" y="0"/>
          <a:chExt cx="0" cy="0"/>
        </a:xfrm>
      </p:grpSpPr>
      <p:sp>
        <p:nvSpPr>
          <p:cNvPr id="4988" name="Google Shape;4988;p68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4989" name="Google Shape;4989;p68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90" name="Google Shape;4990;p68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991" name="Google Shape;4991;p68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4992" name="Google Shape;4992;p68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93" name="Google Shape;4993;p68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994" name="Google Shape;4994;p689"/>
          <p:cNvGrpSpPr/>
          <p:nvPr/>
        </p:nvGrpSpPr>
        <p:grpSpPr>
          <a:xfrm>
            <a:off x="7191542" y="1"/>
            <a:ext cx="5000459" cy="1425992"/>
            <a:chOff x="7191542" y="1"/>
            <a:chExt cx="5000459" cy="1425992"/>
          </a:xfrm>
        </p:grpSpPr>
        <p:pic>
          <p:nvPicPr>
            <p:cNvPr id="4995" name="Google Shape;4995;p68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96" name="Google Shape;4996;p689"/>
            <p:cNvGrpSpPr/>
            <p:nvPr/>
          </p:nvGrpSpPr>
          <p:grpSpPr>
            <a:xfrm>
              <a:off x="7191542" y="1"/>
              <a:ext cx="5000459" cy="1425992"/>
              <a:chOff x="7186272" y="0"/>
              <a:chExt cx="5005729" cy="1427495"/>
            </a:xfrm>
          </p:grpSpPr>
          <p:sp>
            <p:nvSpPr>
              <p:cNvPr id="4997" name="Google Shape;4997;p68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4998" name="Google Shape;4998;p68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4999" name="Google Shape;4999;p68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24.xml><?xml version="1.0" encoding="utf-8"?>
<p:sldLayout xmlns:a="http://schemas.openxmlformats.org/drawingml/2006/main" xmlns:r="http://schemas.openxmlformats.org/officeDocument/2006/relationships" xmlns:p="http://schemas.openxmlformats.org/presentationml/2006/main" matchingName="Quotation">
  <p:cSld name="Quotation 21">
    <p:spTree>
      <p:nvGrpSpPr>
        <p:cNvPr id="1" name="Shape 5000"/>
        <p:cNvGrpSpPr/>
        <p:nvPr/>
      </p:nvGrpSpPr>
      <p:grpSpPr>
        <a:xfrm>
          <a:off x="0" y="0"/>
          <a:ext cx="0" cy="0"/>
          <a:chOff x="0" y="0"/>
          <a:chExt cx="0" cy="0"/>
        </a:xfrm>
      </p:grpSpPr>
      <p:sp>
        <p:nvSpPr>
          <p:cNvPr id="5001" name="Google Shape;5001;p69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002" name="Google Shape;5002;p69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03" name="Google Shape;5003;p69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004" name="Google Shape;5004;p69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005" name="Google Shape;5005;p69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06" name="Google Shape;5006;p6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007" name="Google Shape;5007;p690"/>
          <p:cNvGrpSpPr/>
          <p:nvPr/>
        </p:nvGrpSpPr>
        <p:grpSpPr>
          <a:xfrm>
            <a:off x="7191542" y="1"/>
            <a:ext cx="5000459" cy="1425992"/>
            <a:chOff x="7191542" y="1"/>
            <a:chExt cx="5000459" cy="1425992"/>
          </a:xfrm>
        </p:grpSpPr>
        <p:pic>
          <p:nvPicPr>
            <p:cNvPr id="5008" name="Google Shape;5008;p69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09" name="Google Shape;5009;p690"/>
            <p:cNvGrpSpPr/>
            <p:nvPr/>
          </p:nvGrpSpPr>
          <p:grpSpPr>
            <a:xfrm>
              <a:off x="7191542" y="1"/>
              <a:ext cx="5000459" cy="1425992"/>
              <a:chOff x="7186272" y="0"/>
              <a:chExt cx="5005729" cy="1427495"/>
            </a:xfrm>
          </p:grpSpPr>
          <p:sp>
            <p:nvSpPr>
              <p:cNvPr id="5010" name="Google Shape;5010;p69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1" name="Google Shape;5011;p69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012" name="Google Shape;5012;p69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25.xml><?xml version="1.0" encoding="utf-8"?>
<p:sldLayout xmlns:a="http://schemas.openxmlformats.org/drawingml/2006/main" xmlns:r="http://schemas.openxmlformats.org/officeDocument/2006/relationships" xmlns:p="http://schemas.openxmlformats.org/presentationml/2006/main" matchingName="Title and Content">
  <p:cSld name="Title and Content 8">
    <p:spTree>
      <p:nvGrpSpPr>
        <p:cNvPr id="1" name="Shape 5013"/>
        <p:cNvGrpSpPr/>
        <p:nvPr/>
      </p:nvGrpSpPr>
      <p:grpSpPr>
        <a:xfrm>
          <a:off x="0" y="0"/>
          <a:ext cx="0" cy="0"/>
          <a:chOff x="0" y="0"/>
          <a:chExt cx="0" cy="0"/>
        </a:xfrm>
      </p:grpSpPr>
      <p:grpSp>
        <p:nvGrpSpPr>
          <p:cNvPr id="5014" name="Google Shape;5014;p691"/>
          <p:cNvGrpSpPr/>
          <p:nvPr/>
        </p:nvGrpSpPr>
        <p:grpSpPr>
          <a:xfrm>
            <a:off x="7191542" y="1"/>
            <a:ext cx="5000459" cy="1425992"/>
            <a:chOff x="7191542" y="1"/>
            <a:chExt cx="5000459" cy="1425992"/>
          </a:xfrm>
        </p:grpSpPr>
        <p:pic>
          <p:nvPicPr>
            <p:cNvPr id="5015" name="Google Shape;5015;p69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16" name="Google Shape;5016;p691"/>
            <p:cNvGrpSpPr/>
            <p:nvPr/>
          </p:nvGrpSpPr>
          <p:grpSpPr>
            <a:xfrm>
              <a:off x="7191542" y="1"/>
              <a:ext cx="5000459" cy="1425992"/>
              <a:chOff x="7186272" y="0"/>
              <a:chExt cx="5005729" cy="1427495"/>
            </a:xfrm>
          </p:grpSpPr>
          <p:sp>
            <p:nvSpPr>
              <p:cNvPr id="5017" name="Google Shape;5017;p69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18" name="Google Shape;5018;p69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019" name="Google Shape;5019;p69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20" name="Google Shape;5020;p69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021" name="Google Shape;5021;p69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022" name="Google Shape;5022;p69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23" name="Google Shape;5023;p69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26.xml><?xml version="1.0" encoding="utf-8"?>
<p:sldLayout xmlns:a="http://schemas.openxmlformats.org/drawingml/2006/main" xmlns:r="http://schemas.openxmlformats.org/officeDocument/2006/relationships" xmlns:p="http://schemas.openxmlformats.org/presentationml/2006/main" matchingName="Two Content">
  <p:cSld name="Two Content 7">
    <p:spTree>
      <p:nvGrpSpPr>
        <p:cNvPr id="1" name="Shape 5024"/>
        <p:cNvGrpSpPr/>
        <p:nvPr/>
      </p:nvGrpSpPr>
      <p:grpSpPr>
        <a:xfrm>
          <a:off x="0" y="0"/>
          <a:ext cx="0" cy="0"/>
          <a:chOff x="0" y="0"/>
          <a:chExt cx="0" cy="0"/>
        </a:xfrm>
      </p:grpSpPr>
      <p:sp>
        <p:nvSpPr>
          <p:cNvPr id="5025" name="Google Shape;5025;p69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26" name="Google Shape;5026;p692"/>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5027" name="Google Shape;5027;p692"/>
          <p:cNvGrpSpPr/>
          <p:nvPr/>
        </p:nvGrpSpPr>
        <p:grpSpPr>
          <a:xfrm>
            <a:off x="7191542" y="1"/>
            <a:ext cx="5000459" cy="1425992"/>
            <a:chOff x="7191542" y="1"/>
            <a:chExt cx="5000459" cy="1425992"/>
          </a:xfrm>
        </p:grpSpPr>
        <p:pic>
          <p:nvPicPr>
            <p:cNvPr id="5028" name="Google Shape;5028;p69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29" name="Google Shape;5029;p692"/>
            <p:cNvGrpSpPr/>
            <p:nvPr/>
          </p:nvGrpSpPr>
          <p:grpSpPr>
            <a:xfrm>
              <a:off x="7191542" y="1"/>
              <a:ext cx="5000459" cy="1425992"/>
              <a:chOff x="7186272" y="0"/>
              <a:chExt cx="5005729" cy="1427495"/>
            </a:xfrm>
          </p:grpSpPr>
          <p:sp>
            <p:nvSpPr>
              <p:cNvPr id="5030" name="Google Shape;5030;p69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31" name="Google Shape;5031;p69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032" name="Google Shape;5032;p692"/>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033" name="Google Shape;5033;p692"/>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034" name="Google Shape;5034;p69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35" name="Google Shape;5035;p69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27.xml><?xml version="1.0" encoding="utf-8"?>
<p:sldLayout xmlns:a="http://schemas.openxmlformats.org/drawingml/2006/main" xmlns:r="http://schemas.openxmlformats.org/officeDocument/2006/relationships" xmlns:p="http://schemas.openxmlformats.org/presentationml/2006/main" matchingName="Comparison">
  <p:cSld name="Comparison 18">
    <p:spTree>
      <p:nvGrpSpPr>
        <p:cNvPr id="1" name="Shape 5036"/>
        <p:cNvGrpSpPr/>
        <p:nvPr/>
      </p:nvGrpSpPr>
      <p:grpSpPr>
        <a:xfrm>
          <a:off x="0" y="0"/>
          <a:ext cx="0" cy="0"/>
          <a:chOff x="0" y="0"/>
          <a:chExt cx="0" cy="0"/>
        </a:xfrm>
      </p:grpSpPr>
      <p:grpSp>
        <p:nvGrpSpPr>
          <p:cNvPr id="5037" name="Google Shape;5037;p693"/>
          <p:cNvGrpSpPr/>
          <p:nvPr/>
        </p:nvGrpSpPr>
        <p:grpSpPr>
          <a:xfrm>
            <a:off x="7191542" y="1"/>
            <a:ext cx="5000459" cy="1425992"/>
            <a:chOff x="7191542" y="1"/>
            <a:chExt cx="5000459" cy="1425992"/>
          </a:xfrm>
        </p:grpSpPr>
        <p:pic>
          <p:nvPicPr>
            <p:cNvPr id="5038" name="Google Shape;5038;p69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39" name="Google Shape;5039;p693"/>
            <p:cNvGrpSpPr/>
            <p:nvPr/>
          </p:nvGrpSpPr>
          <p:grpSpPr>
            <a:xfrm>
              <a:off x="7191542" y="1"/>
              <a:ext cx="5000459" cy="1425992"/>
              <a:chOff x="7186272" y="0"/>
              <a:chExt cx="5005729" cy="1427495"/>
            </a:xfrm>
          </p:grpSpPr>
          <p:sp>
            <p:nvSpPr>
              <p:cNvPr id="5040" name="Google Shape;5040;p69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41" name="Google Shape;5041;p69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042" name="Google Shape;5042;p69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43" name="Google Shape;5043;p693"/>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044" name="Google Shape;5044;p693"/>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045" name="Google Shape;5045;p69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046" name="Google Shape;5046;p69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047" name="Google Shape;5047;p69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048" name="Google Shape;5048;p69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49" name="Google Shape;5049;p69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28.xml><?xml version="1.0" encoding="utf-8"?>
<p:sldLayout xmlns:a="http://schemas.openxmlformats.org/drawingml/2006/main" xmlns:r="http://schemas.openxmlformats.org/officeDocument/2006/relationships" xmlns:p="http://schemas.openxmlformats.org/presentationml/2006/main" matchingName="Title Only">
  <p:cSld name="Title Only 7">
    <p:spTree>
      <p:nvGrpSpPr>
        <p:cNvPr id="1" name="Shape 5050"/>
        <p:cNvGrpSpPr/>
        <p:nvPr/>
      </p:nvGrpSpPr>
      <p:grpSpPr>
        <a:xfrm>
          <a:off x="0" y="0"/>
          <a:ext cx="0" cy="0"/>
          <a:chOff x="0" y="0"/>
          <a:chExt cx="0" cy="0"/>
        </a:xfrm>
      </p:grpSpPr>
      <p:grpSp>
        <p:nvGrpSpPr>
          <p:cNvPr id="5051" name="Google Shape;5051;p694"/>
          <p:cNvGrpSpPr/>
          <p:nvPr/>
        </p:nvGrpSpPr>
        <p:grpSpPr>
          <a:xfrm>
            <a:off x="7191542" y="1"/>
            <a:ext cx="5000459" cy="1425992"/>
            <a:chOff x="7191542" y="1"/>
            <a:chExt cx="5000459" cy="1425992"/>
          </a:xfrm>
        </p:grpSpPr>
        <p:pic>
          <p:nvPicPr>
            <p:cNvPr id="5052" name="Google Shape;5052;p6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53" name="Google Shape;5053;p694"/>
            <p:cNvGrpSpPr/>
            <p:nvPr/>
          </p:nvGrpSpPr>
          <p:grpSpPr>
            <a:xfrm>
              <a:off x="7191542" y="1"/>
              <a:ext cx="5000459" cy="1425992"/>
              <a:chOff x="7186272" y="0"/>
              <a:chExt cx="5005729" cy="1427495"/>
            </a:xfrm>
          </p:grpSpPr>
          <p:sp>
            <p:nvSpPr>
              <p:cNvPr id="5054" name="Google Shape;5054;p6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55" name="Google Shape;5055;p6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056" name="Google Shape;5056;p69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57" name="Google Shape;5057;p69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058" name="Google Shape;5058;p6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59" name="Google Shape;5059;p69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29.xml><?xml version="1.0" encoding="utf-8"?>
<p:sldLayout xmlns:a="http://schemas.openxmlformats.org/drawingml/2006/main" xmlns:r="http://schemas.openxmlformats.org/officeDocument/2006/relationships" xmlns:p="http://schemas.openxmlformats.org/presentationml/2006/main" matchingName="16_End">
  <p:cSld name="16_End">
    <p:spTree>
      <p:nvGrpSpPr>
        <p:cNvPr id="1" name="Shape 5060"/>
        <p:cNvGrpSpPr/>
        <p:nvPr/>
      </p:nvGrpSpPr>
      <p:grpSpPr>
        <a:xfrm>
          <a:off x="0" y="0"/>
          <a:ext cx="0" cy="0"/>
          <a:chOff x="0" y="0"/>
          <a:chExt cx="0" cy="0"/>
        </a:xfrm>
      </p:grpSpPr>
      <p:grpSp>
        <p:nvGrpSpPr>
          <p:cNvPr id="5061" name="Google Shape;5061;p695"/>
          <p:cNvGrpSpPr/>
          <p:nvPr/>
        </p:nvGrpSpPr>
        <p:grpSpPr>
          <a:xfrm>
            <a:off x="0" y="0"/>
            <a:ext cx="12192000" cy="2148830"/>
            <a:chOff x="0" y="0"/>
            <a:chExt cx="12192000" cy="2148830"/>
          </a:xfrm>
        </p:grpSpPr>
        <p:sp>
          <p:nvSpPr>
            <p:cNvPr id="5062" name="Google Shape;5062;p69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63" name="Google Shape;5063;p69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064" name="Google Shape;5064;p695"/>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065" name="Google Shape;5065;p695"/>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066" name="Google Shape;5066;p695"/>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067" name="Google Shape;5067;p695"/>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5068" name="Google Shape;5068;p695"/>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Two Content">
  <p:cSld name="Two Content 11">
    <p:spTree>
      <p:nvGrpSpPr>
        <p:cNvPr id="1" name="Shape 11173"/>
        <p:cNvGrpSpPr/>
        <p:nvPr/>
      </p:nvGrpSpPr>
      <p:grpSpPr>
        <a:xfrm>
          <a:off x="0" y="0"/>
          <a:ext cx="0" cy="0"/>
          <a:chOff x="0" y="0"/>
          <a:chExt cx="0" cy="0"/>
        </a:xfrm>
      </p:grpSpPr>
      <p:sp>
        <p:nvSpPr>
          <p:cNvPr id="11174" name="Google Shape;11174;p152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175" name="Google Shape;11175;p1527"/>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1176" name="Google Shape;11176;p1527"/>
          <p:cNvGrpSpPr/>
          <p:nvPr/>
        </p:nvGrpSpPr>
        <p:grpSpPr>
          <a:xfrm>
            <a:off x="7191542" y="1"/>
            <a:ext cx="5000459" cy="1425992"/>
            <a:chOff x="7191542" y="1"/>
            <a:chExt cx="5000459" cy="1425992"/>
          </a:xfrm>
        </p:grpSpPr>
        <p:pic>
          <p:nvPicPr>
            <p:cNvPr id="11177" name="Google Shape;11177;p152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178" name="Google Shape;11178;p1527"/>
            <p:cNvGrpSpPr/>
            <p:nvPr/>
          </p:nvGrpSpPr>
          <p:grpSpPr>
            <a:xfrm>
              <a:off x="7191542" y="1"/>
              <a:ext cx="5000459" cy="1425992"/>
              <a:chOff x="7186272" y="0"/>
              <a:chExt cx="5005729" cy="1427495"/>
            </a:xfrm>
          </p:grpSpPr>
          <p:sp>
            <p:nvSpPr>
              <p:cNvPr id="11179" name="Google Shape;11179;p152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180" name="Google Shape;11180;p152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181" name="Google Shape;11181;p1527"/>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182" name="Google Shape;11182;p1527"/>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183" name="Google Shape;11183;p152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184" name="Google Shape;11184;p152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30.xml><?xml version="1.0" encoding="utf-8"?>
<p:sldLayout xmlns:a="http://schemas.openxmlformats.org/drawingml/2006/main" xmlns:r="http://schemas.openxmlformats.org/officeDocument/2006/relationships" xmlns:p="http://schemas.openxmlformats.org/presentationml/2006/main" matchingName="Blank">
  <p:cSld name="Blank 7">
    <p:spTree>
      <p:nvGrpSpPr>
        <p:cNvPr id="1" name="Shape 5069"/>
        <p:cNvGrpSpPr/>
        <p:nvPr/>
      </p:nvGrpSpPr>
      <p:grpSpPr>
        <a:xfrm>
          <a:off x="0" y="0"/>
          <a:ext cx="0" cy="0"/>
          <a:chOff x="0" y="0"/>
          <a:chExt cx="0" cy="0"/>
        </a:xfrm>
      </p:grpSpPr>
      <p:sp>
        <p:nvSpPr>
          <p:cNvPr id="5070" name="Google Shape;5070;p69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071" name="Google Shape;5071;p69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72" name="Google Shape;5072;p69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073" name="Google Shape;5073;p696"/>
          <p:cNvGrpSpPr/>
          <p:nvPr/>
        </p:nvGrpSpPr>
        <p:grpSpPr>
          <a:xfrm>
            <a:off x="7191542" y="1"/>
            <a:ext cx="5000459" cy="1425992"/>
            <a:chOff x="7191542" y="1"/>
            <a:chExt cx="5000459" cy="1425992"/>
          </a:xfrm>
        </p:grpSpPr>
        <p:pic>
          <p:nvPicPr>
            <p:cNvPr id="5074" name="Google Shape;5074;p69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75" name="Google Shape;5075;p696"/>
            <p:cNvGrpSpPr/>
            <p:nvPr/>
          </p:nvGrpSpPr>
          <p:grpSpPr>
            <a:xfrm>
              <a:off x="7191542" y="1"/>
              <a:ext cx="5000459" cy="1425992"/>
              <a:chOff x="7186272" y="0"/>
              <a:chExt cx="5005729" cy="1427495"/>
            </a:xfrm>
          </p:grpSpPr>
          <p:sp>
            <p:nvSpPr>
              <p:cNvPr id="5076" name="Google Shape;5076;p69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077" name="Google Shape;5077;p69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231.xml><?xml version="1.0" encoding="utf-8"?>
<p:sldLayout xmlns:a="http://schemas.openxmlformats.org/drawingml/2006/main" xmlns:r="http://schemas.openxmlformats.org/officeDocument/2006/relationships" xmlns:p="http://schemas.openxmlformats.org/presentationml/2006/main" matchingName="20_Cover">
  <p:cSld name="20_Cover">
    <p:spTree>
      <p:nvGrpSpPr>
        <p:cNvPr id="1" name="Shape 5078"/>
        <p:cNvGrpSpPr/>
        <p:nvPr/>
      </p:nvGrpSpPr>
      <p:grpSpPr>
        <a:xfrm>
          <a:off x="0" y="0"/>
          <a:ext cx="0" cy="0"/>
          <a:chOff x="0" y="0"/>
          <a:chExt cx="0" cy="0"/>
        </a:xfrm>
      </p:grpSpPr>
      <p:sp>
        <p:nvSpPr>
          <p:cNvPr id="5079" name="Google Shape;5079;p69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080" name="Google Shape;5080;p69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81" name="Google Shape;5081;p69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082" name="Google Shape;5082;p697"/>
          <p:cNvSpPr>
            <a:spLocks noGrp="1"/>
          </p:cNvSpPr>
          <p:nvPr>
            <p:ph type="pic" idx="2"/>
          </p:nvPr>
        </p:nvSpPr>
        <p:spPr>
          <a:xfrm>
            <a:off x="7118684" y="233915"/>
            <a:ext cx="5073316" cy="5943600"/>
          </a:xfrm>
          <a:prstGeom prst="rect">
            <a:avLst/>
          </a:prstGeom>
          <a:noFill/>
          <a:ln>
            <a:noFill/>
          </a:ln>
        </p:spPr>
      </p:sp>
      <p:grpSp>
        <p:nvGrpSpPr>
          <p:cNvPr id="5083" name="Google Shape;5083;p697"/>
          <p:cNvGrpSpPr/>
          <p:nvPr/>
        </p:nvGrpSpPr>
        <p:grpSpPr>
          <a:xfrm>
            <a:off x="0" y="5020348"/>
            <a:ext cx="12192000" cy="1837653"/>
            <a:chOff x="0" y="5020348"/>
            <a:chExt cx="12192000" cy="1837653"/>
          </a:xfrm>
        </p:grpSpPr>
        <p:sp>
          <p:nvSpPr>
            <p:cNvPr id="5084" name="Google Shape;5084;p69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085" name="Google Shape;5085;p69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086" name="Google Shape;5086;p69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232.xml><?xml version="1.0" encoding="utf-8"?>
<p:sldLayout xmlns:a="http://schemas.openxmlformats.org/drawingml/2006/main" xmlns:r="http://schemas.openxmlformats.org/officeDocument/2006/relationships" xmlns:p="http://schemas.openxmlformats.org/presentationml/2006/main" matchingName="20_Divider">
  <p:cSld name="20_Divider">
    <p:bg>
      <p:bgPr>
        <a:solidFill>
          <a:schemeClr val="lt2"/>
        </a:solidFill>
        <a:effectLst/>
      </p:bgPr>
    </p:bg>
    <p:spTree>
      <p:nvGrpSpPr>
        <p:cNvPr id="1" name="Shape 5087"/>
        <p:cNvGrpSpPr/>
        <p:nvPr/>
      </p:nvGrpSpPr>
      <p:grpSpPr>
        <a:xfrm>
          <a:off x="0" y="0"/>
          <a:ext cx="0" cy="0"/>
          <a:chOff x="0" y="0"/>
          <a:chExt cx="0" cy="0"/>
        </a:xfrm>
      </p:grpSpPr>
      <p:grpSp>
        <p:nvGrpSpPr>
          <p:cNvPr id="5088" name="Google Shape;5088;p698"/>
          <p:cNvGrpSpPr/>
          <p:nvPr/>
        </p:nvGrpSpPr>
        <p:grpSpPr>
          <a:xfrm>
            <a:off x="0" y="5020347"/>
            <a:ext cx="12192000" cy="1837653"/>
            <a:chOff x="0" y="5020347"/>
            <a:chExt cx="12192000" cy="1837653"/>
          </a:xfrm>
        </p:grpSpPr>
        <p:sp>
          <p:nvSpPr>
            <p:cNvPr id="5089" name="Google Shape;5089;p69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090" name="Google Shape;5090;p69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091" name="Google Shape;5091;p69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092" name="Google Shape;5092;p69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093" name="Google Shape;5093;p698"/>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94" name="Google Shape;5094;p698"/>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233.xml><?xml version="1.0" encoding="utf-8"?>
<p:sldLayout xmlns:a="http://schemas.openxmlformats.org/drawingml/2006/main" xmlns:r="http://schemas.openxmlformats.org/officeDocument/2006/relationships" xmlns:p="http://schemas.openxmlformats.org/presentationml/2006/main" matchingName="78_Quotation">
  <p:cSld name="78_Quotation">
    <p:spTree>
      <p:nvGrpSpPr>
        <p:cNvPr id="1" name="Shape 5095"/>
        <p:cNvGrpSpPr/>
        <p:nvPr/>
      </p:nvGrpSpPr>
      <p:grpSpPr>
        <a:xfrm>
          <a:off x="0" y="0"/>
          <a:ext cx="0" cy="0"/>
          <a:chOff x="0" y="0"/>
          <a:chExt cx="0" cy="0"/>
        </a:xfrm>
      </p:grpSpPr>
      <p:sp>
        <p:nvSpPr>
          <p:cNvPr id="5096" name="Google Shape;5096;p69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097" name="Google Shape;5097;p69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98" name="Google Shape;5098;p69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099" name="Google Shape;5099;p69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100" name="Google Shape;5100;p6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101" name="Google Shape;5101;p69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102" name="Google Shape;5102;p699"/>
          <p:cNvGrpSpPr/>
          <p:nvPr/>
        </p:nvGrpSpPr>
        <p:grpSpPr>
          <a:xfrm>
            <a:off x="7191542" y="1"/>
            <a:ext cx="5000459" cy="1425992"/>
            <a:chOff x="7191542" y="1"/>
            <a:chExt cx="5000459" cy="1425992"/>
          </a:xfrm>
        </p:grpSpPr>
        <p:pic>
          <p:nvPicPr>
            <p:cNvPr id="5103" name="Google Shape;5103;p6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04" name="Google Shape;5104;p699"/>
            <p:cNvGrpSpPr/>
            <p:nvPr/>
          </p:nvGrpSpPr>
          <p:grpSpPr>
            <a:xfrm>
              <a:off x="7191542" y="1"/>
              <a:ext cx="5000459" cy="1425992"/>
              <a:chOff x="7186272" y="0"/>
              <a:chExt cx="5005729" cy="1427495"/>
            </a:xfrm>
          </p:grpSpPr>
          <p:sp>
            <p:nvSpPr>
              <p:cNvPr id="5105" name="Google Shape;5105;p6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106" name="Google Shape;5106;p6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107" name="Google Shape;5107;p69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34.xml><?xml version="1.0" encoding="utf-8"?>
<p:sldLayout xmlns:a="http://schemas.openxmlformats.org/drawingml/2006/main" xmlns:r="http://schemas.openxmlformats.org/officeDocument/2006/relationships" xmlns:p="http://schemas.openxmlformats.org/presentationml/2006/main" matchingName="6_Title and Bullets Layout">
  <p:cSld name="6_Title and Bullets Layout 2">
    <p:spTree>
      <p:nvGrpSpPr>
        <p:cNvPr id="1" name="Shape 5108"/>
        <p:cNvGrpSpPr/>
        <p:nvPr/>
      </p:nvGrpSpPr>
      <p:grpSpPr>
        <a:xfrm>
          <a:off x="0" y="0"/>
          <a:ext cx="0" cy="0"/>
          <a:chOff x="0" y="0"/>
          <a:chExt cx="0" cy="0"/>
        </a:xfrm>
      </p:grpSpPr>
      <p:sp>
        <p:nvSpPr>
          <p:cNvPr id="5109" name="Google Shape;5109;p700"/>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10" name="Google Shape;5110;p70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11" name="Google Shape;5111;p700"/>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12" name="Google Shape;5112;p700"/>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5113" name="Google Shape;5113;p70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235.xml><?xml version="1.0" encoding="utf-8"?>
<p:sldLayout xmlns:a="http://schemas.openxmlformats.org/drawingml/2006/main" xmlns:r="http://schemas.openxmlformats.org/officeDocument/2006/relationships" xmlns:p="http://schemas.openxmlformats.org/presentationml/2006/main" matchingName="20_Title and Content">
  <p:cSld name="20_Title and Content 3">
    <p:spTree>
      <p:nvGrpSpPr>
        <p:cNvPr id="1" name="Shape 5114"/>
        <p:cNvGrpSpPr/>
        <p:nvPr/>
      </p:nvGrpSpPr>
      <p:grpSpPr>
        <a:xfrm>
          <a:off x="0" y="0"/>
          <a:ext cx="0" cy="0"/>
          <a:chOff x="0" y="0"/>
          <a:chExt cx="0" cy="0"/>
        </a:xfrm>
      </p:grpSpPr>
      <p:sp>
        <p:nvSpPr>
          <p:cNvPr id="5115" name="Google Shape;5115;p70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5116" name="Google Shape;5116;p701"/>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5117" name="Google Shape;5117;p70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18" name="Google Shape;5118;p701"/>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19" name="Google Shape;5119;p701"/>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236.xml><?xml version="1.0" encoding="utf-8"?>
<p:sldLayout xmlns:a="http://schemas.openxmlformats.org/drawingml/2006/main" xmlns:r="http://schemas.openxmlformats.org/officeDocument/2006/relationships" xmlns:p="http://schemas.openxmlformats.org/presentationml/2006/main" matchingName="6_Two Section | Picture and Copy Layout">
  <p:cSld name="6_Two Section | Picture and Copy Layout 2">
    <p:spTree>
      <p:nvGrpSpPr>
        <p:cNvPr id="1" name="Shape 5120"/>
        <p:cNvGrpSpPr/>
        <p:nvPr/>
      </p:nvGrpSpPr>
      <p:grpSpPr>
        <a:xfrm>
          <a:off x="0" y="0"/>
          <a:ext cx="0" cy="0"/>
          <a:chOff x="0" y="0"/>
          <a:chExt cx="0" cy="0"/>
        </a:xfrm>
      </p:grpSpPr>
      <p:sp>
        <p:nvSpPr>
          <p:cNvPr id="5121" name="Google Shape;5121;p702"/>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22" name="Google Shape;5122;p702"/>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23" name="Google Shape;5123;p702"/>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124" name="Google Shape;5124;p702"/>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125" name="Google Shape;5125;p702"/>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126" name="Google Shape;5126;p70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237.xml><?xml version="1.0" encoding="utf-8"?>
<p:sldLayout xmlns:a="http://schemas.openxmlformats.org/drawingml/2006/main" xmlns:r="http://schemas.openxmlformats.org/officeDocument/2006/relationships" xmlns:p="http://schemas.openxmlformats.org/presentationml/2006/main" matchingName="7_Title and Bullets Layout">
  <p:cSld name="7_Title and Bullets Layout 2">
    <p:spTree>
      <p:nvGrpSpPr>
        <p:cNvPr id="1" name="Shape 5127"/>
        <p:cNvGrpSpPr/>
        <p:nvPr/>
      </p:nvGrpSpPr>
      <p:grpSpPr>
        <a:xfrm>
          <a:off x="0" y="0"/>
          <a:ext cx="0" cy="0"/>
          <a:chOff x="0" y="0"/>
          <a:chExt cx="0" cy="0"/>
        </a:xfrm>
      </p:grpSpPr>
      <p:sp>
        <p:nvSpPr>
          <p:cNvPr id="5128" name="Google Shape;5128;p703"/>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29" name="Google Shape;5129;p70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30" name="Google Shape;5130;p703"/>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31" name="Google Shape;5131;p703"/>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5132" name="Google Shape;5132;p70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238.xml><?xml version="1.0" encoding="utf-8"?>
<p:sldLayout xmlns:a="http://schemas.openxmlformats.org/drawingml/2006/main" xmlns:r="http://schemas.openxmlformats.org/officeDocument/2006/relationships" xmlns:p="http://schemas.openxmlformats.org/presentationml/2006/main" matchingName="21_Title and Content">
  <p:cSld name="21_Title and Content 3">
    <p:spTree>
      <p:nvGrpSpPr>
        <p:cNvPr id="1" name="Shape 5133"/>
        <p:cNvGrpSpPr/>
        <p:nvPr/>
      </p:nvGrpSpPr>
      <p:grpSpPr>
        <a:xfrm>
          <a:off x="0" y="0"/>
          <a:ext cx="0" cy="0"/>
          <a:chOff x="0" y="0"/>
          <a:chExt cx="0" cy="0"/>
        </a:xfrm>
      </p:grpSpPr>
      <p:sp>
        <p:nvSpPr>
          <p:cNvPr id="5134" name="Google Shape;5134;p70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5135" name="Google Shape;5135;p704"/>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5136" name="Google Shape;5136;p704"/>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37" name="Google Shape;5137;p704"/>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38" name="Google Shape;5138;p704"/>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239.xml><?xml version="1.0" encoding="utf-8"?>
<p:sldLayout xmlns:a="http://schemas.openxmlformats.org/drawingml/2006/main" xmlns:r="http://schemas.openxmlformats.org/officeDocument/2006/relationships" xmlns:p="http://schemas.openxmlformats.org/presentationml/2006/main" matchingName="7_Two Section | Picture and Copy Layout">
  <p:cSld name="7_Two Section | Picture and Copy Layout 2">
    <p:spTree>
      <p:nvGrpSpPr>
        <p:cNvPr id="1" name="Shape 5139"/>
        <p:cNvGrpSpPr/>
        <p:nvPr/>
      </p:nvGrpSpPr>
      <p:grpSpPr>
        <a:xfrm>
          <a:off x="0" y="0"/>
          <a:ext cx="0" cy="0"/>
          <a:chOff x="0" y="0"/>
          <a:chExt cx="0" cy="0"/>
        </a:xfrm>
      </p:grpSpPr>
      <p:sp>
        <p:nvSpPr>
          <p:cNvPr id="5140" name="Google Shape;5140;p70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41" name="Google Shape;5141;p705"/>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42" name="Google Shape;5142;p705"/>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143" name="Google Shape;5143;p705"/>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144" name="Google Shape;5144;p705"/>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145" name="Google Shape;5145;p70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matchingName="Comparison">
  <p:cSld name="Comparison 10">
    <p:spTree>
      <p:nvGrpSpPr>
        <p:cNvPr id="1" name="Shape 11185"/>
        <p:cNvGrpSpPr/>
        <p:nvPr/>
      </p:nvGrpSpPr>
      <p:grpSpPr>
        <a:xfrm>
          <a:off x="0" y="0"/>
          <a:ext cx="0" cy="0"/>
          <a:chOff x="0" y="0"/>
          <a:chExt cx="0" cy="0"/>
        </a:xfrm>
      </p:grpSpPr>
      <p:grpSp>
        <p:nvGrpSpPr>
          <p:cNvPr id="11186" name="Google Shape;11186;p1528"/>
          <p:cNvGrpSpPr/>
          <p:nvPr/>
        </p:nvGrpSpPr>
        <p:grpSpPr>
          <a:xfrm>
            <a:off x="7191542" y="1"/>
            <a:ext cx="5000459" cy="1425992"/>
            <a:chOff x="7191542" y="1"/>
            <a:chExt cx="5000459" cy="1425992"/>
          </a:xfrm>
        </p:grpSpPr>
        <p:pic>
          <p:nvPicPr>
            <p:cNvPr id="11187" name="Google Shape;11187;p152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188" name="Google Shape;11188;p1528"/>
            <p:cNvGrpSpPr/>
            <p:nvPr/>
          </p:nvGrpSpPr>
          <p:grpSpPr>
            <a:xfrm>
              <a:off x="7191542" y="1"/>
              <a:ext cx="5000459" cy="1425992"/>
              <a:chOff x="7186272" y="0"/>
              <a:chExt cx="5005729" cy="1427495"/>
            </a:xfrm>
          </p:grpSpPr>
          <p:sp>
            <p:nvSpPr>
              <p:cNvPr id="11189" name="Google Shape;11189;p152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190" name="Google Shape;11190;p152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191" name="Google Shape;11191;p152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192" name="Google Shape;11192;p1528"/>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193" name="Google Shape;11193;p1528"/>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194" name="Google Shape;11194;p1528"/>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195" name="Google Shape;11195;p1528"/>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196" name="Google Shape;11196;p152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197" name="Google Shape;11197;p152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198" name="Google Shape;11198;p152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40.xml><?xml version="1.0" encoding="utf-8"?>
<p:sldLayout xmlns:a="http://schemas.openxmlformats.org/drawingml/2006/main" xmlns:r="http://schemas.openxmlformats.org/officeDocument/2006/relationships" xmlns:p="http://schemas.openxmlformats.org/presentationml/2006/main" matchingName="8_Title and Bullets Layout">
  <p:cSld name="8_Title and Bullets Layout">
    <p:spTree>
      <p:nvGrpSpPr>
        <p:cNvPr id="1" name="Shape 5146"/>
        <p:cNvGrpSpPr/>
        <p:nvPr/>
      </p:nvGrpSpPr>
      <p:grpSpPr>
        <a:xfrm>
          <a:off x="0" y="0"/>
          <a:ext cx="0" cy="0"/>
          <a:chOff x="0" y="0"/>
          <a:chExt cx="0" cy="0"/>
        </a:xfrm>
      </p:grpSpPr>
      <p:sp>
        <p:nvSpPr>
          <p:cNvPr id="5147" name="Google Shape;5147;p706"/>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48" name="Google Shape;5148;p706"/>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49" name="Google Shape;5149;p706"/>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50" name="Google Shape;5150;p706"/>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5151" name="Google Shape;5151;p706"/>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241.xml><?xml version="1.0" encoding="utf-8"?>
<p:sldLayout xmlns:a="http://schemas.openxmlformats.org/drawingml/2006/main" xmlns:r="http://schemas.openxmlformats.org/officeDocument/2006/relationships" xmlns:p="http://schemas.openxmlformats.org/presentationml/2006/main" matchingName="22_Title and Content">
  <p:cSld name="22_Title and Content 3">
    <p:spTree>
      <p:nvGrpSpPr>
        <p:cNvPr id="1" name="Shape 5152"/>
        <p:cNvGrpSpPr/>
        <p:nvPr/>
      </p:nvGrpSpPr>
      <p:grpSpPr>
        <a:xfrm>
          <a:off x="0" y="0"/>
          <a:ext cx="0" cy="0"/>
          <a:chOff x="0" y="0"/>
          <a:chExt cx="0" cy="0"/>
        </a:xfrm>
      </p:grpSpPr>
      <p:sp>
        <p:nvSpPr>
          <p:cNvPr id="5153" name="Google Shape;5153;p70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5154" name="Google Shape;5154;p707"/>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5155" name="Google Shape;5155;p707"/>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56" name="Google Shape;5156;p707"/>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57" name="Google Shape;5157;p707"/>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242.xml><?xml version="1.0" encoding="utf-8"?>
<p:sldLayout xmlns:a="http://schemas.openxmlformats.org/drawingml/2006/main" xmlns:r="http://schemas.openxmlformats.org/officeDocument/2006/relationships" xmlns:p="http://schemas.openxmlformats.org/presentationml/2006/main" matchingName="8_Two Section | Picture and Copy Layout">
  <p:cSld name="8_Two Section | Picture and Copy Layout">
    <p:spTree>
      <p:nvGrpSpPr>
        <p:cNvPr id="1" name="Shape 5158"/>
        <p:cNvGrpSpPr/>
        <p:nvPr/>
      </p:nvGrpSpPr>
      <p:grpSpPr>
        <a:xfrm>
          <a:off x="0" y="0"/>
          <a:ext cx="0" cy="0"/>
          <a:chOff x="0" y="0"/>
          <a:chExt cx="0" cy="0"/>
        </a:xfrm>
      </p:grpSpPr>
      <p:sp>
        <p:nvSpPr>
          <p:cNvPr id="5159" name="Google Shape;5159;p708"/>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60" name="Google Shape;5160;p708"/>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5161" name="Google Shape;5161;p708"/>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162" name="Google Shape;5162;p708"/>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163" name="Google Shape;5163;p708"/>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164" name="Google Shape;5164;p70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243.xml><?xml version="1.0" encoding="utf-8"?>
<p:sldLayout xmlns:a="http://schemas.openxmlformats.org/drawingml/2006/main" xmlns:r="http://schemas.openxmlformats.org/officeDocument/2006/relationships" xmlns:p="http://schemas.openxmlformats.org/presentationml/2006/main" matchingName="14_Cover">
  <p:cSld name="14_Cover 2">
    <p:spTree>
      <p:nvGrpSpPr>
        <p:cNvPr id="1" name="Shape 5165"/>
        <p:cNvGrpSpPr/>
        <p:nvPr/>
      </p:nvGrpSpPr>
      <p:grpSpPr>
        <a:xfrm>
          <a:off x="0" y="0"/>
          <a:ext cx="0" cy="0"/>
          <a:chOff x="0" y="0"/>
          <a:chExt cx="0" cy="0"/>
        </a:xfrm>
      </p:grpSpPr>
      <p:sp>
        <p:nvSpPr>
          <p:cNvPr id="5166" name="Google Shape;5166;p709"/>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167" name="Google Shape;5167;p709"/>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68" name="Google Shape;5168;p709"/>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169" name="Google Shape;5169;p709"/>
          <p:cNvSpPr>
            <a:spLocks noGrp="1"/>
          </p:cNvSpPr>
          <p:nvPr>
            <p:ph type="pic" idx="2"/>
          </p:nvPr>
        </p:nvSpPr>
        <p:spPr>
          <a:xfrm>
            <a:off x="7118684" y="233915"/>
            <a:ext cx="5073316" cy="5943600"/>
          </a:xfrm>
          <a:prstGeom prst="rect">
            <a:avLst/>
          </a:prstGeom>
          <a:noFill/>
          <a:ln>
            <a:noFill/>
          </a:ln>
        </p:spPr>
      </p:sp>
      <p:grpSp>
        <p:nvGrpSpPr>
          <p:cNvPr id="5170" name="Google Shape;5170;p709"/>
          <p:cNvGrpSpPr/>
          <p:nvPr/>
        </p:nvGrpSpPr>
        <p:grpSpPr>
          <a:xfrm>
            <a:off x="0" y="5020348"/>
            <a:ext cx="12192000" cy="1837653"/>
            <a:chOff x="0" y="5020348"/>
            <a:chExt cx="12192000" cy="1837653"/>
          </a:xfrm>
        </p:grpSpPr>
        <p:sp>
          <p:nvSpPr>
            <p:cNvPr id="5171" name="Google Shape;5171;p70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172" name="Google Shape;5172;p70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173" name="Google Shape;5173;p70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244.xml><?xml version="1.0" encoding="utf-8"?>
<p:sldLayout xmlns:a="http://schemas.openxmlformats.org/drawingml/2006/main" xmlns:r="http://schemas.openxmlformats.org/officeDocument/2006/relationships" xmlns:p="http://schemas.openxmlformats.org/presentationml/2006/main" matchingName="15_Divider">
  <p:cSld name="15_Divider 3">
    <p:bg>
      <p:bgPr>
        <a:solidFill>
          <a:schemeClr val="lt2"/>
        </a:solidFill>
        <a:effectLst/>
      </p:bgPr>
    </p:bg>
    <p:spTree>
      <p:nvGrpSpPr>
        <p:cNvPr id="1" name="Shape 5174"/>
        <p:cNvGrpSpPr/>
        <p:nvPr/>
      </p:nvGrpSpPr>
      <p:grpSpPr>
        <a:xfrm>
          <a:off x="0" y="0"/>
          <a:ext cx="0" cy="0"/>
          <a:chOff x="0" y="0"/>
          <a:chExt cx="0" cy="0"/>
        </a:xfrm>
      </p:grpSpPr>
      <p:grpSp>
        <p:nvGrpSpPr>
          <p:cNvPr id="5175" name="Google Shape;5175;p710"/>
          <p:cNvGrpSpPr/>
          <p:nvPr/>
        </p:nvGrpSpPr>
        <p:grpSpPr>
          <a:xfrm>
            <a:off x="0" y="5020347"/>
            <a:ext cx="12192000" cy="1837653"/>
            <a:chOff x="0" y="5020347"/>
            <a:chExt cx="12192000" cy="1837653"/>
          </a:xfrm>
        </p:grpSpPr>
        <p:sp>
          <p:nvSpPr>
            <p:cNvPr id="5176" name="Google Shape;5176;p71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177" name="Google Shape;5177;p71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178" name="Google Shape;5178;p71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179" name="Google Shape;5179;p71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180" name="Google Shape;5180;p710"/>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81" name="Google Shape;5181;p710"/>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245.xml><?xml version="1.0" encoding="utf-8"?>
<p:sldLayout xmlns:a="http://schemas.openxmlformats.org/drawingml/2006/main" xmlns:r="http://schemas.openxmlformats.org/officeDocument/2006/relationships" xmlns:p="http://schemas.openxmlformats.org/presentationml/2006/main" matchingName="13_Photo Slide">
  <p:cSld name="13_Photo Slide 2">
    <p:spTree>
      <p:nvGrpSpPr>
        <p:cNvPr id="1" name="Shape 5182"/>
        <p:cNvGrpSpPr/>
        <p:nvPr/>
      </p:nvGrpSpPr>
      <p:grpSpPr>
        <a:xfrm>
          <a:off x="0" y="0"/>
          <a:ext cx="0" cy="0"/>
          <a:chOff x="0" y="0"/>
          <a:chExt cx="0" cy="0"/>
        </a:xfrm>
      </p:grpSpPr>
      <p:sp>
        <p:nvSpPr>
          <p:cNvPr id="5183" name="Google Shape;5183;p7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5184" name="Google Shape;5184;p7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185" name="Google Shape;5185;p711"/>
          <p:cNvGrpSpPr/>
          <p:nvPr/>
        </p:nvGrpSpPr>
        <p:grpSpPr>
          <a:xfrm>
            <a:off x="0" y="5379426"/>
            <a:ext cx="2807368" cy="753891"/>
            <a:chOff x="0" y="5379426"/>
            <a:chExt cx="2807368" cy="753891"/>
          </a:xfrm>
        </p:grpSpPr>
        <p:sp>
          <p:nvSpPr>
            <p:cNvPr id="5186" name="Google Shape;5186;p7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187" name="Google Shape;5187;p7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5188" name="Google Shape;5188;p711"/>
          <p:cNvSpPr>
            <a:spLocks noGrp="1"/>
          </p:cNvSpPr>
          <p:nvPr>
            <p:ph type="pic" idx="2"/>
          </p:nvPr>
        </p:nvSpPr>
        <p:spPr>
          <a:xfrm>
            <a:off x="2807368" y="457202"/>
            <a:ext cx="8915400" cy="5943598"/>
          </a:xfrm>
          <a:prstGeom prst="rect">
            <a:avLst/>
          </a:prstGeom>
          <a:noFill/>
          <a:ln>
            <a:noFill/>
          </a:ln>
        </p:spPr>
      </p:sp>
      <p:pic>
        <p:nvPicPr>
          <p:cNvPr id="5189" name="Google Shape;5189;p71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246.xml><?xml version="1.0" encoding="utf-8"?>
<p:sldLayout xmlns:a="http://schemas.openxmlformats.org/drawingml/2006/main" xmlns:r="http://schemas.openxmlformats.org/officeDocument/2006/relationships" xmlns:p="http://schemas.openxmlformats.org/presentationml/2006/main" matchingName="Quotation">
  <p:cSld name="Quotation 22">
    <p:spTree>
      <p:nvGrpSpPr>
        <p:cNvPr id="1" name="Shape 5190"/>
        <p:cNvGrpSpPr/>
        <p:nvPr/>
      </p:nvGrpSpPr>
      <p:grpSpPr>
        <a:xfrm>
          <a:off x="0" y="0"/>
          <a:ext cx="0" cy="0"/>
          <a:chOff x="0" y="0"/>
          <a:chExt cx="0" cy="0"/>
        </a:xfrm>
      </p:grpSpPr>
      <p:sp>
        <p:nvSpPr>
          <p:cNvPr id="5191" name="Google Shape;5191;p71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192" name="Google Shape;5192;p71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93" name="Google Shape;5193;p71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194" name="Google Shape;5194;p71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195" name="Google Shape;5195;p71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196" name="Google Shape;5196;p71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197" name="Google Shape;5197;p712"/>
          <p:cNvGrpSpPr/>
          <p:nvPr/>
        </p:nvGrpSpPr>
        <p:grpSpPr>
          <a:xfrm>
            <a:off x="7191542" y="1"/>
            <a:ext cx="5000459" cy="1425992"/>
            <a:chOff x="7191542" y="1"/>
            <a:chExt cx="5000459" cy="1425992"/>
          </a:xfrm>
        </p:grpSpPr>
        <p:pic>
          <p:nvPicPr>
            <p:cNvPr id="5198" name="Google Shape;5198;p71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99" name="Google Shape;5199;p712"/>
            <p:cNvGrpSpPr/>
            <p:nvPr/>
          </p:nvGrpSpPr>
          <p:grpSpPr>
            <a:xfrm>
              <a:off x="7191542" y="1"/>
              <a:ext cx="5000459" cy="1425992"/>
              <a:chOff x="7186272" y="0"/>
              <a:chExt cx="5005729" cy="1427495"/>
            </a:xfrm>
          </p:grpSpPr>
          <p:sp>
            <p:nvSpPr>
              <p:cNvPr id="5200" name="Google Shape;5200;p71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1" name="Google Shape;5201;p71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202" name="Google Shape;5202;p71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47.xml><?xml version="1.0" encoding="utf-8"?>
<p:sldLayout xmlns:a="http://schemas.openxmlformats.org/drawingml/2006/main" xmlns:r="http://schemas.openxmlformats.org/officeDocument/2006/relationships" xmlns:p="http://schemas.openxmlformats.org/presentationml/2006/main" matchingName="Title and Content">
  <p:cSld name="Title and Content 9">
    <p:spTree>
      <p:nvGrpSpPr>
        <p:cNvPr id="1" name="Shape 5203"/>
        <p:cNvGrpSpPr/>
        <p:nvPr/>
      </p:nvGrpSpPr>
      <p:grpSpPr>
        <a:xfrm>
          <a:off x="0" y="0"/>
          <a:ext cx="0" cy="0"/>
          <a:chOff x="0" y="0"/>
          <a:chExt cx="0" cy="0"/>
        </a:xfrm>
      </p:grpSpPr>
      <p:grpSp>
        <p:nvGrpSpPr>
          <p:cNvPr id="5204" name="Google Shape;5204;p713"/>
          <p:cNvGrpSpPr/>
          <p:nvPr/>
        </p:nvGrpSpPr>
        <p:grpSpPr>
          <a:xfrm>
            <a:off x="7191542" y="1"/>
            <a:ext cx="5000459" cy="1425992"/>
            <a:chOff x="7191542" y="1"/>
            <a:chExt cx="5000459" cy="1425992"/>
          </a:xfrm>
        </p:grpSpPr>
        <p:pic>
          <p:nvPicPr>
            <p:cNvPr id="5205" name="Google Shape;5205;p7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06" name="Google Shape;5206;p713"/>
            <p:cNvGrpSpPr/>
            <p:nvPr/>
          </p:nvGrpSpPr>
          <p:grpSpPr>
            <a:xfrm>
              <a:off x="7191542" y="1"/>
              <a:ext cx="5000459" cy="1425992"/>
              <a:chOff x="7186272" y="0"/>
              <a:chExt cx="5005729" cy="1427495"/>
            </a:xfrm>
          </p:grpSpPr>
          <p:sp>
            <p:nvSpPr>
              <p:cNvPr id="5207" name="Google Shape;5207;p7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08" name="Google Shape;5208;p7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209" name="Google Shape;5209;p71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10" name="Google Shape;5210;p71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211" name="Google Shape;5211;p71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212" name="Google Shape;5212;p7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13" name="Google Shape;5213;p71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48.xml><?xml version="1.0" encoding="utf-8"?>
<p:sldLayout xmlns:a="http://schemas.openxmlformats.org/drawingml/2006/main" xmlns:r="http://schemas.openxmlformats.org/officeDocument/2006/relationships" xmlns:p="http://schemas.openxmlformats.org/presentationml/2006/main" matchingName="Two Content">
  <p:cSld name="Two Content 8">
    <p:spTree>
      <p:nvGrpSpPr>
        <p:cNvPr id="1" name="Shape 5214"/>
        <p:cNvGrpSpPr/>
        <p:nvPr/>
      </p:nvGrpSpPr>
      <p:grpSpPr>
        <a:xfrm>
          <a:off x="0" y="0"/>
          <a:ext cx="0" cy="0"/>
          <a:chOff x="0" y="0"/>
          <a:chExt cx="0" cy="0"/>
        </a:xfrm>
      </p:grpSpPr>
      <p:sp>
        <p:nvSpPr>
          <p:cNvPr id="5215" name="Google Shape;5215;p71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16" name="Google Shape;5216;p714"/>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5217" name="Google Shape;5217;p714"/>
          <p:cNvGrpSpPr/>
          <p:nvPr/>
        </p:nvGrpSpPr>
        <p:grpSpPr>
          <a:xfrm>
            <a:off x="7191542" y="1"/>
            <a:ext cx="5000459" cy="1425992"/>
            <a:chOff x="7191542" y="1"/>
            <a:chExt cx="5000459" cy="1425992"/>
          </a:xfrm>
        </p:grpSpPr>
        <p:pic>
          <p:nvPicPr>
            <p:cNvPr id="5218" name="Google Shape;5218;p71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19" name="Google Shape;5219;p714"/>
            <p:cNvGrpSpPr/>
            <p:nvPr/>
          </p:nvGrpSpPr>
          <p:grpSpPr>
            <a:xfrm>
              <a:off x="7191542" y="1"/>
              <a:ext cx="5000459" cy="1425992"/>
              <a:chOff x="7186272" y="0"/>
              <a:chExt cx="5005729" cy="1427495"/>
            </a:xfrm>
          </p:grpSpPr>
          <p:sp>
            <p:nvSpPr>
              <p:cNvPr id="5220" name="Google Shape;5220;p71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21" name="Google Shape;5221;p71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222" name="Google Shape;5222;p714"/>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223" name="Google Shape;5223;p714"/>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224" name="Google Shape;5224;p71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25" name="Google Shape;5225;p71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49.xml><?xml version="1.0" encoding="utf-8"?>
<p:sldLayout xmlns:a="http://schemas.openxmlformats.org/drawingml/2006/main" xmlns:r="http://schemas.openxmlformats.org/officeDocument/2006/relationships" xmlns:p="http://schemas.openxmlformats.org/presentationml/2006/main" matchingName="Comparison">
  <p:cSld name="Comparison 19">
    <p:spTree>
      <p:nvGrpSpPr>
        <p:cNvPr id="1" name="Shape 5226"/>
        <p:cNvGrpSpPr/>
        <p:nvPr/>
      </p:nvGrpSpPr>
      <p:grpSpPr>
        <a:xfrm>
          <a:off x="0" y="0"/>
          <a:ext cx="0" cy="0"/>
          <a:chOff x="0" y="0"/>
          <a:chExt cx="0" cy="0"/>
        </a:xfrm>
      </p:grpSpPr>
      <p:grpSp>
        <p:nvGrpSpPr>
          <p:cNvPr id="5227" name="Google Shape;5227;p715"/>
          <p:cNvGrpSpPr/>
          <p:nvPr/>
        </p:nvGrpSpPr>
        <p:grpSpPr>
          <a:xfrm>
            <a:off x="7191542" y="1"/>
            <a:ext cx="5000459" cy="1425992"/>
            <a:chOff x="7191542" y="1"/>
            <a:chExt cx="5000459" cy="1425992"/>
          </a:xfrm>
        </p:grpSpPr>
        <p:pic>
          <p:nvPicPr>
            <p:cNvPr id="5228" name="Google Shape;5228;p71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29" name="Google Shape;5229;p715"/>
            <p:cNvGrpSpPr/>
            <p:nvPr/>
          </p:nvGrpSpPr>
          <p:grpSpPr>
            <a:xfrm>
              <a:off x="7191542" y="1"/>
              <a:ext cx="5000459" cy="1425992"/>
              <a:chOff x="7186272" y="0"/>
              <a:chExt cx="5005729" cy="1427495"/>
            </a:xfrm>
          </p:grpSpPr>
          <p:sp>
            <p:nvSpPr>
              <p:cNvPr id="5230" name="Google Shape;5230;p71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31" name="Google Shape;5231;p71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232" name="Google Shape;5232;p71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33" name="Google Shape;5233;p715"/>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234" name="Google Shape;5234;p715"/>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235" name="Google Shape;5235;p71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236" name="Google Shape;5236;p71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237" name="Google Shape;5237;p71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238" name="Google Shape;5238;p71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39" name="Google Shape;5239;p71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itle Only">
  <p:cSld name="Title Only 10">
    <p:spTree>
      <p:nvGrpSpPr>
        <p:cNvPr id="1" name="Shape 11199"/>
        <p:cNvGrpSpPr/>
        <p:nvPr/>
      </p:nvGrpSpPr>
      <p:grpSpPr>
        <a:xfrm>
          <a:off x="0" y="0"/>
          <a:ext cx="0" cy="0"/>
          <a:chOff x="0" y="0"/>
          <a:chExt cx="0" cy="0"/>
        </a:xfrm>
      </p:grpSpPr>
      <p:grpSp>
        <p:nvGrpSpPr>
          <p:cNvPr id="11200" name="Google Shape;11200;p1529"/>
          <p:cNvGrpSpPr/>
          <p:nvPr/>
        </p:nvGrpSpPr>
        <p:grpSpPr>
          <a:xfrm>
            <a:off x="7191542" y="1"/>
            <a:ext cx="5000459" cy="1425992"/>
            <a:chOff x="7191542" y="1"/>
            <a:chExt cx="5000459" cy="1425992"/>
          </a:xfrm>
        </p:grpSpPr>
        <p:pic>
          <p:nvPicPr>
            <p:cNvPr id="11201" name="Google Shape;11201;p15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202" name="Google Shape;11202;p1529"/>
            <p:cNvGrpSpPr/>
            <p:nvPr/>
          </p:nvGrpSpPr>
          <p:grpSpPr>
            <a:xfrm>
              <a:off x="7191542" y="1"/>
              <a:ext cx="5000459" cy="1425992"/>
              <a:chOff x="7186272" y="0"/>
              <a:chExt cx="5005729" cy="1427495"/>
            </a:xfrm>
          </p:grpSpPr>
          <p:sp>
            <p:nvSpPr>
              <p:cNvPr id="11203" name="Google Shape;11203;p15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204" name="Google Shape;11204;p15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205" name="Google Shape;11205;p152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06" name="Google Shape;11206;p152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207" name="Google Shape;11207;p15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208" name="Google Shape;11208;p15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50.xml><?xml version="1.0" encoding="utf-8"?>
<p:sldLayout xmlns:a="http://schemas.openxmlformats.org/drawingml/2006/main" xmlns:r="http://schemas.openxmlformats.org/officeDocument/2006/relationships" xmlns:p="http://schemas.openxmlformats.org/presentationml/2006/main" matchingName="19_Photo Slide">
  <p:cSld name="19_Photo Slide">
    <p:spTree>
      <p:nvGrpSpPr>
        <p:cNvPr id="1" name="Shape 5240"/>
        <p:cNvGrpSpPr/>
        <p:nvPr/>
      </p:nvGrpSpPr>
      <p:grpSpPr>
        <a:xfrm>
          <a:off x="0" y="0"/>
          <a:ext cx="0" cy="0"/>
          <a:chOff x="0" y="0"/>
          <a:chExt cx="0" cy="0"/>
        </a:xfrm>
      </p:grpSpPr>
      <p:sp>
        <p:nvSpPr>
          <p:cNvPr id="5241" name="Google Shape;5241;p71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5242" name="Google Shape;5242;p71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243" name="Google Shape;5243;p716"/>
          <p:cNvGrpSpPr/>
          <p:nvPr/>
        </p:nvGrpSpPr>
        <p:grpSpPr>
          <a:xfrm>
            <a:off x="0" y="5379426"/>
            <a:ext cx="2807368" cy="753891"/>
            <a:chOff x="0" y="5379426"/>
            <a:chExt cx="2807368" cy="753891"/>
          </a:xfrm>
        </p:grpSpPr>
        <p:sp>
          <p:nvSpPr>
            <p:cNvPr id="5244" name="Google Shape;5244;p71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245" name="Google Shape;5245;p71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5246" name="Google Shape;5246;p716"/>
          <p:cNvSpPr>
            <a:spLocks noGrp="1"/>
          </p:cNvSpPr>
          <p:nvPr>
            <p:ph type="pic" idx="2"/>
          </p:nvPr>
        </p:nvSpPr>
        <p:spPr>
          <a:xfrm>
            <a:off x="2807368" y="457202"/>
            <a:ext cx="8915400" cy="5943598"/>
          </a:xfrm>
          <a:prstGeom prst="rect">
            <a:avLst/>
          </a:prstGeom>
          <a:noFill/>
          <a:ln>
            <a:noFill/>
          </a:ln>
        </p:spPr>
      </p:sp>
      <p:pic>
        <p:nvPicPr>
          <p:cNvPr id="5247" name="Google Shape;5247;p71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251.xml><?xml version="1.0" encoding="utf-8"?>
<p:sldLayout xmlns:a="http://schemas.openxmlformats.org/drawingml/2006/main" xmlns:r="http://schemas.openxmlformats.org/officeDocument/2006/relationships" xmlns:p="http://schemas.openxmlformats.org/presentationml/2006/main" matchingName="19_End">
  <p:cSld name="19_End">
    <p:spTree>
      <p:nvGrpSpPr>
        <p:cNvPr id="1" name="Shape 5248"/>
        <p:cNvGrpSpPr/>
        <p:nvPr/>
      </p:nvGrpSpPr>
      <p:grpSpPr>
        <a:xfrm>
          <a:off x="0" y="0"/>
          <a:ext cx="0" cy="0"/>
          <a:chOff x="0" y="0"/>
          <a:chExt cx="0" cy="0"/>
        </a:xfrm>
      </p:grpSpPr>
      <p:grpSp>
        <p:nvGrpSpPr>
          <p:cNvPr id="5249" name="Google Shape;5249;p717"/>
          <p:cNvGrpSpPr/>
          <p:nvPr/>
        </p:nvGrpSpPr>
        <p:grpSpPr>
          <a:xfrm>
            <a:off x="0" y="0"/>
            <a:ext cx="12192000" cy="2148830"/>
            <a:chOff x="0" y="0"/>
            <a:chExt cx="12192000" cy="2148830"/>
          </a:xfrm>
        </p:grpSpPr>
        <p:sp>
          <p:nvSpPr>
            <p:cNvPr id="5250" name="Google Shape;5250;p717"/>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51" name="Google Shape;5251;p717"/>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252" name="Google Shape;5252;p717"/>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253" name="Google Shape;5253;p717"/>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254" name="Google Shape;5254;p717"/>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255" name="Google Shape;5255;p717"/>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5256" name="Google Shape;5256;p717"/>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252.xml><?xml version="1.0" encoding="utf-8"?>
<p:sldLayout xmlns:a="http://schemas.openxmlformats.org/drawingml/2006/main" xmlns:r="http://schemas.openxmlformats.org/officeDocument/2006/relationships" xmlns:p="http://schemas.openxmlformats.org/presentationml/2006/main" matchingName="Blank">
  <p:cSld name="Blank 8">
    <p:spTree>
      <p:nvGrpSpPr>
        <p:cNvPr id="1" name="Shape 5257"/>
        <p:cNvGrpSpPr/>
        <p:nvPr/>
      </p:nvGrpSpPr>
      <p:grpSpPr>
        <a:xfrm>
          <a:off x="0" y="0"/>
          <a:ext cx="0" cy="0"/>
          <a:chOff x="0" y="0"/>
          <a:chExt cx="0" cy="0"/>
        </a:xfrm>
      </p:grpSpPr>
      <p:sp>
        <p:nvSpPr>
          <p:cNvPr id="5258" name="Google Shape;5258;p71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259" name="Google Shape;5259;p71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60" name="Google Shape;5260;p71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261" name="Google Shape;5261;p718"/>
          <p:cNvGrpSpPr/>
          <p:nvPr/>
        </p:nvGrpSpPr>
        <p:grpSpPr>
          <a:xfrm>
            <a:off x="7191542" y="1"/>
            <a:ext cx="5000459" cy="1425992"/>
            <a:chOff x="7191542" y="1"/>
            <a:chExt cx="5000459" cy="1425992"/>
          </a:xfrm>
        </p:grpSpPr>
        <p:pic>
          <p:nvPicPr>
            <p:cNvPr id="5262" name="Google Shape;5262;p71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63" name="Google Shape;5263;p718"/>
            <p:cNvGrpSpPr/>
            <p:nvPr/>
          </p:nvGrpSpPr>
          <p:grpSpPr>
            <a:xfrm>
              <a:off x="7191542" y="1"/>
              <a:ext cx="5000459" cy="1425992"/>
              <a:chOff x="7186272" y="0"/>
              <a:chExt cx="5005729" cy="1427495"/>
            </a:xfrm>
          </p:grpSpPr>
          <p:sp>
            <p:nvSpPr>
              <p:cNvPr id="5264" name="Google Shape;5264;p71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65" name="Google Shape;5265;p71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253.xml><?xml version="1.0" encoding="utf-8"?>
<p:sldLayout xmlns:a="http://schemas.openxmlformats.org/drawingml/2006/main" xmlns:r="http://schemas.openxmlformats.org/officeDocument/2006/relationships" xmlns:p="http://schemas.openxmlformats.org/presentationml/2006/main" matchingName="Title Only">
  <p:cSld name="Title Only 8">
    <p:spTree>
      <p:nvGrpSpPr>
        <p:cNvPr id="1" name="Shape 5266"/>
        <p:cNvGrpSpPr/>
        <p:nvPr/>
      </p:nvGrpSpPr>
      <p:grpSpPr>
        <a:xfrm>
          <a:off x="0" y="0"/>
          <a:ext cx="0" cy="0"/>
          <a:chOff x="0" y="0"/>
          <a:chExt cx="0" cy="0"/>
        </a:xfrm>
      </p:grpSpPr>
      <p:grpSp>
        <p:nvGrpSpPr>
          <p:cNvPr id="5267" name="Google Shape;5267;p719"/>
          <p:cNvGrpSpPr/>
          <p:nvPr/>
        </p:nvGrpSpPr>
        <p:grpSpPr>
          <a:xfrm>
            <a:off x="7191542" y="1"/>
            <a:ext cx="5000459" cy="1425992"/>
            <a:chOff x="7191542" y="1"/>
            <a:chExt cx="5000459" cy="1425992"/>
          </a:xfrm>
        </p:grpSpPr>
        <p:pic>
          <p:nvPicPr>
            <p:cNvPr id="5268" name="Google Shape;5268;p71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69" name="Google Shape;5269;p719"/>
            <p:cNvGrpSpPr/>
            <p:nvPr/>
          </p:nvGrpSpPr>
          <p:grpSpPr>
            <a:xfrm>
              <a:off x="7191542" y="1"/>
              <a:ext cx="5000459" cy="1425992"/>
              <a:chOff x="7186272" y="0"/>
              <a:chExt cx="5005729" cy="1427495"/>
            </a:xfrm>
          </p:grpSpPr>
          <p:sp>
            <p:nvSpPr>
              <p:cNvPr id="5270" name="Google Shape;5270;p71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71" name="Google Shape;5271;p71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272" name="Google Shape;5272;p71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73" name="Google Shape;5273;p71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274" name="Google Shape;5274;p71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75" name="Google Shape;5275;p71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54.xml><?xml version="1.0" encoding="utf-8"?>
<p:sldLayout xmlns:a="http://schemas.openxmlformats.org/drawingml/2006/main" xmlns:r="http://schemas.openxmlformats.org/officeDocument/2006/relationships" xmlns:p="http://schemas.openxmlformats.org/presentationml/2006/main" matchingName="79_Quotation">
  <p:cSld name="79_Quotation">
    <p:spTree>
      <p:nvGrpSpPr>
        <p:cNvPr id="1" name="Shape 5276"/>
        <p:cNvGrpSpPr/>
        <p:nvPr/>
      </p:nvGrpSpPr>
      <p:grpSpPr>
        <a:xfrm>
          <a:off x="0" y="0"/>
          <a:ext cx="0" cy="0"/>
          <a:chOff x="0" y="0"/>
          <a:chExt cx="0" cy="0"/>
        </a:xfrm>
      </p:grpSpPr>
      <p:sp>
        <p:nvSpPr>
          <p:cNvPr id="5277" name="Google Shape;5277;p72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278" name="Google Shape;5278;p72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79" name="Google Shape;5279;p72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280" name="Google Shape;5280;p72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281" name="Google Shape;5281;p72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82" name="Google Shape;5282;p72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283" name="Google Shape;5283;p720"/>
          <p:cNvGrpSpPr/>
          <p:nvPr/>
        </p:nvGrpSpPr>
        <p:grpSpPr>
          <a:xfrm>
            <a:off x="7191542" y="1"/>
            <a:ext cx="5000459" cy="1425992"/>
            <a:chOff x="7191542" y="1"/>
            <a:chExt cx="5000459" cy="1425992"/>
          </a:xfrm>
        </p:grpSpPr>
        <p:pic>
          <p:nvPicPr>
            <p:cNvPr id="5284" name="Google Shape;5284;p72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85" name="Google Shape;5285;p720"/>
            <p:cNvGrpSpPr/>
            <p:nvPr/>
          </p:nvGrpSpPr>
          <p:grpSpPr>
            <a:xfrm>
              <a:off x="7191542" y="1"/>
              <a:ext cx="5000459" cy="1425992"/>
              <a:chOff x="7186272" y="0"/>
              <a:chExt cx="5005729" cy="1427495"/>
            </a:xfrm>
          </p:grpSpPr>
          <p:sp>
            <p:nvSpPr>
              <p:cNvPr id="5286" name="Google Shape;5286;p72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287" name="Google Shape;5287;p72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288" name="Google Shape;5288;p72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55.xml><?xml version="1.0" encoding="utf-8"?>
<p:sldLayout xmlns:a="http://schemas.openxmlformats.org/drawingml/2006/main" xmlns:r="http://schemas.openxmlformats.org/officeDocument/2006/relationships" xmlns:p="http://schemas.openxmlformats.org/presentationml/2006/main" matchingName="Quotation">
  <p:cSld name="Quotation 23">
    <p:spTree>
      <p:nvGrpSpPr>
        <p:cNvPr id="1" name="Shape 5289"/>
        <p:cNvGrpSpPr/>
        <p:nvPr/>
      </p:nvGrpSpPr>
      <p:grpSpPr>
        <a:xfrm>
          <a:off x="0" y="0"/>
          <a:ext cx="0" cy="0"/>
          <a:chOff x="0" y="0"/>
          <a:chExt cx="0" cy="0"/>
        </a:xfrm>
      </p:grpSpPr>
      <p:sp>
        <p:nvSpPr>
          <p:cNvPr id="5290" name="Google Shape;5290;p72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291" name="Google Shape;5291;p72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92" name="Google Shape;5292;p72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293" name="Google Shape;5293;p72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294" name="Google Shape;5294;p72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95" name="Google Shape;5295;p72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296" name="Google Shape;5296;p721"/>
          <p:cNvGrpSpPr/>
          <p:nvPr/>
        </p:nvGrpSpPr>
        <p:grpSpPr>
          <a:xfrm>
            <a:off x="7191542" y="1"/>
            <a:ext cx="5000459" cy="1425992"/>
            <a:chOff x="7191542" y="1"/>
            <a:chExt cx="5000459" cy="1425992"/>
          </a:xfrm>
        </p:grpSpPr>
        <p:pic>
          <p:nvPicPr>
            <p:cNvPr id="5297" name="Google Shape;5297;p72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98" name="Google Shape;5298;p721"/>
            <p:cNvGrpSpPr/>
            <p:nvPr/>
          </p:nvGrpSpPr>
          <p:grpSpPr>
            <a:xfrm>
              <a:off x="7191542" y="1"/>
              <a:ext cx="5000459" cy="1425992"/>
              <a:chOff x="7186272" y="0"/>
              <a:chExt cx="5005729" cy="1427495"/>
            </a:xfrm>
          </p:grpSpPr>
          <p:sp>
            <p:nvSpPr>
              <p:cNvPr id="5299" name="Google Shape;5299;p72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00" name="Google Shape;5300;p72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301" name="Google Shape;5301;p72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56.xml><?xml version="1.0" encoding="utf-8"?>
<p:sldLayout xmlns:a="http://schemas.openxmlformats.org/drawingml/2006/main" xmlns:r="http://schemas.openxmlformats.org/officeDocument/2006/relationships" xmlns:p="http://schemas.openxmlformats.org/presentationml/2006/main" matchingName="Cover">
  <p:cSld name="Cover 13">
    <p:spTree>
      <p:nvGrpSpPr>
        <p:cNvPr id="1" name="Shape 5302"/>
        <p:cNvGrpSpPr/>
        <p:nvPr/>
      </p:nvGrpSpPr>
      <p:grpSpPr>
        <a:xfrm>
          <a:off x="0" y="0"/>
          <a:ext cx="0" cy="0"/>
          <a:chOff x="0" y="0"/>
          <a:chExt cx="0" cy="0"/>
        </a:xfrm>
      </p:grpSpPr>
      <p:sp>
        <p:nvSpPr>
          <p:cNvPr id="5303" name="Google Shape;5303;p722"/>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304" name="Google Shape;5304;p722"/>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05" name="Google Shape;5305;p722"/>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306" name="Google Shape;5306;p722"/>
          <p:cNvSpPr>
            <a:spLocks noGrp="1"/>
          </p:cNvSpPr>
          <p:nvPr>
            <p:ph type="pic" idx="2"/>
          </p:nvPr>
        </p:nvSpPr>
        <p:spPr>
          <a:xfrm>
            <a:off x="7118684" y="233915"/>
            <a:ext cx="5073316" cy="5943600"/>
          </a:xfrm>
          <a:prstGeom prst="rect">
            <a:avLst/>
          </a:prstGeom>
          <a:noFill/>
          <a:ln>
            <a:noFill/>
          </a:ln>
        </p:spPr>
      </p:sp>
      <p:grpSp>
        <p:nvGrpSpPr>
          <p:cNvPr id="5307" name="Google Shape;5307;p722"/>
          <p:cNvGrpSpPr/>
          <p:nvPr/>
        </p:nvGrpSpPr>
        <p:grpSpPr>
          <a:xfrm>
            <a:off x="0" y="5020348"/>
            <a:ext cx="12192000" cy="1837653"/>
            <a:chOff x="0" y="5020348"/>
            <a:chExt cx="12192000" cy="1837653"/>
          </a:xfrm>
        </p:grpSpPr>
        <p:sp>
          <p:nvSpPr>
            <p:cNvPr id="5308" name="Google Shape;5308;p72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309" name="Google Shape;5309;p72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310" name="Google Shape;5310;p72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257.xml><?xml version="1.0" encoding="utf-8"?>
<p:sldLayout xmlns:a="http://schemas.openxmlformats.org/drawingml/2006/main" xmlns:r="http://schemas.openxmlformats.org/officeDocument/2006/relationships" xmlns:p="http://schemas.openxmlformats.org/presentationml/2006/main" matchingName="Divider">
  <p:cSld name="Divider 14">
    <p:bg>
      <p:bgPr>
        <a:solidFill>
          <a:schemeClr val="lt2"/>
        </a:solidFill>
        <a:effectLst/>
      </p:bgPr>
    </p:bg>
    <p:spTree>
      <p:nvGrpSpPr>
        <p:cNvPr id="1" name="Shape 5311"/>
        <p:cNvGrpSpPr/>
        <p:nvPr/>
      </p:nvGrpSpPr>
      <p:grpSpPr>
        <a:xfrm>
          <a:off x="0" y="0"/>
          <a:ext cx="0" cy="0"/>
          <a:chOff x="0" y="0"/>
          <a:chExt cx="0" cy="0"/>
        </a:xfrm>
      </p:grpSpPr>
      <p:grpSp>
        <p:nvGrpSpPr>
          <p:cNvPr id="5312" name="Google Shape;5312;p723"/>
          <p:cNvGrpSpPr/>
          <p:nvPr/>
        </p:nvGrpSpPr>
        <p:grpSpPr>
          <a:xfrm>
            <a:off x="0" y="5020347"/>
            <a:ext cx="12192000" cy="1837653"/>
            <a:chOff x="0" y="5020347"/>
            <a:chExt cx="12192000" cy="1837653"/>
          </a:xfrm>
        </p:grpSpPr>
        <p:sp>
          <p:nvSpPr>
            <p:cNvPr id="5313" name="Google Shape;5313;p723"/>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314" name="Google Shape;5314;p72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315" name="Google Shape;5315;p723"/>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316" name="Google Shape;5316;p72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317" name="Google Shape;5317;p723"/>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18" name="Google Shape;5318;p723"/>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258.xml><?xml version="1.0" encoding="utf-8"?>
<p:sldLayout xmlns:a="http://schemas.openxmlformats.org/drawingml/2006/main" xmlns:r="http://schemas.openxmlformats.org/officeDocument/2006/relationships" xmlns:p="http://schemas.openxmlformats.org/presentationml/2006/main" matchingName="Photo Slide">
  <p:cSld name="Photo Slide 9">
    <p:spTree>
      <p:nvGrpSpPr>
        <p:cNvPr id="1" name="Shape 5319"/>
        <p:cNvGrpSpPr/>
        <p:nvPr/>
      </p:nvGrpSpPr>
      <p:grpSpPr>
        <a:xfrm>
          <a:off x="0" y="0"/>
          <a:ext cx="0" cy="0"/>
          <a:chOff x="0" y="0"/>
          <a:chExt cx="0" cy="0"/>
        </a:xfrm>
      </p:grpSpPr>
      <p:sp>
        <p:nvSpPr>
          <p:cNvPr id="5320" name="Google Shape;5320;p724"/>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5321" name="Google Shape;5321;p724"/>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322" name="Google Shape;5322;p724"/>
          <p:cNvGrpSpPr/>
          <p:nvPr/>
        </p:nvGrpSpPr>
        <p:grpSpPr>
          <a:xfrm>
            <a:off x="0" y="5379426"/>
            <a:ext cx="2807368" cy="753891"/>
            <a:chOff x="0" y="5379426"/>
            <a:chExt cx="2807368" cy="753891"/>
          </a:xfrm>
        </p:grpSpPr>
        <p:sp>
          <p:nvSpPr>
            <p:cNvPr id="5323" name="Google Shape;5323;p72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324" name="Google Shape;5324;p72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5325" name="Google Shape;5325;p724"/>
          <p:cNvSpPr>
            <a:spLocks noGrp="1"/>
          </p:cNvSpPr>
          <p:nvPr>
            <p:ph type="pic" idx="2"/>
          </p:nvPr>
        </p:nvSpPr>
        <p:spPr>
          <a:xfrm>
            <a:off x="2807368" y="457202"/>
            <a:ext cx="8915400" cy="5943598"/>
          </a:xfrm>
          <a:prstGeom prst="rect">
            <a:avLst/>
          </a:prstGeom>
          <a:noFill/>
          <a:ln>
            <a:noFill/>
          </a:ln>
        </p:spPr>
      </p:sp>
      <p:pic>
        <p:nvPicPr>
          <p:cNvPr id="5326" name="Google Shape;5326;p724"/>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259.xml><?xml version="1.0" encoding="utf-8"?>
<p:sldLayout xmlns:a="http://schemas.openxmlformats.org/drawingml/2006/main" xmlns:r="http://schemas.openxmlformats.org/officeDocument/2006/relationships" xmlns:p="http://schemas.openxmlformats.org/presentationml/2006/main" matchingName="Quotation">
  <p:cSld name="Quotation 24">
    <p:spTree>
      <p:nvGrpSpPr>
        <p:cNvPr id="1" name="Shape 5327"/>
        <p:cNvGrpSpPr/>
        <p:nvPr/>
      </p:nvGrpSpPr>
      <p:grpSpPr>
        <a:xfrm>
          <a:off x="0" y="0"/>
          <a:ext cx="0" cy="0"/>
          <a:chOff x="0" y="0"/>
          <a:chExt cx="0" cy="0"/>
        </a:xfrm>
      </p:grpSpPr>
      <p:sp>
        <p:nvSpPr>
          <p:cNvPr id="5328" name="Google Shape;5328;p72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329" name="Google Shape;5329;p72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30" name="Google Shape;5330;p72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331" name="Google Shape;5331;p72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332" name="Google Shape;5332;p72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33" name="Google Shape;5333;p72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334" name="Google Shape;5334;p725"/>
          <p:cNvGrpSpPr/>
          <p:nvPr/>
        </p:nvGrpSpPr>
        <p:grpSpPr>
          <a:xfrm>
            <a:off x="7191542" y="1"/>
            <a:ext cx="5000459" cy="1425992"/>
            <a:chOff x="7191542" y="1"/>
            <a:chExt cx="5000459" cy="1425992"/>
          </a:xfrm>
        </p:grpSpPr>
        <p:pic>
          <p:nvPicPr>
            <p:cNvPr id="5335" name="Google Shape;5335;p72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36" name="Google Shape;5336;p725"/>
            <p:cNvGrpSpPr/>
            <p:nvPr/>
          </p:nvGrpSpPr>
          <p:grpSpPr>
            <a:xfrm>
              <a:off x="7191542" y="1"/>
              <a:ext cx="5000459" cy="1425992"/>
              <a:chOff x="7186272" y="0"/>
              <a:chExt cx="5005729" cy="1427495"/>
            </a:xfrm>
          </p:grpSpPr>
          <p:sp>
            <p:nvSpPr>
              <p:cNvPr id="5337" name="Google Shape;5337;p72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38" name="Google Shape;5338;p72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339" name="Google Shape;5339;p72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End">
  <p:cSld name="End 11">
    <p:spTree>
      <p:nvGrpSpPr>
        <p:cNvPr id="1" name="Shape 11209"/>
        <p:cNvGrpSpPr/>
        <p:nvPr/>
      </p:nvGrpSpPr>
      <p:grpSpPr>
        <a:xfrm>
          <a:off x="0" y="0"/>
          <a:ext cx="0" cy="0"/>
          <a:chOff x="0" y="0"/>
          <a:chExt cx="0" cy="0"/>
        </a:xfrm>
      </p:grpSpPr>
      <p:grpSp>
        <p:nvGrpSpPr>
          <p:cNvPr id="11210" name="Google Shape;11210;p1530"/>
          <p:cNvGrpSpPr/>
          <p:nvPr/>
        </p:nvGrpSpPr>
        <p:grpSpPr>
          <a:xfrm>
            <a:off x="0" y="0"/>
            <a:ext cx="12192000" cy="2148830"/>
            <a:chOff x="0" y="0"/>
            <a:chExt cx="12192000" cy="2148830"/>
          </a:xfrm>
        </p:grpSpPr>
        <p:sp>
          <p:nvSpPr>
            <p:cNvPr id="11211" name="Google Shape;11211;p1530"/>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212" name="Google Shape;11212;p1530"/>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1213" name="Google Shape;11213;p1530"/>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214" name="Google Shape;11214;p1530"/>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15" name="Google Shape;11215;p1530"/>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1216" name="Google Shape;11216;p1530"/>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1217" name="Google Shape;11217;p1530"/>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260.xml><?xml version="1.0" encoding="utf-8"?>
<p:sldLayout xmlns:a="http://schemas.openxmlformats.org/drawingml/2006/main" xmlns:r="http://schemas.openxmlformats.org/officeDocument/2006/relationships" xmlns:p="http://schemas.openxmlformats.org/presentationml/2006/main" matchingName="Quotation">
  <p:cSld name="Quotation 25">
    <p:spTree>
      <p:nvGrpSpPr>
        <p:cNvPr id="1" name="Shape 5340"/>
        <p:cNvGrpSpPr/>
        <p:nvPr/>
      </p:nvGrpSpPr>
      <p:grpSpPr>
        <a:xfrm>
          <a:off x="0" y="0"/>
          <a:ext cx="0" cy="0"/>
          <a:chOff x="0" y="0"/>
          <a:chExt cx="0" cy="0"/>
        </a:xfrm>
      </p:grpSpPr>
      <p:sp>
        <p:nvSpPr>
          <p:cNvPr id="5341" name="Google Shape;5341;p72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342" name="Google Shape;5342;p72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43" name="Google Shape;5343;p72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344" name="Google Shape;5344;p72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345" name="Google Shape;5345;p72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46" name="Google Shape;5346;p72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347" name="Google Shape;5347;p726"/>
          <p:cNvGrpSpPr/>
          <p:nvPr/>
        </p:nvGrpSpPr>
        <p:grpSpPr>
          <a:xfrm>
            <a:off x="7191542" y="1"/>
            <a:ext cx="5000459" cy="1425992"/>
            <a:chOff x="7191542" y="1"/>
            <a:chExt cx="5000459" cy="1425992"/>
          </a:xfrm>
        </p:grpSpPr>
        <p:pic>
          <p:nvPicPr>
            <p:cNvPr id="5348" name="Google Shape;5348;p72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49" name="Google Shape;5349;p726"/>
            <p:cNvGrpSpPr/>
            <p:nvPr/>
          </p:nvGrpSpPr>
          <p:grpSpPr>
            <a:xfrm>
              <a:off x="7191542" y="1"/>
              <a:ext cx="5000459" cy="1425992"/>
              <a:chOff x="7186272" y="0"/>
              <a:chExt cx="5005729" cy="1427495"/>
            </a:xfrm>
          </p:grpSpPr>
          <p:sp>
            <p:nvSpPr>
              <p:cNvPr id="5350" name="Google Shape;5350;p72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51" name="Google Shape;5351;p72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352" name="Google Shape;5352;p72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61.xml><?xml version="1.0" encoding="utf-8"?>
<p:sldLayout xmlns:a="http://schemas.openxmlformats.org/drawingml/2006/main" xmlns:r="http://schemas.openxmlformats.org/officeDocument/2006/relationships" xmlns:p="http://schemas.openxmlformats.org/presentationml/2006/main" matchingName="Quotation">
  <p:cSld name="Quotation 26">
    <p:spTree>
      <p:nvGrpSpPr>
        <p:cNvPr id="1" name="Shape 5353"/>
        <p:cNvGrpSpPr/>
        <p:nvPr/>
      </p:nvGrpSpPr>
      <p:grpSpPr>
        <a:xfrm>
          <a:off x="0" y="0"/>
          <a:ext cx="0" cy="0"/>
          <a:chOff x="0" y="0"/>
          <a:chExt cx="0" cy="0"/>
        </a:xfrm>
      </p:grpSpPr>
      <p:sp>
        <p:nvSpPr>
          <p:cNvPr id="5354" name="Google Shape;5354;p72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355" name="Google Shape;5355;p72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56" name="Google Shape;5356;p72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357" name="Google Shape;5357;p72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358" name="Google Shape;5358;p72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59" name="Google Shape;5359;p72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360" name="Google Shape;5360;p727"/>
          <p:cNvGrpSpPr/>
          <p:nvPr/>
        </p:nvGrpSpPr>
        <p:grpSpPr>
          <a:xfrm>
            <a:off x="7191542" y="1"/>
            <a:ext cx="5000459" cy="1425992"/>
            <a:chOff x="7191542" y="1"/>
            <a:chExt cx="5000459" cy="1425992"/>
          </a:xfrm>
        </p:grpSpPr>
        <p:pic>
          <p:nvPicPr>
            <p:cNvPr id="5361" name="Google Shape;5361;p72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62" name="Google Shape;5362;p727"/>
            <p:cNvGrpSpPr/>
            <p:nvPr/>
          </p:nvGrpSpPr>
          <p:grpSpPr>
            <a:xfrm>
              <a:off x="7191542" y="1"/>
              <a:ext cx="5000459" cy="1425992"/>
              <a:chOff x="7186272" y="0"/>
              <a:chExt cx="5005729" cy="1427495"/>
            </a:xfrm>
          </p:grpSpPr>
          <p:sp>
            <p:nvSpPr>
              <p:cNvPr id="5363" name="Google Shape;5363;p72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64" name="Google Shape;5364;p72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365" name="Google Shape;5365;p72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62.xml><?xml version="1.0" encoding="utf-8"?>
<p:sldLayout xmlns:a="http://schemas.openxmlformats.org/drawingml/2006/main" xmlns:r="http://schemas.openxmlformats.org/officeDocument/2006/relationships" xmlns:p="http://schemas.openxmlformats.org/presentationml/2006/main" matchingName="Quotation">
  <p:cSld name="Quotation 27">
    <p:spTree>
      <p:nvGrpSpPr>
        <p:cNvPr id="1" name="Shape 5366"/>
        <p:cNvGrpSpPr/>
        <p:nvPr/>
      </p:nvGrpSpPr>
      <p:grpSpPr>
        <a:xfrm>
          <a:off x="0" y="0"/>
          <a:ext cx="0" cy="0"/>
          <a:chOff x="0" y="0"/>
          <a:chExt cx="0" cy="0"/>
        </a:xfrm>
      </p:grpSpPr>
      <p:sp>
        <p:nvSpPr>
          <p:cNvPr id="5367" name="Google Shape;5367;p72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368" name="Google Shape;5368;p72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69" name="Google Shape;5369;p72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370" name="Google Shape;5370;p72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371" name="Google Shape;5371;p72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72" name="Google Shape;5372;p72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373" name="Google Shape;5373;p728"/>
          <p:cNvGrpSpPr/>
          <p:nvPr/>
        </p:nvGrpSpPr>
        <p:grpSpPr>
          <a:xfrm>
            <a:off x="7191542" y="1"/>
            <a:ext cx="5000459" cy="1425992"/>
            <a:chOff x="7191542" y="1"/>
            <a:chExt cx="5000459" cy="1425992"/>
          </a:xfrm>
        </p:grpSpPr>
        <p:pic>
          <p:nvPicPr>
            <p:cNvPr id="5374" name="Google Shape;5374;p72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75" name="Google Shape;5375;p728"/>
            <p:cNvGrpSpPr/>
            <p:nvPr/>
          </p:nvGrpSpPr>
          <p:grpSpPr>
            <a:xfrm>
              <a:off x="7191542" y="1"/>
              <a:ext cx="5000459" cy="1425992"/>
              <a:chOff x="7186272" y="0"/>
              <a:chExt cx="5005729" cy="1427495"/>
            </a:xfrm>
          </p:grpSpPr>
          <p:sp>
            <p:nvSpPr>
              <p:cNvPr id="5376" name="Google Shape;5376;p72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77" name="Google Shape;5377;p72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378" name="Google Shape;5378;p72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63.xml><?xml version="1.0" encoding="utf-8"?>
<p:sldLayout xmlns:a="http://schemas.openxmlformats.org/drawingml/2006/main" xmlns:r="http://schemas.openxmlformats.org/officeDocument/2006/relationships" xmlns:p="http://schemas.openxmlformats.org/presentationml/2006/main" matchingName="Title and Content">
  <p:cSld name="Title and Content 10">
    <p:spTree>
      <p:nvGrpSpPr>
        <p:cNvPr id="1" name="Shape 5379"/>
        <p:cNvGrpSpPr/>
        <p:nvPr/>
      </p:nvGrpSpPr>
      <p:grpSpPr>
        <a:xfrm>
          <a:off x="0" y="0"/>
          <a:ext cx="0" cy="0"/>
          <a:chOff x="0" y="0"/>
          <a:chExt cx="0" cy="0"/>
        </a:xfrm>
      </p:grpSpPr>
      <p:grpSp>
        <p:nvGrpSpPr>
          <p:cNvPr id="5380" name="Google Shape;5380;p729"/>
          <p:cNvGrpSpPr/>
          <p:nvPr/>
        </p:nvGrpSpPr>
        <p:grpSpPr>
          <a:xfrm>
            <a:off x="7191542" y="1"/>
            <a:ext cx="5000459" cy="1425992"/>
            <a:chOff x="7191542" y="1"/>
            <a:chExt cx="5000459" cy="1425992"/>
          </a:xfrm>
        </p:grpSpPr>
        <p:pic>
          <p:nvPicPr>
            <p:cNvPr id="5381" name="Google Shape;5381;p7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82" name="Google Shape;5382;p729"/>
            <p:cNvGrpSpPr/>
            <p:nvPr/>
          </p:nvGrpSpPr>
          <p:grpSpPr>
            <a:xfrm>
              <a:off x="7191542" y="1"/>
              <a:ext cx="5000459" cy="1425992"/>
              <a:chOff x="7186272" y="0"/>
              <a:chExt cx="5005729" cy="1427495"/>
            </a:xfrm>
          </p:grpSpPr>
          <p:sp>
            <p:nvSpPr>
              <p:cNvPr id="5383" name="Google Shape;5383;p7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84" name="Google Shape;5384;p7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385" name="Google Shape;5385;p72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86" name="Google Shape;5386;p729"/>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387" name="Google Shape;5387;p72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388" name="Google Shape;5388;p7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89" name="Google Shape;5389;p7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64.xml><?xml version="1.0" encoding="utf-8"?>
<p:sldLayout xmlns:a="http://schemas.openxmlformats.org/drawingml/2006/main" xmlns:r="http://schemas.openxmlformats.org/officeDocument/2006/relationships" xmlns:p="http://schemas.openxmlformats.org/presentationml/2006/main" matchingName="Two Content">
  <p:cSld name="Two Content 9">
    <p:spTree>
      <p:nvGrpSpPr>
        <p:cNvPr id="1" name="Shape 5390"/>
        <p:cNvGrpSpPr/>
        <p:nvPr/>
      </p:nvGrpSpPr>
      <p:grpSpPr>
        <a:xfrm>
          <a:off x="0" y="0"/>
          <a:ext cx="0" cy="0"/>
          <a:chOff x="0" y="0"/>
          <a:chExt cx="0" cy="0"/>
        </a:xfrm>
      </p:grpSpPr>
      <p:sp>
        <p:nvSpPr>
          <p:cNvPr id="5391" name="Google Shape;5391;p73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92" name="Google Shape;5392;p730"/>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5393" name="Google Shape;5393;p730"/>
          <p:cNvGrpSpPr/>
          <p:nvPr/>
        </p:nvGrpSpPr>
        <p:grpSpPr>
          <a:xfrm>
            <a:off x="7191542" y="1"/>
            <a:ext cx="5000459" cy="1425992"/>
            <a:chOff x="7191542" y="1"/>
            <a:chExt cx="5000459" cy="1425992"/>
          </a:xfrm>
        </p:grpSpPr>
        <p:pic>
          <p:nvPicPr>
            <p:cNvPr id="5394" name="Google Shape;5394;p73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95" name="Google Shape;5395;p730"/>
            <p:cNvGrpSpPr/>
            <p:nvPr/>
          </p:nvGrpSpPr>
          <p:grpSpPr>
            <a:xfrm>
              <a:off x="7191542" y="1"/>
              <a:ext cx="5000459" cy="1425992"/>
              <a:chOff x="7186272" y="0"/>
              <a:chExt cx="5005729" cy="1427495"/>
            </a:xfrm>
          </p:grpSpPr>
          <p:sp>
            <p:nvSpPr>
              <p:cNvPr id="5396" name="Google Shape;5396;p73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397" name="Google Shape;5397;p73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398" name="Google Shape;5398;p730"/>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399" name="Google Shape;5399;p730"/>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400" name="Google Shape;5400;p73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01" name="Google Shape;5401;p73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65.xml><?xml version="1.0" encoding="utf-8"?>
<p:sldLayout xmlns:a="http://schemas.openxmlformats.org/drawingml/2006/main" xmlns:r="http://schemas.openxmlformats.org/officeDocument/2006/relationships" xmlns:p="http://schemas.openxmlformats.org/presentationml/2006/main" matchingName="Comparison">
  <p:cSld name="Comparison 20">
    <p:spTree>
      <p:nvGrpSpPr>
        <p:cNvPr id="1" name="Shape 5402"/>
        <p:cNvGrpSpPr/>
        <p:nvPr/>
      </p:nvGrpSpPr>
      <p:grpSpPr>
        <a:xfrm>
          <a:off x="0" y="0"/>
          <a:ext cx="0" cy="0"/>
          <a:chOff x="0" y="0"/>
          <a:chExt cx="0" cy="0"/>
        </a:xfrm>
      </p:grpSpPr>
      <p:grpSp>
        <p:nvGrpSpPr>
          <p:cNvPr id="5403" name="Google Shape;5403;p731"/>
          <p:cNvGrpSpPr/>
          <p:nvPr/>
        </p:nvGrpSpPr>
        <p:grpSpPr>
          <a:xfrm>
            <a:off x="7191542" y="1"/>
            <a:ext cx="5000459" cy="1425992"/>
            <a:chOff x="7191542" y="1"/>
            <a:chExt cx="5000459" cy="1425992"/>
          </a:xfrm>
        </p:grpSpPr>
        <p:pic>
          <p:nvPicPr>
            <p:cNvPr id="5404" name="Google Shape;5404;p73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05" name="Google Shape;5405;p731"/>
            <p:cNvGrpSpPr/>
            <p:nvPr/>
          </p:nvGrpSpPr>
          <p:grpSpPr>
            <a:xfrm>
              <a:off x="7191542" y="1"/>
              <a:ext cx="5000459" cy="1425992"/>
              <a:chOff x="7186272" y="0"/>
              <a:chExt cx="5005729" cy="1427495"/>
            </a:xfrm>
          </p:grpSpPr>
          <p:sp>
            <p:nvSpPr>
              <p:cNvPr id="5406" name="Google Shape;5406;p73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07" name="Google Shape;5407;p73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408" name="Google Shape;5408;p73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09" name="Google Shape;5409;p731"/>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410" name="Google Shape;5410;p731"/>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411" name="Google Shape;5411;p73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412" name="Google Shape;5412;p73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413" name="Google Shape;5413;p73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414" name="Google Shape;5414;p73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15" name="Google Shape;5415;p73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66.xml><?xml version="1.0" encoding="utf-8"?>
<p:sldLayout xmlns:a="http://schemas.openxmlformats.org/drawingml/2006/main" xmlns:r="http://schemas.openxmlformats.org/officeDocument/2006/relationships" xmlns:p="http://schemas.openxmlformats.org/presentationml/2006/main" matchingName="Title Only">
  <p:cSld name="Title Only 9">
    <p:spTree>
      <p:nvGrpSpPr>
        <p:cNvPr id="1" name="Shape 5416"/>
        <p:cNvGrpSpPr/>
        <p:nvPr/>
      </p:nvGrpSpPr>
      <p:grpSpPr>
        <a:xfrm>
          <a:off x="0" y="0"/>
          <a:ext cx="0" cy="0"/>
          <a:chOff x="0" y="0"/>
          <a:chExt cx="0" cy="0"/>
        </a:xfrm>
      </p:grpSpPr>
      <p:grpSp>
        <p:nvGrpSpPr>
          <p:cNvPr id="5417" name="Google Shape;5417;p732"/>
          <p:cNvGrpSpPr/>
          <p:nvPr/>
        </p:nvGrpSpPr>
        <p:grpSpPr>
          <a:xfrm>
            <a:off x="7191542" y="1"/>
            <a:ext cx="5000459" cy="1425992"/>
            <a:chOff x="7191542" y="1"/>
            <a:chExt cx="5000459" cy="1425992"/>
          </a:xfrm>
        </p:grpSpPr>
        <p:pic>
          <p:nvPicPr>
            <p:cNvPr id="5418" name="Google Shape;5418;p73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19" name="Google Shape;5419;p732"/>
            <p:cNvGrpSpPr/>
            <p:nvPr/>
          </p:nvGrpSpPr>
          <p:grpSpPr>
            <a:xfrm>
              <a:off x="7191542" y="1"/>
              <a:ext cx="5000459" cy="1425992"/>
              <a:chOff x="7186272" y="0"/>
              <a:chExt cx="5005729" cy="1427495"/>
            </a:xfrm>
          </p:grpSpPr>
          <p:sp>
            <p:nvSpPr>
              <p:cNvPr id="5420" name="Google Shape;5420;p73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1" name="Google Shape;5421;p73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422" name="Google Shape;5422;p73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23" name="Google Shape;5423;p73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424" name="Google Shape;5424;p73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25" name="Google Shape;5425;p73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67.xml><?xml version="1.0" encoding="utf-8"?>
<p:sldLayout xmlns:a="http://schemas.openxmlformats.org/drawingml/2006/main" xmlns:r="http://schemas.openxmlformats.org/officeDocument/2006/relationships" xmlns:p="http://schemas.openxmlformats.org/presentationml/2006/main" matchingName="32_End">
  <p:cSld name="32_End">
    <p:spTree>
      <p:nvGrpSpPr>
        <p:cNvPr id="1" name="Shape 5426"/>
        <p:cNvGrpSpPr/>
        <p:nvPr/>
      </p:nvGrpSpPr>
      <p:grpSpPr>
        <a:xfrm>
          <a:off x="0" y="0"/>
          <a:ext cx="0" cy="0"/>
          <a:chOff x="0" y="0"/>
          <a:chExt cx="0" cy="0"/>
        </a:xfrm>
      </p:grpSpPr>
      <p:grpSp>
        <p:nvGrpSpPr>
          <p:cNvPr id="5427" name="Google Shape;5427;p733"/>
          <p:cNvGrpSpPr/>
          <p:nvPr/>
        </p:nvGrpSpPr>
        <p:grpSpPr>
          <a:xfrm>
            <a:off x="0" y="0"/>
            <a:ext cx="12192000" cy="2148830"/>
            <a:chOff x="0" y="0"/>
            <a:chExt cx="12192000" cy="2148830"/>
          </a:xfrm>
        </p:grpSpPr>
        <p:sp>
          <p:nvSpPr>
            <p:cNvPr id="5428" name="Google Shape;5428;p733"/>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29" name="Google Shape;5429;p733"/>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430" name="Google Shape;5430;p733"/>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431" name="Google Shape;5431;p733"/>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432" name="Google Shape;5432;p733"/>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433" name="Google Shape;5433;p733"/>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5434" name="Google Shape;5434;p733"/>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268.xml><?xml version="1.0" encoding="utf-8"?>
<p:sldLayout xmlns:a="http://schemas.openxmlformats.org/drawingml/2006/main" xmlns:r="http://schemas.openxmlformats.org/officeDocument/2006/relationships" xmlns:p="http://schemas.openxmlformats.org/presentationml/2006/main" matchingName="Blank">
  <p:cSld name="Blank 9">
    <p:spTree>
      <p:nvGrpSpPr>
        <p:cNvPr id="1" name="Shape 5435"/>
        <p:cNvGrpSpPr/>
        <p:nvPr/>
      </p:nvGrpSpPr>
      <p:grpSpPr>
        <a:xfrm>
          <a:off x="0" y="0"/>
          <a:ext cx="0" cy="0"/>
          <a:chOff x="0" y="0"/>
          <a:chExt cx="0" cy="0"/>
        </a:xfrm>
      </p:grpSpPr>
      <p:sp>
        <p:nvSpPr>
          <p:cNvPr id="5436" name="Google Shape;5436;p73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437" name="Google Shape;5437;p73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38" name="Google Shape;5438;p73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39" name="Google Shape;5439;p734"/>
          <p:cNvGrpSpPr/>
          <p:nvPr/>
        </p:nvGrpSpPr>
        <p:grpSpPr>
          <a:xfrm>
            <a:off x="7191542" y="1"/>
            <a:ext cx="5000459" cy="1425992"/>
            <a:chOff x="7191542" y="1"/>
            <a:chExt cx="5000459" cy="1425992"/>
          </a:xfrm>
        </p:grpSpPr>
        <p:pic>
          <p:nvPicPr>
            <p:cNvPr id="5440" name="Google Shape;5440;p73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41" name="Google Shape;5441;p734"/>
            <p:cNvGrpSpPr/>
            <p:nvPr/>
          </p:nvGrpSpPr>
          <p:grpSpPr>
            <a:xfrm>
              <a:off x="7191542" y="1"/>
              <a:ext cx="5000459" cy="1425992"/>
              <a:chOff x="7186272" y="0"/>
              <a:chExt cx="5005729" cy="1427495"/>
            </a:xfrm>
          </p:grpSpPr>
          <p:sp>
            <p:nvSpPr>
              <p:cNvPr id="5442" name="Google Shape;5442;p73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43" name="Google Shape;5443;p73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269.xml><?xml version="1.0" encoding="utf-8"?>
<p:sldLayout xmlns:a="http://schemas.openxmlformats.org/drawingml/2006/main" xmlns:r="http://schemas.openxmlformats.org/officeDocument/2006/relationships" xmlns:p="http://schemas.openxmlformats.org/presentationml/2006/main" matchingName="86_Quotation">
  <p:cSld name="86_Quotation">
    <p:spTree>
      <p:nvGrpSpPr>
        <p:cNvPr id="1" name="Shape 5444"/>
        <p:cNvGrpSpPr/>
        <p:nvPr/>
      </p:nvGrpSpPr>
      <p:grpSpPr>
        <a:xfrm>
          <a:off x="0" y="0"/>
          <a:ext cx="0" cy="0"/>
          <a:chOff x="0" y="0"/>
          <a:chExt cx="0" cy="0"/>
        </a:xfrm>
      </p:grpSpPr>
      <p:sp>
        <p:nvSpPr>
          <p:cNvPr id="5445" name="Google Shape;5445;p73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446" name="Google Shape;5446;p73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47" name="Google Shape;5447;p73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448" name="Google Shape;5448;p73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449" name="Google Shape;5449;p7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50" name="Google Shape;5450;p73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51" name="Google Shape;5451;p735"/>
          <p:cNvGrpSpPr/>
          <p:nvPr/>
        </p:nvGrpSpPr>
        <p:grpSpPr>
          <a:xfrm>
            <a:off x="7191542" y="1"/>
            <a:ext cx="5000459" cy="1425992"/>
            <a:chOff x="7191542" y="1"/>
            <a:chExt cx="5000459" cy="1425992"/>
          </a:xfrm>
        </p:grpSpPr>
        <p:pic>
          <p:nvPicPr>
            <p:cNvPr id="5452" name="Google Shape;5452;p7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53" name="Google Shape;5453;p735"/>
            <p:cNvGrpSpPr/>
            <p:nvPr/>
          </p:nvGrpSpPr>
          <p:grpSpPr>
            <a:xfrm>
              <a:off x="7191542" y="1"/>
              <a:ext cx="5000459" cy="1425992"/>
              <a:chOff x="7186272" y="0"/>
              <a:chExt cx="5005729" cy="1427495"/>
            </a:xfrm>
          </p:grpSpPr>
          <p:sp>
            <p:nvSpPr>
              <p:cNvPr id="5454" name="Google Shape;5454;p7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55" name="Google Shape;5455;p7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456" name="Google Shape;5456;p73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Blank">
  <p:cSld name="Blank 9">
    <p:spTree>
      <p:nvGrpSpPr>
        <p:cNvPr id="1" name="Shape 11218"/>
        <p:cNvGrpSpPr/>
        <p:nvPr/>
      </p:nvGrpSpPr>
      <p:grpSpPr>
        <a:xfrm>
          <a:off x="0" y="0"/>
          <a:ext cx="0" cy="0"/>
          <a:chOff x="0" y="0"/>
          <a:chExt cx="0" cy="0"/>
        </a:xfrm>
      </p:grpSpPr>
      <p:sp>
        <p:nvSpPr>
          <p:cNvPr id="11219" name="Google Shape;11219;p153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220" name="Google Shape;11220;p153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221" name="Google Shape;11221;p153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222" name="Google Shape;11222;p1531"/>
          <p:cNvGrpSpPr/>
          <p:nvPr/>
        </p:nvGrpSpPr>
        <p:grpSpPr>
          <a:xfrm>
            <a:off x="7191542" y="1"/>
            <a:ext cx="5000459" cy="1425992"/>
            <a:chOff x="7191542" y="1"/>
            <a:chExt cx="5000459" cy="1425992"/>
          </a:xfrm>
        </p:grpSpPr>
        <p:pic>
          <p:nvPicPr>
            <p:cNvPr id="11223" name="Google Shape;11223;p153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224" name="Google Shape;11224;p1531"/>
            <p:cNvGrpSpPr/>
            <p:nvPr/>
          </p:nvGrpSpPr>
          <p:grpSpPr>
            <a:xfrm>
              <a:off x="7191542" y="1"/>
              <a:ext cx="5000459" cy="1425992"/>
              <a:chOff x="7186272" y="0"/>
              <a:chExt cx="5005729" cy="1427495"/>
            </a:xfrm>
          </p:grpSpPr>
          <p:sp>
            <p:nvSpPr>
              <p:cNvPr id="11225" name="Google Shape;11225;p153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226" name="Google Shape;11226;p153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2270.xml><?xml version="1.0" encoding="utf-8"?>
<p:sldLayout xmlns:a="http://schemas.openxmlformats.org/drawingml/2006/main" xmlns:r="http://schemas.openxmlformats.org/officeDocument/2006/relationships" xmlns:p="http://schemas.openxmlformats.org/presentationml/2006/main" matchingName="87_Quotation">
  <p:cSld name="87_Quotation">
    <p:spTree>
      <p:nvGrpSpPr>
        <p:cNvPr id="1" name="Shape 5457"/>
        <p:cNvGrpSpPr/>
        <p:nvPr/>
      </p:nvGrpSpPr>
      <p:grpSpPr>
        <a:xfrm>
          <a:off x="0" y="0"/>
          <a:ext cx="0" cy="0"/>
          <a:chOff x="0" y="0"/>
          <a:chExt cx="0" cy="0"/>
        </a:xfrm>
      </p:grpSpPr>
      <p:sp>
        <p:nvSpPr>
          <p:cNvPr id="5458" name="Google Shape;5458;p73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459" name="Google Shape;5459;p73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60" name="Google Shape;5460;p73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461" name="Google Shape;5461;p73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462" name="Google Shape;5462;p73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63" name="Google Shape;5463;p73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64" name="Google Shape;5464;p736"/>
          <p:cNvGrpSpPr/>
          <p:nvPr/>
        </p:nvGrpSpPr>
        <p:grpSpPr>
          <a:xfrm>
            <a:off x="7191542" y="1"/>
            <a:ext cx="5000459" cy="1425992"/>
            <a:chOff x="7191542" y="1"/>
            <a:chExt cx="5000459" cy="1425992"/>
          </a:xfrm>
        </p:grpSpPr>
        <p:pic>
          <p:nvPicPr>
            <p:cNvPr id="5465" name="Google Shape;5465;p73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66" name="Google Shape;5466;p736"/>
            <p:cNvGrpSpPr/>
            <p:nvPr/>
          </p:nvGrpSpPr>
          <p:grpSpPr>
            <a:xfrm>
              <a:off x="7191542" y="1"/>
              <a:ext cx="5000459" cy="1425992"/>
              <a:chOff x="7186272" y="0"/>
              <a:chExt cx="5005729" cy="1427495"/>
            </a:xfrm>
          </p:grpSpPr>
          <p:sp>
            <p:nvSpPr>
              <p:cNvPr id="5467" name="Google Shape;5467;p73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68" name="Google Shape;5468;p73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469" name="Google Shape;5469;p73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71.xml><?xml version="1.0" encoding="utf-8"?>
<p:sldLayout xmlns:a="http://schemas.openxmlformats.org/drawingml/2006/main" xmlns:r="http://schemas.openxmlformats.org/officeDocument/2006/relationships" xmlns:p="http://schemas.openxmlformats.org/presentationml/2006/main" matchingName="Quotation">
  <p:cSld name="Quotation 28">
    <p:spTree>
      <p:nvGrpSpPr>
        <p:cNvPr id="1" name="Shape 5470"/>
        <p:cNvGrpSpPr/>
        <p:nvPr/>
      </p:nvGrpSpPr>
      <p:grpSpPr>
        <a:xfrm>
          <a:off x="0" y="0"/>
          <a:ext cx="0" cy="0"/>
          <a:chOff x="0" y="0"/>
          <a:chExt cx="0" cy="0"/>
        </a:xfrm>
      </p:grpSpPr>
      <p:sp>
        <p:nvSpPr>
          <p:cNvPr id="5471" name="Google Shape;5471;p73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472" name="Google Shape;5472;p73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73" name="Google Shape;5473;p73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474" name="Google Shape;5474;p73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475" name="Google Shape;5475;p73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76" name="Google Shape;5476;p73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77" name="Google Shape;5477;p737"/>
          <p:cNvGrpSpPr/>
          <p:nvPr/>
        </p:nvGrpSpPr>
        <p:grpSpPr>
          <a:xfrm>
            <a:off x="7191542" y="1"/>
            <a:ext cx="5000459" cy="1425992"/>
            <a:chOff x="7191542" y="1"/>
            <a:chExt cx="5000459" cy="1425992"/>
          </a:xfrm>
        </p:grpSpPr>
        <p:pic>
          <p:nvPicPr>
            <p:cNvPr id="5478" name="Google Shape;5478;p73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79" name="Google Shape;5479;p737"/>
            <p:cNvGrpSpPr/>
            <p:nvPr/>
          </p:nvGrpSpPr>
          <p:grpSpPr>
            <a:xfrm>
              <a:off x="7191542" y="1"/>
              <a:ext cx="5000459" cy="1425992"/>
              <a:chOff x="7186272" y="0"/>
              <a:chExt cx="5005729" cy="1427495"/>
            </a:xfrm>
          </p:grpSpPr>
          <p:sp>
            <p:nvSpPr>
              <p:cNvPr id="5480" name="Google Shape;5480;p73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81" name="Google Shape;5481;p73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482" name="Google Shape;5482;p73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72.xml><?xml version="1.0" encoding="utf-8"?>
<p:sldLayout xmlns:a="http://schemas.openxmlformats.org/drawingml/2006/main" xmlns:r="http://schemas.openxmlformats.org/officeDocument/2006/relationships" xmlns:p="http://schemas.openxmlformats.org/presentationml/2006/main" matchingName="4_Quotation">
  <p:cSld name="4_Quotation 5">
    <p:spTree>
      <p:nvGrpSpPr>
        <p:cNvPr id="1" name="Shape 5483"/>
        <p:cNvGrpSpPr/>
        <p:nvPr/>
      </p:nvGrpSpPr>
      <p:grpSpPr>
        <a:xfrm>
          <a:off x="0" y="0"/>
          <a:ext cx="0" cy="0"/>
          <a:chOff x="0" y="0"/>
          <a:chExt cx="0" cy="0"/>
        </a:xfrm>
      </p:grpSpPr>
      <p:sp>
        <p:nvSpPr>
          <p:cNvPr id="5484" name="Google Shape;5484;p73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485" name="Google Shape;5485;p73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86" name="Google Shape;5486;p73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487" name="Google Shape;5487;p73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488" name="Google Shape;5488;p7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89" name="Google Shape;5489;p73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90" name="Google Shape;5490;p738"/>
          <p:cNvGrpSpPr/>
          <p:nvPr/>
        </p:nvGrpSpPr>
        <p:grpSpPr>
          <a:xfrm>
            <a:off x="7191542" y="1"/>
            <a:ext cx="5000459" cy="1425992"/>
            <a:chOff x="7191542" y="1"/>
            <a:chExt cx="5000459" cy="1425992"/>
          </a:xfrm>
        </p:grpSpPr>
        <p:pic>
          <p:nvPicPr>
            <p:cNvPr id="5491" name="Google Shape;5491;p73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92" name="Google Shape;5492;p738"/>
            <p:cNvGrpSpPr/>
            <p:nvPr/>
          </p:nvGrpSpPr>
          <p:grpSpPr>
            <a:xfrm>
              <a:off x="7191542" y="1"/>
              <a:ext cx="5000459" cy="1425992"/>
              <a:chOff x="7186272" y="0"/>
              <a:chExt cx="5005729" cy="1427495"/>
            </a:xfrm>
          </p:grpSpPr>
          <p:sp>
            <p:nvSpPr>
              <p:cNvPr id="5493" name="Google Shape;5493;p7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494" name="Google Shape;5494;p7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495" name="Google Shape;5495;p73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73.xml><?xml version="1.0" encoding="utf-8"?>
<p:sldLayout xmlns:a="http://schemas.openxmlformats.org/drawingml/2006/main" xmlns:r="http://schemas.openxmlformats.org/officeDocument/2006/relationships" xmlns:p="http://schemas.openxmlformats.org/presentationml/2006/main" matchingName="Quotation">
  <p:cSld name="Quotation 29">
    <p:spTree>
      <p:nvGrpSpPr>
        <p:cNvPr id="1" name="Shape 5496"/>
        <p:cNvGrpSpPr/>
        <p:nvPr/>
      </p:nvGrpSpPr>
      <p:grpSpPr>
        <a:xfrm>
          <a:off x="0" y="0"/>
          <a:ext cx="0" cy="0"/>
          <a:chOff x="0" y="0"/>
          <a:chExt cx="0" cy="0"/>
        </a:xfrm>
      </p:grpSpPr>
      <p:sp>
        <p:nvSpPr>
          <p:cNvPr id="5497" name="Google Shape;5497;p73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498" name="Google Shape;5498;p73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99" name="Google Shape;5499;p73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500" name="Google Shape;5500;p73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501" name="Google Shape;5501;p73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02" name="Google Shape;5502;p73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503" name="Google Shape;5503;p739"/>
          <p:cNvGrpSpPr/>
          <p:nvPr/>
        </p:nvGrpSpPr>
        <p:grpSpPr>
          <a:xfrm>
            <a:off x="7191542" y="1"/>
            <a:ext cx="5000459" cy="1425992"/>
            <a:chOff x="7191542" y="1"/>
            <a:chExt cx="5000459" cy="1425992"/>
          </a:xfrm>
        </p:grpSpPr>
        <p:pic>
          <p:nvPicPr>
            <p:cNvPr id="5504" name="Google Shape;5504;p73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05" name="Google Shape;5505;p739"/>
            <p:cNvGrpSpPr/>
            <p:nvPr/>
          </p:nvGrpSpPr>
          <p:grpSpPr>
            <a:xfrm>
              <a:off x="7191542" y="1"/>
              <a:ext cx="5000459" cy="1425992"/>
              <a:chOff x="7186272" y="0"/>
              <a:chExt cx="5005729" cy="1427495"/>
            </a:xfrm>
          </p:grpSpPr>
          <p:sp>
            <p:nvSpPr>
              <p:cNvPr id="5506" name="Google Shape;5506;p73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07" name="Google Shape;5507;p73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508" name="Google Shape;5508;p73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74.xml><?xml version="1.0" encoding="utf-8"?>
<p:sldLayout xmlns:a="http://schemas.openxmlformats.org/drawingml/2006/main" xmlns:r="http://schemas.openxmlformats.org/officeDocument/2006/relationships" xmlns:p="http://schemas.openxmlformats.org/presentationml/2006/main" matchingName="Quotation">
  <p:cSld name="Quotation 30">
    <p:spTree>
      <p:nvGrpSpPr>
        <p:cNvPr id="1" name="Shape 5509"/>
        <p:cNvGrpSpPr/>
        <p:nvPr/>
      </p:nvGrpSpPr>
      <p:grpSpPr>
        <a:xfrm>
          <a:off x="0" y="0"/>
          <a:ext cx="0" cy="0"/>
          <a:chOff x="0" y="0"/>
          <a:chExt cx="0" cy="0"/>
        </a:xfrm>
      </p:grpSpPr>
      <p:sp>
        <p:nvSpPr>
          <p:cNvPr id="5510" name="Google Shape;5510;p74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511" name="Google Shape;5511;p74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12" name="Google Shape;5512;p74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513" name="Google Shape;5513;p74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514" name="Google Shape;5514;p74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15" name="Google Shape;5515;p74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516" name="Google Shape;5516;p740"/>
          <p:cNvGrpSpPr/>
          <p:nvPr/>
        </p:nvGrpSpPr>
        <p:grpSpPr>
          <a:xfrm>
            <a:off x="7191542" y="1"/>
            <a:ext cx="5000459" cy="1425992"/>
            <a:chOff x="7191542" y="1"/>
            <a:chExt cx="5000459" cy="1425992"/>
          </a:xfrm>
        </p:grpSpPr>
        <p:pic>
          <p:nvPicPr>
            <p:cNvPr id="5517" name="Google Shape;5517;p74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18" name="Google Shape;5518;p740"/>
            <p:cNvGrpSpPr/>
            <p:nvPr/>
          </p:nvGrpSpPr>
          <p:grpSpPr>
            <a:xfrm>
              <a:off x="7191542" y="1"/>
              <a:ext cx="5000459" cy="1425992"/>
              <a:chOff x="7186272" y="0"/>
              <a:chExt cx="5005729" cy="1427495"/>
            </a:xfrm>
          </p:grpSpPr>
          <p:sp>
            <p:nvSpPr>
              <p:cNvPr id="5519" name="Google Shape;5519;p74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0" name="Google Shape;5520;p74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521" name="Google Shape;5521;p74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75.xml><?xml version="1.0" encoding="utf-8"?>
<p:sldLayout xmlns:a="http://schemas.openxmlformats.org/drawingml/2006/main" xmlns:r="http://schemas.openxmlformats.org/officeDocument/2006/relationships" xmlns:p="http://schemas.openxmlformats.org/presentationml/2006/main" matchingName="Title and Content">
  <p:cSld name="Title and Content 11">
    <p:spTree>
      <p:nvGrpSpPr>
        <p:cNvPr id="1" name="Shape 5522"/>
        <p:cNvGrpSpPr/>
        <p:nvPr/>
      </p:nvGrpSpPr>
      <p:grpSpPr>
        <a:xfrm>
          <a:off x="0" y="0"/>
          <a:ext cx="0" cy="0"/>
          <a:chOff x="0" y="0"/>
          <a:chExt cx="0" cy="0"/>
        </a:xfrm>
      </p:grpSpPr>
      <p:grpSp>
        <p:nvGrpSpPr>
          <p:cNvPr id="5523" name="Google Shape;5523;p741"/>
          <p:cNvGrpSpPr/>
          <p:nvPr/>
        </p:nvGrpSpPr>
        <p:grpSpPr>
          <a:xfrm>
            <a:off x="7191542" y="1"/>
            <a:ext cx="5000459" cy="1425992"/>
            <a:chOff x="7191542" y="1"/>
            <a:chExt cx="5000459" cy="1425992"/>
          </a:xfrm>
        </p:grpSpPr>
        <p:pic>
          <p:nvPicPr>
            <p:cNvPr id="5524" name="Google Shape;5524;p74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25" name="Google Shape;5525;p741"/>
            <p:cNvGrpSpPr/>
            <p:nvPr/>
          </p:nvGrpSpPr>
          <p:grpSpPr>
            <a:xfrm>
              <a:off x="7191542" y="1"/>
              <a:ext cx="5000459" cy="1425992"/>
              <a:chOff x="7186272" y="0"/>
              <a:chExt cx="5005729" cy="1427495"/>
            </a:xfrm>
          </p:grpSpPr>
          <p:sp>
            <p:nvSpPr>
              <p:cNvPr id="5526" name="Google Shape;5526;p74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27" name="Google Shape;5527;p74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528" name="Google Shape;5528;p74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29" name="Google Shape;5529;p74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530" name="Google Shape;5530;p74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531" name="Google Shape;5531;p74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32" name="Google Shape;5532;p74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76.xml><?xml version="1.0" encoding="utf-8"?>
<p:sldLayout xmlns:a="http://schemas.openxmlformats.org/drawingml/2006/main" xmlns:r="http://schemas.openxmlformats.org/officeDocument/2006/relationships" xmlns:p="http://schemas.openxmlformats.org/presentationml/2006/main" matchingName="Two Content">
  <p:cSld name="Two Content 10">
    <p:spTree>
      <p:nvGrpSpPr>
        <p:cNvPr id="1" name="Shape 5533"/>
        <p:cNvGrpSpPr/>
        <p:nvPr/>
      </p:nvGrpSpPr>
      <p:grpSpPr>
        <a:xfrm>
          <a:off x="0" y="0"/>
          <a:ext cx="0" cy="0"/>
          <a:chOff x="0" y="0"/>
          <a:chExt cx="0" cy="0"/>
        </a:xfrm>
      </p:grpSpPr>
      <p:sp>
        <p:nvSpPr>
          <p:cNvPr id="5534" name="Google Shape;5534;p74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35" name="Google Shape;5535;p742"/>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5536" name="Google Shape;5536;p742"/>
          <p:cNvGrpSpPr/>
          <p:nvPr/>
        </p:nvGrpSpPr>
        <p:grpSpPr>
          <a:xfrm>
            <a:off x="7191542" y="1"/>
            <a:ext cx="5000459" cy="1425992"/>
            <a:chOff x="7191542" y="1"/>
            <a:chExt cx="5000459" cy="1425992"/>
          </a:xfrm>
        </p:grpSpPr>
        <p:pic>
          <p:nvPicPr>
            <p:cNvPr id="5537" name="Google Shape;5537;p7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38" name="Google Shape;5538;p742"/>
            <p:cNvGrpSpPr/>
            <p:nvPr/>
          </p:nvGrpSpPr>
          <p:grpSpPr>
            <a:xfrm>
              <a:off x="7191542" y="1"/>
              <a:ext cx="5000459" cy="1425992"/>
              <a:chOff x="7186272" y="0"/>
              <a:chExt cx="5005729" cy="1427495"/>
            </a:xfrm>
          </p:grpSpPr>
          <p:sp>
            <p:nvSpPr>
              <p:cNvPr id="5539" name="Google Shape;5539;p7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40" name="Google Shape;5540;p7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541" name="Google Shape;5541;p742"/>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542" name="Google Shape;5542;p742"/>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543" name="Google Shape;5543;p7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44" name="Google Shape;5544;p7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77.xml><?xml version="1.0" encoding="utf-8"?>
<p:sldLayout xmlns:a="http://schemas.openxmlformats.org/drawingml/2006/main" xmlns:r="http://schemas.openxmlformats.org/officeDocument/2006/relationships" xmlns:p="http://schemas.openxmlformats.org/presentationml/2006/main" matchingName="Comparison">
  <p:cSld name="Comparison 21">
    <p:spTree>
      <p:nvGrpSpPr>
        <p:cNvPr id="1" name="Shape 5545"/>
        <p:cNvGrpSpPr/>
        <p:nvPr/>
      </p:nvGrpSpPr>
      <p:grpSpPr>
        <a:xfrm>
          <a:off x="0" y="0"/>
          <a:ext cx="0" cy="0"/>
          <a:chOff x="0" y="0"/>
          <a:chExt cx="0" cy="0"/>
        </a:xfrm>
      </p:grpSpPr>
      <p:grpSp>
        <p:nvGrpSpPr>
          <p:cNvPr id="5546" name="Google Shape;5546;p743"/>
          <p:cNvGrpSpPr/>
          <p:nvPr/>
        </p:nvGrpSpPr>
        <p:grpSpPr>
          <a:xfrm>
            <a:off x="7191542" y="1"/>
            <a:ext cx="5000459" cy="1425992"/>
            <a:chOff x="7191542" y="1"/>
            <a:chExt cx="5000459" cy="1425992"/>
          </a:xfrm>
        </p:grpSpPr>
        <p:pic>
          <p:nvPicPr>
            <p:cNvPr id="5547" name="Google Shape;5547;p74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48" name="Google Shape;5548;p743"/>
            <p:cNvGrpSpPr/>
            <p:nvPr/>
          </p:nvGrpSpPr>
          <p:grpSpPr>
            <a:xfrm>
              <a:off x="7191542" y="1"/>
              <a:ext cx="5000459" cy="1425992"/>
              <a:chOff x="7186272" y="0"/>
              <a:chExt cx="5005729" cy="1427495"/>
            </a:xfrm>
          </p:grpSpPr>
          <p:sp>
            <p:nvSpPr>
              <p:cNvPr id="5549" name="Google Shape;5549;p74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50" name="Google Shape;5550;p74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551" name="Google Shape;5551;p74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52" name="Google Shape;5552;p743"/>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553" name="Google Shape;5553;p743"/>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554" name="Google Shape;5554;p74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555" name="Google Shape;5555;p74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556" name="Google Shape;5556;p74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557" name="Google Shape;5557;p74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58" name="Google Shape;5558;p74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78.xml><?xml version="1.0" encoding="utf-8"?>
<p:sldLayout xmlns:a="http://schemas.openxmlformats.org/drawingml/2006/main" xmlns:r="http://schemas.openxmlformats.org/officeDocument/2006/relationships" xmlns:p="http://schemas.openxmlformats.org/presentationml/2006/main" matchingName="Title Only">
  <p:cSld name="Title Only 10">
    <p:spTree>
      <p:nvGrpSpPr>
        <p:cNvPr id="1" name="Shape 5559"/>
        <p:cNvGrpSpPr/>
        <p:nvPr/>
      </p:nvGrpSpPr>
      <p:grpSpPr>
        <a:xfrm>
          <a:off x="0" y="0"/>
          <a:ext cx="0" cy="0"/>
          <a:chOff x="0" y="0"/>
          <a:chExt cx="0" cy="0"/>
        </a:xfrm>
      </p:grpSpPr>
      <p:grpSp>
        <p:nvGrpSpPr>
          <p:cNvPr id="5560" name="Google Shape;5560;p744"/>
          <p:cNvGrpSpPr/>
          <p:nvPr/>
        </p:nvGrpSpPr>
        <p:grpSpPr>
          <a:xfrm>
            <a:off x="7191542" y="1"/>
            <a:ext cx="5000459" cy="1425992"/>
            <a:chOff x="7191542" y="1"/>
            <a:chExt cx="5000459" cy="1425992"/>
          </a:xfrm>
        </p:grpSpPr>
        <p:pic>
          <p:nvPicPr>
            <p:cNvPr id="5561" name="Google Shape;5561;p7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62" name="Google Shape;5562;p744"/>
            <p:cNvGrpSpPr/>
            <p:nvPr/>
          </p:nvGrpSpPr>
          <p:grpSpPr>
            <a:xfrm>
              <a:off x="7191542" y="1"/>
              <a:ext cx="5000459" cy="1425992"/>
              <a:chOff x="7186272" y="0"/>
              <a:chExt cx="5005729" cy="1427495"/>
            </a:xfrm>
          </p:grpSpPr>
          <p:sp>
            <p:nvSpPr>
              <p:cNvPr id="5563" name="Google Shape;5563;p7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64" name="Google Shape;5564;p7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565" name="Google Shape;5565;p7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66" name="Google Shape;5566;p7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567" name="Google Shape;5567;p7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68" name="Google Shape;5568;p7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79.xml><?xml version="1.0" encoding="utf-8"?>
<p:sldLayout xmlns:a="http://schemas.openxmlformats.org/drawingml/2006/main" xmlns:r="http://schemas.openxmlformats.org/officeDocument/2006/relationships" xmlns:p="http://schemas.openxmlformats.org/presentationml/2006/main" matchingName="End">
  <p:cSld name="End 9">
    <p:spTree>
      <p:nvGrpSpPr>
        <p:cNvPr id="1" name="Shape 5569"/>
        <p:cNvGrpSpPr/>
        <p:nvPr/>
      </p:nvGrpSpPr>
      <p:grpSpPr>
        <a:xfrm>
          <a:off x="0" y="0"/>
          <a:ext cx="0" cy="0"/>
          <a:chOff x="0" y="0"/>
          <a:chExt cx="0" cy="0"/>
        </a:xfrm>
      </p:grpSpPr>
      <p:grpSp>
        <p:nvGrpSpPr>
          <p:cNvPr id="5570" name="Google Shape;5570;p745"/>
          <p:cNvGrpSpPr/>
          <p:nvPr/>
        </p:nvGrpSpPr>
        <p:grpSpPr>
          <a:xfrm>
            <a:off x="0" y="0"/>
            <a:ext cx="12192000" cy="2148830"/>
            <a:chOff x="0" y="0"/>
            <a:chExt cx="12192000" cy="2148830"/>
          </a:xfrm>
        </p:grpSpPr>
        <p:sp>
          <p:nvSpPr>
            <p:cNvPr id="5571" name="Google Shape;5571;p74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72" name="Google Shape;5572;p74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573" name="Google Shape;5573;p745"/>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574" name="Google Shape;5574;p745"/>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575" name="Google Shape;5575;p745"/>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576" name="Google Shape;5576;p745"/>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5577" name="Google Shape;5577;p745"/>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1_Title Slide">
  <p:cSld name="1_Title Slide">
    <p:spTree>
      <p:nvGrpSpPr>
        <p:cNvPr id="1" name="Shape 11227"/>
        <p:cNvGrpSpPr/>
        <p:nvPr/>
      </p:nvGrpSpPr>
      <p:grpSpPr>
        <a:xfrm>
          <a:off x="0" y="0"/>
          <a:ext cx="0" cy="0"/>
          <a:chOff x="0" y="0"/>
          <a:chExt cx="0" cy="0"/>
        </a:xfrm>
      </p:grpSpPr>
      <p:sp>
        <p:nvSpPr>
          <p:cNvPr id="11228" name="Google Shape;11228;p1532"/>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229" name="Google Shape;11229;p1532"/>
          <p:cNvPicPr preferRelativeResize="0"/>
          <p:nvPr/>
        </p:nvPicPr>
        <p:blipFill rotWithShape="1">
          <a:blip r:embed="rId2">
            <a:alphaModFix/>
          </a:blip>
          <a:srcRect/>
          <a:stretch/>
        </p:blipFill>
        <p:spPr>
          <a:xfrm>
            <a:off x="7945967" y="408518"/>
            <a:ext cx="3706284" cy="1813983"/>
          </a:xfrm>
          <a:prstGeom prst="rect">
            <a:avLst/>
          </a:prstGeom>
          <a:noFill/>
          <a:ln>
            <a:noFill/>
          </a:ln>
        </p:spPr>
      </p:pic>
      <p:grpSp>
        <p:nvGrpSpPr>
          <p:cNvPr id="11230" name="Google Shape;11230;p1532"/>
          <p:cNvGrpSpPr/>
          <p:nvPr/>
        </p:nvGrpSpPr>
        <p:grpSpPr>
          <a:xfrm>
            <a:off x="0" y="0"/>
            <a:ext cx="1862667" cy="6629400"/>
            <a:chOff x="-15876" y="0"/>
            <a:chExt cx="1927803" cy="6858000"/>
          </a:xfrm>
        </p:grpSpPr>
        <p:sp>
          <p:nvSpPr>
            <p:cNvPr id="11231" name="Google Shape;11231;p1532"/>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232" name="Google Shape;11232;p1532"/>
            <p:cNvPicPr preferRelativeResize="0"/>
            <p:nvPr/>
          </p:nvPicPr>
          <p:blipFill rotWithShape="1">
            <a:blip r:embed="rId3">
              <a:alphaModFix/>
            </a:blip>
            <a:srcRect/>
            <a:stretch/>
          </p:blipFill>
          <p:spPr>
            <a:xfrm>
              <a:off x="-15876" y="0"/>
              <a:ext cx="1927803" cy="6858000"/>
            </a:xfrm>
            <a:prstGeom prst="rect">
              <a:avLst/>
            </a:prstGeom>
            <a:solidFill>
              <a:schemeClr val="dk2"/>
            </a:solidFill>
            <a:ln>
              <a:noFill/>
            </a:ln>
          </p:spPr>
        </p:pic>
      </p:grpSp>
      <p:sp>
        <p:nvSpPr>
          <p:cNvPr id="11233" name="Google Shape;11233;p1532"/>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1234" name="Google Shape;11234;p1532"/>
          <p:cNvSpPr txBox="1">
            <a:spLocks noGrp="1"/>
          </p:cNvSpPr>
          <p:nvPr>
            <p:ph type="ctrTitle"/>
          </p:nvPr>
        </p:nvSpPr>
        <p:spPr>
          <a:xfrm>
            <a:off x="1621872" y="1806429"/>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3">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35" name="Google Shape;11235;p1532"/>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36" name="Google Shape;11236;p1532"/>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280.xml><?xml version="1.0" encoding="utf-8"?>
<p:sldLayout xmlns:a="http://schemas.openxmlformats.org/drawingml/2006/main" xmlns:r="http://schemas.openxmlformats.org/officeDocument/2006/relationships" xmlns:p="http://schemas.openxmlformats.org/presentationml/2006/main" matchingName="Blank">
  <p:cSld name="Blank 10">
    <p:spTree>
      <p:nvGrpSpPr>
        <p:cNvPr id="1" name="Shape 5578"/>
        <p:cNvGrpSpPr/>
        <p:nvPr/>
      </p:nvGrpSpPr>
      <p:grpSpPr>
        <a:xfrm>
          <a:off x="0" y="0"/>
          <a:ext cx="0" cy="0"/>
          <a:chOff x="0" y="0"/>
          <a:chExt cx="0" cy="0"/>
        </a:xfrm>
      </p:grpSpPr>
      <p:sp>
        <p:nvSpPr>
          <p:cNvPr id="5579" name="Google Shape;5579;p74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580" name="Google Shape;5580;p7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81" name="Google Shape;5581;p74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582" name="Google Shape;5582;p746"/>
          <p:cNvGrpSpPr/>
          <p:nvPr/>
        </p:nvGrpSpPr>
        <p:grpSpPr>
          <a:xfrm>
            <a:off x="7191542" y="1"/>
            <a:ext cx="5000459" cy="1425992"/>
            <a:chOff x="7191542" y="1"/>
            <a:chExt cx="5000459" cy="1425992"/>
          </a:xfrm>
        </p:grpSpPr>
        <p:pic>
          <p:nvPicPr>
            <p:cNvPr id="5583" name="Google Shape;5583;p7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84" name="Google Shape;5584;p746"/>
            <p:cNvGrpSpPr/>
            <p:nvPr/>
          </p:nvGrpSpPr>
          <p:grpSpPr>
            <a:xfrm>
              <a:off x="7191542" y="1"/>
              <a:ext cx="5000459" cy="1425992"/>
              <a:chOff x="7186272" y="0"/>
              <a:chExt cx="5005729" cy="1427495"/>
            </a:xfrm>
          </p:grpSpPr>
          <p:sp>
            <p:nvSpPr>
              <p:cNvPr id="5585" name="Google Shape;5585;p7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86" name="Google Shape;5586;p7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281.xml><?xml version="1.0" encoding="utf-8"?>
<p:sldLayout xmlns:a="http://schemas.openxmlformats.org/drawingml/2006/main" xmlns:r="http://schemas.openxmlformats.org/officeDocument/2006/relationships" xmlns:p="http://schemas.openxmlformats.org/presentationml/2006/main" matchingName="Quotation">
  <p:cSld name="Quotation 31">
    <p:spTree>
      <p:nvGrpSpPr>
        <p:cNvPr id="1" name="Shape 5587"/>
        <p:cNvGrpSpPr/>
        <p:nvPr/>
      </p:nvGrpSpPr>
      <p:grpSpPr>
        <a:xfrm>
          <a:off x="0" y="0"/>
          <a:ext cx="0" cy="0"/>
          <a:chOff x="0" y="0"/>
          <a:chExt cx="0" cy="0"/>
        </a:xfrm>
      </p:grpSpPr>
      <p:sp>
        <p:nvSpPr>
          <p:cNvPr id="5588" name="Google Shape;5588;p75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589" name="Google Shape;5589;p75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90" name="Google Shape;5590;p75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591" name="Google Shape;5591;p75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592" name="Google Shape;5592;p7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93" name="Google Shape;5593;p75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594" name="Google Shape;5594;p750"/>
          <p:cNvGrpSpPr/>
          <p:nvPr/>
        </p:nvGrpSpPr>
        <p:grpSpPr>
          <a:xfrm>
            <a:off x="7191542" y="1"/>
            <a:ext cx="5000459" cy="1425992"/>
            <a:chOff x="7191542" y="1"/>
            <a:chExt cx="5000459" cy="1425992"/>
          </a:xfrm>
        </p:grpSpPr>
        <p:pic>
          <p:nvPicPr>
            <p:cNvPr id="5595" name="Google Shape;5595;p7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96" name="Google Shape;5596;p750"/>
            <p:cNvGrpSpPr/>
            <p:nvPr/>
          </p:nvGrpSpPr>
          <p:grpSpPr>
            <a:xfrm>
              <a:off x="7191542" y="1"/>
              <a:ext cx="5000459" cy="1425992"/>
              <a:chOff x="7186272" y="0"/>
              <a:chExt cx="5005729" cy="1427495"/>
            </a:xfrm>
          </p:grpSpPr>
          <p:sp>
            <p:nvSpPr>
              <p:cNvPr id="5597" name="Google Shape;5597;p7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598" name="Google Shape;5598;p7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599" name="Google Shape;5599;p75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82.xml><?xml version="1.0" encoding="utf-8"?>
<p:sldLayout xmlns:a="http://schemas.openxmlformats.org/drawingml/2006/main" xmlns:r="http://schemas.openxmlformats.org/officeDocument/2006/relationships" xmlns:p="http://schemas.openxmlformats.org/presentationml/2006/main" matchingName="Title and Content">
  <p:cSld name="Title and Content 12">
    <p:spTree>
      <p:nvGrpSpPr>
        <p:cNvPr id="1" name="Shape 5600"/>
        <p:cNvGrpSpPr/>
        <p:nvPr/>
      </p:nvGrpSpPr>
      <p:grpSpPr>
        <a:xfrm>
          <a:off x="0" y="0"/>
          <a:ext cx="0" cy="0"/>
          <a:chOff x="0" y="0"/>
          <a:chExt cx="0" cy="0"/>
        </a:xfrm>
      </p:grpSpPr>
      <p:grpSp>
        <p:nvGrpSpPr>
          <p:cNvPr id="5601" name="Google Shape;5601;p751"/>
          <p:cNvGrpSpPr/>
          <p:nvPr/>
        </p:nvGrpSpPr>
        <p:grpSpPr>
          <a:xfrm>
            <a:off x="7191542" y="1"/>
            <a:ext cx="5000459" cy="1425992"/>
            <a:chOff x="7191542" y="1"/>
            <a:chExt cx="5000459" cy="1425992"/>
          </a:xfrm>
        </p:grpSpPr>
        <p:pic>
          <p:nvPicPr>
            <p:cNvPr id="5602" name="Google Shape;5602;p75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03" name="Google Shape;5603;p751"/>
            <p:cNvGrpSpPr/>
            <p:nvPr/>
          </p:nvGrpSpPr>
          <p:grpSpPr>
            <a:xfrm>
              <a:off x="7191542" y="1"/>
              <a:ext cx="5000459" cy="1425992"/>
              <a:chOff x="7186272" y="0"/>
              <a:chExt cx="5005729" cy="1427495"/>
            </a:xfrm>
          </p:grpSpPr>
          <p:sp>
            <p:nvSpPr>
              <p:cNvPr id="5604" name="Google Shape;5604;p75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05" name="Google Shape;5605;p75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606" name="Google Shape;5606;p75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07" name="Google Shape;5607;p75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608" name="Google Shape;5608;p75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609" name="Google Shape;5609;p75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10" name="Google Shape;5610;p75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83.xml><?xml version="1.0" encoding="utf-8"?>
<p:sldLayout xmlns:a="http://schemas.openxmlformats.org/drawingml/2006/main" xmlns:r="http://schemas.openxmlformats.org/officeDocument/2006/relationships" xmlns:p="http://schemas.openxmlformats.org/presentationml/2006/main" matchingName="Two Content">
  <p:cSld name="Two Content 11">
    <p:spTree>
      <p:nvGrpSpPr>
        <p:cNvPr id="1" name="Shape 5611"/>
        <p:cNvGrpSpPr/>
        <p:nvPr/>
      </p:nvGrpSpPr>
      <p:grpSpPr>
        <a:xfrm>
          <a:off x="0" y="0"/>
          <a:ext cx="0" cy="0"/>
          <a:chOff x="0" y="0"/>
          <a:chExt cx="0" cy="0"/>
        </a:xfrm>
      </p:grpSpPr>
      <p:sp>
        <p:nvSpPr>
          <p:cNvPr id="5612" name="Google Shape;5612;p75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13" name="Google Shape;5613;p755"/>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5614" name="Google Shape;5614;p755"/>
          <p:cNvGrpSpPr/>
          <p:nvPr/>
        </p:nvGrpSpPr>
        <p:grpSpPr>
          <a:xfrm>
            <a:off x="7191542" y="1"/>
            <a:ext cx="5000459" cy="1425992"/>
            <a:chOff x="7191542" y="1"/>
            <a:chExt cx="5000459" cy="1425992"/>
          </a:xfrm>
        </p:grpSpPr>
        <p:pic>
          <p:nvPicPr>
            <p:cNvPr id="5615" name="Google Shape;5615;p75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16" name="Google Shape;5616;p755"/>
            <p:cNvGrpSpPr/>
            <p:nvPr/>
          </p:nvGrpSpPr>
          <p:grpSpPr>
            <a:xfrm>
              <a:off x="7191542" y="1"/>
              <a:ext cx="5000459" cy="1425992"/>
              <a:chOff x="7186272" y="0"/>
              <a:chExt cx="5005729" cy="1427495"/>
            </a:xfrm>
          </p:grpSpPr>
          <p:sp>
            <p:nvSpPr>
              <p:cNvPr id="5617" name="Google Shape;5617;p75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18" name="Google Shape;5618;p75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619" name="Google Shape;5619;p755"/>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620" name="Google Shape;5620;p755"/>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621" name="Google Shape;5621;p75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22" name="Google Shape;5622;p75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84.xml><?xml version="1.0" encoding="utf-8"?>
<p:sldLayout xmlns:a="http://schemas.openxmlformats.org/drawingml/2006/main" xmlns:r="http://schemas.openxmlformats.org/officeDocument/2006/relationships" xmlns:p="http://schemas.openxmlformats.org/presentationml/2006/main" matchingName="Comparison">
  <p:cSld name="Comparison 22">
    <p:spTree>
      <p:nvGrpSpPr>
        <p:cNvPr id="1" name="Shape 5623"/>
        <p:cNvGrpSpPr/>
        <p:nvPr/>
      </p:nvGrpSpPr>
      <p:grpSpPr>
        <a:xfrm>
          <a:off x="0" y="0"/>
          <a:ext cx="0" cy="0"/>
          <a:chOff x="0" y="0"/>
          <a:chExt cx="0" cy="0"/>
        </a:xfrm>
      </p:grpSpPr>
      <p:grpSp>
        <p:nvGrpSpPr>
          <p:cNvPr id="5624" name="Google Shape;5624;p756"/>
          <p:cNvGrpSpPr/>
          <p:nvPr/>
        </p:nvGrpSpPr>
        <p:grpSpPr>
          <a:xfrm>
            <a:off x="7191542" y="1"/>
            <a:ext cx="5000459" cy="1425992"/>
            <a:chOff x="7191542" y="1"/>
            <a:chExt cx="5000459" cy="1425992"/>
          </a:xfrm>
        </p:grpSpPr>
        <p:pic>
          <p:nvPicPr>
            <p:cNvPr id="5625" name="Google Shape;5625;p75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26" name="Google Shape;5626;p756"/>
            <p:cNvGrpSpPr/>
            <p:nvPr/>
          </p:nvGrpSpPr>
          <p:grpSpPr>
            <a:xfrm>
              <a:off x="7191542" y="1"/>
              <a:ext cx="5000459" cy="1425992"/>
              <a:chOff x="7186272" y="0"/>
              <a:chExt cx="5005729" cy="1427495"/>
            </a:xfrm>
          </p:grpSpPr>
          <p:sp>
            <p:nvSpPr>
              <p:cNvPr id="5627" name="Google Shape;5627;p75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28" name="Google Shape;5628;p75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629" name="Google Shape;5629;p75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30" name="Google Shape;5630;p756"/>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631" name="Google Shape;5631;p756"/>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632" name="Google Shape;5632;p75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633" name="Google Shape;5633;p75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634" name="Google Shape;5634;p75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635" name="Google Shape;5635;p75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36" name="Google Shape;5636;p75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85.xml><?xml version="1.0" encoding="utf-8"?>
<p:sldLayout xmlns:a="http://schemas.openxmlformats.org/drawingml/2006/main" xmlns:r="http://schemas.openxmlformats.org/officeDocument/2006/relationships" xmlns:p="http://schemas.openxmlformats.org/presentationml/2006/main" matchingName="Title Only">
  <p:cSld name="Title Only 11">
    <p:spTree>
      <p:nvGrpSpPr>
        <p:cNvPr id="1" name="Shape 5637"/>
        <p:cNvGrpSpPr/>
        <p:nvPr/>
      </p:nvGrpSpPr>
      <p:grpSpPr>
        <a:xfrm>
          <a:off x="0" y="0"/>
          <a:ext cx="0" cy="0"/>
          <a:chOff x="0" y="0"/>
          <a:chExt cx="0" cy="0"/>
        </a:xfrm>
      </p:grpSpPr>
      <p:grpSp>
        <p:nvGrpSpPr>
          <p:cNvPr id="5638" name="Google Shape;5638;p757"/>
          <p:cNvGrpSpPr/>
          <p:nvPr/>
        </p:nvGrpSpPr>
        <p:grpSpPr>
          <a:xfrm>
            <a:off x="7191542" y="1"/>
            <a:ext cx="5000459" cy="1425992"/>
            <a:chOff x="7191542" y="1"/>
            <a:chExt cx="5000459" cy="1425992"/>
          </a:xfrm>
        </p:grpSpPr>
        <p:pic>
          <p:nvPicPr>
            <p:cNvPr id="5639" name="Google Shape;5639;p75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40" name="Google Shape;5640;p757"/>
            <p:cNvGrpSpPr/>
            <p:nvPr/>
          </p:nvGrpSpPr>
          <p:grpSpPr>
            <a:xfrm>
              <a:off x="7191542" y="1"/>
              <a:ext cx="5000459" cy="1425992"/>
              <a:chOff x="7186272" y="0"/>
              <a:chExt cx="5005729" cy="1427495"/>
            </a:xfrm>
          </p:grpSpPr>
          <p:sp>
            <p:nvSpPr>
              <p:cNvPr id="5641" name="Google Shape;5641;p75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42" name="Google Shape;5642;p75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643" name="Google Shape;5643;p75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44" name="Google Shape;5644;p75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645" name="Google Shape;5645;p75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46" name="Google Shape;5646;p75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86.xml><?xml version="1.0" encoding="utf-8"?>
<p:sldLayout xmlns:a="http://schemas.openxmlformats.org/drawingml/2006/main" xmlns:r="http://schemas.openxmlformats.org/officeDocument/2006/relationships" xmlns:p="http://schemas.openxmlformats.org/presentationml/2006/main" matchingName="22_End">
  <p:cSld name="22_End">
    <p:spTree>
      <p:nvGrpSpPr>
        <p:cNvPr id="1" name="Shape 5647"/>
        <p:cNvGrpSpPr/>
        <p:nvPr/>
      </p:nvGrpSpPr>
      <p:grpSpPr>
        <a:xfrm>
          <a:off x="0" y="0"/>
          <a:ext cx="0" cy="0"/>
          <a:chOff x="0" y="0"/>
          <a:chExt cx="0" cy="0"/>
        </a:xfrm>
      </p:grpSpPr>
      <p:grpSp>
        <p:nvGrpSpPr>
          <p:cNvPr id="5648" name="Google Shape;5648;p758"/>
          <p:cNvGrpSpPr/>
          <p:nvPr/>
        </p:nvGrpSpPr>
        <p:grpSpPr>
          <a:xfrm>
            <a:off x="0" y="0"/>
            <a:ext cx="12192000" cy="2148830"/>
            <a:chOff x="0" y="0"/>
            <a:chExt cx="12192000" cy="2148830"/>
          </a:xfrm>
        </p:grpSpPr>
        <p:sp>
          <p:nvSpPr>
            <p:cNvPr id="5649" name="Google Shape;5649;p75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50" name="Google Shape;5650;p75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651" name="Google Shape;5651;p758"/>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652" name="Google Shape;5652;p758"/>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653" name="Google Shape;5653;p75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654" name="Google Shape;5654;p758"/>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5655" name="Google Shape;5655;p75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287.xml><?xml version="1.0" encoding="utf-8"?>
<p:sldLayout xmlns:a="http://schemas.openxmlformats.org/drawingml/2006/main" xmlns:r="http://schemas.openxmlformats.org/officeDocument/2006/relationships" xmlns:p="http://schemas.openxmlformats.org/presentationml/2006/main" matchingName="Blank">
  <p:cSld name="Blank 11">
    <p:spTree>
      <p:nvGrpSpPr>
        <p:cNvPr id="1" name="Shape 5656"/>
        <p:cNvGrpSpPr/>
        <p:nvPr/>
      </p:nvGrpSpPr>
      <p:grpSpPr>
        <a:xfrm>
          <a:off x="0" y="0"/>
          <a:ext cx="0" cy="0"/>
          <a:chOff x="0" y="0"/>
          <a:chExt cx="0" cy="0"/>
        </a:xfrm>
      </p:grpSpPr>
      <p:sp>
        <p:nvSpPr>
          <p:cNvPr id="5657" name="Google Shape;5657;p75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658" name="Google Shape;5658;p7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59" name="Google Shape;5659;p7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660" name="Google Shape;5660;p759"/>
          <p:cNvGrpSpPr/>
          <p:nvPr/>
        </p:nvGrpSpPr>
        <p:grpSpPr>
          <a:xfrm>
            <a:off x="7191542" y="1"/>
            <a:ext cx="5000459" cy="1425992"/>
            <a:chOff x="7191542" y="1"/>
            <a:chExt cx="5000459" cy="1425992"/>
          </a:xfrm>
        </p:grpSpPr>
        <p:pic>
          <p:nvPicPr>
            <p:cNvPr id="5661" name="Google Shape;5661;p7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62" name="Google Shape;5662;p759"/>
            <p:cNvGrpSpPr/>
            <p:nvPr/>
          </p:nvGrpSpPr>
          <p:grpSpPr>
            <a:xfrm>
              <a:off x="7191542" y="1"/>
              <a:ext cx="5000459" cy="1425992"/>
              <a:chOff x="7186272" y="0"/>
              <a:chExt cx="5005729" cy="1427495"/>
            </a:xfrm>
          </p:grpSpPr>
          <p:sp>
            <p:nvSpPr>
              <p:cNvPr id="5663" name="Google Shape;5663;p7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64" name="Google Shape;5664;p7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288.xml><?xml version="1.0" encoding="utf-8"?>
<p:sldLayout xmlns:a="http://schemas.openxmlformats.org/drawingml/2006/main" xmlns:r="http://schemas.openxmlformats.org/officeDocument/2006/relationships" xmlns:p="http://schemas.openxmlformats.org/presentationml/2006/main" matchingName="23_Cover">
  <p:cSld name="23_Cover 2">
    <p:spTree>
      <p:nvGrpSpPr>
        <p:cNvPr id="1" name="Shape 5665"/>
        <p:cNvGrpSpPr/>
        <p:nvPr/>
      </p:nvGrpSpPr>
      <p:grpSpPr>
        <a:xfrm>
          <a:off x="0" y="0"/>
          <a:ext cx="0" cy="0"/>
          <a:chOff x="0" y="0"/>
          <a:chExt cx="0" cy="0"/>
        </a:xfrm>
      </p:grpSpPr>
      <p:sp>
        <p:nvSpPr>
          <p:cNvPr id="5666" name="Google Shape;5666;p761"/>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667" name="Google Shape;5667;p761"/>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68" name="Google Shape;5668;p761"/>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669" name="Google Shape;5669;p761"/>
          <p:cNvSpPr>
            <a:spLocks noGrp="1"/>
          </p:cNvSpPr>
          <p:nvPr>
            <p:ph type="pic" idx="2"/>
          </p:nvPr>
        </p:nvSpPr>
        <p:spPr>
          <a:xfrm>
            <a:off x="7118684" y="233915"/>
            <a:ext cx="5073316" cy="5943600"/>
          </a:xfrm>
          <a:prstGeom prst="rect">
            <a:avLst/>
          </a:prstGeom>
          <a:noFill/>
          <a:ln>
            <a:noFill/>
          </a:ln>
        </p:spPr>
      </p:sp>
      <p:grpSp>
        <p:nvGrpSpPr>
          <p:cNvPr id="5670" name="Google Shape;5670;p761"/>
          <p:cNvGrpSpPr/>
          <p:nvPr/>
        </p:nvGrpSpPr>
        <p:grpSpPr>
          <a:xfrm>
            <a:off x="0" y="5020348"/>
            <a:ext cx="12192000" cy="1837653"/>
            <a:chOff x="0" y="5020348"/>
            <a:chExt cx="12192000" cy="1837653"/>
          </a:xfrm>
        </p:grpSpPr>
        <p:sp>
          <p:nvSpPr>
            <p:cNvPr id="5671" name="Google Shape;5671;p76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672" name="Google Shape;5672;p76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673" name="Google Shape;5673;p76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289.xml><?xml version="1.0" encoding="utf-8"?>
<p:sldLayout xmlns:a="http://schemas.openxmlformats.org/drawingml/2006/main" xmlns:r="http://schemas.openxmlformats.org/officeDocument/2006/relationships" xmlns:p="http://schemas.openxmlformats.org/presentationml/2006/main" matchingName="23_Divider">
  <p:cSld name="23_Divider 2">
    <p:bg>
      <p:bgPr>
        <a:solidFill>
          <a:schemeClr val="lt2"/>
        </a:solidFill>
        <a:effectLst/>
      </p:bgPr>
    </p:bg>
    <p:spTree>
      <p:nvGrpSpPr>
        <p:cNvPr id="1" name="Shape 5674"/>
        <p:cNvGrpSpPr/>
        <p:nvPr/>
      </p:nvGrpSpPr>
      <p:grpSpPr>
        <a:xfrm>
          <a:off x="0" y="0"/>
          <a:ext cx="0" cy="0"/>
          <a:chOff x="0" y="0"/>
          <a:chExt cx="0" cy="0"/>
        </a:xfrm>
      </p:grpSpPr>
      <p:grpSp>
        <p:nvGrpSpPr>
          <p:cNvPr id="5675" name="Google Shape;5675;p762"/>
          <p:cNvGrpSpPr/>
          <p:nvPr/>
        </p:nvGrpSpPr>
        <p:grpSpPr>
          <a:xfrm>
            <a:off x="0" y="5020347"/>
            <a:ext cx="12192000" cy="1837653"/>
            <a:chOff x="0" y="5020347"/>
            <a:chExt cx="12192000" cy="1837653"/>
          </a:xfrm>
        </p:grpSpPr>
        <p:sp>
          <p:nvSpPr>
            <p:cNvPr id="5676" name="Google Shape;5676;p762"/>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677" name="Google Shape;5677;p76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678" name="Google Shape;5678;p762"/>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679" name="Google Shape;5679;p76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680" name="Google Shape;5680;p762"/>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81" name="Google Shape;5681;p762"/>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1_Title Slide">
  <p:cSld name="1_Title Slide 2">
    <p:spTree>
      <p:nvGrpSpPr>
        <p:cNvPr id="1" name="Shape 11237"/>
        <p:cNvGrpSpPr/>
        <p:nvPr/>
      </p:nvGrpSpPr>
      <p:grpSpPr>
        <a:xfrm>
          <a:off x="0" y="0"/>
          <a:ext cx="0" cy="0"/>
          <a:chOff x="0" y="0"/>
          <a:chExt cx="0" cy="0"/>
        </a:xfrm>
      </p:grpSpPr>
      <p:sp>
        <p:nvSpPr>
          <p:cNvPr id="11238" name="Google Shape;11238;p1533"/>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239" name="Google Shape;11239;p1533"/>
          <p:cNvPicPr preferRelativeResize="0"/>
          <p:nvPr/>
        </p:nvPicPr>
        <p:blipFill rotWithShape="1">
          <a:blip r:embed="rId2">
            <a:alphaModFix/>
          </a:blip>
          <a:srcRect/>
          <a:stretch/>
        </p:blipFill>
        <p:spPr>
          <a:xfrm>
            <a:off x="7945967" y="408518"/>
            <a:ext cx="3706284" cy="1813983"/>
          </a:xfrm>
          <a:prstGeom prst="rect">
            <a:avLst/>
          </a:prstGeom>
          <a:noFill/>
          <a:ln>
            <a:noFill/>
          </a:ln>
        </p:spPr>
      </p:pic>
      <p:grpSp>
        <p:nvGrpSpPr>
          <p:cNvPr id="11240" name="Google Shape;11240;p1533"/>
          <p:cNvGrpSpPr/>
          <p:nvPr/>
        </p:nvGrpSpPr>
        <p:grpSpPr>
          <a:xfrm>
            <a:off x="0" y="0"/>
            <a:ext cx="1862667" cy="6629400"/>
            <a:chOff x="-15876" y="0"/>
            <a:chExt cx="1927803" cy="6858000"/>
          </a:xfrm>
        </p:grpSpPr>
        <p:sp>
          <p:nvSpPr>
            <p:cNvPr id="11241" name="Google Shape;11241;p1533"/>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242" name="Google Shape;11242;p1533"/>
            <p:cNvPicPr preferRelativeResize="0"/>
            <p:nvPr/>
          </p:nvPicPr>
          <p:blipFill rotWithShape="1">
            <a:blip r:embed="rId3">
              <a:alphaModFix/>
            </a:blip>
            <a:srcRect/>
            <a:stretch/>
          </p:blipFill>
          <p:spPr>
            <a:xfrm>
              <a:off x="-15876" y="0"/>
              <a:ext cx="1927803" cy="6858000"/>
            </a:xfrm>
            <a:prstGeom prst="rect">
              <a:avLst/>
            </a:prstGeom>
            <a:solidFill>
              <a:schemeClr val="dk2"/>
            </a:solidFill>
            <a:ln>
              <a:noFill/>
            </a:ln>
          </p:spPr>
        </p:pic>
      </p:grpSp>
      <p:sp>
        <p:nvSpPr>
          <p:cNvPr id="11243" name="Google Shape;11243;p1533"/>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1244" name="Google Shape;11244;p1533"/>
          <p:cNvSpPr txBox="1">
            <a:spLocks noGrp="1"/>
          </p:cNvSpPr>
          <p:nvPr>
            <p:ph type="ctrTitle"/>
          </p:nvPr>
        </p:nvSpPr>
        <p:spPr>
          <a:xfrm>
            <a:off x="1621872" y="1806429"/>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3">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45" name="Google Shape;11245;p1533"/>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46" name="Google Shape;11246;p1533"/>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290.xml><?xml version="1.0" encoding="utf-8"?>
<p:sldLayout xmlns:a="http://schemas.openxmlformats.org/drawingml/2006/main" xmlns:r="http://schemas.openxmlformats.org/officeDocument/2006/relationships" xmlns:p="http://schemas.openxmlformats.org/presentationml/2006/main" matchingName="84_Quotation">
  <p:cSld name="84_Quotation">
    <p:spTree>
      <p:nvGrpSpPr>
        <p:cNvPr id="1" name="Shape 5682"/>
        <p:cNvGrpSpPr/>
        <p:nvPr/>
      </p:nvGrpSpPr>
      <p:grpSpPr>
        <a:xfrm>
          <a:off x="0" y="0"/>
          <a:ext cx="0" cy="0"/>
          <a:chOff x="0" y="0"/>
          <a:chExt cx="0" cy="0"/>
        </a:xfrm>
      </p:grpSpPr>
      <p:sp>
        <p:nvSpPr>
          <p:cNvPr id="5683" name="Google Shape;5683;p76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684" name="Google Shape;5684;p76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85" name="Google Shape;5685;p76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686" name="Google Shape;5686;p76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687" name="Google Shape;5687;p7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88" name="Google Shape;5688;p76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689" name="Google Shape;5689;p763"/>
          <p:cNvGrpSpPr/>
          <p:nvPr/>
        </p:nvGrpSpPr>
        <p:grpSpPr>
          <a:xfrm>
            <a:off x="7191542" y="1"/>
            <a:ext cx="5000459" cy="1425992"/>
            <a:chOff x="7191542" y="1"/>
            <a:chExt cx="5000459" cy="1425992"/>
          </a:xfrm>
        </p:grpSpPr>
        <p:pic>
          <p:nvPicPr>
            <p:cNvPr id="5690" name="Google Shape;5690;p7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91" name="Google Shape;5691;p763"/>
            <p:cNvGrpSpPr/>
            <p:nvPr/>
          </p:nvGrpSpPr>
          <p:grpSpPr>
            <a:xfrm>
              <a:off x="7191542" y="1"/>
              <a:ext cx="5000459" cy="1425992"/>
              <a:chOff x="7186272" y="0"/>
              <a:chExt cx="5005729" cy="1427495"/>
            </a:xfrm>
          </p:grpSpPr>
          <p:sp>
            <p:nvSpPr>
              <p:cNvPr id="5692" name="Google Shape;5692;p7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693" name="Google Shape;5693;p7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694" name="Google Shape;5694;p76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91.xml><?xml version="1.0" encoding="utf-8"?>
<p:sldLayout xmlns:a="http://schemas.openxmlformats.org/drawingml/2006/main" xmlns:r="http://schemas.openxmlformats.org/officeDocument/2006/relationships" xmlns:p="http://schemas.openxmlformats.org/presentationml/2006/main" matchingName="32_Photo Slide">
  <p:cSld name="32_Photo Slide">
    <p:spTree>
      <p:nvGrpSpPr>
        <p:cNvPr id="1" name="Shape 5695"/>
        <p:cNvGrpSpPr/>
        <p:nvPr/>
      </p:nvGrpSpPr>
      <p:grpSpPr>
        <a:xfrm>
          <a:off x="0" y="0"/>
          <a:ext cx="0" cy="0"/>
          <a:chOff x="0" y="0"/>
          <a:chExt cx="0" cy="0"/>
        </a:xfrm>
      </p:grpSpPr>
      <p:sp>
        <p:nvSpPr>
          <p:cNvPr id="5696" name="Google Shape;5696;p764"/>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5697" name="Google Shape;5697;p764"/>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698" name="Google Shape;5698;p764"/>
          <p:cNvGrpSpPr/>
          <p:nvPr/>
        </p:nvGrpSpPr>
        <p:grpSpPr>
          <a:xfrm>
            <a:off x="0" y="5379426"/>
            <a:ext cx="2807368" cy="753891"/>
            <a:chOff x="0" y="5379426"/>
            <a:chExt cx="2807368" cy="753891"/>
          </a:xfrm>
        </p:grpSpPr>
        <p:sp>
          <p:nvSpPr>
            <p:cNvPr id="5699" name="Google Shape;5699;p76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700" name="Google Shape;5700;p76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5701" name="Google Shape;5701;p764"/>
          <p:cNvSpPr>
            <a:spLocks noGrp="1"/>
          </p:cNvSpPr>
          <p:nvPr>
            <p:ph type="pic" idx="2"/>
          </p:nvPr>
        </p:nvSpPr>
        <p:spPr>
          <a:xfrm>
            <a:off x="2807368" y="457202"/>
            <a:ext cx="8915400" cy="5943598"/>
          </a:xfrm>
          <a:prstGeom prst="rect">
            <a:avLst/>
          </a:prstGeom>
          <a:noFill/>
          <a:ln>
            <a:noFill/>
          </a:ln>
        </p:spPr>
      </p:sp>
      <p:pic>
        <p:nvPicPr>
          <p:cNvPr id="5702" name="Google Shape;5702;p764"/>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292.xml><?xml version="1.0" encoding="utf-8"?>
<p:sldLayout xmlns:a="http://schemas.openxmlformats.org/drawingml/2006/main" xmlns:r="http://schemas.openxmlformats.org/officeDocument/2006/relationships" xmlns:p="http://schemas.openxmlformats.org/presentationml/2006/main" matchingName="Quotation">
  <p:cSld name="Quotation 32">
    <p:spTree>
      <p:nvGrpSpPr>
        <p:cNvPr id="1" name="Shape 5703"/>
        <p:cNvGrpSpPr/>
        <p:nvPr/>
      </p:nvGrpSpPr>
      <p:grpSpPr>
        <a:xfrm>
          <a:off x="0" y="0"/>
          <a:ext cx="0" cy="0"/>
          <a:chOff x="0" y="0"/>
          <a:chExt cx="0" cy="0"/>
        </a:xfrm>
      </p:grpSpPr>
      <p:sp>
        <p:nvSpPr>
          <p:cNvPr id="5704" name="Google Shape;5704;p76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705" name="Google Shape;5705;p76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06" name="Google Shape;5706;p76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07" name="Google Shape;5707;p76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708" name="Google Shape;5708;p7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09" name="Google Shape;5709;p7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710" name="Google Shape;5710;p765"/>
          <p:cNvGrpSpPr/>
          <p:nvPr/>
        </p:nvGrpSpPr>
        <p:grpSpPr>
          <a:xfrm>
            <a:off x="7191542" y="1"/>
            <a:ext cx="5000459" cy="1425992"/>
            <a:chOff x="7191542" y="1"/>
            <a:chExt cx="5000459" cy="1425992"/>
          </a:xfrm>
        </p:grpSpPr>
        <p:pic>
          <p:nvPicPr>
            <p:cNvPr id="5711" name="Google Shape;5711;p7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12" name="Google Shape;5712;p765"/>
            <p:cNvGrpSpPr/>
            <p:nvPr/>
          </p:nvGrpSpPr>
          <p:grpSpPr>
            <a:xfrm>
              <a:off x="7191542" y="1"/>
              <a:ext cx="5000459" cy="1425992"/>
              <a:chOff x="7186272" y="0"/>
              <a:chExt cx="5005729" cy="1427495"/>
            </a:xfrm>
          </p:grpSpPr>
          <p:sp>
            <p:nvSpPr>
              <p:cNvPr id="5713" name="Google Shape;5713;p7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14" name="Google Shape;5714;p7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715" name="Google Shape;5715;p76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93.xml><?xml version="1.0" encoding="utf-8"?>
<p:sldLayout xmlns:a="http://schemas.openxmlformats.org/drawingml/2006/main" xmlns:r="http://schemas.openxmlformats.org/officeDocument/2006/relationships" xmlns:p="http://schemas.openxmlformats.org/presentationml/2006/main" matchingName="Quotation">
  <p:cSld name="Quotation 33">
    <p:spTree>
      <p:nvGrpSpPr>
        <p:cNvPr id="1" name="Shape 5716"/>
        <p:cNvGrpSpPr/>
        <p:nvPr/>
      </p:nvGrpSpPr>
      <p:grpSpPr>
        <a:xfrm>
          <a:off x="0" y="0"/>
          <a:ext cx="0" cy="0"/>
          <a:chOff x="0" y="0"/>
          <a:chExt cx="0" cy="0"/>
        </a:xfrm>
      </p:grpSpPr>
      <p:sp>
        <p:nvSpPr>
          <p:cNvPr id="5717" name="Google Shape;5717;p76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718" name="Google Shape;5718;p76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19" name="Google Shape;5719;p76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20" name="Google Shape;5720;p76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721" name="Google Shape;5721;p7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22" name="Google Shape;5722;p7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723" name="Google Shape;5723;p766"/>
          <p:cNvGrpSpPr/>
          <p:nvPr/>
        </p:nvGrpSpPr>
        <p:grpSpPr>
          <a:xfrm>
            <a:off x="7191542" y="1"/>
            <a:ext cx="5000459" cy="1425992"/>
            <a:chOff x="7191542" y="1"/>
            <a:chExt cx="5000459" cy="1425992"/>
          </a:xfrm>
        </p:grpSpPr>
        <p:pic>
          <p:nvPicPr>
            <p:cNvPr id="5724" name="Google Shape;5724;p7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25" name="Google Shape;5725;p766"/>
            <p:cNvGrpSpPr/>
            <p:nvPr/>
          </p:nvGrpSpPr>
          <p:grpSpPr>
            <a:xfrm>
              <a:off x="7191542" y="1"/>
              <a:ext cx="5000459" cy="1425992"/>
              <a:chOff x="7186272" y="0"/>
              <a:chExt cx="5005729" cy="1427495"/>
            </a:xfrm>
          </p:grpSpPr>
          <p:sp>
            <p:nvSpPr>
              <p:cNvPr id="5726" name="Google Shape;5726;p7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27" name="Google Shape;5727;p7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728" name="Google Shape;5728;p76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294.xml><?xml version="1.0" encoding="utf-8"?>
<p:sldLayout xmlns:a="http://schemas.openxmlformats.org/drawingml/2006/main" xmlns:r="http://schemas.openxmlformats.org/officeDocument/2006/relationships" xmlns:p="http://schemas.openxmlformats.org/presentationml/2006/main" matchingName="Title and Content">
  <p:cSld name="Title and Content 13">
    <p:spTree>
      <p:nvGrpSpPr>
        <p:cNvPr id="1" name="Shape 5729"/>
        <p:cNvGrpSpPr/>
        <p:nvPr/>
      </p:nvGrpSpPr>
      <p:grpSpPr>
        <a:xfrm>
          <a:off x="0" y="0"/>
          <a:ext cx="0" cy="0"/>
          <a:chOff x="0" y="0"/>
          <a:chExt cx="0" cy="0"/>
        </a:xfrm>
      </p:grpSpPr>
      <p:grpSp>
        <p:nvGrpSpPr>
          <p:cNvPr id="5730" name="Google Shape;5730;p767"/>
          <p:cNvGrpSpPr/>
          <p:nvPr/>
        </p:nvGrpSpPr>
        <p:grpSpPr>
          <a:xfrm>
            <a:off x="7191542" y="1"/>
            <a:ext cx="5000459" cy="1425992"/>
            <a:chOff x="7191542" y="1"/>
            <a:chExt cx="5000459" cy="1425992"/>
          </a:xfrm>
        </p:grpSpPr>
        <p:pic>
          <p:nvPicPr>
            <p:cNvPr id="5731" name="Google Shape;5731;p76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32" name="Google Shape;5732;p767"/>
            <p:cNvGrpSpPr/>
            <p:nvPr/>
          </p:nvGrpSpPr>
          <p:grpSpPr>
            <a:xfrm>
              <a:off x="7191542" y="1"/>
              <a:ext cx="5000459" cy="1425992"/>
              <a:chOff x="7186272" y="0"/>
              <a:chExt cx="5005729" cy="1427495"/>
            </a:xfrm>
          </p:grpSpPr>
          <p:sp>
            <p:nvSpPr>
              <p:cNvPr id="5733" name="Google Shape;5733;p76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34" name="Google Shape;5734;p76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735" name="Google Shape;5735;p76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36" name="Google Shape;5736;p767"/>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37" name="Google Shape;5737;p76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738" name="Google Shape;5738;p76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39" name="Google Shape;5739;p76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95.xml><?xml version="1.0" encoding="utf-8"?>
<p:sldLayout xmlns:a="http://schemas.openxmlformats.org/drawingml/2006/main" xmlns:r="http://schemas.openxmlformats.org/officeDocument/2006/relationships" xmlns:p="http://schemas.openxmlformats.org/presentationml/2006/main" matchingName="Comparison">
  <p:cSld name="Comparison 23">
    <p:spTree>
      <p:nvGrpSpPr>
        <p:cNvPr id="1" name="Shape 5740"/>
        <p:cNvGrpSpPr/>
        <p:nvPr/>
      </p:nvGrpSpPr>
      <p:grpSpPr>
        <a:xfrm>
          <a:off x="0" y="0"/>
          <a:ext cx="0" cy="0"/>
          <a:chOff x="0" y="0"/>
          <a:chExt cx="0" cy="0"/>
        </a:xfrm>
      </p:grpSpPr>
      <p:grpSp>
        <p:nvGrpSpPr>
          <p:cNvPr id="5741" name="Google Shape;5741;p768"/>
          <p:cNvGrpSpPr/>
          <p:nvPr/>
        </p:nvGrpSpPr>
        <p:grpSpPr>
          <a:xfrm>
            <a:off x="7191542" y="1"/>
            <a:ext cx="5000459" cy="1425992"/>
            <a:chOff x="7191542" y="1"/>
            <a:chExt cx="5000459" cy="1425992"/>
          </a:xfrm>
        </p:grpSpPr>
        <p:pic>
          <p:nvPicPr>
            <p:cNvPr id="5742" name="Google Shape;5742;p7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43" name="Google Shape;5743;p768"/>
            <p:cNvGrpSpPr/>
            <p:nvPr/>
          </p:nvGrpSpPr>
          <p:grpSpPr>
            <a:xfrm>
              <a:off x="7191542" y="1"/>
              <a:ext cx="5000459" cy="1425992"/>
              <a:chOff x="7186272" y="0"/>
              <a:chExt cx="5005729" cy="1427495"/>
            </a:xfrm>
          </p:grpSpPr>
          <p:sp>
            <p:nvSpPr>
              <p:cNvPr id="5744" name="Google Shape;5744;p7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45" name="Google Shape;5745;p7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746" name="Google Shape;5746;p76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47" name="Google Shape;5747;p768"/>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748" name="Google Shape;5748;p768"/>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49" name="Google Shape;5749;p768"/>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750" name="Google Shape;5750;p768"/>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51" name="Google Shape;5751;p76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752" name="Google Shape;5752;p7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53" name="Google Shape;5753;p7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96.xml><?xml version="1.0" encoding="utf-8"?>
<p:sldLayout xmlns:a="http://schemas.openxmlformats.org/drawingml/2006/main" xmlns:r="http://schemas.openxmlformats.org/officeDocument/2006/relationships" xmlns:p="http://schemas.openxmlformats.org/presentationml/2006/main" matchingName="Title Only">
  <p:cSld name="Title Only 12">
    <p:spTree>
      <p:nvGrpSpPr>
        <p:cNvPr id="1" name="Shape 5754"/>
        <p:cNvGrpSpPr/>
        <p:nvPr/>
      </p:nvGrpSpPr>
      <p:grpSpPr>
        <a:xfrm>
          <a:off x="0" y="0"/>
          <a:ext cx="0" cy="0"/>
          <a:chOff x="0" y="0"/>
          <a:chExt cx="0" cy="0"/>
        </a:xfrm>
      </p:grpSpPr>
      <p:grpSp>
        <p:nvGrpSpPr>
          <p:cNvPr id="5755" name="Google Shape;5755;p769"/>
          <p:cNvGrpSpPr/>
          <p:nvPr/>
        </p:nvGrpSpPr>
        <p:grpSpPr>
          <a:xfrm>
            <a:off x="7191542" y="1"/>
            <a:ext cx="5000459" cy="1425992"/>
            <a:chOff x="7191542" y="1"/>
            <a:chExt cx="5000459" cy="1425992"/>
          </a:xfrm>
        </p:grpSpPr>
        <p:pic>
          <p:nvPicPr>
            <p:cNvPr id="5756" name="Google Shape;5756;p76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57" name="Google Shape;5757;p769"/>
            <p:cNvGrpSpPr/>
            <p:nvPr/>
          </p:nvGrpSpPr>
          <p:grpSpPr>
            <a:xfrm>
              <a:off x="7191542" y="1"/>
              <a:ext cx="5000459" cy="1425992"/>
              <a:chOff x="7186272" y="0"/>
              <a:chExt cx="5005729" cy="1427495"/>
            </a:xfrm>
          </p:grpSpPr>
          <p:sp>
            <p:nvSpPr>
              <p:cNvPr id="5758" name="Google Shape;5758;p76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59" name="Google Shape;5759;p76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760" name="Google Shape;5760;p76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61" name="Google Shape;5761;p76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762" name="Google Shape;5762;p76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63" name="Google Shape;5763;p76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97.xml><?xml version="1.0" encoding="utf-8"?>
<p:sldLayout xmlns:a="http://schemas.openxmlformats.org/drawingml/2006/main" xmlns:r="http://schemas.openxmlformats.org/officeDocument/2006/relationships" xmlns:p="http://schemas.openxmlformats.org/presentationml/2006/main" matchingName="23_End">
  <p:cSld name="23_End">
    <p:spTree>
      <p:nvGrpSpPr>
        <p:cNvPr id="1" name="Shape 5764"/>
        <p:cNvGrpSpPr/>
        <p:nvPr/>
      </p:nvGrpSpPr>
      <p:grpSpPr>
        <a:xfrm>
          <a:off x="0" y="0"/>
          <a:ext cx="0" cy="0"/>
          <a:chOff x="0" y="0"/>
          <a:chExt cx="0" cy="0"/>
        </a:xfrm>
      </p:grpSpPr>
      <p:grpSp>
        <p:nvGrpSpPr>
          <p:cNvPr id="5765" name="Google Shape;5765;p770"/>
          <p:cNvGrpSpPr/>
          <p:nvPr/>
        </p:nvGrpSpPr>
        <p:grpSpPr>
          <a:xfrm>
            <a:off x="0" y="0"/>
            <a:ext cx="12192000" cy="2148830"/>
            <a:chOff x="0" y="0"/>
            <a:chExt cx="12192000" cy="2148830"/>
          </a:xfrm>
        </p:grpSpPr>
        <p:sp>
          <p:nvSpPr>
            <p:cNvPr id="5766" name="Google Shape;5766;p770"/>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67" name="Google Shape;5767;p770"/>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768" name="Google Shape;5768;p770"/>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769" name="Google Shape;5769;p770"/>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70" name="Google Shape;5770;p770"/>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771" name="Google Shape;5771;p770"/>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5772" name="Google Shape;5772;p770"/>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298.xml><?xml version="1.0" encoding="utf-8"?>
<p:sldLayout xmlns:a="http://schemas.openxmlformats.org/drawingml/2006/main" xmlns:r="http://schemas.openxmlformats.org/officeDocument/2006/relationships" xmlns:p="http://schemas.openxmlformats.org/presentationml/2006/main" matchingName="Two Content">
  <p:cSld name="Two Content 12">
    <p:spTree>
      <p:nvGrpSpPr>
        <p:cNvPr id="1" name="Shape 5773"/>
        <p:cNvGrpSpPr/>
        <p:nvPr/>
      </p:nvGrpSpPr>
      <p:grpSpPr>
        <a:xfrm>
          <a:off x="0" y="0"/>
          <a:ext cx="0" cy="0"/>
          <a:chOff x="0" y="0"/>
          <a:chExt cx="0" cy="0"/>
        </a:xfrm>
      </p:grpSpPr>
      <p:sp>
        <p:nvSpPr>
          <p:cNvPr id="5774" name="Google Shape;5774;p77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75" name="Google Shape;5775;p771"/>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5776" name="Google Shape;5776;p771"/>
          <p:cNvGrpSpPr/>
          <p:nvPr/>
        </p:nvGrpSpPr>
        <p:grpSpPr>
          <a:xfrm>
            <a:off x="7191542" y="1"/>
            <a:ext cx="5000459" cy="1425992"/>
            <a:chOff x="7191542" y="1"/>
            <a:chExt cx="5000459" cy="1425992"/>
          </a:xfrm>
        </p:grpSpPr>
        <p:pic>
          <p:nvPicPr>
            <p:cNvPr id="5777" name="Google Shape;5777;p7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78" name="Google Shape;5778;p771"/>
            <p:cNvGrpSpPr/>
            <p:nvPr/>
          </p:nvGrpSpPr>
          <p:grpSpPr>
            <a:xfrm>
              <a:off x="7191542" y="1"/>
              <a:ext cx="5000459" cy="1425992"/>
              <a:chOff x="7186272" y="0"/>
              <a:chExt cx="5005729" cy="1427495"/>
            </a:xfrm>
          </p:grpSpPr>
          <p:sp>
            <p:nvSpPr>
              <p:cNvPr id="5779" name="Google Shape;5779;p7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80" name="Google Shape;5780;p7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781" name="Google Shape;5781;p771"/>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82" name="Google Shape;5782;p771"/>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783" name="Google Shape;5783;p7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84" name="Google Shape;5784;p7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299.xml><?xml version="1.0" encoding="utf-8"?>
<p:sldLayout xmlns:a="http://schemas.openxmlformats.org/drawingml/2006/main" xmlns:r="http://schemas.openxmlformats.org/officeDocument/2006/relationships" xmlns:p="http://schemas.openxmlformats.org/presentationml/2006/main" matchingName="Blank">
  <p:cSld name="Blank 12">
    <p:spTree>
      <p:nvGrpSpPr>
        <p:cNvPr id="1" name="Shape 5785"/>
        <p:cNvGrpSpPr/>
        <p:nvPr/>
      </p:nvGrpSpPr>
      <p:grpSpPr>
        <a:xfrm>
          <a:off x="0" y="0"/>
          <a:ext cx="0" cy="0"/>
          <a:chOff x="0" y="0"/>
          <a:chExt cx="0" cy="0"/>
        </a:xfrm>
      </p:grpSpPr>
      <p:sp>
        <p:nvSpPr>
          <p:cNvPr id="5786" name="Google Shape;5786;p77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787" name="Google Shape;5787;p77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88" name="Google Shape;5788;p77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789" name="Google Shape;5789;p774"/>
          <p:cNvGrpSpPr/>
          <p:nvPr/>
        </p:nvGrpSpPr>
        <p:grpSpPr>
          <a:xfrm>
            <a:off x="7191542" y="1"/>
            <a:ext cx="5000459" cy="1425992"/>
            <a:chOff x="7191542" y="1"/>
            <a:chExt cx="5000459" cy="1425992"/>
          </a:xfrm>
        </p:grpSpPr>
        <p:pic>
          <p:nvPicPr>
            <p:cNvPr id="5790" name="Google Shape;5790;p77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91" name="Google Shape;5791;p774"/>
            <p:cNvGrpSpPr/>
            <p:nvPr/>
          </p:nvGrpSpPr>
          <p:grpSpPr>
            <a:xfrm>
              <a:off x="7191542" y="1"/>
              <a:ext cx="5000459" cy="1425992"/>
              <a:chOff x="7186272" y="0"/>
              <a:chExt cx="5005729" cy="1427495"/>
            </a:xfrm>
          </p:grpSpPr>
          <p:sp>
            <p:nvSpPr>
              <p:cNvPr id="5792" name="Google Shape;5792;p77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793" name="Google Shape;5793;p77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Content">
  <p:cSld name="Title and Content 4">
    <p:spTree>
      <p:nvGrpSpPr>
        <p:cNvPr id="1" name="Shape 9144"/>
        <p:cNvGrpSpPr/>
        <p:nvPr/>
      </p:nvGrpSpPr>
      <p:grpSpPr>
        <a:xfrm>
          <a:off x="0" y="0"/>
          <a:ext cx="0" cy="0"/>
          <a:chOff x="0" y="0"/>
          <a:chExt cx="0" cy="0"/>
        </a:xfrm>
      </p:grpSpPr>
      <p:grpSp>
        <p:nvGrpSpPr>
          <p:cNvPr id="9145" name="Google Shape;9145;p1329"/>
          <p:cNvGrpSpPr/>
          <p:nvPr/>
        </p:nvGrpSpPr>
        <p:grpSpPr>
          <a:xfrm>
            <a:off x="7191542" y="1"/>
            <a:ext cx="5000459" cy="1425992"/>
            <a:chOff x="7191542" y="1"/>
            <a:chExt cx="5000459" cy="1425992"/>
          </a:xfrm>
        </p:grpSpPr>
        <p:pic>
          <p:nvPicPr>
            <p:cNvPr id="9146" name="Google Shape;9146;p13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147" name="Google Shape;9147;p1329"/>
            <p:cNvGrpSpPr/>
            <p:nvPr/>
          </p:nvGrpSpPr>
          <p:grpSpPr>
            <a:xfrm>
              <a:off x="7191542" y="1"/>
              <a:ext cx="5000459" cy="1425992"/>
              <a:chOff x="7186272" y="0"/>
              <a:chExt cx="5005729" cy="1427495"/>
            </a:xfrm>
          </p:grpSpPr>
          <p:sp>
            <p:nvSpPr>
              <p:cNvPr id="9148" name="Google Shape;9148;p13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149" name="Google Shape;9149;p13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150" name="Google Shape;9150;p132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51" name="Google Shape;9151;p1329"/>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152" name="Google Shape;9152;p132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153" name="Google Shape;9153;p13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154" name="Google Shape;9154;p13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1_Title Slide">
  <p:cSld name="1_Title Slide 3">
    <p:spTree>
      <p:nvGrpSpPr>
        <p:cNvPr id="1" name="Shape 11247"/>
        <p:cNvGrpSpPr/>
        <p:nvPr/>
      </p:nvGrpSpPr>
      <p:grpSpPr>
        <a:xfrm>
          <a:off x="0" y="0"/>
          <a:ext cx="0" cy="0"/>
          <a:chOff x="0" y="0"/>
          <a:chExt cx="0" cy="0"/>
        </a:xfrm>
      </p:grpSpPr>
      <p:sp>
        <p:nvSpPr>
          <p:cNvPr id="11248" name="Google Shape;11248;p1534"/>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249" name="Google Shape;11249;p1534"/>
          <p:cNvPicPr preferRelativeResize="0"/>
          <p:nvPr/>
        </p:nvPicPr>
        <p:blipFill rotWithShape="1">
          <a:blip r:embed="rId2">
            <a:alphaModFix/>
          </a:blip>
          <a:srcRect/>
          <a:stretch/>
        </p:blipFill>
        <p:spPr>
          <a:xfrm>
            <a:off x="7945967" y="408518"/>
            <a:ext cx="3706284" cy="1813983"/>
          </a:xfrm>
          <a:prstGeom prst="rect">
            <a:avLst/>
          </a:prstGeom>
          <a:noFill/>
          <a:ln>
            <a:noFill/>
          </a:ln>
        </p:spPr>
      </p:pic>
      <p:grpSp>
        <p:nvGrpSpPr>
          <p:cNvPr id="11250" name="Google Shape;11250;p1534"/>
          <p:cNvGrpSpPr/>
          <p:nvPr/>
        </p:nvGrpSpPr>
        <p:grpSpPr>
          <a:xfrm>
            <a:off x="0" y="0"/>
            <a:ext cx="1862667" cy="6629400"/>
            <a:chOff x="-15876" y="0"/>
            <a:chExt cx="1927803" cy="6858000"/>
          </a:xfrm>
        </p:grpSpPr>
        <p:sp>
          <p:nvSpPr>
            <p:cNvPr id="11251" name="Google Shape;11251;p1534"/>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252" name="Google Shape;11252;p1534"/>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5876" y="0"/>
              <a:ext cx="1927803" cy="6858000"/>
            </a:xfrm>
            <a:prstGeom prst="rect">
              <a:avLst/>
            </a:prstGeom>
            <a:solidFill>
              <a:schemeClr val="dk2"/>
            </a:solidFill>
            <a:ln>
              <a:noFill/>
            </a:ln>
          </p:spPr>
        </p:pic>
      </p:grpSp>
      <p:sp>
        <p:nvSpPr>
          <p:cNvPr id="11253" name="Google Shape;11253;p1534"/>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1254" name="Google Shape;11254;p1534"/>
          <p:cNvSpPr txBox="1">
            <a:spLocks noGrp="1"/>
          </p:cNvSpPr>
          <p:nvPr>
            <p:ph type="ctrTitle"/>
          </p:nvPr>
        </p:nvSpPr>
        <p:spPr>
          <a:xfrm>
            <a:off x="1621872" y="1806429"/>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3">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55" name="Google Shape;11255;p1534"/>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56" name="Google Shape;11256;p1534"/>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00.xml><?xml version="1.0" encoding="utf-8"?>
<p:sldLayout xmlns:a="http://schemas.openxmlformats.org/drawingml/2006/main" xmlns:r="http://schemas.openxmlformats.org/officeDocument/2006/relationships" xmlns:p="http://schemas.openxmlformats.org/presentationml/2006/main" matchingName="Divider">
  <p:cSld name="Divider 15">
    <p:bg>
      <p:bgPr>
        <a:solidFill>
          <a:schemeClr val="lt2"/>
        </a:solidFill>
        <a:effectLst/>
      </p:bgPr>
    </p:bg>
    <p:spTree>
      <p:nvGrpSpPr>
        <p:cNvPr id="1" name="Shape 5794"/>
        <p:cNvGrpSpPr/>
        <p:nvPr/>
      </p:nvGrpSpPr>
      <p:grpSpPr>
        <a:xfrm>
          <a:off x="0" y="0"/>
          <a:ext cx="0" cy="0"/>
          <a:chOff x="0" y="0"/>
          <a:chExt cx="0" cy="0"/>
        </a:xfrm>
      </p:grpSpPr>
      <p:grpSp>
        <p:nvGrpSpPr>
          <p:cNvPr id="5795" name="Google Shape;5795;p775"/>
          <p:cNvGrpSpPr/>
          <p:nvPr/>
        </p:nvGrpSpPr>
        <p:grpSpPr>
          <a:xfrm>
            <a:off x="0" y="5020347"/>
            <a:ext cx="12192000" cy="1837653"/>
            <a:chOff x="0" y="5020347"/>
            <a:chExt cx="12192000" cy="1837653"/>
          </a:xfrm>
        </p:grpSpPr>
        <p:sp>
          <p:nvSpPr>
            <p:cNvPr id="5796" name="Google Shape;5796;p77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797" name="Google Shape;5797;p77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798" name="Google Shape;5798;p77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799" name="Google Shape;5799;p77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800" name="Google Shape;5800;p77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01" name="Google Shape;5801;p77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301.xml><?xml version="1.0" encoding="utf-8"?>
<p:sldLayout xmlns:a="http://schemas.openxmlformats.org/drawingml/2006/main" xmlns:r="http://schemas.openxmlformats.org/officeDocument/2006/relationships" xmlns:p="http://schemas.openxmlformats.org/presentationml/2006/main" matchingName="Cover">
  <p:cSld name="Cover 14">
    <p:spTree>
      <p:nvGrpSpPr>
        <p:cNvPr id="1" name="Shape 5802"/>
        <p:cNvGrpSpPr/>
        <p:nvPr/>
      </p:nvGrpSpPr>
      <p:grpSpPr>
        <a:xfrm>
          <a:off x="0" y="0"/>
          <a:ext cx="0" cy="0"/>
          <a:chOff x="0" y="0"/>
          <a:chExt cx="0" cy="0"/>
        </a:xfrm>
      </p:grpSpPr>
      <p:sp>
        <p:nvSpPr>
          <p:cNvPr id="5803" name="Google Shape;5803;p776"/>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804" name="Google Shape;5804;p776"/>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05" name="Google Shape;5805;p776"/>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806" name="Google Shape;5806;p776"/>
          <p:cNvSpPr>
            <a:spLocks noGrp="1"/>
          </p:cNvSpPr>
          <p:nvPr>
            <p:ph type="pic" idx="2"/>
          </p:nvPr>
        </p:nvSpPr>
        <p:spPr>
          <a:xfrm>
            <a:off x="7118684" y="233915"/>
            <a:ext cx="5073316" cy="5943600"/>
          </a:xfrm>
          <a:prstGeom prst="rect">
            <a:avLst/>
          </a:prstGeom>
          <a:noFill/>
          <a:ln>
            <a:noFill/>
          </a:ln>
        </p:spPr>
      </p:sp>
      <p:grpSp>
        <p:nvGrpSpPr>
          <p:cNvPr id="5807" name="Google Shape;5807;p776"/>
          <p:cNvGrpSpPr/>
          <p:nvPr/>
        </p:nvGrpSpPr>
        <p:grpSpPr>
          <a:xfrm>
            <a:off x="0" y="5020348"/>
            <a:ext cx="12192000" cy="1837653"/>
            <a:chOff x="0" y="5020348"/>
            <a:chExt cx="12192000" cy="1837653"/>
          </a:xfrm>
        </p:grpSpPr>
        <p:sp>
          <p:nvSpPr>
            <p:cNvPr id="5808" name="Google Shape;5808;p77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809" name="Google Shape;5809;p77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5810" name="Google Shape;5810;p77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02.xml><?xml version="1.0" encoding="utf-8"?>
<p:sldLayout xmlns:a="http://schemas.openxmlformats.org/drawingml/2006/main" xmlns:r="http://schemas.openxmlformats.org/officeDocument/2006/relationships" xmlns:p="http://schemas.openxmlformats.org/presentationml/2006/main" matchingName="Quotation">
  <p:cSld name="Quotation 34">
    <p:spTree>
      <p:nvGrpSpPr>
        <p:cNvPr id="1" name="Shape 5811"/>
        <p:cNvGrpSpPr/>
        <p:nvPr/>
      </p:nvGrpSpPr>
      <p:grpSpPr>
        <a:xfrm>
          <a:off x="0" y="0"/>
          <a:ext cx="0" cy="0"/>
          <a:chOff x="0" y="0"/>
          <a:chExt cx="0" cy="0"/>
        </a:xfrm>
      </p:grpSpPr>
      <p:sp>
        <p:nvSpPr>
          <p:cNvPr id="5812" name="Google Shape;5812;p77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813" name="Google Shape;5813;p77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14" name="Google Shape;5814;p77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15" name="Google Shape;5815;p77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816" name="Google Shape;5816;p77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17" name="Google Shape;5817;p77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818" name="Google Shape;5818;p777"/>
          <p:cNvGrpSpPr/>
          <p:nvPr/>
        </p:nvGrpSpPr>
        <p:grpSpPr>
          <a:xfrm>
            <a:off x="7191542" y="1"/>
            <a:ext cx="5000459" cy="1425992"/>
            <a:chOff x="7191542" y="1"/>
            <a:chExt cx="5000459" cy="1425992"/>
          </a:xfrm>
        </p:grpSpPr>
        <p:pic>
          <p:nvPicPr>
            <p:cNvPr id="5819" name="Google Shape;5819;p77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20" name="Google Shape;5820;p777"/>
            <p:cNvGrpSpPr/>
            <p:nvPr/>
          </p:nvGrpSpPr>
          <p:grpSpPr>
            <a:xfrm>
              <a:off x="7191542" y="1"/>
              <a:ext cx="5000459" cy="1425992"/>
              <a:chOff x="7186272" y="0"/>
              <a:chExt cx="5005729" cy="1427495"/>
            </a:xfrm>
          </p:grpSpPr>
          <p:sp>
            <p:nvSpPr>
              <p:cNvPr id="5821" name="Google Shape;5821;p77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22" name="Google Shape;5822;p77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823" name="Google Shape;5823;p77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303.xml><?xml version="1.0" encoding="utf-8"?>
<p:sldLayout xmlns:a="http://schemas.openxmlformats.org/drawingml/2006/main" xmlns:r="http://schemas.openxmlformats.org/officeDocument/2006/relationships" xmlns:p="http://schemas.openxmlformats.org/presentationml/2006/main" matchingName="Quotation">
  <p:cSld name="Quotation 35">
    <p:spTree>
      <p:nvGrpSpPr>
        <p:cNvPr id="1" name="Shape 5824"/>
        <p:cNvGrpSpPr/>
        <p:nvPr/>
      </p:nvGrpSpPr>
      <p:grpSpPr>
        <a:xfrm>
          <a:off x="0" y="0"/>
          <a:ext cx="0" cy="0"/>
          <a:chOff x="0" y="0"/>
          <a:chExt cx="0" cy="0"/>
        </a:xfrm>
      </p:grpSpPr>
      <p:sp>
        <p:nvSpPr>
          <p:cNvPr id="5825" name="Google Shape;5825;p77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826" name="Google Shape;5826;p77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27" name="Google Shape;5827;p77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28" name="Google Shape;5828;p77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829" name="Google Shape;5829;p77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30" name="Google Shape;5830;p77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831" name="Google Shape;5831;p778"/>
          <p:cNvGrpSpPr/>
          <p:nvPr/>
        </p:nvGrpSpPr>
        <p:grpSpPr>
          <a:xfrm>
            <a:off x="7191542" y="1"/>
            <a:ext cx="5000459" cy="1425992"/>
            <a:chOff x="7191542" y="1"/>
            <a:chExt cx="5000459" cy="1425992"/>
          </a:xfrm>
        </p:grpSpPr>
        <p:pic>
          <p:nvPicPr>
            <p:cNvPr id="5832" name="Google Shape;5832;p77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33" name="Google Shape;5833;p778"/>
            <p:cNvGrpSpPr/>
            <p:nvPr/>
          </p:nvGrpSpPr>
          <p:grpSpPr>
            <a:xfrm>
              <a:off x="7191542" y="1"/>
              <a:ext cx="5000459" cy="1425992"/>
              <a:chOff x="7186272" y="0"/>
              <a:chExt cx="5005729" cy="1427495"/>
            </a:xfrm>
          </p:grpSpPr>
          <p:sp>
            <p:nvSpPr>
              <p:cNvPr id="5834" name="Google Shape;5834;p77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35" name="Google Shape;5835;p77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836" name="Google Shape;5836;p77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304.xml><?xml version="1.0" encoding="utf-8"?>
<p:sldLayout xmlns:a="http://schemas.openxmlformats.org/drawingml/2006/main" xmlns:r="http://schemas.openxmlformats.org/officeDocument/2006/relationships" xmlns:p="http://schemas.openxmlformats.org/presentationml/2006/main" matchingName="Quotation">
  <p:cSld name="Quotation 36">
    <p:spTree>
      <p:nvGrpSpPr>
        <p:cNvPr id="1" name="Shape 5837"/>
        <p:cNvGrpSpPr/>
        <p:nvPr/>
      </p:nvGrpSpPr>
      <p:grpSpPr>
        <a:xfrm>
          <a:off x="0" y="0"/>
          <a:ext cx="0" cy="0"/>
          <a:chOff x="0" y="0"/>
          <a:chExt cx="0" cy="0"/>
        </a:xfrm>
      </p:grpSpPr>
      <p:sp>
        <p:nvSpPr>
          <p:cNvPr id="5838" name="Google Shape;5838;p77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839" name="Google Shape;5839;p77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40" name="Google Shape;5840;p77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41" name="Google Shape;5841;p77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842" name="Google Shape;5842;p77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43" name="Google Shape;5843;p77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844" name="Google Shape;5844;p779"/>
          <p:cNvGrpSpPr/>
          <p:nvPr/>
        </p:nvGrpSpPr>
        <p:grpSpPr>
          <a:xfrm>
            <a:off x="7191542" y="1"/>
            <a:ext cx="5000459" cy="1425992"/>
            <a:chOff x="7191542" y="1"/>
            <a:chExt cx="5000459" cy="1425992"/>
          </a:xfrm>
        </p:grpSpPr>
        <p:pic>
          <p:nvPicPr>
            <p:cNvPr id="5845" name="Google Shape;5845;p77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46" name="Google Shape;5846;p779"/>
            <p:cNvGrpSpPr/>
            <p:nvPr/>
          </p:nvGrpSpPr>
          <p:grpSpPr>
            <a:xfrm>
              <a:off x="7191542" y="1"/>
              <a:ext cx="5000459" cy="1425992"/>
              <a:chOff x="7186272" y="0"/>
              <a:chExt cx="5005729" cy="1427495"/>
            </a:xfrm>
          </p:grpSpPr>
          <p:sp>
            <p:nvSpPr>
              <p:cNvPr id="5847" name="Google Shape;5847;p77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48" name="Google Shape;5848;p77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849" name="Google Shape;5849;p77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305.xml><?xml version="1.0" encoding="utf-8"?>
<p:sldLayout xmlns:a="http://schemas.openxmlformats.org/drawingml/2006/main" xmlns:r="http://schemas.openxmlformats.org/officeDocument/2006/relationships" xmlns:p="http://schemas.openxmlformats.org/presentationml/2006/main" matchingName="Title and Content">
  <p:cSld name="Title and Content 14">
    <p:spTree>
      <p:nvGrpSpPr>
        <p:cNvPr id="1" name="Shape 5850"/>
        <p:cNvGrpSpPr/>
        <p:nvPr/>
      </p:nvGrpSpPr>
      <p:grpSpPr>
        <a:xfrm>
          <a:off x="0" y="0"/>
          <a:ext cx="0" cy="0"/>
          <a:chOff x="0" y="0"/>
          <a:chExt cx="0" cy="0"/>
        </a:xfrm>
      </p:grpSpPr>
      <p:grpSp>
        <p:nvGrpSpPr>
          <p:cNvPr id="5851" name="Google Shape;5851;p780"/>
          <p:cNvGrpSpPr/>
          <p:nvPr/>
        </p:nvGrpSpPr>
        <p:grpSpPr>
          <a:xfrm>
            <a:off x="7191542" y="1"/>
            <a:ext cx="5000459" cy="1425992"/>
            <a:chOff x="7191542" y="1"/>
            <a:chExt cx="5000459" cy="1425992"/>
          </a:xfrm>
        </p:grpSpPr>
        <p:pic>
          <p:nvPicPr>
            <p:cNvPr id="5852" name="Google Shape;5852;p78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53" name="Google Shape;5853;p780"/>
            <p:cNvGrpSpPr/>
            <p:nvPr/>
          </p:nvGrpSpPr>
          <p:grpSpPr>
            <a:xfrm>
              <a:off x="7191542" y="1"/>
              <a:ext cx="5000459" cy="1425992"/>
              <a:chOff x="7186272" y="0"/>
              <a:chExt cx="5005729" cy="1427495"/>
            </a:xfrm>
          </p:grpSpPr>
          <p:sp>
            <p:nvSpPr>
              <p:cNvPr id="5854" name="Google Shape;5854;p78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55" name="Google Shape;5855;p78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856" name="Google Shape;5856;p78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57" name="Google Shape;5857;p780"/>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58" name="Google Shape;5858;p78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859" name="Google Shape;5859;p78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60" name="Google Shape;5860;p78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06.xml><?xml version="1.0" encoding="utf-8"?>
<p:sldLayout xmlns:a="http://schemas.openxmlformats.org/drawingml/2006/main" xmlns:r="http://schemas.openxmlformats.org/officeDocument/2006/relationships" xmlns:p="http://schemas.openxmlformats.org/presentationml/2006/main" matchingName="Two Content">
  <p:cSld name="Two Content 13">
    <p:spTree>
      <p:nvGrpSpPr>
        <p:cNvPr id="1" name="Shape 5861"/>
        <p:cNvGrpSpPr/>
        <p:nvPr/>
      </p:nvGrpSpPr>
      <p:grpSpPr>
        <a:xfrm>
          <a:off x="0" y="0"/>
          <a:ext cx="0" cy="0"/>
          <a:chOff x="0" y="0"/>
          <a:chExt cx="0" cy="0"/>
        </a:xfrm>
      </p:grpSpPr>
      <p:sp>
        <p:nvSpPr>
          <p:cNvPr id="5862" name="Google Shape;5862;p78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63" name="Google Shape;5863;p782"/>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5864" name="Google Shape;5864;p782"/>
          <p:cNvGrpSpPr/>
          <p:nvPr/>
        </p:nvGrpSpPr>
        <p:grpSpPr>
          <a:xfrm>
            <a:off x="7191542" y="1"/>
            <a:ext cx="5000459" cy="1425992"/>
            <a:chOff x="7191542" y="1"/>
            <a:chExt cx="5000459" cy="1425992"/>
          </a:xfrm>
        </p:grpSpPr>
        <p:pic>
          <p:nvPicPr>
            <p:cNvPr id="5865" name="Google Shape;5865;p78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66" name="Google Shape;5866;p782"/>
            <p:cNvGrpSpPr/>
            <p:nvPr/>
          </p:nvGrpSpPr>
          <p:grpSpPr>
            <a:xfrm>
              <a:off x="7191542" y="1"/>
              <a:ext cx="5000459" cy="1425992"/>
              <a:chOff x="7186272" y="0"/>
              <a:chExt cx="5005729" cy="1427495"/>
            </a:xfrm>
          </p:grpSpPr>
          <p:sp>
            <p:nvSpPr>
              <p:cNvPr id="5867" name="Google Shape;5867;p78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68" name="Google Shape;5868;p78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869" name="Google Shape;5869;p782"/>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70" name="Google Shape;5870;p782"/>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871" name="Google Shape;5871;p78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72" name="Google Shape;5872;p78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07.xml><?xml version="1.0" encoding="utf-8"?>
<p:sldLayout xmlns:a="http://schemas.openxmlformats.org/drawingml/2006/main" xmlns:r="http://schemas.openxmlformats.org/officeDocument/2006/relationships" xmlns:p="http://schemas.openxmlformats.org/presentationml/2006/main" matchingName="Comparison">
  <p:cSld name="Comparison 24">
    <p:spTree>
      <p:nvGrpSpPr>
        <p:cNvPr id="1" name="Shape 5873"/>
        <p:cNvGrpSpPr/>
        <p:nvPr/>
      </p:nvGrpSpPr>
      <p:grpSpPr>
        <a:xfrm>
          <a:off x="0" y="0"/>
          <a:ext cx="0" cy="0"/>
          <a:chOff x="0" y="0"/>
          <a:chExt cx="0" cy="0"/>
        </a:xfrm>
      </p:grpSpPr>
      <p:grpSp>
        <p:nvGrpSpPr>
          <p:cNvPr id="5874" name="Google Shape;5874;p783"/>
          <p:cNvGrpSpPr/>
          <p:nvPr/>
        </p:nvGrpSpPr>
        <p:grpSpPr>
          <a:xfrm>
            <a:off x="7191542" y="1"/>
            <a:ext cx="5000459" cy="1425992"/>
            <a:chOff x="7191542" y="1"/>
            <a:chExt cx="5000459" cy="1425992"/>
          </a:xfrm>
        </p:grpSpPr>
        <p:pic>
          <p:nvPicPr>
            <p:cNvPr id="5875" name="Google Shape;5875;p78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76" name="Google Shape;5876;p783"/>
            <p:cNvGrpSpPr/>
            <p:nvPr/>
          </p:nvGrpSpPr>
          <p:grpSpPr>
            <a:xfrm>
              <a:off x="7191542" y="1"/>
              <a:ext cx="5000459" cy="1425992"/>
              <a:chOff x="7186272" y="0"/>
              <a:chExt cx="5005729" cy="1427495"/>
            </a:xfrm>
          </p:grpSpPr>
          <p:sp>
            <p:nvSpPr>
              <p:cNvPr id="5877" name="Google Shape;5877;p78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78" name="Google Shape;5878;p78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879" name="Google Shape;5879;p78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80" name="Google Shape;5880;p783"/>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881" name="Google Shape;5881;p783"/>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82" name="Google Shape;5882;p78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883" name="Google Shape;5883;p78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84" name="Google Shape;5884;p78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885" name="Google Shape;5885;p78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86" name="Google Shape;5886;p78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08.xml><?xml version="1.0" encoding="utf-8"?>
<p:sldLayout xmlns:a="http://schemas.openxmlformats.org/drawingml/2006/main" xmlns:r="http://schemas.openxmlformats.org/officeDocument/2006/relationships" xmlns:p="http://schemas.openxmlformats.org/presentationml/2006/main" matchingName="End">
  <p:cSld name="End 10">
    <p:spTree>
      <p:nvGrpSpPr>
        <p:cNvPr id="1" name="Shape 5887"/>
        <p:cNvGrpSpPr/>
        <p:nvPr/>
      </p:nvGrpSpPr>
      <p:grpSpPr>
        <a:xfrm>
          <a:off x="0" y="0"/>
          <a:ext cx="0" cy="0"/>
          <a:chOff x="0" y="0"/>
          <a:chExt cx="0" cy="0"/>
        </a:xfrm>
      </p:grpSpPr>
      <p:grpSp>
        <p:nvGrpSpPr>
          <p:cNvPr id="5888" name="Google Shape;5888;p784"/>
          <p:cNvGrpSpPr/>
          <p:nvPr/>
        </p:nvGrpSpPr>
        <p:grpSpPr>
          <a:xfrm>
            <a:off x="0" y="0"/>
            <a:ext cx="12192000" cy="2148830"/>
            <a:chOff x="0" y="0"/>
            <a:chExt cx="12192000" cy="2148830"/>
          </a:xfrm>
        </p:grpSpPr>
        <p:sp>
          <p:nvSpPr>
            <p:cNvPr id="5889" name="Google Shape;5889;p784"/>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890" name="Google Shape;5890;p784"/>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5891" name="Google Shape;5891;p784"/>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892" name="Google Shape;5892;p784"/>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893" name="Google Shape;5893;p784"/>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894" name="Google Shape;5894;p784"/>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5895" name="Google Shape;5895;p784"/>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309.xml><?xml version="1.0" encoding="utf-8"?>
<p:sldLayout xmlns:a="http://schemas.openxmlformats.org/drawingml/2006/main" xmlns:r="http://schemas.openxmlformats.org/officeDocument/2006/relationships" xmlns:p="http://schemas.openxmlformats.org/presentationml/2006/main" matchingName="Blank">
  <p:cSld name="Blank 13">
    <p:spTree>
      <p:nvGrpSpPr>
        <p:cNvPr id="1" name="Shape 5896"/>
        <p:cNvGrpSpPr/>
        <p:nvPr/>
      </p:nvGrpSpPr>
      <p:grpSpPr>
        <a:xfrm>
          <a:off x="0" y="0"/>
          <a:ext cx="0" cy="0"/>
          <a:chOff x="0" y="0"/>
          <a:chExt cx="0" cy="0"/>
        </a:xfrm>
      </p:grpSpPr>
      <p:sp>
        <p:nvSpPr>
          <p:cNvPr id="5897" name="Google Shape;5897;p78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898" name="Google Shape;5898;p78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99" name="Google Shape;5899;p78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900" name="Google Shape;5900;p785"/>
          <p:cNvGrpSpPr/>
          <p:nvPr/>
        </p:nvGrpSpPr>
        <p:grpSpPr>
          <a:xfrm>
            <a:off x="7191542" y="1"/>
            <a:ext cx="5000459" cy="1425992"/>
            <a:chOff x="7191542" y="1"/>
            <a:chExt cx="5000459" cy="1425992"/>
          </a:xfrm>
        </p:grpSpPr>
        <p:pic>
          <p:nvPicPr>
            <p:cNvPr id="5901" name="Google Shape;5901;p78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02" name="Google Shape;5902;p785"/>
            <p:cNvGrpSpPr/>
            <p:nvPr/>
          </p:nvGrpSpPr>
          <p:grpSpPr>
            <a:xfrm>
              <a:off x="7191542" y="1"/>
              <a:ext cx="5000459" cy="1425992"/>
              <a:chOff x="7186272" y="0"/>
              <a:chExt cx="5005729" cy="1427495"/>
            </a:xfrm>
          </p:grpSpPr>
          <p:sp>
            <p:nvSpPr>
              <p:cNvPr id="5903" name="Google Shape;5903;p78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04" name="Google Shape;5904;p78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Table of Content">
  <p:cSld name="Table of Content">
    <p:spTree>
      <p:nvGrpSpPr>
        <p:cNvPr id="1" name="Shape 11257"/>
        <p:cNvGrpSpPr/>
        <p:nvPr/>
      </p:nvGrpSpPr>
      <p:grpSpPr>
        <a:xfrm>
          <a:off x="0" y="0"/>
          <a:ext cx="0" cy="0"/>
          <a:chOff x="0" y="0"/>
          <a:chExt cx="0" cy="0"/>
        </a:xfrm>
      </p:grpSpPr>
      <p:sp>
        <p:nvSpPr>
          <p:cNvPr id="11258" name="Google Shape;11258;p1535"/>
          <p:cNvSpPr/>
          <p:nvPr/>
        </p:nvSpPr>
        <p:spPr>
          <a:xfrm>
            <a:off x="-10584" y="6620933"/>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1259" name="Google Shape;11259;p1535"/>
          <p:cNvSpPr txBox="1">
            <a:spLocks noGrp="1"/>
          </p:cNvSpPr>
          <p:nvPr>
            <p:ph type="title"/>
          </p:nvPr>
        </p:nvSpPr>
        <p:spPr>
          <a:xfrm>
            <a:off x="218114" y="224840"/>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60" name="Google Shape;11260;p1535"/>
          <p:cNvSpPr txBox="1">
            <a:spLocks noGrp="1"/>
          </p:cNvSpPr>
          <p:nvPr>
            <p:ph type="body" idx="1"/>
          </p:nvPr>
        </p:nvSpPr>
        <p:spPr>
          <a:xfrm>
            <a:off x="218114" y="917197"/>
            <a:ext cx="11715725" cy="4958671"/>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Font typeface="Noto Sans Symbols"/>
              <a:buChar char="▪"/>
              <a:defRPr sz="1867" b="1"/>
            </a:lvl1pPr>
            <a:lvl2pPr marL="914400" lvl="1" indent="-347154" algn="l">
              <a:lnSpc>
                <a:spcPct val="100000"/>
              </a:lnSpc>
              <a:spcBef>
                <a:spcPts val="1000"/>
              </a:spcBef>
              <a:spcAft>
                <a:spcPts val="0"/>
              </a:spcAft>
              <a:buSzPts val="1867"/>
              <a:buFont typeface="Arial"/>
              <a:buChar char="̶"/>
              <a:defRPr sz="1867"/>
            </a:lvl2pPr>
            <a:lvl3pPr marL="1371600" lvl="2" indent="-347154" algn="l">
              <a:lnSpc>
                <a:spcPct val="100000"/>
              </a:lnSpc>
              <a:spcBef>
                <a:spcPts val="1000"/>
              </a:spcBef>
              <a:spcAft>
                <a:spcPts val="0"/>
              </a:spcAft>
              <a:buSzPts val="1867"/>
              <a:buFont typeface="Arial"/>
              <a:buChar char="•"/>
              <a:defRPr sz="1867"/>
            </a:lvl3pPr>
            <a:lvl4pPr marL="1828800" lvl="3" indent="-347154" algn="l">
              <a:lnSpc>
                <a:spcPct val="100000"/>
              </a:lnSpc>
              <a:spcBef>
                <a:spcPts val="1000"/>
              </a:spcBef>
              <a:spcAft>
                <a:spcPts val="0"/>
              </a:spcAft>
              <a:buSzPts val="1867"/>
              <a:buFont typeface="Noto Sans Symbols"/>
              <a:buChar char="✔"/>
              <a:defRPr sz="1867"/>
            </a:lvl4pPr>
            <a:lvl5pPr marL="2286000" lvl="4" indent="-347154"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61" name="Google Shape;11261;p1535"/>
          <p:cNvSpPr txBox="1">
            <a:spLocks noGrp="1"/>
          </p:cNvSpPr>
          <p:nvPr>
            <p:ph type="body" idx="2"/>
          </p:nvPr>
        </p:nvSpPr>
        <p:spPr>
          <a:xfrm>
            <a:off x="3858937" y="5969001"/>
            <a:ext cx="8074903" cy="649817"/>
          </a:xfrm>
          <a:prstGeom prst="rect">
            <a:avLst/>
          </a:prstGeom>
          <a:noFill/>
          <a:ln>
            <a:noFill/>
          </a:ln>
        </p:spPr>
        <p:txBody>
          <a:bodyPr spcFirstLastPara="1" wrap="square" lIns="91425" tIns="45700" rIns="91425" bIns="45700" anchor="b" anchorCtr="0">
            <a:noAutofit/>
          </a:bodyPr>
          <a:lstStyle>
            <a:lvl1pPr marL="457200" lvl="0" indent="-313245"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62" name="Google Shape;11262;p153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11263" name="Google Shape;11263;p1535"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1" y="5969000"/>
            <a:ext cx="3704343" cy="651933"/>
          </a:xfrm>
          <a:prstGeom prst="rect">
            <a:avLst/>
          </a:prstGeom>
          <a:noFill/>
          <a:ln>
            <a:noFill/>
          </a:ln>
        </p:spPr>
      </p:pic>
    </p:spTree>
  </p:cSld>
  <p:clrMapOvr>
    <a:masterClrMapping/>
  </p:clrMapOvr>
</p:sldLayout>
</file>

<file path=ppt/slideLayouts/slideLayout2310.xml><?xml version="1.0" encoding="utf-8"?>
<p:sldLayout xmlns:a="http://schemas.openxmlformats.org/drawingml/2006/main" xmlns:r="http://schemas.openxmlformats.org/officeDocument/2006/relationships" xmlns:p="http://schemas.openxmlformats.org/presentationml/2006/main" matchingName="Title Only">
  <p:cSld name="Title Only 13">
    <p:spTree>
      <p:nvGrpSpPr>
        <p:cNvPr id="1" name="Shape 5905"/>
        <p:cNvGrpSpPr/>
        <p:nvPr/>
      </p:nvGrpSpPr>
      <p:grpSpPr>
        <a:xfrm>
          <a:off x="0" y="0"/>
          <a:ext cx="0" cy="0"/>
          <a:chOff x="0" y="0"/>
          <a:chExt cx="0" cy="0"/>
        </a:xfrm>
      </p:grpSpPr>
      <p:grpSp>
        <p:nvGrpSpPr>
          <p:cNvPr id="5906" name="Google Shape;5906;p786"/>
          <p:cNvGrpSpPr/>
          <p:nvPr/>
        </p:nvGrpSpPr>
        <p:grpSpPr>
          <a:xfrm>
            <a:off x="7191542" y="1"/>
            <a:ext cx="5000459" cy="1425992"/>
            <a:chOff x="7191542" y="1"/>
            <a:chExt cx="5000459" cy="1425992"/>
          </a:xfrm>
        </p:grpSpPr>
        <p:pic>
          <p:nvPicPr>
            <p:cNvPr id="5907" name="Google Shape;5907;p78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08" name="Google Shape;5908;p786"/>
            <p:cNvGrpSpPr/>
            <p:nvPr/>
          </p:nvGrpSpPr>
          <p:grpSpPr>
            <a:xfrm>
              <a:off x="7191542" y="1"/>
              <a:ext cx="5000459" cy="1425992"/>
              <a:chOff x="7186272" y="0"/>
              <a:chExt cx="5005729" cy="1427495"/>
            </a:xfrm>
          </p:grpSpPr>
          <p:sp>
            <p:nvSpPr>
              <p:cNvPr id="5909" name="Google Shape;5909;p78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10" name="Google Shape;5910;p78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911" name="Google Shape;5911;p78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12" name="Google Shape;5912;p78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913" name="Google Shape;5913;p78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14" name="Google Shape;5914;p78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11.xml><?xml version="1.0" encoding="utf-8"?>
<p:sldLayout xmlns:a="http://schemas.openxmlformats.org/drawingml/2006/main" xmlns:r="http://schemas.openxmlformats.org/officeDocument/2006/relationships" xmlns:p="http://schemas.openxmlformats.org/presentationml/2006/main" matchingName="4_Quotation">
  <p:cSld name="4_Quotation 6">
    <p:spTree>
      <p:nvGrpSpPr>
        <p:cNvPr id="1" name="Shape 5915"/>
        <p:cNvGrpSpPr/>
        <p:nvPr/>
      </p:nvGrpSpPr>
      <p:grpSpPr>
        <a:xfrm>
          <a:off x="0" y="0"/>
          <a:ext cx="0" cy="0"/>
          <a:chOff x="0" y="0"/>
          <a:chExt cx="0" cy="0"/>
        </a:xfrm>
      </p:grpSpPr>
      <p:sp>
        <p:nvSpPr>
          <p:cNvPr id="5916" name="Google Shape;5916;p78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917" name="Google Shape;5917;p78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18" name="Google Shape;5918;p78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919" name="Google Shape;5919;p78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920" name="Google Shape;5920;p78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21" name="Google Shape;5921;p78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922" name="Google Shape;5922;p787"/>
          <p:cNvGrpSpPr/>
          <p:nvPr/>
        </p:nvGrpSpPr>
        <p:grpSpPr>
          <a:xfrm>
            <a:off x="7191542" y="1"/>
            <a:ext cx="5000459" cy="1425992"/>
            <a:chOff x="7191542" y="1"/>
            <a:chExt cx="5000459" cy="1425992"/>
          </a:xfrm>
        </p:grpSpPr>
        <p:pic>
          <p:nvPicPr>
            <p:cNvPr id="5923" name="Google Shape;5923;p78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24" name="Google Shape;5924;p787"/>
            <p:cNvGrpSpPr/>
            <p:nvPr/>
          </p:nvGrpSpPr>
          <p:grpSpPr>
            <a:xfrm>
              <a:off x="7191542" y="1"/>
              <a:ext cx="5000459" cy="1425992"/>
              <a:chOff x="7186272" y="0"/>
              <a:chExt cx="5005729" cy="1427495"/>
            </a:xfrm>
          </p:grpSpPr>
          <p:sp>
            <p:nvSpPr>
              <p:cNvPr id="5925" name="Google Shape;5925;p78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26" name="Google Shape;5926;p78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927" name="Google Shape;5927;p78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312.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2">
    <p:spTree>
      <p:nvGrpSpPr>
        <p:cNvPr id="1" name="Shape 5928"/>
        <p:cNvGrpSpPr/>
        <p:nvPr/>
      </p:nvGrpSpPr>
      <p:grpSpPr>
        <a:xfrm>
          <a:off x="0" y="0"/>
          <a:ext cx="0" cy="0"/>
          <a:chOff x="0" y="0"/>
          <a:chExt cx="0" cy="0"/>
        </a:xfrm>
      </p:grpSpPr>
      <p:sp>
        <p:nvSpPr>
          <p:cNvPr id="5929" name="Google Shape;5929;p788"/>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5930" name="Google Shape;5930;p788"/>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5931" name="Google Shape;5931;p788"/>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932" name="Google Shape;5932;p788"/>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5933" name="Google Shape;5933;p788"/>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34" name="Google Shape;5934;p788"/>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5935" name="Google Shape;5935;p788"/>
          <p:cNvCxnSpPr/>
          <p:nvPr/>
        </p:nvCxnSpPr>
        <p:spPr>
          <a:xfrm>
            <a:off x="11311725" y="6447272"/>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5936" name="Google Shape;5936;p788"/>
          <p:cNvSpPr txBox="1">
            <a:spLocks noGrp="1"/>
          </p:cNvSpPr>
          <p:nvPr>
            <p:ph type="sldNum" idx="12"/>
          </p:nvPr>
        </p:nvSpPr>
        <p:spPr>
          <a:xfrm>
            <a:off x="11202595" y="6454533"/>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5937" name="Google Shape;5937;p788"/>
          <p:cNvPicPr preferRelativeResize="0"/>
          <p:nvPr/>
        </p:nvPicPr>
        <p:blipFill rotWithShape="1">
          <a:blip r:embed="rId2">
            <a:alphaModFix/>
          </a:blip>
          <a:srcRect/>
          <a:stretch/>
        </p:blipFill>
        <p:spPr>
          <a:xfrm>
            <a:off x="9596461" y="6492240"/>
            <a:ext cx="1606135" cy="229238"/>
          </a:xfrm>
          <a:prstGeom prst="rect">
            <a:avLst/>
          </a:prstGeom>
          <a:noFill/>
          <a:ln>
            <a:noFill/>
          </a:ln>
        </p:spPr>
      </p:pic>
    </p:spTree>
  </p:cSld>
  <p:clrMapOvr>
    <a:masterClrMapping/>
  </p:clrMapOvr>
</p:sldLayout>
</file>

<file path=ppt/slideLayouts/slideLayout2313.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3">
    <p:spTree>
      <p:nvGrpSpPr>
        <p:cNvPr id="1" name="Shape 5938"/>
        <p:cNvGrpSpPr/>
        <p:nvPr/>
      </p:nvGrpSpPr>
      <p:grpSpPr>
        <a:xfrm>
          <a:off x="0" y="0"/>
          <a:ext cx="0" cy="0"/>
          <a:chOff x="0" y="0"/>
          <a:chExt cx="0" cy="0"/>
        </a:xfrm>
      </p:grpSpPr>
      <p:sp>
        <p:nvSpPr>
          <p:cNvPr id="5939" name="Google Shape;5939;p789"/>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5940" name="Google Shape;5940;p789"/>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5941" name="Google Shape;5941;p789"/>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942" name="Google Shape;5942;p789"/>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5943" name="Google Shape;5943;p789"/>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44" name="Google Shape;5944;p789"/>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5945" name="Google Shape;5945;p789"/>
          <p:cNvCxnSpPr/>
          <p:nvPr/>
        </p:nvCxnSpPr>
        <p:spPr>
          <a:xfrm>
            <a:off x="11311725" y="6447272"/>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5946" name="Google Shape;5946;p789"/>
          <p:cNvSpPr txBox="1">
            <a:spLocks noGrp="1"/>
          </p:cNvSpPr>
          <p:nvPr>
            <p:ph type="sldNum" idx="12"/>
          </p:nvPr>
        </p:nvSpPr>
        <p:spPr>
          <a:xfrm>
            <a:off x="11202595" y="6454533"/>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5947" name="Google Shape;5947;p789"/>
          <p:cNvPicPr preferRelativeResize="0"/>
          <p:nvPr/>
        </p:nvPicPr>
        <p:blipFill rotWithShape="1">
          <a:blip r:embed="rId2">
            <a:alphaModFix/>
          </a:blip>
          <a:srcRect/>
          <a:stretch/>
        </p:blipFill>
        <p:spPr>
          <a:xfrm>
            <a:off x="9596461" y="6492240"/>
            <a:ext cx="1606135" cy="229238"/>
          </a:xfrm>
          <a:prstGeom prst="rect">
            <a:avLst/>
          </a:prstGeom>
          <a:noFill/>
          <a:ln>
            <a:noFill/>
          </a:ln>
        </p:spPr>
      </p:pic>
    </p:spTree>
  </p:cSld>
  <p:clrMapOvr>
    <a:masterClrMapping/>
  </p:clrMapOvr>
</p:sldLayout>
</file>

<file path=ppt/slideLayouts/slideLayout2314.xml><?xml version="1.0" encoding="utf-8"?>
<p:sldLayout xmlns:a="http://schemas.openxmlformats.org/drawingml/2006/main" xmlns:r="http://schemas.openxmlformats.org/officeDocument/2006/relationships" xmlns:p="http://schemas.openxmlformats.org/presentationml/2006/main" matchingName="Quotation">
  <p:cSld name="Quotation 37">
    <p:spTree>
      <p:nvGrpSpPr>
        <p:cNvPr id="1" name="Shape 5948"/>
        <p:cNvGrpSpPr/>
        <p:nvPr/>
      </p:nvGrpSpPr>
      <p:grpSpPr>
        <a:xfrm>
          <a:off x="0" y="0"/>
          <a:ext cx="0" cy="0"/>
          <a:chOff x="0" y="0"/>
          <a:chExt cx="0" cy="0"/>
        </a:xfrm>
      </p:grpSpPr>
      <p:sp>
        <p:nvSpPr>
          <p:cNvPr id="5949" name="Google Shape;5949;p79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950" name="Google Shape;5950;p79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51" name="Google Shape;5951;p79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952" name="Google Shape;5952;p79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953" name="Google Shape;5953;p79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54" name="Google Shape;5954;p7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955" name="Google Shape;5955;p790"/>
          <p:cNvGrpSpPr/>
          <p:nvPr/>
        </p:nvGrpSpPr>
        <p:grpSpPr>
          <a:xfrm>
            <a:off x="7191542" y="1"/>
            <a:ext cx="5000459" cy="1425992"/>
            <a:chOff x="7191542" y="1"/>
            <a:chExt cx="5000459" cy="1425992"/>
          </a:xfrm>
        </p:grpSpPr>
        <p:pic>
          <p:nvPicPr>
            <p:cNvPr id="5956" name="Google Shape;5956;p79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57" name="Google Shape;5957;p790"/>
            <p:cNvGrpSpPr/>
            <p:nvPr/>
          </p:nvGrpSpPr>
          <p:grpSpPr>
            <a:xfrm>
              <a:off x="7191542" y="1"/>
              <a:ext cx="5000459" cy="1425992"/>
              <a:chOff x="7186272" y="0"/>
              <a:chExt cx="5005729" cy="1427495"/>
            </a:xfrm>
          </p:grpSpPr>
          <p:sp>
            <p:nvSpPr>
              <p:cNvPr id="5958" name="Google Shape;5958;p79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59" name="Google Shape;5959;p79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960" name="Google Shape;5960;p79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315.xml><?xml version="1.0" encoding="utf-8"?>
<p:sldLayout xmlns:a="http://schemas.openxmlformats.org/drawingml/2006/main" xmlns:r="http://schemas.openxmlformats.org/officeDocument/2006/relationships" xmlns:p="http://schemas.openxmlformats.org/presentationml/2006/main" matchingName="Quotation">
  <p:cSld name="Quotation 38">
    <p:spTree>
      <p:nvGrpSpPr>
        <p:cNvPr id="1" name="Shape 5961"/>
        <p:cNvGrpSpPr/>
        <p:nvPr/>
      </p:nvGrpSpPr>
      <p:grpSpPr>
        <a:xfrm>
          <a:off x="0" y="0"/>
          <a:ext cx="0" cy="0"/>
          <a:chOff x="0" y="0"/>
          <a:chExt cx="0" cy="0"/>
        </a:xfrm>
      </p:grpSpPr>
      <p:sp>
        <p:nvSpPr>
          <p:cNvPr id="5962" name="Google Shape;5962;p79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5963" name="Google Shape;5963;p79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64" name="Google Shape;5964;p79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965" name="Google Shape;5965;p79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966" name="Google Shape;5966;p79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67" name="Google Shape;5967;p79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968" name="Google Shape;5968;p791"/>
          <p:cNvGrpSpPr/>
          <p:nvPr/>
        </p:nvGrpSpPr>
        <p:grpSpPr>
          <a:xfrm>
            <a:off x="7191542" y="1"/>
            <a:ext cx="5000459" cy="1425992"/>
            <a:chOff x="7191542" y="1"/>
            <a:chExt cx="5000459" cy="1425992"/>
          </a:xfrm>
        </p:grpSpPr>
        <p:pic>
          <p:nvPicPr>
            <p:cNvPr id="5969" name="Google Shape;5969;p79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70" name="Google Shape;5970;p791"/>
            <p:cNvGrpSpPr/>
            <p:nvPr/>
          </p:nvGrpSpPr>
          <p:grpSpPr>
            <a:xfrm>
              <a:off x="7191542" y="1"/>
              <a:ext cx="5000459" cy="1425992"/>
              <a:chOff x="7186272" y="0"/>
              <a:chExt cx="5005729" cy="1427495"/>
            </a:xfrm>
          </p:grpSpPr>
          <p:sp>
            <p:nvSpPr>
              <p:cNvPr id="5971" name="Google Shape;5971;p79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2" name="Google Shape;5972;p79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5973" name="Google Shape;5973;p79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316.xml><?xml version="1.0" encoding="utf-8"?>
<p:sldLayout xmlns:a="http://schemas.openxmlformats.org/drawingml/2006/main" xmlns:r="http://schemas.openxmlformats.org/officeDocument/2006/relationships" xmlns:p="http://schemas.openxmlformats.org/presentationml/2006/main" matchingName="Title and Content">
  <p:cSld name="Title and Content 15">
    <p:spTree>
      <p:nvGrpSpPr>
        <p:cNvPr id="1" name="Shape 5974"/>
        <p:cNvGrpSpPr/>
        <p:nvPr/>
      </p:nvGrpSpPr>
      <p:grpSpPr>
        <a:xfrm>
          <a:off x="0" y="0"/>
          <a:ext cx="0" cy="0"/>
          <a:chOff x="0" y="0"/>
          <a:chExt cx="0" cy="0"/>
        </a:xfrm>
      </p:grpSpPr>
      <p:grpSp>
        <p:nvGrpSpPr>
          <p:cNvPr id="5975" name="Google Shape;5975;p792"/>
          <p:cNvGrpSpPr/>
          <p:nvPr/>
        </p:nvGrpSpPr>
        <p:grpSpPr>
          <a:xfrm>
            <a:off x="7191542" y="1"/>
            <a:ext cx="5000459" cy="1425992"/>
            <a:chOff x="7191542" y="1"/>
            <a:chExt cx="5000459" cy="1425992"/>
          </a:xfrm>
        </p:grpSpPr>
        <p:pic>
          <p:nvPicPr>
            <p:cNvPr id="5976" name="Google Shape;5976;p79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77" name="Google Shape;5977;p792"/>
            <p:cNvGrpSpPr/>
            <p:nvPr/>
          </p:nvGrpSpPr>
          <p:grpSpPr>
            <a:xfrm>
              <a:off x="7191542" y="1"/>
              <a:ext cx="5000459" cy="1425992"/>
              <a:chOff x="7186272" y="0"/>
              <a:chExt cx="5005729" cy="1427495"/>
            </a:xfrm>
          </p:grpSpPr>
          <p:sp>
            <p:nvSpPr>
              <p:cNvPr id="5978" name="Google Shape;5978;p79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79" name="Google Shape;5979;p79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980" name="Google Shape;5980;p79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81" name="Google Shape;5981;p792"/>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982" name="Google Shape;5982;p79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983" name="Google Shape;5983;p79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84" name="Google Shape;5984;p79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17.xml><?xml version="1.0" encoding="utf-8"?>
<p:sldLayout xmlns:a="http://schemas.openxmlformats.org/drawingml/2006/main" xmlns:r="http://schemas.openxmlformats.org/officeDocument/2006/relationships" xmlns:p="http://schemas.openxmlformats.org/presentationml/2006/main" matchingName="Two Content">
  <p:cSld name="Two Content 14">
    <p:spTree>
      <p:nvGrpSpPr>
        <p:cNvPr id="1" name="Shape 5985"/>
        <p:cNvGrpSpPr/>
        <p:nvPr/>
      </p:nvGrpSpPr>
      <p:grpSpPr>
        <a:xfrm>
          <a:off x="0" y="0"/>
          <a:ext cx="0" cy="0"/>
          <a:chOff x="0" y="0"/>
          <a:chExt cx="0" cy="0"/>
        </a:xfrm>
      </p:grpSpPr>
      <p:sp>
        <p:nvSpPr>
          <p:cNvPr id="5986" name="Google Shape;5986;p79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87" name="Google Shape;5987;p794"/>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5988" name="Google Shape;5988;p794"/>
          <p:cNvGrpSpPr/>
          <p:nvPr/>
        </p:nvGrpSpPr>
        <p:grpSpPr>
          <a:xfrm>
            <a:off x="7191542" y="1"/>
            <a:ext cx="5000459" cy="1425992"/>
            <a:chOff x="7191542" y="1"/>
            <a:chExt cx="5000459" cy="1425992"/>
          </a:xfrm>
        </p:grpSpPr>
        <p:pic>
          <p:nvPicPr>
            <p:cNvPr id="5989" name="Google Shape;5989;p7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90" name="Google Shape;5990;p794"/>
            <p:cNvGrpSpPr/>
            <p:nvPr/>
          </p:nvGrpSpPr>
          <p:grpSpPr>
            <a:xfrm>
              <a:off x="7191542" y="1"/>
              <a:ext cx="5000459" cy="1425992"/>
              <a:chOff x="7186272" y="0"/>
              <a:chExt cx="5005729" cy="1427495"/>
            </a:xfrm>
          </p:grpSpPr>
          <p:sp>
            <p:nvSpPr>
              <p:cNvPr id="5991" name="Google Shape;5991;p7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5992" name="Google Shape;5992;p7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5993" name="Google Shape;5993;p794"/>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994" name="Google Shape;5994;p794"/>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5995" name="Google Shape;5995;p7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96" name="Google Shape;5996;p79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18.xml><?xml version="1.0" encoding="utf-8"?>
<p:sldLayout xmlns:a="http://schemas.openxmlformats.org/drawingml/2006/main" xmlns:r="http://schemas.openxmlformats.org/officeDocument/2006/relationships" xmlns:p="http://schemas.openxmlformats.org/presentationml/2006/main" matchingName="Comparison">
  <p:cSld name="Comparison 25">
    <p:spTree>
      <p:nvGrpSpPr>
        <p:cNvPr id="1" name="Shape 5997"/>
        <p:cNvGrpSpPr/>
        <p:nvPr/>
      </p:nvGrpSpPr>
      <p:grpSpPr>
        <a:xfrm>
          <a:off x="0" y="0"/>
          <a:ext cx="0" cy="0"/>
          <a:chOff x="0" y="0"/>
          <a:chExt cx="0" cy="0"/>
        </a:xfrm>
      </p:grpSpPr>
      <p:grpSp>
        <p:nvGrpSpPr>
          <p:cNvPr id="5998" name="Google Shape;5998;p795"/>
          <p:cNvGrpSpPr/>
          <p:nvPr/>
        </p:nvGrpSpPr>
        <p:grpSpPr>
          <a:xfrm>
            <a:off x="7191542" y="1"/>
            <a:ext cx="5000459" cy="1425992"/>
            <a:chOff x="7191542" y="1"/>
            <a:chExt cx="5000459" cy="1425992"/>
          </a:xfrm>
        </p:grpSpPr>
        <p:pic>
          <p:nvPicPr>
            <p:cNvPr id="5999" name="Google Shape;5999;p79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00" name="Google Shape;6000;p795"/>
            <p:cNvGrpSpPr/>
            <p:nvPr/>
          </p:nvGrpSpPr>
          <p:grpSpPr>
            <a:xfrm>
              <a:off x="7191542" y="1"/>
              <a:ext cx="5000459" cy="1425992"/>
              <a:chOff x="7186272" y="0"/>
              <a:chExt cx="5005729" cy="1427495"/>
            </a:xfrm>
          </p:grpSpPr>
          <p:sp>
            <p:nvSpPr>
              <p:cNvPr id="6001" name="Google Shape;6001;p79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02" name="Google Shape;6002;p79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003" name="Google Shape;6003;p79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04" name="Google Shape;6004;p795"/>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005" name="Google Shape;6005;p795"/>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006" name="Google Shape;6006;p79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007" name="Google Shape;6007;p79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008" name="Google Shape;6008;p79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009" name="Google Shape;6009;p79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10" name="Google Shape;6010;p79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19.xml><?xml version="1.0" encoding="utf-8"?>
<p:sldLayout xmlns:a="http://schemas.openxmlformats.org/drawingml/2006/main" xmlns:r="http://schemas.openxmlformats.org/officeDocument/2006/relationships" xmlns:p="http://schemas.openxmlformats.org/presentationml/2006/main" matchingName="Title Only">
  <p:cSld name="Title Only 14">
    <p:spTree>
      <p:nvGrpSpPr>
        <p:cNvPr id="1" name="Shape 6011"/>
        <p:cNvGrpSpPr/>
        <p:nvPr/>
      </p:nvGrpSpPr>
      <p:grpSpPr>
        <a:xfrm>
          <a:off x="0" y="0"/>
          <a:ext cx="0" cy="0"/>
          <a:chOff x="0" y="0"/>
          <a:chExt cx="0" cy="0"/>
        </a:xfrm>
      </p:grpSpPr>
      <p:grpSp>
        <p:nvGrpSpPr>
          <p:cNvPr id="6012" name="Google Shape;6012;p797"/>
          <p:cNvGrpSpPr/>
          <p:nvPr/>
        </p:nvGrpSpPr>
        <p:grpSpPr>
          <a:xfrm>
            <a:off x="7191542" y="1"/>
            <a:ext cx="5000459" cy="1425992"/>
            <a:chOff x="7191542" y="1"/>
            <a:chExt cx="5000459" cy="1425992"/>
          </a:xfrm>
        </p:grpSpPr>
        <p:pic>
          <p:nvPicPr>
            <p:cNvPr id="6013" name="Google Shape;6013;p79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14" name="Google Shape;6014;p797"/>
            <p:cNvGrpSpPr/>
            <p:nvPr/>
          </p:nvGrpSpPr>
          <p:grpSpPr>
            <a:xfrm>
              <a:off x="7191542" y="1"/>
              <a:ext cx="5000459" cy="1425992"/>
              <a:chOff x="7186272" y="0"/>
              <a:chExt cx="5005729" cy="1427495"/>
            </a:xfrm>
          </p:grpSpPr>
          <p:sp>
            <p:nvSpPr>
              <p:cNvPr id="6015" name="Google Shape;6015;p79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16" name="Google Shape;6016;p79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017" name="Google Shape;6017;p79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18" name="Google Shape;6018;p79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019" name="Google Shape;6019;p79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20" name="Google Shape;6020;p79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8">
    <p:spTree>
      <p:nvGrpSpPr>
        <p:cNvPr id="1" name="Shape 11264"/>
        <p:cNvGrpSpPr/>
        <p:nvPr/>
      </p:nvGrpSpPr>
      <p:grpSpPr>
        <a:xfrm>
          <a:off x="0" y="0"/>
          <a:ext cx="0" cy="0"/>
          <a:chOff x="0" y="0"/>
          <a:chExt cx="0" cy="0"/>
        </a:xfrm>
      </p:grpSpPr>
      <p:sp>
        <p:nvSpPr>
          <p:cNvPr id="11265" name="Google Shape;11265;p1536"/>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66" name="Google Shape;11266;p1536"/>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67" name="Google Shape;11267;p1536"/>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1268" name="Google Shape;11268;p153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69" name="Google Shape;11269;p153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1270" name="Google Shape;11270;p1536"/>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1271" name="Google Shape;11271;p1536"/>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1272" name="Google Shape;11272;p1536"/>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1273" name="Google Shape;11273;p1536"/>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2320.xml><?xml version="1.0" encoding="utf-8"?>
<p:sldLayout xmlns:a="http://schemas.openxmlformats.org/drawingml/2006/main" xmlns:r="http://schemas.openxmlformats.org/officeDocument/2006/relationships" xmlns:p="http://schemas.openxmlformats.org/presentationml/2006/main" matchingName="11_End">
  <p:cSld name="11_End 2">
    <p:spTree>
      <p:nvGrpSpPr>
        <p:cNvPr id="1" name="Shape 6021"/>
        <p:cNvGrpSpPr/>
        <p:nvPr/>
      </p:nvGrpSpPr>
      <p:grpSpPr>
        <a:xfrm>
          <a:off x="0" y="0"/>
          <a:ext cx="0" cy="0"/>
          <a:chOff x="0" y="0"/>
          <a:chExt cx="0" cy="0"/>
        </a:xfrm>
      </p:grpSpPr>
      <p:grpSp>
        <p:nvGrpSpPr>
          <p:cNvPr id="6022" name="Google Shape;6022;p798"/>
          <p:cNvGrpSpPr/>
          <p:nvPr/>
        </p:nvGrpSpPr>
        <p:grpSpPr>
          <a:xfrm>
            <a:off x="0" y="0"/>
            <a:ext cx="12192000" cy="2148830"/>
            <a:chOff x="0" y="0"/>
            <a:chExt cx="12192000" cy="2148830"/>
          </a:xfrm>
        </p:grpSpPr>
        <p:sp>
          <p:nvSpPr>
            <p:cNvPr id="6023" name="Google Shape;6023;p79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24" name="Google Shape;6024;p79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6025" name="Google Shape;6025;p798"/>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026" name="Google Shape;6026;p798"/>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027" name="Google Shape;6027;p79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028" name="Google Shape;6028;p798"/>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6029" name="Google Shape;6029;p79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321.xml><?xml version="1.0" encoding="utf-8"?>
<p:sldLayout xmlns:a="http://schemas.openxmlformats.org/drawingml/2006/main" xmlns:r="http://schemas.openxmlformats.org/officeDocument/2006/relationships" xmlns:p="http://schemas.openxmlformats.org/presentationml/2006/main" matchingName="Blank">
  <p:cSld name="Blank 14">
    <p:spTree>
      <p:nvGrpSpPr>
        <p:cNvPr id="1" name="Shape 6030"/>
        <p:cNvGrpSpPr/>
        <p:nvPr/>
      </p:nvGrpSpPr>
      <p:grpSpPr>
        <a:xfrm>
          <a:off x="0" y="0"/>
          <a:ext cx="0" cy="0"/>
          <a:chOff x="0" y="0"/>
          <a:chExt cx="0" cy="0"/>
        </a:xfrm>
      </p:grpSpPr>
      <p:sp>
        <p:nvSpPr>
          <p:cNvPr id="6031" name="Google Shape;6031;p79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032" name="Google Shape;6032;p7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33" name="Google Shape;6033;p79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034" name="Google Shape;6034;p799"/>
          <p:cNvGrpSpPr/>
          <p:nvPr/>
        </p:nvGrpSpPr>
        <p:grpSpPr>
          <a:xfrm>
            <a:off x="7191542" y="1"/>
            <a:ext cx="5000459" cy="1425992"/>
            <a:chOff x="7191542" y="1"/>
            <a:chExt cx="5000459" cy="1425992"/>
          </a:xfrm>
        </p:grpSpPr>
        <p:pic>
          <p:nvPicPr>
            <p:cNvPr id="6035" name="Google Shape;6035;p7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36" name="Google Shape;6036;p799"/>
            <p:cNvGrpSpPr/>
            <p:nvPr/>
          </p:nvGrpSpPr>
          <p:grpSpPr>
            <a:xfrm>
              <a:off x="7191542" y="1"/>
              <a:ext cx="5000459" cy="1425992"/>
              <a:chOff x="7186272" y="0"/>
              <a:chExt cx="5005729" cy="1427495"/>
            </a:xfrm>
          </p:grpSpPr>
          <p:sp>
            <p:nvSpPr>
              <p:cNvPr id="6037" name="Google Shape;6037;p7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038" name="Google Shape;6038;p7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322.xml><?xml version="1.0" encoding="utf-8"?>
<p:sldLayout xmlns:a="http://schemas.openxmlformats.org/drawingml/2006/main" xmlns:r="http://schemas.openxmlformats.org/officeDocument/2006/relationships" xmlns:p="http://schemas.openxmlformats.org/presentationml/2006/main" matchingName="13_Cover">
  <p:cSld name="13_Cover">
    <p:spTree>
      <p:nvGrpSpPr>
        <p:cNvPr id="1" name="Shape 6039"/>
        <p:cNvGrpSpPr/>
        <p:nvPr/>
      </p:nvGrpSpPr>
      <p:grpSpPr>
        <a:xfrm>
          <a:off x="0" y="0"/>
          <a:ext cx="0" cy="0"/>
          <a:chOff x="0" y="0"/>
          <a:chExt cx="0" cy="0"/>
        </a:xfrm>
      </p:grpSpPr>
      <p:sp>
        <p:nvSpPr>
          <p:cNvPr id="6040" name="Google Shape;6040;p800"/>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041" name="Google Shape;6041;p800"/>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42" name="Google Shape;6042;p800"/>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043" name="Google Shape;6043;p800"/>
          <p:cNvSpPr>
            <a:spLocks noGrp="1"/>
          </p:cNvSpPr>
          <p:nvPr>
            <p:ph type="pic" idx="2"/>
          </p:nvPr>
        </p:nvSpPr>
        <p:spPr>
          <a:xfrm>
            <a:off x="7118684" y="233915"/>
            <a:ext cx="5073316" cy="5943600"/>
          </a:xfrm>
          <a:prstGeom prst="rect">
            <a:avLst/>
          </a:prstGeom>
          <a:noFill/>
          <a:ln>
            <a:noFill/>
          </a:ln>
        </p:spPr>
      </p:sp>
      <p:grpSp>
        <p:nvGrpSpPr>
          <p:cNvPr id="6044" name="Google Shape;6044;p800"/>
          <p:cNvGrpSpPr/>
          <p:nvPr/>
        </p:nvGrpSpPr>
        <p:grpSpPr>
          <a:xfrm>
            <a:off x="0" y="5020348"/>
            <a:ext cx="12192000" cy="1837653"/>
            <a:chOff x="0" y="5020348"/>
            <a:chExt cx="12192000" cy="1837653"/>
          </a:xfrm>
        </p:grpSpPr>
        <p:sp>
          <p:nvSpPr>
            <p:cNvPr id="6045" name="Google Shape;6045;p80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046" name="Google Shape;6046;p80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6047" name="Google Shape;6047;p80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23.xml><?xml version="1.0" encoding="utf-8"?>
<p:sldLayout xmlns:a="http://schemas.openxmlformats.org/drawingml/2006/main" xmlns:r="http://schemas.openxmlformats.org/officeDocument/2006/relationships" xmlns:p="http://schemas.openxmlformats.org/presentationml/2006/main" matchingName="13_Divider">
  <p:cSld name="13_Divider">
    <p:bg>
      <p:bgPr>
        <a:solidFill>
          <a:schemeClr val="lt2"/>
        </a:solidFill>
        <a:effectLst/>
      </p:bgPr>
    </p:bg>
    <p:spTree>
      <p:nvGrpSpPr>
        <p:cNvPr id="1" name="Shape 6048"/>
        <p:cNvGrpSpPr/>
        <p:nvPr/>
      </p:nvGrpSpPr>
      <p:grpSpPr>
        <a:xfrm>
          <a:off x="0" y="0"/>
          <a:ext cx="0" cy="0"/>
          <a:chOff x="0" y="0"/>
          <a:chExt cx="0" cy="0"/>
        </a:xfrm>
      </p:grpSpPr>
      <p:grpSp>
        <p:nvGrpSpPr>
          <p:cNvPr id="6049" name="Google Shape;6049;p804"/>
          <p:cNvGrpSpPr/>
          <p:nvPr/>
        </p:nvGrpSpPr>
        <p:grpSpPr>
          <a:xfrm>
            <a:off x="0" y="5020347"/>
            <a:ext cx="12192000" cy="1837653"/>
            <a:chOff x="0" y="5020347"/>
            <a:chExt cx="12192000" cy="1837653"/>
          </a:xfrm>
        </p:grpSpPr>
        <p:sp>
          <p:nvSpPr>
            <p:cNvPr id="6050" name="Google Shape;6050;p80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051" name="Google Shape;6051;p80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052" name="Google Shape;6052;p80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6053" name="Google Shape;6053;p80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054" name="Google Shape;6054;p804"/>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55" name="Google Shape;6055;p804"/>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324.xml><?xml version="1.0" encoding="utf-8"?>
<p:sldLayout xmlns:a="http://schemas.openxmlformats.org/drawingml/2006/main" xmlns:r="http://schemas.openxmlformats.org/officeDocument/2006/relationships" xmlns:p="http://schemas.openxmlformats.org/presentationml/2006/main" matchingName="13_Photo Slide">
  <p:cSld name="13_Photo Slide 3">
    <p:spTree>
      <p:nvGrpSpPr>
        <p:cNvPr id="1" name="Shape 6056"/>
        <p:cNvGrpSpPr/>
        <p:nvPr/>
      </p:nvGrpSpPr>
      <p:grpSpPr>
        <a:xfrm>
          <a:off x="0" y="0"/>
          <a:ext cx="0" cy="0"/>
          <a:chOff x="0" y="0"/>
          <a:chExt cx="0" cy="0"/>
        </a:xfrm>
      </p:grpSpPr>
      <p:sp>
        <p:nvSpPr>
          <p:cNvPr id="6057" name="Google Shape;6057;p805"/>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6058" name="Google Shape;6058;p80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059" name="Google Shape;6059;p805"/>
          <p:cNvGrpSpPr/>
          <p:nvPr/>
        </p:nvGrpSpPr>
        <p:grpSpPr>
          <a:xfrm>
            <a:off x="0" y="5379426"/>
            <a:ext cx="2807368" cy="753891"/>
            <a:chOff x="0" y="5379426"/>
            <a:chExt cx="2807368" cy="753891"/>
          </a:xfrm>
        </p:grpSpPr>
        <p:sp>
          <p:nvSpPr>
            <p:cNvPr id="6060" name="Google Shape;6060;p80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061" name="Google Shape;6061;p80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6062" name="Google Shape;6062;p805"/>
          <p:cNvSpPr>
            <a:spLocks noGrp="1"/>
          </p:cNvSpPr>
          <p:nvPr>
            <p:ph type="pic" idx="2"/>
          </p:nvPr>
        </p:nvSpPr>
        <p:spPr>
          <a:xfrm>
            <a:off x="2807368" y="457202"/>
            <a:ext cx="8915400" cy="5943598"/>
          </a:xfrm>
          <a:prstGeom prst="rect">
            <a:avLst/>
          </a:prstGeom>
          <a:noFill/>
          <a:ln>
            <a:noFill/>
          </a:ln>
        </p:spPr>
      </p:sp>
      <p:pic>
        <p:nvPicPr>
          <p:cNvPr id="6063" name="Google Shape;6063;p805"/>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325.xml><?xml version="1.0" encoding="utf-8"?>
<p:sldLayout xmlns:a="http://schemas.openxmlformats.org/drawingml/2006/main" xmlns:r="http://schemas.openxmlformats.org/officeDocument/2006/relationships" xmlns:p="http://schemas.openxmlformats.org/presentationml/2006/main" showMasterSp="0" matchingName="1_Title Slide">
  <p:cSld name="1_Title Slide 2">
    <p:spTree>
      <p:nvGrpSpPr>
        <p:cNvPr id="1" name="Shape 6064"/>
        <p:cNvGrpSpPr/>
        <p:nvPr/>
      </p:nvGrpSpPr>
      <p:grpSpPr>
        <a:xfrm>
          <a:off x="0" y="0"/>
          <a:ext cx="0" cy="0"/>
          <a:chOff x="0" y="0"/>
          <a:chExt cx="0" cy="0"/>
        </a:xfrm>
      </p:grpSpPr>
      <p:sp>
        <p:nvSpPr>
          <p:cNvPr id="6065" name="Google Shape;6065;p806"/>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6066" name="Google Shape;6066;p806"/>
          <p:cNvPicPr preferRelativeResize="0"/>
          <p:nvPr/>
        </p:nvPicPr>
        <p:blipFill rotWithShape="1">
          <a:blip r:embed="rId2">
            <a:alphaModFix/>
          </a:blip>
          <a:srcRect/>
          <a:stretch/>
        </p:blipFill>
        <p:spPr>
          <a:xfrm>
            <a:off x="7945967" y="408518"/>
            <a:ext cx="3706284" cy="1813983"/>
          </a:xfrm>
          <a:prstGeom prst="rect">
            <a:avLst/>
          </a:prstGeom>
          <a:noFill/>
          <a:ln>
            <a:noFill/>
          </a:ln>
        </p:spPr>
      </p:pic>
      <p:grpSp>
        <p:nvGrpSpPr>
          <p:cNvPr id="6067" name="Google Shape;6067;p806"/>
          <p:cNvGrpSpPr/>
          <p:nvPr/>
        </p:nvGrpSpPr>
        <p:grpSpPr>
          <a:xfrm>
            <a:off x="0" y="0"/>
            <a:ext cx="1862667" cy="6629400"/>
            <a:chOff x="-15876" y="0"/>
            <a:chExt cx="1927803" cy="6858000"/>
          </a:xfrm>
        </p:grpSpPr>
        <p:sp>
          <p:nvSpPr>
            <p:cNvPr id="6068" name="Google Shape;6068;p806"/>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6069" name="Google Shape;6069;p806"/>
            <p:cNvPicPr preferRelativeResize="0"/>
            <p:nvPr/>
          </p:nvPicPr>
          <p:blipFill rotWithShape="1">
            <a:blip r:embed="rId3">
              <a:alphaModFix/>
            </a:blip>
            <a:srcRect l="7219" t="16937" r="72250" b="20589"/>
            <a:stretch/>
          </p:blipFill>
          <p:spPr>
            <a:xfrm>
              <a:off x="-15876" y="0"/>
              <a:ext cx="1927803" cy="6858000"/>
            </a:xfrm>
            <a:prstGeom prst="rect">
              <a:avLst/>
            </a:prstGeom>
            <a:solidFill>
              <a:schemeClr val="dk2"/>
            </a:solidFill>
            <a:ln>
              <a:noFill/>
            </a:ln>
          </p:spPr>
        </p:pic>
      </p:grpSp>
      <p:sp>
        <p:nvSpPr>
          <p:cNvPr id="6070" name="Google Shape;6070;p806"/>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6071" name="Google Shape;6071;p806"/>
          <p:cNvSpPr txBox="1">
            <a:spLocks noGrp="1"/>
          </p:cNvSpPr>
          <p:nvPr>
            <p:ph type="ctrTitle"/>
          </p:nvPr>
        </p:nvSpPr>
        <p:spPr>
          <a:xfrm>
            <a:off x="1621872" y="1806429"/>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3">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72" name="Google Shape;6072;p806"/>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073" name="Google Shape;6073;p806"/>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26.xml><?xml version="1.0" encoding="utf-8"?>
<p:sldLayout xmlns:a="http://schemas.openxmlformats.org/drawingml/2006/main" xmlns:r="http://schemas.openxmlformats.org/officeDocument/2006/relationships" xmlns:p="http://schemas.openxmlformats.org/presentationml/2006/main" showMasterSp="0" matchingName="Table of Content">
  <p:cSld name="Table of Content">
    <p:spTree>
      <p:nvGrpSpPr>
        <p:cNvPr id="1" name="Shape 6074"/>
        <p:cNvGrpSpPr/>
        <p:nvPr/>
      </p:nvGrpSpPr>
      <p:grpSpPr>
        <a:xfrm>
          <a:off x="0" y="0"/>
          <a:ext cx="0" cy="0"/>
          <a:chOff x="0" y="0"/>
          <a:chExt cx="0" cy="0"/>
        </a:xfrm>
      </p:grpSpPr>
      <p:sp>
        <p:nvSpPr>
          <p:cNvPr id="6075" name="Google Shape;6075;p807"/>
          <p:cNvSpPr/>
          <p:nvPr/>
        </p:nvSpPr>
        <p:spPr>
          <a:xfrm>
            <a:off x="-10584" y="6620933"/>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6076" name="Google Shape;6076;p807"/>
          <p:cNvSpPr txBox="1">
            <a:spLocks noGrp="1"/>
          </p:cNvSpPr>
          <p:nvPr>
            <p:ph type="title"/>
          </p:nvPr>
        </p:nvSpPr>
        <p:spPr>
          <a:xfrm>
            <a:off x="218114" y="224840"/>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77" name="Google Shape;6077;p807"/>
          <p:cNvSpPr txBox="1">
            <a:spLocks noGrp="1"/>
          </p:cNvSpPr>
          <p:nvPr>
            <p:ph type="body" idx="1"/>
          </p:nvPr>
        </p:nvSpPr>
        <p:spPr>
          <a:xfrm>
            <a:off x="218114" y="917197"/>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078" name="Google Shape;6078;p807"/>
          <p:cNvSpPr txBox="1">
            <a:spLocks noGrp="1"/>
          </p:cNvSpPr>
          <p:nvPr>
            <p:ph type="body" idx="2"/>
          </p:nvPr>
        </p:nvSpPr>
        <p:spPr>
          <a:xfrm>
            <a:off x="3858937" y="5969001"/>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079" name="Google Shape;6079;p80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6080" name="Google Shape;6080;p807"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1" y="5969000"/>
            <a:ext cx="3704343" cy="651933"/>
          </a:xfrm>
          <a:prstGeom prst="rect">
            <a:avLst/>
          </a:prstGeom>
          <a:noFill/>
          <a:ln>
            <a:noFill/>
          </a:ln>
        </p:spPr>
      </p:pic>
    </p:spTree>
  </p:cSld>
  <p:clrMapOvr>
    <a:masterClrMapping/>
  </p:clrMapOvr>
</p:sldLayout>
</file>

<file path=ppt/slideLayouts/slideLayout2327.xml><?xml version="1.0" encoding="utf-8"?>
<p:sldLayout xmlns:a="http://schemas.openxmlformats.org/drawingml/2006/main" xmlns:r="http://schemas.openxmlformats.org/officeDocument/2006/relationships" xmlns:p="http://schemas.openxmlformats.org/presentationml/2006/main" showMasterSp="0" matchingName="Table of Content">
  <p:cSld name="Table of Content 2">
    <p:spTree>
      <p:nvGrpSpPr>
        <p:cNvPr id="1" name="Shape 6081"/>
        <p:cNvGrpSpPr/>
        <p:nvPr/>
      </p:nvGrpSpPr>
      <p:grpSpPr>
        <a:xfrm>
          <a:off x="0" y="0"/>
          <a:ext cx="0" cy="0"/>
          <a:chOff x="0" y="0"/>
          <a:chExt cx="0" cy="0"/>
        </a:xfrm>
      </p:grpSpPr>
      <p:sp>
        <p:nvSpPr>
          <p:cNvPr id="6082" name="Google Shape;6082;p809"/>
          <p:cNvSpPr/>
          <p:nvPr/>
        </p:nvSpPr>
        <p:spPr>
          <a:xfrm>
            <a:off x="-10584" y="6620933"/>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6083" name="Google Shape;6083;p809"/>
          <p:cNvSpPr txBox="1">
            <a:spLocks noGrp="1"/>
          </p:cNvSpPr>
          <p:nvPr>
            <p:ph type="title"/>
          </p:nvPr>
        </p:nvSpPr>
        <p:spPr>
          <a:xfrm>
            <a:off x="218115" y="224840"/>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84" name="Google Shape;6084;p809"/>
          <p:cNvSpPr txBox="1">
            <a:spLocks noGrp="1"/>
          </p:cNvSpPr>
          <p:nvPr>
            <p:ph type="body" idx="1"/>
          </p:nvPr>
        </p:nvSpPr>
        <p:spPr>
          <a:xfrm>
            <a:off x="218115" y="917198"/>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085" name="Google Shape;6085;p809"/>
          <p:cNvSpPr txBox="1">
            <a:spLocks noGrp="1"/>
          </p:cNvSpPr>
          <p:nvPr>
            <p:ph type="body" idx="2"/>
          </p:nvPr>
        </p:nvSpPr>
        <p:spPr>
          <a:xfrm>
            <a:off x="3858938" y="5969002"/>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086" name="Google Shape;6086;p80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6087" name="Google Shape;6087;p809"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2" y="5969000"/>
            <a:ext cx="3704343" cy="651933"/>
          </a:xfrm>
          <a:prstGeom prst="rect">
            <a:avLst/>
          </a:prstGeom>
          <a:noFill/>
          <a:ln>
            <a:noFill/>
          </a:ln>
        </p:spPr>
      </p:pic>
    </p:spTree>
  </p:cSld>
  <p:clrMapOvr>
    <a:masterClrMapping/>
  </p:clrMapOvr>
</p:sldLayout>
</file>

<file path=ppt/slideLayouts/slideLayout2328.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3">
    <p:spTree>
      <p:nvGrpSpPr>
        <p:cNvPr id="1" name="Shape 6088"/>
        <p:cNvGrpSpPr/>
        <p:nvPr/>
      </p:nvGrpSpPr>
      <p:grpSpPr>
        <a:xfrm>
          <a:off x="0" y="0"/>
          <a:ext cx="0" cy="0"/>
          <a:chOff x="0" y="0"/>
          <a:chExt cx="0" cy="0"/>
        </a:xfrm>
      </p:grpSpPr>
      <p:sp>
        <p:nvSpPr>
          <p:cNvPr id="6089" name="Google Shape;6089;p811"/>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090" name="Google Shape;6090;p811"/>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91" name="Google Shape;6091;p811"/>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6092" name="Google Shape;6092;p81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93" name="Google Shape;6093;p81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6094" name="Google Shape;6094;p811"/>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6095" name="Google Shape;6095;p811"/>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6096" name="Google Shape;6096;p811"/>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6097" name="Google Shape;6097;p811"/>
          <p:cNvPicPr preferRelativeResize="0"/>
          <p:nvPr/>
        </p:nvPicPr>
        <p:blipFill rotWithShape="1">
          <a:blip r:embed="rId2">
            <a:alphaModFix/>
          </a:blip>
          <a:srcRect/>
          <a:stretch/>
        </p:blipFill>
        <p:spPr>
          <a:xfrm>
            <a:off x="2829835" y="4178329"/>
            <a:ext cx="4395959" cy="1140163"/>
          </a:xfrm>
          <a:prstGeom prst="rect">
            <a:avLst/>
          </a:prstGeom>
          <a:noFill/>
          <a:ln>
            <a:noFill/>
          </a:ln>
        </p:spPr>
      </p:pic>
    </p:spTree>
  </p:cSld>
  <p:clrMapOvr>
    <a:masterClrMapping/>
  </p:clrMapOvr>
</p:sldLayout>
</file>

<file path=ppt/slideLayouts/slideLayout2329.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3">
    <p:spTree>
      <p:nvGrpSpPr>
        <p:cNvPr id="1" name="Shape 6098"/>
        <p:cNvGrpSpPr/>
        <p:nvPr/>
      </p:nvGrpSpPr>
      <p:grpSpPr>
        <a:xfrm>
          <a:off x="0" y="0"/>
          <a:ext cx="0" cy="0"/>
          <a:chOff x="0" y="0"/>
          <a:chExt cx="0" cy="0"/>
        </a:xfrm>
      </p:grpSpPr>
      <p:sp>
        <p:nvSpPr>
          <p:cNvPr id="6099" name="Google Shape;6099;p812"/>
          <p:cNvSpPr txBox="1">
            <a:spLocks noGrp="1"/>
          </p:cNvSpPr>
          <p:nvPr>
            <p:ph type="title"/>
          </p:nvPr>
        </p:nvSpPr>
        <p:spPr>
          <a:xfrm>
            <a:off x="848991" y="753069"/>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00" name="Google Shape;6100;p812"/>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01" name="Google Shape;6101;p812"/>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02" name="Google Shape;6102;p812"/>
          <p:cNvSpPr txBox="1">
            <a:spLocks noGrp="1"/>
          </p:cNvSpPr>
          <p:nvPr>
            <p:ph type="body" idx="1"/>
          </p:nvPr>
        </p:nvSpPr>
        <p:spPr>
          <a:xfrm>
            <a:off x="848784"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6103" name="Google Shape;6103;p81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1_Title Slide">
  <p:cSld name="1_Title Slide 2 2">
    <p:spTree>
      <p:nvGrpSpPr>
        <p:cNvPr id="1" name="Shape 11274"/>
        <p:cNvGrpSpPr/>
        <p:nvPr/>
      </p:nvGrpSpPr>
      <p:grpSpPr>
        <a:xfrm>
          <a:off x="0" y="0"/>
          <a:ext cx="0" cy="0"/>
          <a:chOff x="0" y="0"/>
          <a:chExt cx="0" cy="0"/>
        </a:xfrm>
      </p:grpSpPr>
      <p:sp>
        <p:nvSpPr>
          <p:cNvPr id="11275" name="Google Shape;11275;p1537"/>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276" name="Google Shape;11276;p1537"/>
          <p:cNvPicPr preferRelativeResize="0"/>
          <p:nvPr/>
        </p:nvPicPr>
        <p:blipFill rotWithShape="1">
          <a:blip r:embed="rId2">
            <a:alphaModFix/>
          </a:blip>
          <a:srcRect/>
          <a:stretch/>
        </p:blipFill>
        <p:spPr>
          <a:xfrm>
            <a:off x="7945967" y="408518"/>
            <a:ext cx="3706284" cy="1813983"/>
          </a:xfrm>
          <a:prstGeom prst="rect">
            <a:avLst/>
          </a:prstGeom>
          <a:noFill/>
          <a:ln>
            <a:noFill/>
          </a:ln>
        </p:spPr>
      </p:pic>
      <p:grpSp>
        <p:nvGrpSpPr>
          <p:cNvPr id="11277" name="Google Shape;11277;p1537"/>
          <p:cNvGrpSpPr/>
          <p:nvPr/>
        </p:nvGrpSpPr>
        <p:grpSpPr>
          <a:xfrm>
            <a:off x="0" y="0"/>
            <a:ext cx="1862667" cy="6629400"/>
            <a:chOff x="-15876" y="0"/>
            <a:chExt cx="1927803" cy="6858000"/>
          </a:xfrm>
        </p:grpSpPr>
        <p:sp>
          <p:nvSpPr>
            <p:cNvPr id="11278" name="Google Shape;11278;p1537"/>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279" name="Google Shape;11279;p1537"/>
            <p:cNvPicPr preferRelativeResize="0"/>
            <p:nvPr/>
          </p:nvPicPr>
          <p:blipFill rotWithShape="1">
            <a:blip r:embed="rId3">
              <a:alphaModFix/>
            </a:blip>
            <a:srcRect/>
            <a:stretch/>
          </p:blipFill>
          <p:spPr>
            <a:xfrm>
              <a:off x="-15876" y="0"/>
              <a:ext cx="1927803" cy="6858000"/>
            </a:xfrm>
            <a:prstGeom prst="rect">
              <a:avLst/>
            </a:prstGeom>
            <a:solidFill>
              <a:schemeClr val="dk2"/>
            </a:solidFill>
            <a:ln>
              <a:noFill/>
            </a:ln>
          </p:spPr>
        </p:pic>
      </p:grpSp>
      <p:sp>
        <p:nvSpPr>
          <p:cNvPr id="11280" name="Google Shape;11280;p1537"/>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1281" name="Google Shape;11281;p1537"/>
          <p:cNvSpPr txBox="1">
            <a:spLocks noGrp="1"/>
          </p:cNvSpPr>
          <p:nvPr>
            <p:ph type="ctrTitle"/>
          </p:nvPr>
        </p:nvSpPr>
        <p:spPr>
          <a:xfrm>
            <a:off x="1621872" y="1806429"/>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3">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82" name="Google Shape;11282;p1537"/>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83" name="Google Shape;11283;p1537"/>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30.xml><?xml version="1.0" encoding="utf-8"?>
<p:sldLayout xmlns:a="http://schemas.openxmlformats.org/drawingml/2006/main" xmlns:r="http://schemas.openxmlformats.org/officeDocument/2006/relationships" xmlns:p="http://schemas.openxmlformats.org/presentationml/2006/main" matchingName="1_Title and Content">
  <p:cSld name="1_Title and Content">
    <p:spTree>
      <p:nvGrpSpPr>
        <p:cNvPr id="1" name="Shape 6104"/>
        <p:cNvGrpSpPr/>
        <p:nvPr/>
      </p:nvGrpSpPr>
      <p:grpSpPr>
        <a:xfrm>
          <a:off x="0" y="0"/>
          <a:ext cx="0" cy="0"/>
          <a:chOff x="0" y="0"/>
          <a:chExt cx="0" cy="0"/>
        </a:xfrm>
      </p:grpSpPr>
      <p:sp>
        <p:nvSpPr>
          <p:cNvPr id="6105" name="Google Shape;6105;p81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6106" name="Google Shape;6106;p813"/>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107" name="Google Shape;6107;p813"/>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08" name="Google Shape;6108;p813"/>
          <p:cNvSpPr txBox="1">
            <a:spLocks noGrp="1"/>
          </p:cNvSpPr>
          <p:nvPr>
            <p:ph type="title"/>
          </p:nvPr>
        </p:nvSpPr>
        <p:spPr>
          <a:xfrm>
            <a:off x="848989" y="776079"/>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09" name="Google Shape;6109;p813"/>
          <p:cNvSpPr txBox="1">
            <a:spLocks noGrp="1"/>
          </p:cNvSpPr>
          <p:nvPr>
            <p:ph type="body" idx="1"/>
          </p:nvPr>
        </p:nvSpPr>
        <p:spPr>
          <a:xfrm>
            <a:off x="848989"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31.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3">
    <p:spTree>
      <p:nvGrpSpPr>
        <p:cNvPr id="1" name="Shape 6110"/>
        <p:cNvGrpSpPr/>
        <p:nvPr/>
      </p:nvGrpSpPr>
      <p:grpSpPr>
        <a:xfrm>
          <a:off x="0" y="0"/>
          <a:ext cx="0" cy="0"/>
          <a:chOff x="0" y="0"/>
          <a:chExt cx="0" cy="0"/>
        </a:xfrm>
      </p:grpSpPr>
      <p:sp>
        <p:nvSpPr>
          <p:cNvPr id="6111" name="Google Shape;6111;p81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12" name="Google Shape;6112;p814"/>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13" name="Google Shape;6113;p814"/>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114" name="Google Shape;6114;p814"/>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115" name="Google Shape;6115;p814"/>
          <p:cNvSpPr txBox="1">
            <a:spLocks noGrp="1"/>
          </p:cNvSpPr>
          <p:nvPr>
            <p:ph type="title"/>
          </p:nvPr>
        </p:nvSpPr>
        <p:spPr>
          <a:xfrm>
            <a:off x="5549397" y="1123750"/>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116" name="Google Shape;6116;p81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32.xml><?xml version="1.0" encoding="utf-8"?>
<p:sldLayout xmlns:a="http://schemas.openxmlformats.org/drawingml/2006/main" xmlns:r="http://schemas.openxmlformats.org/officeDocument/2006/relationships" xmlns:p="http://schemas.openxmlformats.org/presentationml/2006/main" matchingName="11_Cover">
  <p:cSld name="11_Cover 5">
    <p:spTree>
      <p:nvGrpSpPr>
        <p:cNvPr id="1" name="Shape 6117"/>
        <p:cNvGrpSpPr/>
        <p:nvPr/>
      </p:nvGrpSpPr>
      <p:grpSpPr>
        <a:xfrm>
          <a:off x="0" y="0"/>
          <a:ext cx="0" cy="0"/>
          <a:chOff x="0" y="0"/>
          <a:chExt cx="0" cy="0"/>
        </a:xfrm>
      </p:grpSpPr>
      <p:sp>
        <p:nvSpPr>
          <p:cNvPr id="6118" name="Google Shape;6118;p815"/>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119" name="Google Shape;6119;p815"/>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20" name="Google Shape;6120;p815"/>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121" name="Google Shape;6121;p815"/>
          <p:cNvSpPr>
            <a:spLocks noGrp="1"/>
          </p:cNvSpPr>
          <p:nvPr>
            <p:ph type="pic" idx="2"/>
          </p:nvPr>
        </p:nvSpPr>
        <p:spPr>
          <a:xfrm>
            <a:off x="7118685" y="233915"/>
            <a:ext cx="5073316" cy="5943600"/>
          </a:xfrm>
          <a:prstGeom prst="rect">
            <a:avLst/>
          </a:prstGeom>
          <a:noFill/>
          <a:ln>
            <a:noFill/>
          </a:ln>
        </p:spPr>
      </p:sp>
      <p:grpSp>
        <p:nvGrpSpPr>
          <p:cNvPr id="6122" name="Google Shape;6122;p815"/>
          <p:cNvGrpSpPr/>
          <p:nvPr/>
        </p:nvGrpSpPr>
        <p:grpSpPr>
          <a:xfrm>
            <a:off x="0" y="5020350"/>
            <a:ext cx="12192000" cy="1837653"/>
            <a:chOff x="0" y="5020348"/>
            <a:chExt cx="12192000" cy="1837653"/>
          </a:xfrm>
        </p:grpSpPr>
        <p:sp>
          <p:nvSpPr>
            <p:cNvPr id="6123" name="Google Shape;6123;p81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124" name="Google Shape;6124;p815"/>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125" name="Google Shape;6125;p81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33.xml><?xml version="1.0" encoding="utf-8"?>
<p:sldLayout xmlns:a="http://schemas.openxmlformats.org/drawingml/2006/main" xmlns:r="http://schemas.openxmlformats.org/officeDocument/2006/relationships" xmlns:p="http://schemas.openxmlformats.org/presentationml/2006/main" matchingName="12_Divider">
  <p:cSld name="12_Divider 3">
    <p:bg>
      <p:bgPr>
        <a:solidFill>
          <a:schemeClr val="lt2"/>
        </a:solidFill>
        <a:effectLst/>
      </p:bgPr>
    </p:bg>
    <p:spTree>
      <p:nvGrpSpPr>
        <p:cNvPr id="1" name="Shape 6126"/>
        <p:cNvGrpSpPr/>
        <p:nvPr/>
      </p:nvGrpSpPr>
      <p:grpSpPr>
        <a:xfrm>
          <a:off x="0" y="0"/>
          <a:ext cx="0" cy="0"/>
          <a:chOff x="0" y="0"/>
          <a:chExt cx="0" cy="0"/>
        </a:xfrm>
      </p:grpSpPr>
      <p:grpSp>
        <p:nvGrpSpPr>
          <p:cNvPr id="6127" name="Google Shape;6127;p816"/>
          <p:cNvGrpSpPr/>
          <p:nvPr/>
        </p:nvGrpSpPr>
        <p:grpSpPr>
          <a:xfrm>
            <a:off x="0" y="5020348"/>
            <a:ext cx="12192000" cy="1837653"/>
            <a:chOff x="0" y="5020347"/>
            <a:chExt cx="12192000" cy="1837653"/>
          </a:xfrm>
        </p:grpSpPr>
        <p:sp>
          <p:nvSpPr>
            <p:cNvPr id="6128" name="Google Shape;6128;p81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129" name="Google Shape;6129;p81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130" name="Google Shape;6130;p81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131" name="Google Shape;6131;p81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132" name="Google Shape;6132;p816"/>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33" name="Google Shape;6133;p816"/>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334.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4">
    <p:spTree>
      <p:nvGrpSpPr>
        <p:cNvPr id="1" name="Shape 6134"/>
        <p:cNvGrpSpPr/>
        <p:nvPr/>
      </p:nvGrpSpPr>
      <p:grpSpPr>
        <a:xfrm>
          <a:off x="0" y="0"/>
          <a:ext cx="0" cy="0"/>
          <a:chOff x="0" y="0"/>
          <a:chExt cx="0" cy="0"/>
        </a:xfrm>
      </p:grpSpPr>
      <p:sp>
        <p:nvSpPr>
          <p:cNvPr id="6135" name="Google Shape;6135;p817"/>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36" name="Google Shape;6136;p81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37" name="Google Shape;6137;p817"/>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38" name="Google Shape;6138;p817"/>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6139" name="Google Shape;6139;p81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35.xml><?xml version="1.0" encoding="utf-8"?>
<p:sldLayout xmlns:a="http://schemas.openxmlformats.org/drawingml/2006/main" xmlns:r="http://schemas.openxmlformats.org/officeDocument/2006/relationships" xmlns:p="http://schemas.openxmlformats.org/presentationml/2006/main" matchingName="1_Title and Content">
  <p:cSld name="1_Title and Content 2">
    <p:spTree>
      <p:nvGrpSpPr>
        <p:cNvPr id="1" name="Shape 6140"/>
        <p:cNvGrpSpPr/>
        <p:nvPr/>
      </p:nvGrpSpPr>
      <p:grpSpPr>
        <a:xfrm>
          <a:off x="0" y="0"/>
          <a:ext cx="0" cy="0"/>
          <a:chOff x="0" y="0"/>
          <a:chExt cx="0" cy="0"/>
        </a:xfrm>
      </p:grpSpPr>
      <p:sp>
        <p:nvSpPr>
          <p:cNvPr id="6141" name="Google Shape;6141;p818"/>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6142" name="Google Shape;6142;p818"/>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143" name="Google Shape;6143;p818"/>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44" name="Google Shape;6144;p818"/>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45" name="Google Shape;6145;p818"/>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36.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4">
    <p:spTree>
      <p:nvGrpSpPr>
        <p:cNvPr id="1" name="Shape 6146"/>
        <p:cNvGrpSpPr/>
        <p:nvPr/>
      </p:nvGrpSpPr>
      <p:grpSpPr>
        <a:xfrm>
          <a:off x="0" y="0"/>
          <a:ext cx="0" cy="0"/>
          <a:chOff x="0" y="0"/>
          <a:chExt cx="0" cy="0"/>
        </a:xfrm>
      </p:grpSpPr>
      <p:sp>
        <p:nvSpPr>
          <p:cNvPr id="6147" name="Google Shape;6147;p82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48" name="Google Shape;6148;p820"/>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49" name="Google Shape;6149;p820"/>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150" name="Google Shape;6150;p820"/>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151" name="Google Shape;6151;p820"/>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152" name="Google Shape;6152;p82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37.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5">
    <p:spTree>
      <p:nvGrpSpPr>
        <p:cNvPr id="1" name="Shape 6153"/>
        <p:cNvGrpSpPr/>
        <p:nvPr/>
      </p:nvGrpSpPr>
      <p:grpSpPr>
        <a:xfrm>
          <a:off x="0" y="0"/>
          <a:ext cx="0" cy="0"/>
          <a:chOff x="0" y="0"/>
          <a:chExt cx="0" cy="0"/>
        </a:xfrm>
      </p:grpSpPr>
      <p:sp>
        <p:nvSpPr>
          <p:cNvPr id="6154" name="Google Shape;6154;p821"/>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55" name="Google Shape;6155;p82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56" name="Google Shape;6156;p82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57" name="Google Shape;6157;p821"/>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6158" name="Google Shape;6158;p82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38.xml><?xml version="1.0" encoding="utf-8"?>
<p:sldLayout xmlns:a="http://schemas.openxmlformats.org/drawingml/2006/main" xmlns:r="http://schemas.openxmlformats.org/officeDocument/2006/relationships" xmlns:p="http://schemas.openxmlformats.org/presentationml/2006/main" matchingName="1_Title and Content">
  <p:cSld name="1_Title and Content 3">
    <p:spTree>
      <p:nvGrpSpPr>
        <p:cNvPr id="1" name="Shape 6159"/>
        <p:cNvGrpSpPr/>
        <p:nvPr/>
      </p:nvGrpSpPr>
      <p:grpSpPr>
        <a:xfrm>
          <a:off x="0" y="0"/>
          <a:ext cx="0" cy="0"/>
          <a:chOff x="0" y="0"/>
          <a:chExt cx="0" cy="0"/>
        </a:xfrm>
      </p:grpSpPr>
      <p:sp>
        <p:nvSpPr>
          <p:cNvPr id="6160" name="Google Shape;6160;p822"/>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6161" name="Google Shape;6161;p822"/>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162" name="Google Shape;6162;p822"/>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63" name="Google Shape;6163;p822"/>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64" name="Google Shape;6164;p822"/>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39.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5">
    <p:spTree>
      <p:nvGrpSpPr>
        <p:cNvPr id="1" name="Shape 6165"/>
        <p:cNvGrpSpPr/>
        <p:nvPr/>
      </p:nvGrpSpPr>
      <p:grpSpPr>
        <a:xfrm>
          <a:off x="0" y="0"/>
          <a:ext cx="0" cy="0"/>
          <a:chOff x="0" y="0"/>
          <a:chExt cx="0" cy="0"/>
        </a:xfrm>
      </p:grpSpPr>
      <p:sp>
        <p:nvSpPr>
          <p:cNvPr id="6166" name="Google Shape;6166;p82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67" name="Google Shape;6167;p823"/>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68" name="Google Shape;6168;p823"/>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169" name="Google Shape;6169;p823"/>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170" name="Google Shape;6170;p823"/>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171" name="Google Shape;6171;p82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Table of Content">
  <p:cSld name="Table of Content 2">
    <p:spTree>
      <p:nvGrpSpPr>
        <p:cNvPr id="1" name="Shape 11284"/>
        <p:cNvGrpSpPr/>
        <p:nvPr/>
      </p:nvGrpSpPr>
      <p:grpSpPr>
        <a:xfrm>
          <a:off x="0" y="0"/>
          <a:ext cx="0" cy="0"/>
          <a:chOff x="0" y="0"/>
          <a:chExt cx="0" cy="0"/>
        </a:xfrm>
      </p:grpSpPr>
      <p:sp>
        <p:nvSpPr>
          <p:cNvPr id="11285" name="Google Shape;11285;p1538"/>
          <p:cNvSpPr/>
          <p:nvPr/>
        </p:nvSpPr>
        <p:spPr>
          <a:xfrm>
            <a:off x="-10584" y="6620933"/>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1286" name="Google Shape;11286;p1538"/>
          <p:cNvSpPr txBox="1">
            <a:spLocks noGrp="1"/>
          </p:cNvSpPr>
          <p:nvPr>
            <p:ph type="title"/>
          </p:nvPr>
        </p:nvSpPr>
        <p:spPr>
          <a:xfrm>
            <a:off x="218114" y="224840"/>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87" name="Google Shape;11287;p1538"/>
          <p:cNvSpPr txBox="1">
            <a:spLocks noGrp="1"/>
          </p:cNvSpPr>
          <p:nvPr>
            <p:ph type="body" idx="1"/>
          </p:nvPr>
        </p:nvSpPr>
        <p:spPr>
          <a:xfrm>
            <a:off x="218114" y="917197"/>
            <a:ext cx="11715725" cy="4958671"/>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Font typeface="Noto Sans Symbols"/>
              <a:buChar char="▪"/>
              <a:defRPr sz="1867" b="1"/>
            </a:lvl1pPr>
            <a:lvl2pPr marL="914400" lvl="1" indent="-347154" algn="l">
              <a:lnSpc>
                <a:spcPct val="100000"/>
              </a:lnSpc>
              <a:spcBef>
                <a:spcPts val="1000"/>
              </a:spcBef>
              <a:spcAft>
                <a:spcPts val="0"/>
              </a:spcAft>
              <a:buSzPts val="1867"/>
              <a:buFont typeface="Arial"/>
              <a:buChar char="̶"/>
              <a:defRPr sz="1867"/>
            </a:lvl2pPr>
            <a:lvl3pPr marL="1371600" lvl="2" indent="-347154" algn="l">
              <a:lnSpc>
                <a:spcPct val="100000"/>
              </a:lnSpc>
              <a:spcBef>
                <a:spcPts val="1000"/>
              </a:spcBef>
              <a:spcAft>
                <a:spcPts val="0"/>
              </a:spcAft>
              <a:buSzPts val="1867"/>
              <a:buFont typeface="Arial"/>
              <a:buChar char="•"/>
              <a:defRPr sz="1867"/>
            </a:lvl3pPr>
            <a:lvl4pPr marL="1828800" lvl="3" indent="-347154" algn="l">
              <a:lnSpc>
                <a:spcPct val="100000"/>
              </a:lnSpc>
              <a:spcBef>
                <a:spcPts val="1000"/>
              </a:spcBef>
              <a:spcAft>
                <a:spcPts val="0"/>
              </a:spcAft>
              <a:buSzPts val="1867"/>
              <a:buFont typeface="Noto Sans Symbols"/>
              <a:buChar char="✔"/>
              <a:defRPr sz="1867"/>
            </a:lvl4pPr>
            <a:lvl5pPr marL="2286000" lvl="4" indent="-347154"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88" name="Google Shape;11288;p1538"/>
          <p:cNvSpPr txBox="1">
            <a:spLocks noGrp="1"/>
          </p:cNvSpPr>
          <p:nvPr>
            <p:ph type="body" idx="2"/>
          </p:nvPr>
        </p:nvSpPr>
        <p:spPr>
          <a:xfrm>
            <a:off x="3858937" y="5969001"/>
            <a:ext cx="8074903" cy="649817"/>
          </a:xfrm>
          <a:prstGeom prst="rect">
            <a:avLst/>
          </a:prstGeom>
          <a:noFill/>
          <a:ln>
            <a:noFill/>
          </a:ln>
        </p:spPr>
        <p:txBody>
          <a:bodyPr spcFirstLastPara="1" wrap="square" lIns="91425" tIns="45700" rIns="91425" bIns="45700" anchor="b" anchorCtr="0">
            <a:noAutofit/>
          </a:bodyPr>
          <a:lstStyle>
            <a:lvl1pPr marL="457200" lvl="0" indent="-313245"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89" name="Google Shape;11289;p153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11290" name="Google Shape;11290;p1538"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1" y="5969000"/>
            <a:ext cx="3704343" cy="651933"/>
          </a:xfrm>
          <a:prstGeom prst="rect">
            <a:avLst/>
          </a:prstGeom>
          <a:noFill/>
          <a:ln>
            <a:noFill/>
          </a:ln>
        </p:spPr>
      </p:pic>
    </p:spTree>
  </p:cSld>
  <p:clrMapOvr>
    <a:masterClrMapping/>
  </p:clrMapOvr>
</p:sldLayout>
</file>

<file path=ppt/slideLayouts/slideLayout2340.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4">
    <p:spTree>
      <p:nvGrpSpPr>
        <p:cNvPr id="1" name="Shape 6172"/>
        <p:cNvGrpSpPr/>
        <p:nvPr/>
      </p:nvGrpSpPr>
      <p:grpSpPr>
        <a:xfrm>
          <a:off x="0" y="0"/>
          <a:ext cx="0" cy="0"/>
          <a:chOff x="0" y="0"/>
          <a:chExt cx="0" cy="0"/>
        </a:xfrm>
      </p:grpSpPr>
      <p:sp>
        <p:nvSpPr>
          <p:cNvPr id="6173" name="Google Shape;6173;p824"/>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174" name="Google Shape;6174;p824"/>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75" name="Google Shape;6175;p824"/>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6176" name="Google Shape;6176;p82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77" name="Google Shape;6177;p82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6178" name="Google Shape;6178;p824"/>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6179" name="Google Shape;6179;p824"/>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6180" name="Google Shape;6180;p824"/>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6181" name="Google Shape;6181;p824"/>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2341.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6">
    <p:spTree>
      <p:nvGrpSpPr>
        <p:cNvPr id="1" name="Shape 6182"/>
        <p:cNvGrpSpPr/>
        <p:nvPr/>
      </p:nvGrpSpPr>
      <p:grpSpPr>
        <a:xfrm>
          <a:off x="0" y="0"/>
          <a:ext cx="0" cy="0"/>
          <a:chOff x="0" y="0"/>
          <a:chExt cx="0" cy="0"/>
        </a:xfrm>
      </p:grpSpPr>
      <p:sp>
        <p:nvSpPr>
          <p:cNvPr id="6183" name="Google Shape;6183;p825"/>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84" name="Google Shape;6184;p82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85" name="Google Shape;6185;p825"/>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86" name="Google Shape;6186;p825"/>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6187" name="Google Shape;6187;p82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42.xml><?xml version="1.0" encoding="utf-8"?>
<p:sldLayout xmlns:a="http://schemas.openxmlformats.org/drawingml/2006/main" xmlns:r="http://schemas.openxmlformats.org/officeDocument/2006/relationships" xmlns:p="http://schemas.openxmlformats.org/presentationml/2006/main" matchingName="1_Title and Content">
  <p:cSld name="1_Title and Content 4">
    <p:spTree>
      <p:nvGrpSpPr>
        <p:cNvPr id="1" name="Shape 6188"/>
        <p:cNvGrpSpPr/>
        <p:nvPr/>
      </p:nvGrpSpPr>
      <p:grpSpPr>
        <a:xfrm>
          <a:off x="0" y="0"/>
          <a:ext cx="0" cy="0"/>
          <a:chOff x="0" y="0"/>
          <a:chExt cx="0" cy="0"/>
        </a:xfrm>
      </p:grpSpPr>
      <p:sp>
        <p:nvSpPr>
          <p:cNvPr id="6189" name="Google Shape;6189;p826"/>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6190" name="Google Shape;6190;p826"/>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191" name="Google Shape;6191;p826"/>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92" name="Google Shape;6192;p826"/>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93" name="Google Shape;6193;p826"/>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43.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6">
    <p:spTree>
      <p:nvGrpSpPr>
        <p:cNvPr id="1" name="Shape 6194"/>
        <p:cNvGrpSpPr/>
        <p:nvPr/>
      </p:nvGrpSpPr>
      <p:grpSpPr>
        <a:xfrm>
          <a:off x="0" y="0"/>
          <a:ext cx="0" cy="0"/>
          <a:chOff x="0" y="0"/>
          <a:chExt cx="0" cy="0"/>
        </a:xfrm>
      </p:grpSpPr>
      <p:sp>
        <p:nvSpPr>
          <p:cNvPr id="6195" name="Google Shape;6195;p82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96" name="Google Shape;6196;p827"/>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197" name="Google Shape;6197;p827"/>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198" name="Google Shape;6198;p827"/>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199" name="Google Shape;6199;p827"/>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200" name="Google Shape;6200;p82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44.xml><?xml version="1.0" encoding="utf-8"?>
<p:sldLayout xmlns:a="http://schemas.openxmlformats.org/drawingml/2006/main" xmlns:r="http://schemas.openxmlformats.org/officeDocument/2006/relationships" xmlns:p="http://schemas.openxmlformats.org/presentationml/2006/main" matchingName="Photo Slide">
  <p:cSld name="1_Photo Slide 2">
    <p:spTree>
      <p:nvGrpSpPr>
        <p:cNvPr id="1" name="Shape 6201"/>
        <p:cNvGrpSpPr/>
        <p:nvPr/>
      </p:nvGrpSpPr>
      <p:grpSpPr>
        <a:xfrm>
          <a:off x="0" y="0"/>
          <a:ext cx="0" cy="0"/>
          <a:chOff x="0" y="0"/>
          <a:chExt cx="0" cy="0"/>
        </a:xfrm>
      </p:grpSpPr>
      <p:sp>
        <p:nvSpPr>
          <p:cNvPr id="6202" name="Google Shape;6202;p828"/>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6203" name="Google Shape;6203;p828"/>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204" name="Google Shape;6204;p828"/>
          <p:cNvGrpSpPr/>
          <p:nvPr/>
        </p:nvGrpSpPr>
        <p:grpSpPr>
          <a:xfrm>
            <a:off x="0" y="5379426"/>
            <a:ext cx="2807368" cy="753891"/>
            <a:chOff x="0" y="5379426"/>
            <a:chExt cx="2807368" cy="753891"/>
          </a:xfrm>
        </p:grpSpPr>
        <p:sp>
          <p:nvSpPr>
            <p:cNvPr id="6205" name="Google Shape;6205;p82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206" name="Google Shape;6206;p82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6207" name="Google Shape;6207;p828"/>
          <p:cNvSpPr>
            <a:spLocks noGrp="1"/>
          </p:cNvSpPr>
          <p:nvPr>
            <p:ph type="pic" idx="2"/>
          </p:nvPr>
        </p:nvSpPr>
        <p:spPr>
          <a:xfrm>
            <a:off x="2807368" y="457202"/>
            <a:ext cx="8915400" cy="5943598"/>
          </a:xfrm>
          <a:prstGeom prst="rect">
            <a:avLst/>
          </a:prstGeom>
          <a:noFill/>
          <a:ln>
            <a:noFill/>
          </a:ln>
        </p:spPr>
      </p:sp>
      <p:pic>
        <p:nvPicPr>
          <p:cNvPr id="6208" name="Google Shape;6208;p828"/>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345.xml><?xml version="1.0" encoding="utf-8"?>
<p:sldLayout xmlns:a="http://schemas.openxmlformats.org/drawingml/2006/main" xmlns:r="http://schemas.openxmlformats.org/officeDocument/2006/relationships" xmlns:p="http://schemas.openxmlformats.org/presentationml/2006/main" matchingName="Quotation">
  <p:cSld name="Quotation 39">
    <p:spTree>
      <p:nvGrpSpPr>
        <p:cNvPr id="1" name="Shape 6209"/>
        <p:cNvGrpSpPr/>
        <p:nvPr/>
      </p:nvGrpSpPr>
      <p:grpSpPr>
        <a:xfrm>
          <a:off x="0" y="0"/>
          <a:ext cx="0" cy="0"/>
          <a:chOff x="0" y="0"/>
          <a:chExt cx="0" cy="0"/>
        </a:xfrm>
      </p:grpSpPr>
      <p:sp>
        <p:nvSpPr>
          <p:cNvPr id="6210" name="Google Shape;6210;p82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211" name="Google Shape;6211;p82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12" name="Google Shape;6212;p82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213" name="Google Shape;6213;p82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214" name="Google Shape;6214;p8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215" name="Google Shape;6215;p8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216" name="Google Shape;6216;p829"/>
          <p:cNvGrpSpPr/>
          <p:nvPr/>
        </p:nvGrpSpPr>
        <p:grpSpPr>
          <a:xfrm>
            <a:off x="7191542" y="1"/>
            <a:ext cx="5000459" cy="1425992"/>
            <a:chOff x="7191542" y="1"/>
            <a:chExt cx="5000459" cy="1425992"/>
          </a:xfrm>
        </p:grpSpPr>
        <p:pic>
          <p:nvPicPr>
            <p:cNvPr id="6217" name="Google Shape;6217;p8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18" name="Google Shape;6218;p829"/>
            <p:cNvGrpSpPr/>
            <p:nvPr/>
          </p:nvGrpSpPr>
          <p:grpSpPr>
            <a:xfrm>
              <a:off x="7191542" y="1"/>
              <a:ext cx="5000459" cy="1425992"/>
              <a:chOff x="7186272" y="0"/>
              <a:chExt cx="5005729" cy="1427495"/>
            </a:xfrm>
          </p:grpSpPr>
          <p:sp>
            <p:nvSpPr>
              <p:cNvPr id="6219" name="Google Shape;6219;p8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0" name="Google Shape;6220;p8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6221" name="Google Shape;6221;p82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346.xml><?xml version="1.0" encoding="utf-8"?>
<p:sldLayout xmlns:a="http://schemas.openxmlformats.org/drawingml/2006/main" xmlns:r="http://schemas.openxmlformats.org/officeDocument/2006/relationships" xmlns:p="http://schemas.openxmlformats.org/presentationml/2006/main" matchingName="Title and Content">
  <p:cSld name="Title and Content 16">
    <p:spTree>
      <p:nvGrpSpPr>
        <p:cNvPr id="1" name="Shape 6222"/>
        <p:cNvGrpSpPr/>
        <p:nvPr/>
      </p:nvGrpSpPr>
      <p:grpSpPr>
        <a:xfrm>
          <a:off x="0" y="0"/>
          <a:ext cx="0" cy="0"/>
          <a:chOff x="0" y="0"/>
          <a:chExt cx="0" cy="0"/>
        </a:xfrm>
      </p:grpSpPr>
      <p:grpSp>
        <p:nvGrpSpPr>
          <p:cNvPr id="6223" name="Google Shape;6223;p830"/>
          <p:cNvGrpSpPr/>
          <p:nvPr/>
        </p:nvGrpSpPr>
        <p:grpSpPr>
          <a:xfrm>
            <a:off x="7191542" y="1"/>
            <a:ext cx="5000459" cy="1425992"/>
            <a:chOff x="7191542" y="1"/>
            <a:chExt cx="5000459" cy="1425992"/>
          </a:xfrm>
        </p:grpSpPr>
        <p:pic>
          <p:nvPicPr>
            <p:cNvPr id="6224" name="Google Shape;6224;p83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25" name="Google Shape;6225;p830"/>
            <p:cNvGrpSpPr/>
            <p:nvPr/>
          </p:nvGrpSpPr>
          <p:grpSpPr>
            <a:xfrm>
              <a:off x="7191542" y="1"/>
              <a:ext cx="5000459" cy="1425992"/>
              <a:chOff x="7186272" y="0"/>
              <a:chExt cx="5005729" cy="1427495"/>
            </a:xfrm>
          </p:grpSpPr>
          <p:sp>
            <p:nvSpPr>
              <p:cNvPr id="6226" name="Google Shape;6226;p83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27" name="Google Shape;6227;p83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228" name="Google Shape;6228;p83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29" name="Google Shape;6229;p830"/>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230" name="Google Shape;6230;p83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231" name="Google Shape;6231;p83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232" name="Google Shape;6232;p83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47.xml><?xml version="1.0" encoding="utf-8"?>
<p:sldLayout xmlns:a="http://schemas.openxmlformats.org/drawingml/2006/main" xmlns:r="http://schemas.openxmlformats.org/officeDocument/2006/relationships" xmlns:p="http://schemas.openxmlformats.org/presentationml/2006/main" matchingName="Two Content">
  <p:cSld name="Two Content 15">
    <p:spTree>
      <p:nvGrpSpPr>
        <p:cNvPr id="1" name="Shape 6233"/>
        <p:cNvGrpSpPr/>
        <p:nvPr/>
      </p:nvGrpSpPr>
      <p:grpSpPr>
        <a:xfrm>
          <a:off x="0" y="0"/>
          <a:ext cx="0" cy="0"/>
          <a:chOff x="0" y="0"/>
          <a:chExt cx="0" cy="0"/>
        </a:xfrm>
      </p:grpSpPr>
      <p:sp>
        <p:nvSpPr>
          <p:cNvPr id="6234" name="Google Shape;6234;p83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35" name="Google Shape;6235;p831"/>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6236" name="Google Shape;6236;p831"/>
          <p:cNvGrpSpPr/>
          <p:nvPr/>
        </p:nvGrpSpPr>
        <p:grpSpPr>
          <a:xfrm>
            <a:off x="7191542" y="1"/>
            <a:ext cx="5000459" cy="1425992"/>
            <a:chOff x="7191542" y="1"/>
            <a:chExt cx="5000459" cy="1425992"/>
          </a:xfrm>
        </p:grpSpPr>
        <p:pic>
          <p:nvPicPr>
            <p:cNvPr id="6237" name="Google Shape;6237;p83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38" name="Google Shape;6238;p831"/>
            <p:cNvGrpSpPr/>
            <p:nvPr/>
          </p:nvGrpSpPr>
          <p:grpSpPr>
            <a:xfrm>
              <a:off x="7191542" y="1"/>
              <a:ext cx="5000459" cy="1425992"/>
              <a:chOff x="7186272" y="0"/>
              <a:chExt cx="5005729" cy="1427495"/>
            </a:xfrm>
          </p:grpSpPr>
          <p:sp>
            <p:nvSpPr>
              <p:cNvPr id="6239" name="Google Shape;6239;p83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40" name="Google Shape;6240;p83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241" name="Google Shape;6241;p831"/>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242" name="Google Shape;6242;p831"/>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243" name="Google Shape;6243;p83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244" name="Google Shape;6244;p83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48.xml><?xml version="1.0" encoding="utf-8"?>
<p:sldLayout xmlns:a="http://schemas.openxmlformats.org/drawingml/2006/main" xmlns:r="http://schemas.openxmlformats.org/officeDocument/2006/relationships" xmlns:p="http://schemas.openxmlformats.org/presentationml/2006/main" matchingName="Comparison">
  <p:cSld name="Comparison 26">
    <p:spTree>
      <p:nvGrpSpPr>
        <p:cNvPr id="1" name="Shape 6245"/>
        <p:cNvGrpSpPr/>
        <p:nvPr/>
      </p:nvGrpSpPr>
      <p:grpSpPr>
        <a:xfrm>
          <a:off x="0" y="0"/>
          <a:ext cx="0" cy="0"/>
          <a:chOff x="0" y="0"/>
          <a:chExt cx="0" cy="0"/>
        </a:xfrm>
      </p:grpSpPr>
      <p:grpSp>
        <p:nvGrpSpPr>
          <p:cNvPr id="6246" name="Google Shape;6246;p832"/>
          <p:cNvGrpSpPr/>
          <p:nvPr/>
        </p:nvGrpSpPr>
        <p:grpSpPr>
          <a:xfrm>
            <a:off x="7191542" y="1"/>
            <a:ext cx="5000459" cy="1425992"/>
            <a:chOff x="7191542" y="1"/>
            <a:chExt cx="5000459" cy="1425992"/>
          </a:xfrm>
        </p:grpSpPr>
        <p:pic>
          <p:nvPicPr>
            <p:cNvPr id="6247" name="Google Shape;6247;p83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48" name="Google Shape;6248;p832"/>
            <p:cNvGrpSpPr/>
            <p:nvPr/>
          </p:nvGrpSpPr>
          <p:grpSpPr>
            <a:xfrm>
              <a:off x="7191542" y="1"/>
              <a:ext cx="5000459" cy="1425992"/>
              <a:chOff x="7186272" y="0"/>
              <a:chExt cx="5005729" cy="1427495"/>
            </a:xfrm>
          </p:grpSpPr>
          <p:sp>
            <p:nvSpPr>
              <p:cNvPr id="6249" name="Google Shape;6249;p83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50" name="Google Shape;6250;p83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251" name="Google Shape;6251;p83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52" name="Google Shape;6252;p832"/>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253" name="Google Shape;6253;p832"/>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254" name="Google Shape;6254;p83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255" name="Google Shape;6255;p83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256" name="Google Shape;6256;p83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257" name="Google Shape;6257;p83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258" name="Google Shape;6258;p83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49.xml><?xml version="1.0" encoding="utf-8"?>
<p:sldLayout xmlns:a="http://schemas.openxmlformats.org/drawingml/2006/main" xmlns:r="http://schemas.openxmlformats.org/officeDocument/2006/relationships" xmlns:p="http://schemas.openxmlformats.org/presentationml/2006/main" matchingName="Title Only">
  <p:cSld name="Title Only 15">
    <p:spTree>
      <p:nvGrpSpPr>
        <p:cNvPr id="1" name="Shape 6259"/>
        <p:cNvGrpSpPr/>
        <p:nvPr/>
      </p:nvGrpSpPr>
      <p:grpSpPr>
        <a:xfrm>
          <a:off x="0" y="0"/>
          <a:ext cx="0" cy="0"/>
          <a:chOff x="0" y="0"/>
          <a:chExt cx="0" cy="0"/>
        </a:xfrm>
      </p:grpSpPr>
      <p:grpSp>
        <p:nvGrpSpPr>
          <p:cNvPr id="6260" name="Google Shape;6260;p833"/>
          <p:cNvGrpSpPr/>
          <p:nvPr/>
        </p:nvGrpSpPr>
        <p:grpSpPr>
          <a:xfrm>
            <a:off x="7191542" y="1"/>
            <a:ext cx="5000459" cy="1425992"/>
            <a:chOff x="7191542" y="1"/>
            <a:chExt cx="5000459" cy="1425992"/>
          </a:xfrm>
        </p:grpSpPr>
        <p:pic>
          <p:nvPicPr>
            <p:cNvPr id="6261" name="Google Shape;6261;p83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62" name="Google Shape;6262;p833"/>
            <p:cNvGrpSpPr/>
            <p:nvPr/>
          </p:nvGrpSpPr>
          <p:grpSpPr>
            <a:xfrm>
              <a:off x="7191542" y="1"/>
              <a:ext cx="5000459" cy="1425992"/>
              <a:chOff x="7186272" y="0"/>
              <a:chExt cx="5005729" cy="1427495"/>
            </a:xfrm>
          </p:grpSpPr>
          <p:sp>
            <p:nvSpPr>
              <p:cNvPr id="6263" name="Google Shape;6263;p83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64" name="Google Shape;6264;p83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6265" name="Google Shape;6265;p83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66" name="Google Shape;6266;p83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267" name="Google Shape;6267;p83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268" name="Google Shape;6268;p83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9">
    <p:spTree>
      <p:nvGrpSpPr>
        <p:cNvPr id="1" name="Shape 11291"/>
        <p:cNvGrpSpPr/>
        <p:nvPr/>
      </p:nvGrpSpPr>
      <p:grpSpPr>
        <a:xfrm>
          <a:off x="0" y="0"/>
          <a:ext cx="0" cy="0"/>
          <a:chOff x="0" y="0"/>
          <a:chExt cx="0" cy="0"/>
        </a:xfrm>
      </p:grpSpPr>
      <p:sp>
        <p:nvSpPr>
          <p:cNvPr id="11292" name="Google Shape;11292;p1539"/>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293" name="Google Shape;11293;p1539"/>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94" name="Google Shape;11294;p153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1295" name="Google Shape;11295;p153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96" name="Google Shape;11296;p153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1297" name="Google Shape;11297;p1539"/>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1298" name="Google Shape;11298;p1539"/>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1299" name="Google Shape;11299;p1539"/>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1300" name="Google Shape;11300;p1539"/>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2350.xml><?xml version="1.0" encoding="utf-8"?>
<p:sldLayout xmlns:a="http://schemas.openxmlformats.org/drawingml/2006/main" xmlns:r="http://schemas.openxmlformats.org/officeDocument/2006/relationships" xmlns:p="http://schemas.openxmlformats.org/presentationml/2006/main" matchingName="Blank">
  <p:cSld name="Blank 15">
    <p:spTree>
      <p:nvGrpSpPr>
        <p:cNvPr id="1" name="Shape 6269"/>
        <p:cNvGrpSpPr/>
        <p:nvPr/>
      </p:nvGrpSpPr>
      <p:grpSpPr>
        <a:xfrm>
          <a:off x="0" y="0"/>
          <a:ext cx="0" cy="0"/>
          <a:chOff x="0" y="0"/>
          <a:chExt cx="0" cy="0"/>
        </a:xfrm>
      </p:grpSpPr>
      <p:sp>
        <p:nvSpPr>
          <p:cNvPr id="6270" name="Google Shape;6270;p83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271" name="Google Shape;6271;p83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272" name="Google Shape;6272;p83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273" name="Google Shape;6273;p834"/>
          <p:cNvGrpSpPr/>
          <p:nvPr/>
        </p:nvGrpSpPr>
        <p:grpSpPr>
          <a:xfrm>
            <a:off x="7191542" y="1"/>
            <a:ext cx="5000459" cy="1425992"/>
            <a:chOff x="7191542" y="1"/>
            <a:chExt cx="5000459" cy="1425992"/>
          </a:xfrm>
        </p:grpSpPr>
        <p:pic>
          <p:nvPicPr>
            <p:cNvPr id="6274" name="Google Shape;6274;p83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75" name="Google Shape;6275;p834"/>
            <p:cNvGrpSpPr/>
            <p:nvPr/>
          </p:nvGrpSpPr>
          <p:grpSpPr>
            <a:xfrm>
              <a:off x="7191542" y="1"/>
              <a:ext cx="5000459" cy="1425992"/>
              <a:chOff x="7186272" y="0"/>
              <a:chExt cx="5005729" cy="1427495"/>
            </a:xfrm>
          </p:grpSpPr>
          <p:sp>
            <p:nvSpPr>
              <p:cNvPr id="6276" name="Google Shape;6276;p83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77" name="Google Shape;6277;p83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351.xml><?xml version="1.0" encoding="utf-8"?>
<p:sldLayout xmlns:a="http://schemas.openxmlformats.org/drawingml/2006/main" xmlns:r="http://schemas.openxmlformats.org/officeDocument/2006/relationships" xmlns:p="http://schemas.openxmlformats.org/presentationml/2006/main" matchingName="3_Quotation">
  <p:cSld name="3_Quotation 5">
    <p:spTree>
      <p:nvGrpSpPr>
        <p:cNvPr id="1" name="Shape 6278"/>
        <p:cNvGrpSpPr/>
        <p:nvPr/>
      </p:nvGrpSpPr>
      <p:grpSpPr>
        <a:xfrm>
          <a:off x="0" y="0"/>
          <a:ext cx="0" cy="0"/>
          <a:chOff x="0" y="0"/>
          <a:chExt cx="0" cy="0"/>
        </a:xfrm>
      </p:grpSpPr>
      <p:sp>
        <p:nvSpPr>
          <p:cNvPr id="6279" name="Google Shape;6279;p83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280" name="Google Shape;6280;p83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81" name="Google Shape;6281;p83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282" name="Google Shape;6282;p83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283" name="Google Shape;6283;p8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284" name="Google Shape;6284;p83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285" name="Google Shape;6285;p835"/>
          <p:cNvGrpSpPr/>
          <p:nvPr/>
        </p:nvGrpSpPr>
        <p:grpSpPr>
          <a:xfrm>
            <a:off x="7191542" y="1"/>
            <a:ext cx="5000459" cy="1425992"/>
            <a:chOff x="7191542" y="1"/>
            <a:chExt cx="5000459" cy="1425992"/>
          </a:xfrm>
        </p:grpSpPr>
        <p:pic>
          <p:nvPicPr>
            <p:cNvPr id="6286" name="Google Shape;6286;p8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87" name="Google Shape;6287;p835"/>
            <p:cNvGrpSpPr/>
            <p:nvPr/>
          </p:nvGrpSpPr>
          <p:grpSpPr>
            <a:xfrm>
              <a:off x="7191542" y="1"/>
              <a:ext cx="5000459" cy="1425992"/>
              <a:chOff x="7186272" y="0"/>
              <a:chExt cx="5005729" cy="1427495"/>
            </a:xfrm>
          </p:grpSpPr>
          <p:sp>
            <p:nvSpPr>
              <p:cNvPr id="6288" name="Google Shape;6288;p8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89" name="Google Shape;6289;p8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6290" name="Google Shape;6290;p83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352.xml><?xml version="1.0" encoding="utf-8"?>
<p:sldLayout xmlns:a="http://schemas.openxmlformats.org/drawingml/2006/main" xmlns:r="http://schemas.openxmlformats.org/officeDocument/2006/relationships" xmlns:p="http://schemas.openxmlformats.org/presentationml/2006/main" showMasterSp="0" matchingName="Title Slide">
  <p:cSld name="Title Slide 3">
    <p:bg>
      <p:bgPr>
        <a:solidFill>
          <a:schemeClr val="lt1"/>
        </a:solidFill>
        <a:effectLst/>
      </p:bgPr>
    </p:bg>
    <p:spTree>
      <p:nvGrpSpPr>
        <p:cNvPr id="1" name="Shape 6291"/>
        <p:cNvGrpSpPr/>
        <p:nvPr/>
      </p:nvGrpSpPr>
      <p:grpSpPr>
        <a:xfrm>
          <a:off x="0" y="0"/>
          <a:ext cx="0" cy="0"/>
          <a:chOff x="0" y="0"/>
          <a:chExt cx="0" cy="0"/>
        </a:xfrm>
      </p:grpSpPr>
      <p:sp>
        <p:nvSpPr>
          <p:cNvPr id="6292" name="Google Shape;6292;p836"/>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3" name="Google Shape;6293;p836"/>
          <p:cNvSpPr/>
          <p:nvPr/>
        </p:nvSpPr>
        <p:spPr>
          <a:xfrm>
            <a:off x="2"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6294" name="Google Shape;6294;p836"/>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6295" name="Google Shape;6295;p836"/>
          <p:cNvSpPr/>
          <p:nvPr/>
        </p:nvSpPr>
        <p:spPr>
          <a:xfrm>
            <a:off x="1" y="5020055"/>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6296" name="Google Shape;6296;p836"/>
          <p:cNvPicPr preferRelativeResize="0"/>
          <p:nvPr/>
        </p:nvPicPr>
        <p:blipFill rotWithShape="1">
          <a:blip r:embed="rId3">
            <a:alphaModFix/>
          </a:blip>
          <a:srcRect/>
          <a:stretch/>
        </p:blipFill>
        <p:spPr>
          <a:xfrm>
            <a:off x="313956" y="5564123"/>
            <a:ext cx="2025383" cy="911351"/>
          </a:xfrm>
          <a:prstGeom prst="rect">
            <a:avLst/>
          </a:prstGeom>
          <a:noFill/>
          <a:ln>
            <a:noFill/>
          </a:ln>
        </p:spPr>
      </p:pic>
      <p:sp>
        <p:nvSpPr>
          <p:cNvPr id="6297" name="Google Shape;6297;p836"/>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298" name="Google Shape;6298;p836"/>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99" name="Google Shape;6299;p836"/>
          <p:cNvSpPr txBox="1">
            <a:spLocks noGrp="1"/>
          </p:cNvSpPr>
          <p:nvPr>
            <p:ph type="subTitle" idx="1"/>
          </p:nvPr>
        </p:nvSpPr>
        <p:spPr>
          <a:xfrm>
            <a:off x="1828800" y="3840480"/>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6300" name="Google Shape;6300;p836"/>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01" name="Google Shape;6301;p836"/>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919497"/>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6302" name="Google Shape;6302;p836"/>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100"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100"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100"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100"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100"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100"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100"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100"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100"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10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353.xml><?xml version="1.0" encoding="utf-8"?>
<p:sldLayout xmlns:a="http://schemas.openxmlformats.org/drawingml/2006/main" xmlns:r="http://schemas.openxmlformats.org/officeDocument/2006/relationships" xmlns:p="http://schemas.openxmlformats.org/presentationml/2006/main" matchingName="2_Quotation">
  <p:cSld name="2_Quotation 6">
    <p:spTree>
      <p:nvGrpSpPr>
        <p:cNvPr id="1" name="Shape 6303"/>
        <p:cNvGrpSpPr/>
        <p:nvPr/>
      </p:nvGrpSpPr>
      <p:grpSpPr>
        <a:xfrm>
          <a:off x="0" y="0"/>
          <a:ext cx="0" cy="0"/>
          <a:chOff x="0" y="0"/>
          <a:chExt cx="0" cy="0"/>
        </a:xfrm>
      </p:grpSpPr>
      <p:sp>
        <p:nvSpPr>
          <p:cNvPr id="6304" name="Google Shape;6304;p83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305" name="Google Shape;6305;p83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06" name="Google Shape;6306;p83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307" name="Google Shape;6307;p83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308" name="Google Shape;6308;p83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309" name="Google Shape;6309;p83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310" name="Google Shape;6310;p837"/>
          <p:cNvGrpSpPr/>
          <p:nvPr/>
        </p:nvGrpSpPr>
        <p:grpSpPr>
          <a:xfrm>
            <a:off x="7191542" y="1"/>
            <a:ext cx="5000459" cy="1425992"/>
            <a:chOff x="7191542" y="1"/>
            <a:chExt cx="5000459" cy="1425992"/>
          </a:xfrm>
        </p:grpSpPr>
        <p:pic>
          <p:nvPicPr>
            <p:cNvPr id="6311" name="Google Shape;6311;p83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312" name="Google Shape;6312;p837"/>
            <p:cNvGrpSpPr/>
            <p:nvPr/>
          </p:nvGrpSpPr>
          <p:grpSpPr>
            <a:xfrm>
              <a:off x="7191542" y="1"/>
              <a:ext cx="5000459" cy="1425992"/>
              <a:chOff x="7186272" y="0"/>
              <a:chExt cx="5005729" cy="1427495"/>
            </a:xfrm>
          </p:grpSpPr>
          <p:sp>
            <p:nvSpPr>
              <p:cNvPr id="6313" name="Google Shape;6313;p83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314" name="Google Shape;6314;p83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6315" name="Google Shape;6315;p83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354.xml><?xml version="1.0" encoding="utf-8"?>
<p:sldLayout xmlns:a="http://schemas.openxmlformats.org/drawingml/2006/main" xmlns:r="http://schemas.openxmlformats.org/officeDocument/2006/relationships" xmlns:p="http://schemas.openxmlformats.org/presentationml/2006/main" matchingName="18_Cover">
  <p:cSld name="18_Cover 2">
    <p:spTree>
      <p:nvGrpSpPr>
        <p:cNvPr id="1" name="Shape 6316"/>
        <p:cNvGrpSpPr/>
        <p:nvPr/>
      </p:nvGrpSpPr>
      <p:grpSpPr>
        <a:xfrm>
          <a:off x="0" y="0"/>
          <a:ext cx="0" cy="0"/>
          <a:chOff x="0" y="0"/>
          <a:chExt cx="0" cy="0"/>
        </a:xfrm>
      </p:grpSpPr>
      <p:sp>
        <p:nvSpPr>
          <p:cNvPr id="6317" name="Google Shape;6317;p838"/>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318" name="Google Shape;6318;p838"/>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19" name="Google Shape;6319;p838"/>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320" name="Google Shape;6320;p838"/>
          <p:cNvSpPr>
            <a:spLocks noGrp="1"/>
          </p:cNvSpPr>
          <p:nvPr>
            <p:ph type="pic" idx="2"/>
          </p:nvPr>
        </p:nvSpPr>
        <p:spPr>
          <a:xfrm>
            <a:off x="7118684" y="233915"/>
            <a:ext cx="5073316" cy="5943600"/>
          </a:xfrm>
          <a:prstGeom prst="rect">
            <a:avLst/>
          </a:prstGeom>
          <a:noFill/>
          <a:ln>
            <a:noFill/>
          </a:ln>
        </p:spPr>
      </p:sp>
      <p:grpSp>
        <p:nvGrpSpPr>
          <p:cNvPr id="6321" name="Google Shape;6321;p838"/>
          <p:cNvGrpSpPr/>
          <p:nvPr/>
        </p:nvGrpSpPr>
        <p:grpSpPr>
          <a:xfrm>
            <a:off x="0" y="5020349"/>
            <a:ext cx="12192000" cy="1837653"/>
            <a:chOff x="0" y="5020348"/>
            <a:chExt cx="12192000" cy="1837653"/>
          </a:xfrm>
        </p:grpSpPr>
        <p:sp>
          <p:nvSpPr>
            <p:cNvPr id="6322" name="Google Shape;6322;p83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323" name="Google Shape;6323;p838"/>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324" name="Google Shape;6324;p83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55.xml><?xml version="1.0" encoding="utf-8"?>
<p:sldLayout xmlns:a="http://schemas.openxmlformats.org/drawingml/2006/main" xmlns:r="http://schemas.openxmlformats.org/officeDocument/2006/relationships" xmlns:p="http://schemas.openxmlformats.org/presentationml/2006/main" matchingName="18_Divider">
  <p:cSld name="18_Divider 2">
    <p:bg>
      <p:bgPr>
        <a:solidFill>
          <a:schemeClr val="lt2"/>
        </a:solidFill>
        <a:effectLst/>
      </p:bgPr>
    </p:bg>
    <p:spTree>
      <p:nvGrpSpPr>
        <p:cNvPr id="1" name="Shape 6325"/>
        <p:cNvGrpSpPr/>
        <p:nvPr/>
      </p:nvGrpSpPr>
      <p:grpSpPr>
        <a:xfrm>
          <a:off x="0" y="0"/>
          <a:ext cx="0" cy="0"/>
          <a:chOff x="0" y="0"/>
          <a:chExt cx="0" cy="0"/>
        </a:xfrm>
      </p:grpSpPr>
      <p:grpSp>
        <p:nvGrpSpPr>
          <p:cNvPr id="6326" name="Google Shape;6326;p839"/>
          <p:cNvGrpSpPr/>
          <p:nvPr/>
        </p:nvGrpSpPr>
        <p:grpSpPr>
          <a:xfrm>
            <a:off x="0" y="5020348"/>
            <a:ext cx="12192000" cy="1837653"/>
            <a:chOff x="0" y="5020347"/>
            <a:chExt cx="12192000" cy="1837653"/>
          </a:xfrm>
        </p:grpSpPr>
        <p:sp>
          <p:nvSpPr>
            <p:cNvPr id="6327" name="Google Shape;6327;p839"/>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328" name="Google Shape;6328;p83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329" name="Google Shape;6329;p839"/>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330" name="Google Shape;6330;p83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331" name="Google Shape;6331;p839"/>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32" name="Google Shape;6332;p839"/>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356.xml><?xml version="1.0" encoding="utf-8"?>
<p:sldLayout xmlns:a="http://schemas.openxmlformats.org/drawingml/2006/main" xmlns:r="http://schemas.openxmlformats.org/officeDocument/2006/relationships" xmlns:p="http://schemas.openxmlformats.org/presentationml/2006/main" matchingName="19_Cover">
  <p:cSld name="19_Cover 2">
    <p:spTree>
      <p:nvGrpSpPr>
        <p:cNvPr id="1" name="Shape 6333"/>
        <p:cNvGrpSpPr/>
        <p:nvPr/>
      </p:nvGrpSpPr>
      <p:grpSpPr>
        <a:xfrm>
          <a:off x="0" y="0"/>
          <a:ext cx="0" cy="0"/>
          <a:chOff x="0" y="0"/>
          <a:chExt cx="0" cy="0"/>
        </a:xfrm>
      </p:grpSpPr>
      <p:sp>
        <p:nvSpPr>
          <p:cNvPr id="6334" name="Google Shape;6334;p840"/>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335" name="Google Shape;6335;p840"/>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36" name="Google Shape;6336;p840"/>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337" name="Google Shape;6337;p840"/>
          <p:cNvSpPr>
            <a:spLocks noGrp="1"/>
          </p:cNvSpPr>
          <p:nvPr>
            <p:ph type="pic" idx="2"/>
          </p:nvPr>
        </p:nvSpPr>
        <p:spPr>
          <a:xfrm>
            <a:off x="7118684" y="233915"/>
            <a:ext cx="5073316" cy="5943600"/>
          </a:xfrm>
          <a:prstGeom prst="rect">
            <a:avLst/>
          </a:prstGeom>
          <a:noFill/>
          <a:ln>
            <a:noFill/>
          </a:ln>
        </p:spPr>
      </p:sp>
      <p:grpSp>
        <p:nvGrpSpPr>
          <p:cNvPr id="6338" name="Google Shape;6338;p840"/>
          <p:cNvGrpSpPr/>
          <p:nvPr/>
        </p:nvGrpSpPr>
        <p:grpSpPr>
          <a:xfrm>
            <a:off x="0" y="5020348"/>
            <a:ext cx="12192000" cy="1837653"/>
            <a:chOff x="0" y="5020348"/>
            <a:chExt cx="12192000" cy="1837653"/>
          </a:xfrm>
        </p:grpSpPr>
        <p:sp>
          <p:nvSpPr>
            <p:cNvPr id="6339" name="Google Shape;6339;p84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340" name="Google Shape;6340;p84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6341" name="Google Shape;6341;p84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57.xml><?xml version="1.0" encoding="utf-8"?>
<p:sldLayout xmlns:a="http://schemas.openxmlformats.org/drawingml/2006/main" xmlns:r="http://schemas.openxmlformats.org/officeDocument/2006/relationships" xmlns:p="http://schemas.openxmlformats.org/presentationml/2006/main" matchingName="18_Photo Slide">
  <p:cSld name="18_Photo Slide">
    <p:spTree>
      <p:nvGrpSpPr>
        <p:cNvPr id="1" name="Shape 6342"/>
        <p:cNvGrpSpPr/>
        <p:nvPr/>
      </p:nvGrpSpPr>
      <p:grpSpPr>
        <a:xfrm>
          <a:off x="0" y="0"/>
          <a:ext cx="0" cy="0"/>
          <a:chOff x="0" y="0"/>
          <a:chExt cx="0" cy="0"/>
        </a:xfrm>
      </p:grpSpPr>
      <p:sp>
        <p:nvSpPr>
          <p:cNvPr id="6343" name="Google Shape;6343;p84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6344" name="Google Shape;6344;p8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345" name="Google Shape;6345;p841"/>
          <p:cNvGrpSpPr/>
          <p:nvPr/>
        </p:nvGrpSpPr>
        <p:grpSpPr>
          <a:xfrm>
            <a:off x="0" y="5379427"/>
            <a:ext cx="2807368" cy="753891"/>
            <a:chOff x="0" y="5379426"/>
            <a:chExt cx="2807368" cy="753891"/>
          </a:xfrm>
        </p:grpSpPr>
        <p:sp>
          <p:nvSpPr>
            <p:cNvPr id="6346" name="Google Shape;6346;p8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347" name="Google Shape;6347;p8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6348" name="Google Shape;6348;p841"/>
          <p:cNvSpPr>
            <a:spLocks noGrp="1"/>
          </p:cNvSpPr>
          <p:nvPr>
            <p:ph type="pic" idx="2"/>
          </p:nvPr>
        </p:nvSpPr>
        <p:spPr>
          <a:xfrm>
            <a:off x="2807368" y="457202"/>
            <a:ext cx="8915400" cy="5943598"/>
          </a:xfrm>
          <a:prstGeom prst="rect">
            <a:avLst/>
          </a:prstGeom>
          <a:noFill/>
          <a:ln>
            <a:noFill/>
          </a:ln>
        </p:spPr>
      </p:sp>
      <p:pic>
        <p:nvPicPr>
          <p:cNvPr id="6349" name="Google Shape;6349;p841"/>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2358.xml><?xml version="1.0" encoding="utf-8"?>
<p:sldLayout xmlns:a="http://schemas.openxmlformats.org/drawingml/2006/main" xmlns:r="http://schemas.openxmlformats.org/officeDocument/2006/relationships" xmlns:p="http://schemas.openxmlformats.org/presentationml/2006/main" matchingName="2_Title Slide">
  <p:cSld name="2_Title Slide 2">
    <p:spTree>
      <p:nvGrpSpPr>
        <p:cNvPr id="1" name="Shape 6350"/>
        <p:cNvGrpSpPr/>
        <p:nvPr/>
      </p:nvGrpSpPr>
      <p:grpSpPr>
        <a:xfrm>
          <a:off x="0" y="0"/>
          <a:ext cx="0" cy="0"/>
          <a:chOff x="0" y="0"/>
          <a:chExt cx="0" cy="0"/>
        </a:xfrm>
      </p:grpSpPr>
      <p:sp>
        <p:nvSpPr>
          <p:cNvPr id="6351" name="Google Shape;6351;p842"/>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Autofit/>
          </a:bodyPr>
          <a:lstStyle>
            <a:lvl1pPr lvl="0" algn="ctr">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52" name="Google Shape;6352;p842"/>
          <p:cNvSpPr txBox="1">
            <a:spLocks noGrp="1"/>
          </p:cNvSpPr>
          <p:nvPr>
            <p:ph type="subTitle" idx="1"/>
          </p:nvPr>
        </p:nvSpPr>
        <p:spPr>
          <a:xfrm>
            <a:off x="1524000" y="3602037"/>
            <a:ext cx="9144000" cy="1655763"/>
          </a:xfrm>
          <a:prstGeom prst="rect">
            <a:avLst/>
          </a:prstGeom>
          <a:noFill/>
          <a:ln>
            <a:noFill/>
          </a:ln>
        </p:spPr>
        <p:txBody>
          <a:bodyPr spcFirstLastPara="1" wrap="square" lIns="91425" tIns="45700" rIns="91425" bIns="45700" anchor="t" anchorCtr="0">
            <a:noAutofit/>
          </a:bodyPr>
          <a:lstStyle>
            <a:lvl1pPr lvl="0" algn="ctr">
              <a:lnSpc>
                <a:spcPct val="100000"/>
              </a:lnSpc>
              <a:spcBef>
                <a:spcPts val="1000"/>
              </a:spcBef>
              <a:spcAft>
                <a:spcPts val="0"/>
              </a:spcAft>
              <a:buSzPts val="2400"/>
              <a:buNone/>
              <a:defRPr sz="2400"/>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353" name="Google Shape;6353;p842"/>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6354" name="Google Shape;6354;p8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55" name="Google Shape;6355;p84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359.xml><?xml version="1.0" encoding="utf-8"?>
<p:sldLayout xmlns:a="http://schemas.openxmlformats.org/drawingml/2006/main" xmlns:r="http://schemas.openxmlformats.org/officeDocument/2006/relationships" xmlns:p="http://schemas.openxmlformats.org/presentationml/2006/main" matchingName="45_Quotation">
  <p:cSld name="45_Quotation">
    <p:spTree>
      <p:nvGrpSpPr>
        <p:cNvPr id="1" name="Shape 6356"/>
        <p:cNvGrpSpPr/>
        <p:nvPr/>
      </p:nvGrpSpPr>
      <p:grpSpPr>
        <a:xfrm>
          <a:off x="0" y="0"/>
          <a:ext cx="0" cy="0"/>
          <a:chOff x="0" y="0"/>
          <a:chExt cx="0" cy="0"/>
        </a:xfrm>
      </p:grpSpPr>
      <p:sp>
        <p:nvSpPr>
          <p:cNvPr id="6357" name="Google Shape;6357;p843"/>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358" name="Google Shape;6358;p843"/>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59" name="Google Shape;6359;p84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360" name="Google Shape;6360;p84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361" name="Google Shape;6361;p84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362" name="Google Shape;6362;p84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363" name="Google Shape;6363;p843"/>
          <p:cNvGrpSpPr/>
          <p:nvPr/>
        </p:nvGrpSpPr>
        <p:grpSpPr>
          <a:xfrm>
            <a:off x="7191543" y="1"/>
            <a:ext cx="5000459" cy="1425992"/>
            <a:chOff x="7191542" y="1"/>
            <a:chExt cx="5000459" cy="1425992"/>
          </a:xfrm>
        </p:grpSpPr>
        <p:pic>
          <p:nvPicPr>
            <p:cNvPr id="6364" name="Google Shape;6364;p84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365" name="Google Shape;6365;p843"/>
            <p:cNvGrpSpPr/>
            <p:nvPr/>
          </p:nvGrpSpPr>
          <p:grpSpPr>
            <a:xfrm>
              <a:off x="7191542" y="1"/>
              <a:ext cx="5000459" cy="1425992"/>
              <a:chOff x="7186272" y="0"/>
              <a:chExt cx="5005729" cy="1427495"/>
            </a:xfrm>
          </p:grpSpPr>
          <p:sp>
            <p:nvSpPr>
              <p:cNvPr id="6366" name="Google Shape;6366;p84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367" name="Google Shape;6367;p84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6368" name="Google Shape;6368;p84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7">
    <p:spTree>
      <p:nvGrpSpPr>
        <p:cNvPr id="1" name="Shape 11301"/>
        <p:cNvGrpSpPr/>
        <p:nvPr/>
      </p:nvGrpSpPr>
      <p:grpSpPr>
        <a:xfrm>
          <a:off x="0" y="0"/>
          <a:ext cx="0" cy="0"/>
          <a:chOff x="0" y="0"/>
          <a:chExt cx="0" cy="0"/>
        </a:xfrm>
      </p:grpSpPr>
      <p:sp>
        <p:nvSpPr>
          <p:cNvPr id="11302" name="Google Shape;11302;p1540"/>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03" name="Google Shape;11303;p154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1304" name="Google Shape;11304;p1540"/>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1305" name="Google Shape;11305;p1540"/>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1306" name="Google Shape;11306;p1540"/>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Tree>
  </p:cSld>
  <p:clrMapOvr>
    <a:masterClrMapping/>
  </p:clrMapOvr>
</p:sldLayout>
</file>

<file path=ppt/slideLayouts/slideLayout2360.xml><?xml version="1.0" encoding="utf-8"?>
<p:sldLayout xmlns:a="http://schemas.openxmlformats.org/drawingml/2006/main" xmlns:r="http://schemas.openxmlformats.org/officeDocument/2006/relationships" xmlns:p="http://schemas.openxmlformats.org/presentationml/2006/main" matchingName="28_Title and Content">
  <p:cSld name="28_Title and Content">
    <p:spTree>
      <p:nvGrpSpPr>
        <p:cNvPr id="1" name="Shape 6369"/>
        <p:cNvGrpSpPr/>
        <p:nvPr/>
      </p:nvGrpSpPr>
      <p:grpSpPr>
        <a:xfrm>
          <a:off x="0" y="0"/>
          <a:ext cx="0" cy="0"/>
          <a:chOff x="0" y="0"/>
          <a:chExt cx="0" cy="0"/>
        </a:xfrm>
      </p:grpSpPr>
      <p:grpSp>
        <p:nvGrpSpPr>
          <p:cNvPr id="6370" name="Google Shape;6370;p844"/>
          <p:cNvGrpSpPr/>
          <p:nvPr/>
        </p:nvGrpSpPr>
        <p:grpSpPr>
          <a:xfrm>
            <a:off x="7191543" y="1"/>
            <a:ext cx="5000459" cy="1425992"/>
            <a:chOff x="7191542" y="1"/>
            <a:chExt cx="5000459" cy="1425992"/>
          </a:xfrm>
        </p:grpSpPr>
        <p:pic>
          <p:nvPicPr>
            <p:cNvPr id="6371" name="Google Shape;6371;p8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372" name="Google Shape;6372;p844"/>
            <p:cNvGrpSpPr/>
            <p:nvPr/>
          </p:nvGrpSpPr>
          <p:grpSpPr>
            <a:xfrm>
              <a:off x="7191542" y="1"/>
              <a:ext cx="5000459" cy="1425992"/>
              <a:chOff x="7186272" y="0"/>
              <a:chExt cx="5005729" cy="1427495"/>
            </a:xfrm>
          </p:grpSpPr>
          <p:sp>
            <p:nvSpPr>
              <p:cNvPr id="6373" name="Google Shape;6373;p8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374" name="Google Shape;6374;p8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375" name="Google Shape;6375;p8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76" name="Google Shape;6376;p84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377" name="Google Shape;6377;p84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378" name="Google Shape;6378;p8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379" name="Google Shape;6379;p8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61.xml><?xml version="1.0" encoding="utf-8"?>
<p:sldLayout xmlns:a="http://schemas.openxmlformats.org/drawingml/2006/main" xmlns:r="http://schemas.openxmlformats.org/officeDocument/2006/relationships" xmlns:p="http://schemas.openxmlformats.org/presentationml/2006/main" matchingName="18_Two Content">
  <p:cSld name="18_Two Content">
    <p:spTree>
      <p:nvGrpSpPr>
        <p:cNvPr id="1" name="Shape 6380"/>
        <p:cNvGrpSpPr/>
        <p:nvPr/>
      </p:nvGrpSpPr>
      <p:grpSpPr>
        <a:xfrm>
          <a:off x="0" y="0"/>
          <a:ext cx="0" cy="0"/>
          <a:chOff x="0" y="0"/>
          <a:chExt cx="0" cy="0"/>
        </a:xfrm>
      </p:grpSpPr>
      <p:sp>
        <p:nvSpPr>
          <p:cNvPr id="6381" name="Google Shape;6381;p84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82" name="Google Shape;6382;p845"/>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6383" name="Google Shape;6383;p845"/>
          <p:cNvGrpSpPr/>
          <p:nvPr/>
        </p:nvGrpSpPr>
        <p:grpSpPr>
          <a:xfrm>
            <a:off x="7191543" y="1"/>
            <a:ext cx="5000459" cy="1425992"/>
            <a:chOff x="7191542" y="1"/>
            <a:chExt cx="5000459" cy="1425992"/>
          </a:xfrm>
        </p:grpSpPr>
        <p:pic>
          <p:nvPicPr>
            <p:cNvPr id="6384" name="Google Shape;6384;p84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385" name="Google Shape;6385;p845"/>
            <p:cNvGrpSpPr/>
            <p:nvPr/>
          </p:nvGrpSpPr>
          <p:grpSpPr>
            <a:xfrm>
              <a:off x="7191542" y="1"/>
              <a:ext cx="5000459" cy="1425992"/>
              <a:chOff x="7186272" y="0"/>
              <a:chExt cx="5005729" cy="1427495"/>
            </a:xfrm>
          </p:grpSpPr>
          <p:sp>
            <p:nvSpPr>
              <p:cNvPr id="6386" name="Google Shape;6386;p84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387" name="Google Shape;6387;p84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388" name="Google Shape;6388;p845"/>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389" name="Google Shape;6389;p845"/>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390" name="Google Shape;6390;p84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391" name="Google Shape;6391;p84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62.xml><?xml version="1.0" encoding="utf-8"?>
<p:sldLayout xmlns:a="http://schemas.openxmlformats.org/drawingml/2006/main" xmlns:r="http://schemas.openxmlformats.org/officeDocument/2006/relationships" xmlns:p="http://schemas.openxmlformats.org/presentationml/2006/main" matchingName="18_Comparison">
  <p:cSld name="18_Comparison">
    <p:spTree>
      <p:nvGrpSpPr>
        <p:cNvPr id="1" name="Shape 6392"/>
        <p:cNvGrpSpPr/>
        <p:nvPr/>
      </p:nvGrpSpPr>
      <p:grpSpPr>
        <a:xfrm>
          <a:off x="0" y="0"/>
          <a:ext cx="0" cy="0"/>
          <a:chOff x="0" y="0"/>
          <a:chExt cx="0" cy="0"/>
        </a:xfrm>
      </p:grpSpPr>
      <p:grpSp>
        <p:nvGrpSpPr>
          <p:cNvPr id="6393" name="Google Shape;6393;p846"/>
          <p:cNvGrpSpPr/>
          <p:nvPr/>
        </p:nvGrpSpPr>
        <p:grpSpPr>
          <a:xfrm>
            <a:off x="7191544" y="1"/>
            <a:ext cx="5000459" cy="1425992"/>
            <a:chOff x="7191542" y="1"/>
            <a:chExt cx="5000459" cy="1425992"/>
          </a:xfrm>
        </p:grpSpPr>
        <p:pic>
          <p:nvPicPr>
            <p:cNvPr id="6394" name="Google Shape;6394;p8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395" name="Google Shape;6395;p846"/>
            <p:cNvGrpSpPr/>
            <p:nvPr/>
          </p:nvGrpSpPr>
          <p:grpSpPr>
            <a:xfrm>
              <a:off x="7191542" y="1"/>
              <a:ext cx="5000459" cy="1425992"/>
              <a:chOff x="7186272" y="0"/>
              <a:chExt cx="5005729" cy="1427495"/>
            </a:xfrm>
          </p:grpSpPr>
          <p:sp>
            <p:nvSpPr>
              <p:cNvPr id="6396" name="Google Shape;6396;p8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397" name="Google Shape;6397;p8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398" name="Google Shape;6398;p846"/>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99" name="Google Shape;6399;p846"/>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400" name="Google Shape;6400;p846"/>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401" name="Google Shape;6401;p84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402" name="Google Shape;6402;p84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403" name="Google Shape;6403;p846"/>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404" name="Google Shape;6404;p8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05" name="Google Shape;6405;p84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63.xml><?xml version="1.0" encoding="utf-8"?>
<p:sldLayout xmlns:a="http://schemas.openxmlformats.org/drawingml/2006/main" xmlns:r="http://schemas.openxmlformats.org/officeDocument/2006/relationships" xmlns:p="http://schemas.openxmlformats.org/presentationml/2006/main" matchingName="18_Comparison">
  <p:cSld name="18_Comparison 2">
    <p:spTree>
      <p:nvGrpSpPr>
        <p:cNvPr id="1" name="Shape 6406"/>
        <p:cNvGrpSpPr/>
        <p:nvPr/>
      </p:nvGrpSpPr>
      <p:grpSpPr>
        <a:xfrm>
          <a:off x="0" y="0"/>
          <a:ext cx="0" cy="0"/>
          <a:chOff x="0" y="0"/>
          <a:chExt cx="0" cy="0"/>
        </a:xfrm>
      </p:grpSpPr>
      <p:grpSp>
        <p:nvGrpSpPr>
          <p:cNvPr id="6407" name="Google Shape;6407;p847"/>
          <p:cNvGrpSpPr/>
          <p:nvPr/>
        </p:nvGrpSpPr>
        <p:grpSpPr>
          <a:xfrm>
            <a:off x="7191543" y="1"/>
            <a:ext cx="5000459" cy="1425992"/>
            <a:chOff x="7191542" y="1"/>
            <a:chExt cx="5000459" cy="1425992"/>
          </a:xfrm>
        </p:grpSpPr>
        <p:pic>
          <p:nvPicPr>
            <p:cNvPr id="6408" name="Google Shape;6408;p84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409" name="Google Shape;6409;p847"/>
            <p:cNvGrpSpPr/>
            <p:nvPr/>
          </p:nvGrpSpPr>
          <p:grpSpPr>
            <a:xfrm>
              <a:off x="7191542" y="1"/>
              <a:ext cx="5000459" cy="1425992"/>
              <a:chOff x="7186272" y="0"/>
              <a:chExt cx="5005729" cy="1427495"/>
            </a:xfrm>
          </p:grpSpPr>
          <p:sp>
            <p:nvSpPr>
              <p:cNvPr id="6410" name="Google Shape;6410;p84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411" name="Google Shape;6411;p84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412" name="Google Shape;6412;p84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13" name="Google Shape;6413;p847"/>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414" name="Google Shape;6414;p847"/>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415" name="Google Shape;6415;p847"/>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416" name="Google Shape;6416;p847"/>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417" name="Google Shape;6417;p84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418" name="Google Shape;6418;p84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19" name="Google Shape;6419;p84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64.xml><?xml version="1.0" encoding="utf-8"?>
<p:sldLayout xmlns:a="http://schemas.openxmlformats.org/drawingml/2006/main" xmlns:r="http://schemas.openxmlformats.org/officeDocument/2006/relationships" xmlns:p="http://schemas.openxmlformats.org/presentationml/2006/main" matchingName="18_Title Only">
  <p:cSld name="18_Title Only">
    <p:spTree>
      <p:nvGrpSpPr>
        <p:cNvPr id="1" name="Shape 6420"/>
        <p:cNvGrpSpPr/>
        <p:nvPr/>
      </p:nvGrpSpPr>
      <p:grpSpPr>
        <a:xfrm>
          <a:off x="0" y="0"/>
          <a:ext cx="0" cy="0"/>
          <a:chOff x="0" y="0"/>
          <a:chExt cx="0" cy="0"/>
        </a:xfrm>
      </p:grpSpPr>
      <p:grpSp>
        <p:nvGrpSpPr>
          <p:cNvPr id="6421" name="Google Shape;6421;p848"/>
          <p:cNvGrpSpPr/>
          <p:nvPr/>
        </p:nvGrpSpPr>
        <p:grpSpPr>
          <a:xfrm>
            <a:off x="7191543" y="1"/>
            <a:ext cx="5000459" cy="1425992"/>
            <a:chOff x="7191542" y="1"/>
            <a:chExt cx="5000459" cy="1425992"/>
          </a:xfrm>
        </p:grpSpPr>
        <p:pic>
          <p:nvPicPr>
            <p:cNvPr id="6422" name="Google Shape;6422;p8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423" name="Google Shape;6423;p848"/>
            <p:cNvGrpSpPr/>
            <p:nvPr/>
          </p:nvGrpSpPr>
          <p:grpSpPr>
            <a:xfrm>
              <a:off x="7191542" y="1"/>
              <a:ext cx="5000459" cy="1425992"/>
              <a:chOff x="7186272" y="0"/>
              <a:chExt cx="5005729" cy="1427495"/>
            </a:xfrm>
          </p:grpSpPr>
          <p:sp>
            <p:nvSpPr>
              <p:cNvPr id="6424" name="Google Shape;6424;p8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425" name="Google Shape;6425;p8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426" name="Google Shape;6426;p84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27" name="Google Shape;6427;p84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428" name="Google Shape;6428;p8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29" name="Google Shape;6429;p84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65.xml><?xml version="1.0" encoding="utf-8"?>
<p:sldLayout xmlns:a="http://schemas.openxmlformats.org/drawingml/2006/main" xmlns:r="http://schemas.openxmlformats.org/officeDocument/2006/relationships" xmlns:p="http://schemas.openxmlformats.org/presentationml/2006/main" matchingName="18_End">
  <p:cSld name="18_End">
    <p:spTree>
      <p:nvGrpSpPr>
        <p:cNvPr id="1" name="Shape 6430"/>
        <p:cNvGrpSpPr/>
        <p:nvPr/>
      </p:nvGrpSpPr>
      <p:grpSpPr>
        <a:xfrm>
          <a:off x="0" y="0"/>
          <a:ext cx="0" cy="0"/>
          <a:chOff x="0" y="0"/>
          <a:chExt cx="0" cy="0"/>
        </a:xfrm>
      </p:grpSpPr>
      <p:grpSp>
        <p:nvGrpSpPr>
          <p:cNvPr id="6431" name="Google Shape;6431;p849"/>
          <p:cNvGrpSpPr/>
          <p:nvPr/>
        </p:nvGrpSpPr>
        <p:grpSpPr>
          <a:xfrm>
            <a:off x="0" y="0"/>
            <a:ext cx="12192000" cy="2148830"/>
            <a:chOff x="0" y="0"/>
            <a:chExt cx="12192000" cy="2148830"/>
          </a:xfrm>
        </p:grpSpPr>
        <p:sp>
          <p:nvSpPr>
            <p:cNvPr id="6432" name="Google Shape;6432;p849"/>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433" name="Google Shape;6433;p849"/>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6434" name="Google Shape;6434;p849"/>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435" name="Google Shape;6435;p849"/>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436" name="Google Shape;6436;p849"/>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437" name="Google Shape;6437;p849"/>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6438" name="Google Shape;6438;p849"/>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366.xml><?xml version="1.0" encoding="utf-8"?>
<p:sldLayout xmlns:a="http://schemas.openxmlformats.org/drawingml/2006/main" xmlns:r="http://schemas.openxmlformats.org/officeDocument/2006/relationships" xmlns:p="http://schemas.openxmlformats.org/presentationml/2006/main" matchingName="17_Blank">
  <p:cSld name="17_Blank">
    <p:spTree>
      <p:nvGrpSpPr>
        <p:cNvPr id="1" name="Shape 6439"/>
        <p:cNvGrpSpPr/>
        <p:nvPr/>
      </p:nvGrpSpPr>
      <p:grpSpPr>
        <a:xfrm>
          <a:off x="0" y="0"/>
          <a:ext cx="0" cy="0"/>
          <a:chOff x="0" y="0"/>
          <a:chExt cx="0" cy="0"/>
        </a:xfrm>
      </p:grpSpPr>
      <p:sp>
        <p:nvSpPr>
          <p:cNvPr id="6440" name="Google Shape;6440;p85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441" name="Google Shape;6441;p8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42" name="Google Shape;6442;p85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443" name="Google Shape;6443;p850"/>
          <p:cNvGrpSpPr/>
          <p:nvPr/>
        </p:nvGrpSpPr>
        <p:grpSpPr>
          <a:xfrm>
            <a:off x="7191543" y="1"/>
            <a:ext cx="5000459" cy="1425992"/>
            <a:chOff x="7191542" y="1"/>
            <a:chExt cx="5000459" cy="1425992"/>
          </a:xfrm>
        </p:grpSpPr>
        <p:pic>
          <p:nvPicPr>
            <p:cNvPr id="6444" name="Google Shape;6444;p8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445" name="Google Shape;6445;p850"/>
            <p:cNvGrpSpPr/>
            <p:nvPr/>
          </p:nvGrpSpPr>
          <p:grpSpPr>
            <a:xfrm>
              <a:off x="7191542" y="1"/>
              <a:ext cx="5000459" cy="1425992"/>
              <a:chOff x="7186272" y="0"/>
              <a:chExt cx="5005729" cy="1427495"/>
            </a:xfrm>
          </p:grpSpPr>
          <p:sp>
            <p:nvSpPr>
              <p:cNvPr id="6446" name="Google Shape;6446;p8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447" name="Google Shape;6447;p8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367.xml><?xml version="1.0" encoding="utf-8"?>
<p:sldLayout xmlns:a="http://schemas.openxmlformats.org/drawingml/2006/main" xmlns:r="http://schemas.openxmlformats.org/officeDocument/2006/relationships" xmlns:p="http://schemas.openxmlformats.org/presentationml/2006/main" showMasterSp="0" matchingName="3_Title Slide">
  <p:cSld name="3_Title Slide">
    <p:spTree>
      <p:nvGrpSpPr>
        <p:cNvPr id="1" name="Shape 6448"/>
        <p:cNvGrpSpPr/>
        <p:nvPr/>
      </p:nvGrpSpPr>
      <p:grpSpPr>
        <a:xfrm>
          <a:off x="0" y="0"/>
          <a:ext cx="0" cy="0"/>
          <a:chOff x="0" y="0"/>
          <a:chExt cx="0" cy="0"/>
        </a:xfrm>
      </p:grpSpPr>
      <p:sp>
        <p:nvSpPr>
          <p:cNvPr id="6449" name="Google Shape;6449;p851"/>
          <p:cNvSpPr/>
          <p:nvPr/>
        </p:nvSpPr>
        <p:spPr>
          <a:xfrm>
            <a:off x="-21165"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6450" name="Google Shape;6450;p851"/>
          <p:cNvPicPr preferRelativeResize="0"/>
          <p:nvPr/>
        </p:nvPicPr>
        <p:blipFill rotWithShape="1">
          <a:blip r:embed="rId2">
            <a:alphaModFix/>
          </a:blip>
          <a:srcRect/>
          <a:stretch/>
        </p:blipFill>
        <p:spPr>
          <a:xfrm>
            <a:off x="7945967" y="408521"/>
            <a:ext cx="3706284" cy="1813983"/>
          </a:xfrm>
          <a:prstGeom prst="rect">
            <a:avLst/>
          </a:prstGeom>
          <a:noFill/>
          <a:ln>
            <a:noFill/>
          </a:ln>
        </p:spPr>
      </p:pic>
      <p:grpSp>
        <p:nvGrpSpPr>
          <p:cNvPr id="6451" name="Google Shape;6451;p851"/>
          <p:cNvGrpSpPr/>
          <p:nvPr/>
        </p:nvGrpSpPr>
        <p:grpSpPr>
          <a:xfrm>
            <a:off x="1" y="0"/>
            <a:ext cx="1862667" cy="6629400"/>
            <a:chOff x="-15876" y="0"/>
            <a:chExt cx="1927803" cy="6858000"/>
          </a:xfrm>
        </p:grpSpPr>
        <p:sp>
          <p:nvSpPr>
            <p:cNvPr id="6452" name="Google Shape;6452;p851"/>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6453" name="Google Shape;6453;p851"/>
            <p:cNvPicPr preferRelativeResize="0"/>
            <p:nvPr/>
          </p:nvPicPr>
          <p:blipFill rotWithShape="1">
            <a:blip r:embed="rId3">
              <a:alphaModFix/>
            </a:blip>
            <a:srcRect l="7219" t="16937" r="72250" b="20589"/>
            <a:stretch/>
          </p:blipFill>
          <p:spPr>
            <a:xfrm>
              <a:off x="-15876" y="0"/>
              <a:ext cx="1927803" cy="6858000"/>
            </a:xfrm>
            <a:prstGeom prst="rect">
              <a:avLst/>
            </a:prstGeom>
            <a:solidFill>
              <a:schemeClr val="dk2"/>
            </a:solidFill>
            <a:ln>
              <a:noFill/>
            </a:ln>
          </p:spPr>
        </p:pic>
      </p:grpSp>
      <p:sp>
        <p:nvSpPr>
          <p:cNvPr id="6454" name="Google Shape;6454;p851"/>
          <p:cNvSpPr txBox="1">
            <a:spLocks noGrp="1"/>
          </p:cNvSpPr>
          <p:nvPr>
            <p:ph type="subTitle" idx="1"/>
          </p:nvPr>
        </p:nvSpPr>
        <p:spPr>
          <a:xfrm>
            <a:off x="3147490"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6455" name="Google Shape;6455;p851"/>
          <p:cNvSpPr txBox="1">
            <a:spLocks noGrp="1"/>
          </p:cNvSpPr>
          <p:nvPr>
            <p:ph type="ctrTitle"/>
          </p:nvPr>
        </p:nvSpPr>
        <p:spPr>
          <a:xfrm>
            <a:off x="1621873" y="1806431"/>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5"/>
              <a:buFont typeface="Calibri"/>
              <a:buNone/>
              <a:defRPr sz="5335">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56" name="Google Shape;6456;p851"/>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457" name="Google Shape;6457;p851"/>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68.xml><?xml version="1.0" encoding="utf-8"?>
<p:sldLayout xmlns:a="http://schemas.openxmlformats.org/drawingml/2006/main" xmlns:r="http://schemas.openxmlformats.org/officeDocument/2006/relationships" xmlns:p="http://schemas.openxmlformats.org/presentationml/2006/main" showMasterSp="0" matchingName="Table of Content">
  <p:cSld name="Table of Content 3">
    <p:spTree>
      <p:nvGrpSpPr>
        <p:cNvPr id="1" name="Shape 6458"/>
        <p:cNvGrpSpPr/>
        <p:nvPr/>
      </p:nvGrpSpPr>
      <p:grpSpPr>
        <a:xfrm>
          <a:off x="0" y="0"/>
          <a:ext cx="0" cy="0"/>
          <a:chOff x="0" y="0"/>
          <a:chExt cx="0" cy="0"/>
        </a:xfrm>
      </p:grpSpPr>
      <p:sp>
        <p:nvSpPr>
          <p:cNvPr id="6459" name="Google Shape;6459;p852"/>
          <p:cNvSpPr/>
          <p:nvPr/>
        </p:nvSpPr>
        <p:spPr>
          <a:xfrm>
            <a:off x="-10584" y="6620935"/>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6460" name="Google Shape;6460;p852"/>
          <p:cNvSpPr txBox="1">
            <a:spLocks noGrp="1"/>
          </p:cNvSpPr>
          <p:nvPr>
            <p:ph type="title"/>
          </p:nvPr>
        </p:nvSpPr>
        <p:spPr>
          <a:xfrm>
            <a:off x="218116" y="224842"/>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61" name="Google Shape;6461;p852"/>
          <p:cNvSpPr txBox="1">
            <a:spLocks noGrp="1"/>
          </p:cNvSpPr>
          <p:nvPr>
            <p:ph type="body" idx="1"/>
          </p:nvPr>
        </p:nvSpPr>
        <p:spPr>
          <a:xfrm>
            <a:off x="218116" y="917199"/>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462" name="Google Shape;6462;p852"/>
          <p:cNvSpPr txBox="1">
            <a:spLocks noGrp="1"/>
          </p:cNvSpPr>
          <p:nvPr>
            <p:ph type="body" idx="2"/>
          </p:nvPr>
        </p:nvSpPr>
        <p:spPr>
          <a:xfrm>
            <a:off x="3858939" y="5969004"/>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463" name="Google Shape;6463;p85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6464" name="Google Shape;6464;p852"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3" y="5969002"/>
            <a:ext cx="3704343" cy="651933"/>
          </a:xfrm>
          <a:prstGeom prst="rect">
            <a:avLst/>
          </a:prstGeom>
          <a:noFill/>
          <a:ln>
            <a:noFill/>
          </a:ln>
        </p:spPr>
      </p:pic>
    </p:spTree>
  </p:cSld>
  <p:clrMapOvr>
    <a:masterClrMapping/>
  </p:clrMapOvr>
</p:sldLayout>
</file>

<file path=ppt/slideLayouts/slideLayout2369.xml><?xml version="1.0" encoding="utf-8"?>
<p:sldLayout xmlns:a="http://schemas.openxmlformats.org/drawingml/2006/main" xmlns:r="http://schemas.openxmlformats.org/officeDocument/2006/relationships" xmlns:p="http://schemas.openxmlformats.org/presentationml/2006/main" matchingName="Cover">
  <p:cSld name="Cover 15">
    <p:spTree>
      <p:nvGrpSpPr>
        <p:cNvPr id="1" name="Shape 6465"/>
        <p:cNvGrpSpPr/>
        <p:nvPr/>
      </p:nvGrpSpPr>
      <p:grpSpPr>
        <a:xfrm>
          <a:off x="0" y="0"/>
          <a:ext cx="0" cy="0"/>
          <a:chOff x="0" y="0"/>
          <a:chExt cx="0" cy="0"/>
        </a:xfrm>
      </p:grpSpPr>
      <p:sp>
        <p:nvSpPr>
          <p:cNvPr id="6466" name="Google Shape;6466;p853"/>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467" name="Google Shape;6467;p853"/>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68" name="Google Shape;6468;p853"/>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469" name="Google Shape;6469;p853"/>
          <p:cNvSpPr>
            <a:spLocks noGrp="1"/>
          </p:cNvSpPr>
          <p:nvPr>
            <p:ph type="pic" idx="2"/>
          </p:nvPr>
        </p:nvSpPr>
        <p:spPr>
          <a:xfrm>
            <a:off x="7118685" y="233915"/>
            <a:ext cx="5073316" cy="5943600"/>
          </a:xfrm>
          <a:prstGeom prst="rect">
            <a:avLst/>
          </a:prstGeom>
          <a:noFill/>
          <a:ln>
            <a:noFill/>
          </a:ln>
        </p:spPr>
      </p:sp>
      <p:grpSp>
        <p:nvGrpSpPr>
          <p:cNvPr id="6470" name="Google Shape;6470;p853"/>
          <p:cNvGrpSpPr/>
          <p:nvPr/>
        </p:nvGrpSpPr>
        <p:grpSpPr>
          <a:xfrm>
            <a:off x="0" y="5020348"/>
            <a:ext cx="12192000" cy="1837653"/>
            <a:chOff x="0" y="5020348"/>
            <a:chExt cx="12192000" cy="1837653"/>
          </a:xfrm>
        </p:grpSpPr>
        <p:sp>
          <p:nvSpPr>
            <p:cNvPr id="6471" name="Google Shape;6471;p85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472" name="Google Shape;6472;p85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473" name="Google Shape;6473;p85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1_Title and Content">
  <p:cSld name="1_Title and Content 7">
    <p:spTree>
      <p:nvGrpSpPr>
        <p:cNvPr id="1" name="Shape 11307"/>
        <p:cNvGrpSpPr/>
        <p:nvPr/>
      </p:nvGrpSpPr>
      <p:grpSpPr>
        <a:xfrm>
          <a:off x="0" y="0"/>
          <a:ext cx="0" cy="0"/>
          <a:chOff x="0" y="0"/>
          <a:chExt cx="0" cy="0"/>
        </a:xfrm>
      </p:grpSpPr>
      <p:sp>
        <p:nvSpPr>
          <p:cNvPr id="11308" name="Google Shape;11308;p154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1309" name="Google Shape;11309;p1541"/>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
        <p:nvSpPr>
          <p:cNvPr id="11310" name="Google Shape;11310;p154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1311" name="Google Shape;11311;p1541"/>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12" name="Google Shape;11312;p1541"/>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70.xml><?xml version="1.0" encoding="utf-8"?>
<p:sldLayout xmlns:a="http://schemas.openxmlformats.org/drawingml/2006/main" xmlns:r="http://schemas.openxmlformats.org/officeDocument/2006/relationships" xmlns:p="http://schemas.openxmlformats.org/presentationml/2006/main" matchingName="Divider">
  <p:cSld name="Divider 16">
    <p:bg>
      <p:bgPr>
        <a:solidFill>
          <a:schemeClr val="lt2"/>
        </a:solidFill>
        <a:effectLst/>
      </p:bgPr>
    </p:bg>
    <p:spTree>
      <p:nvGrpSpPr>
        <p:cNvPr id="1" name="Shape 6474"/>
        <p:cNvGrpSpPr/>
        <p:nvPr/>
      </p:nvGrpSpPr>
      <p:grpSpPr>
        <a:xfrm>
          <a:off x="0" y="0"/>
          <a:ext cx="0" cy="0"/>
          <a:chOff x="0" y="0"/>
          <a:chExt cx="0" cy="0"/>
        </a:xfrm>
      </p:grpSpPr>
      <p:grpSp>
        <p:nvGrpSpPr>
          <p:cNvPr id="6475" name="Google Shape;6475;p854"/>
          <p:cNvGrpSpPr/>
          <p:nvPr/>
        </p:nvGrpSpPr>
        <p:grpSpPr>
          <a:xfrm>
            <a:off x="0" y="5020348"/>
            <a:ext cx="12192000" cy="1837653"/>
            <a:chOff x="0" y="5020347"/>
            <a:chExt cx="12192000" cy="1837653"/>
          </a:xfrm>
        </p:grpSpPr>
        <p:sp>
          <p:nvSpPr>
            <p:cNvPr id="6476" name="Google Shape;6476;p85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477" name="Google Shape;6477;p85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478" name="Google Shape;6478;p85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479" name="Google Shape;6479;p85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480" name="Google Shape;6480;p854"/>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81" name="Google Shape;6481;p854"/>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371.xml><?xml version="1.0" encoding="utf-8"?>
<p:sldLayout xmlns:a="http://schemas.openxmlformats.org/drawingml/2006/main" xmlns:r="http://schemas.openxmlformats.org/officeDocument/2006/relationships" xmlns:p="http://schemas.openxmlformats.org/presentationml/2006/main" matchingName="Divider">
  <p:cSld name="Divider 17">
    <p:bg>
      <p:bgPr>
        <a:solidFill>
          <a:schemeClr val="lt2"/>
        </a:solidFill>
        <a:effectLst/>
      </p:bgPr>
    </p:bg>
    <p:spTree>
      <p:nvGrpSpPr>
        <p:cNvPr id="1" name="Shape 6482"/>
        <p:cNvGrpSpPr/>
        <p:nvPr/>
      </p:nvGrpSpPr>
      <p:grpSpPr>
        <a:xfrm>
          <a:off x="0" y="0"/>
          <a:ext cx="0" cy="0"/>
          <a:chOff x="0" y="0"/>
          <a:chExt cx="0" cy="0"/>
        </a:xfrm>
      </p:grpSpPr>
      <p:grpSp>
        <p:nvGrpSpPr>
          <p:cNvPr id="6483" name="Google Shape;6483;p855"/>
          <p:cNvGrpSpPr/>
          <p:nvPr/>
        </p:nvGrpSpPr>
        <p:grpSpPr>
          <a:xfrm>
            <a:off x="0" y="5020348"/>
            <a:ext cx="12192000" cy="1837653"/>
            <a:chOff x="0" y="5020347"/>
            <a:chExt cx="12192000" cy="1837653"/>
          </a:xfrm>
        </p:grpSpPr>
        <p:sp>
          <p:nvSpPr>
            <p:cNvPr id="6484" name="Google Shape;6484;p85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485" name="Google Shape;6485;p85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486" name="Google Shape;6486;p85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487" name="Google Shape;6487;p85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488" name="Google Shape;6488;p855"/>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89" name="Google Shape;6489;p855"/>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372.xml><?xml version="1.0" encoding="utf-8"?>
<p:sldLayout xmlns:a="http://schemas.openxmlformats.org/drawingml/2006/main" xmlns:r="http://schemas.openxmlformats.org/officeDocument/2006/relationships" xmlns:p="http://schemas.openxmlformats.org/presentationml/2006/main" showMasterSp="0" matchingName="3_Title Slide">
  <p:cSld name="3_Title Slide 2">
    <p:spTree>
      <p:nvGrpSpPr>
        <p:cNvPr id="1" name="Shape 6490"/>
        <p:cNvGrpSpPr/>
        <p:nvPr/>
      </p:nvGrpSpPr>
      <p:grpSpPr>
        <a:xfrm>
          <a:off x="0" y="0"/>
          <a:ext cx="0" cy="0"/>
          <a:chOff x="0" y="0"/>
          <a:chExt cx="0" cy="0"/>
        </a:xfrm>
      </p:grpSpPr>
      <p:sp>
        <p:nvSpPr>
          <p:cNvPr id="6491" name="Google Shape;6491;p856"/>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6492" name="Google Shape;6492;p856"/>
          <p:cNvPicPr preferRelativeResize="0"/>
          <p:nvPr/>
        </p:nvPicPr>
        <p:blipFill rotWithShape="1">
          <a:blip r:embed="rId2">
            <a:alphaModFix/>
          </a:blip>
          <a:srcRect/>
          <a:stretch/>
        </p:blipFill>
        <p:spPr>
          <a:xfrm>
            <a:off x="7945967" y="408519"/>
            <a:ext cx="3706284" cy="1813983"/>
          </a:xfrm>
          <a:prstGeom prst="rect">
            <a:avLst/>
          </a:prstGeom>
          <a:noFill/>
          <a:ln>
            <a:noFill/>
          </a:ln>
        </p:spPr>
      </p:pic>
      <p:grpSp>
        <p:nvGrpSpPr>
          <p:cNvPr id="6493" name="Google Shape;6493;p856"/>
          <p:cNvGrpSpPr/>
          <p:nvPr/>
        </p:nvGrpSpPr>
        <p:grpSpPr>
          <a:xfrm>
            <a:off x="1" y="0"/>
            <a:ext cx="1862667" cy="6629400"/>
            <a:chOff x="-15876" y="0"/>
            <a:chExt cx="1927803" cy="6858000"/>
          </a:xfrm>
        </p:grpSpPr>
        <p:sp>
          <p:nvSpPr>
            <p:cNvPr id="6494" name="Google Shape;6494;p856"/>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6495" name="Google Shape;6495;p856"/>
            <p:cNvPicPr preferRelativeResize="0"/>
            <p:nvPr/>
          </p:nvPicPr>
          <p:blipFill rotWithShape="1">
            <a:blip r:embed="rId3">
              <a:alphaModFix/>
            </a:blip>
            <a:srcRect l="7219" t="16937" r="72250" b="20589"/>
            <a:stretch/>
          </p:blipFill>
          <p:spPr>
            <a:xfrm>
              <a:off x="-15876" y="0"/>
              <a:ext cx="1927803" cy="6858000"/>
            </a:xfrm>
            <a:prstGeom prst="rect">
              <a:avLst/>
            </a:prstGeom>
            <a:solidFill>
              <a:schemeClr val="dk2"/>
            </a:solidFill>
            <a:ln>
              <a:noFill/>
            </a:ln>
          </p:spPr>
        </p:pic>
      </p:grpSp>
      <p:sp>
        <p:nvSpPr>
          <p:cNvPr id="6496" name="Google Shape;6496;p856"/>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6497" name="Google Shape;6497;p856"/>
          <p:cNvSpPr txBox="1">
            <a:spLocks noGrp="1"/>
          </p:cNvSpPr>
          <p:nvPr>
            <p:ph type="ctrTitle"/>
          </p:nvPr>
        </p:nvSpPr>
        <p:spPr>
          <a:xfrm>
            <a:off x="1621873" y="1806430"/>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4"/>
              <a:buFont typeface="Calibri"/>
              <a:buNone/>
              <a:defRPr sz="5334">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98" name="Google Shape;6498;p856"/>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499" name="Google Shape;6499;p856"/>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73.xml><?xml version="1.0" encoding="utf-8"?>
<p:sldLayout xmlns:a="http://schemas.openxmlformats.org/drawingml/2006/main" xmlns:r="http://schemas.openxmlformats.org/officeDocument/2006/relationships" xmlns:p="http://schemas.openxmlformats.org/presentationml/2006/main" showMasterSp="0" matchingName="Table of Content">
  <p:cSld name="Table of Content 4">
    <p:spTree>
      <p:nvGrpSpPr>
        <p:cNvPr id="1" name="Shape 6500"/>
        <p:cNvGrpSpPr/>
        <p:nvPr/>
      </p:nvGrpSpPr>
      <p:grpSpPr>
        <a:xfrm>
          <a:off x="0" y="0"/>
          <a:ext cx="0" cy="0"/>
          <a:chOff x="0" y="0"/>
          <a:chExt cx="0" cy="0"/>
        </a:xfrm>
      </p:grpSpPr>
      <p:sp>
        <p:nvSpPr>
          <p:cNvPr id="6501" name="Google Shape;6501;p857"/>
          <p:cNvSpPr/>
          <p:nvPr/>
        </p:nvSpPr>
        <p:spPr>
          <a:xfrm>
            <a:off x="-10584" y="6620934"/>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6502" name="Google Shape;6502;p857"/>
          <p:cNvSpPr txBox="1">
            <a:spLocks noGrp="1"/>
          </p:cNvSpPr>
          <p:nvPr>
            <p:ph type="title"/>
          </p:nvPr>
        </p:nvSpPr>
        <p:spPr>
          <a:xfrm>
            <a:off x="218115" y="224841"/>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03" name="Google Shape;6503;p857"/>
          <p:cNvSpPr txBox="1">
            <a:spLocks noGrp="1"/>
          </p:cNvSpPr>
          <p:nvPr>
            <p:ph type="body" idx="1"/>
          </p:nvPr>
        </p:nvSpPr>
        <p:spPr>
          <a:xfrm>
            <a:off x="218115" y="917198"/>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04" name="Google Shape;6504;p857"/>
          <p:cNvSpPr txBox="1">
            <a:spLocks noGrp="1"/>
          </p:cNvSpPr>
          <p:nvPr>
            <p:ph type="body" idx="2"/>
          </p:nvPr>
        </p:nvSpPr>
        <p:spPr>
          <a:xfrm>
            <a:off x="3858938" y="5969002"/>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05" name="Google Shape;6505;p85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6506" name="Google Shape;6506;p857"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2" y="5969001"/>
            <a:ext cx="3704343" cy="651933"/>
          </a:xfrm>
          <a:prstGeom prst="rect">
            <a:avLst/>
          </a:prstGeom>
          <a:noFill/>
          <a:ln>
            <a:noFill/>
          </a:ln>
        </p:spPr>
      </p:pic>
    </p:spTree>
  </p:cSld>
  <p:clrMapOvr>
    <a:masterClrMapping/>
  </p:clrMapOvr>
</p:sldLayout>
</file>

<file path=ppt/slideLayouts/slideLayout2374.xml><?xml version="1.0" encoding="utf-8"?>
<p:sldLayout xmlns:a="http://schemas.openxmlformats.org/drawingml/2006/main" xmlns:r="http://schemas.openxmlformats.org/officeDocument/2006/relationships" xmlns:p="http://schemas.openxmlformats.org/presentationml/2006/main" matchingName="Title and Content">
  <p:cSld name="30_Title and Content">
    <p:spTree>
      <p:nvGrpSpPr>
        <p:cNvPr id="1" name="Shape 6507"/>
        <p:cNvGrpSpPr/>
        <p:nvPr/>
      </p:nvGrpSpPr>
      <p:grpSpPr>
        <a:xfrm>
          <a:off x="0" y="0"/>
          <a:ext cx="0" cy="0"/>
          <a:chOff x="0" y="0"/>
          <a:chExt cx="0" cy="0"/>
        </a:xfrm>
      </p:grpSpPr>
      <p:grpSp>
        <p:nvGrpSpPr>
          <p:cNvPr id="6508" name="Google Shape;6508;p858"/>
          <p:cNvGrpSpPr/>
          <p:nvPr/>
        </p:nvGrpSpPr>
        <p:grpSpPr>
          <a:xfrm>
            <a:off x="7191544" y="1"/>
            <a:ext cx="5000459" cy="1425992"/>
            <a:chOff x="7191542" y="1"/>
            <a:chExt cx="5000459" cy="1425992"/>
          </a:xfrm>
        </p:grpSpPr>
        <p:pic>
          <p:nvPicPr>
            <p:cNvPr id="6509" name="Google Shape;6509;p8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10" name="Google Shape;6510;p858"/>
            <p:cNvGrpSpPr/>
            <p:nvPr/>
          </p:nvGrpSpPr>
          <p:grpSpPr>
            <a:xfrm>
              <a:off x="7191542" y="1"/>
              <a:ext cx="5000459" cy="1425992"/>
              <a:chOff x="7186272" y="0"/>
              <a:chExt cx="5005729" cy="1427495"/>
            </a:xfrm>
          </p:grpSpPr>
          <p:sp>
            <p:nvSpPr>
              <p:cNvPr id="6511" name="Google Shape;6511;p8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512" name="Google Shape;6512;p8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513" name="Google Shape;6513;p858"/>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14" name="Google Shape;6514;p858"/>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15" name="Google Shape;6515;p858"/>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516" name="Google Shape;6516;p8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17" name="Google Shape;6517;p858"/>
          <p:cNvSpPr txBox="1">
            <a:spLocks noGrp="1"/>
          </p:cNvSpPr>
          <p:nvPr>
            <p:ph type="ftr" idx="11"/>
          </p:nvPr>
        </p:nvSpPr>
        <p:spPr>
          <a:xfrm>
            <a:off x="609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75.xml><?xml version="1.0" encoding="utf-8"?>
<p:sldLayout xmlns:a="http://schemas.openxmlformats.org/drawingml/2006/main" xmlns:r="http://schemas.openxmlformats.org/officeDocument/2006/relationships" xmlns:p="http://schemas.openxmlformats.org/presentationml/2006/main" matchingName="Comparison">
  <p:cSld name="Comparison 27">
    <p:spTree>
      <p:nvGrpSpPr>
        <p:cNvPr id="1" name="Shape 6518"/>
        <p:cNvGrpSpPr/>
        <p:nvPr/>
      </p:nvGrpSpPr>
      <p:grpSpPr>
        <a:xfrm>
          <a:off x="0" y="0"/>
          <a:ext cx="0" cy="0"/>
          <a:chOff x="0" y="0"/>
          <a:chExt cx="0" cy="0"/>
        </a:xfrm>
      </p:grpSpPr>
      <p:grpSp>
        <p:nvGrpSpPr>
          <p:cNvPr id="6519" name="Google Shape;6519;p859"/>
          <p:cNvGrpSpPr/>
          <p:nvPr/>
        </p:nvGrpSpPr>
        <p:grpSpPr>
          <a:xfrm>
            <a:off x="7191543" y="1"/>
            <a:ext cx="5000459" cy="1425992"/>
            <a:chOff x="7191542" y="1"/>
            <a:chExt cx="5000459" cy="1425992"/>
          </a:xfrm>
        </p:grpSpPr>
        <p:pic>
          <p:nvPicPr>
            <p:cNvPr id="6520" name="Google Shape;6520;p8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21" name="Google Shape;6521;p859"/>
            <p:cNvGrpSpPr/>
            <p:nvPr/>
          </p:nvGrpSpPr>
          <p:grpSpPr>
            <a:xfrm>
              <a:off x="7191542" y="1"/>
              <a:ext cx="5000459" cy="1425992"/>
              <a:chOff x="7186272" y="0"/>
              <a:chExt cx="5005729" cy="1427495"/>
            </a:xfrm>
          </p:grpSpPr>
          <p:sp>
            <p:nvSpPr>
              <p:cNvPr id="6522" name="Google Shape;6522;p8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523" name="Google Shape;6523;p8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524" name="Google Shape;6524;p85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25" name="Google Shape;6525;p859"/>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526" name="Google Shape;6526;p859"/>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27" name="Google Shape;6527;p85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528" name="Google Shape;6528;p85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29" name="Google Shape;6529;p85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530" name="Google Shape;6530;p8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31" name="Google Shape;6531;p8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76.xml><?xml version="1.0" encoding="utf-8"?>
<p:sldLayout xmlns:a="http://schemas.openxmlformats.org/drawingml/2006/main" xmlns:r="http://schemas.openxmlformats.org/officeDocument/2006/relationships" xmlns:p="http://schemas.openxmlformats.org/presentationml/2006/main" matchingName="50_Cover">
  <p:cSld name="50_Cover">
    <p:spTree>
      <p:nvGrpSpPr>
        <p:cNvPr id="1" name="Shape 6532"/>
        <p:cNvGrpSpPr/>
        <p:nvPr/>
      </p:nvGrpSpPr>
      <p:grpSpPr>
        <a:xfrm>
          <a:off x="0" y="0"/>
          <a:ext cx="0" cy="0"/>
          <a:chOff x="0" y="0"/>
          <a:chExt cx="0" cy="0"/>
        </a:xfrm>
      </p:grpSpPr>
      <p:sp>
        <p:nvSpPr>
          <p:cNvPr id="6533" name="Google Shape;6533;p860"/>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534" name="Google Shape;6534;p860"/>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35" name="Google Shape;6535;p860"/>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536" name="Google Shape;6536;p860"/>
          <p:cNvSpPr>
            <a:spLocks noGrp="1"/>
          </p:cNvSpPr>
          <p:nvPr>
            <p:ph type="pic" idx="2"/>
          </p:nvPr>
        </p:nvSpPr>
        <p:spPr>
          <a:xfrm>
            <a:off x="7118685" y="233915"/>
            <a:ext cx="5073316" cy="5943600"/>
          </a:xfrm>
          <a:prstGeom prst="rect">
            <a:avLst/>
          </a:prstGeom>
          <a:noFill/>
          <a:ln>
            <a:noFill/>
          </a:ln>
        </p:spPr>
      </p:sp>
      <p:grpSp>
        <p:nvGrpSpPr>
          <p:cNvPr id="6537" name="Google Shape;6537;p860"/>
          <p:cNvGrpSpPr/>
          <p:nvPr/>
        </p:nvGrpSpPr>
        <p:grpSpPr>
          <a:xfrm>
            <a:off x="0" y="5020348"/>
            <a:ext cx="12192000" cy="1837653"/>
            <a:chOff x="0" y="5020348"/>
            <a:chExt cx="12192000" cy="1837653"/>
          </a:xfrm>
        </p:grpSpPr>
        <p:sp>
          <p:nvSpPr>
            <p:cNvPr id="6538" name="Google Shape;6538;p86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539" name="Google Shape;6539;p86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540" name="Google Shape;6540;p86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77.xml><?xml version="1.0" encoding="utf-8"?>
<p:sldLayout xmlns:a="http://schemas.openxmlformats.org/drawingml/2006/main" xmlns:r="http://schemas.openxmlformats.org/officeDocument/2006/relationships" xmlns:p="http://schemas.openxmlformats.org/presentationml/2006/main" matchingName="49_Divider">
  <p:cSld name="49_Divider">
    <p:bg>
      <p:bgPr>
        <a:solidFill>
          <a:schemeClr val="lt2"/>
        </a:solidFill>
        <a:effectLst/>
      </p:bgPr>
    </p:bg>
    <p:spTree>
      <p:nvGrpSpPr>
        <p:cNvPr id="1" name="Shape 6541"/>
        <p:cNvGrpSpPr/>
        <p:nvPr/>
      </p:nvGrpSpPr>
      <p:grpSpPr>
        <a:xfrm>
          <a:off x="0" y="0"/>
          <a:ext cx="0" cy="0"/>
          <a:chOff x="0" y="0"/>
          <a:chExt cx="0" cy="0"/>
        </a:xfrm>
      </p:grpSpPr>
      <p:grpSp>
        <p:nvGrpSpPr>
          <p:cNvPr id="6542" name="Google Shape;6542;p861"/>
          <p:cNvGrpSpPr/>
          <p:nvPr/>
        </p:nvGrpSpPr>
        <p:grpSpPr>
          <a:xfrm>
            <a:off x="0" y="5020348"/>
            <a:ext cx="12192000" cy="1837653"/>
            <a:chOff x="0" y="5020347"/>
            <a:chExt cx="12192000" cy="1837653"/>
          </a:xfrm>
        </p:grpSpPr>
        <p:sp>
          <p:nvSpPr>
            <p:cNvPr id="6543" name="Google Shape;6543;p86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544" name="Google Shape;6544;p86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545" name="Google Shape;6545;p86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546" name="Google Shape;6546;p86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547" name="Google Shape;6547;p861"/>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48" name="Google Shape;6548;p861"/>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378.xml><?xml version="1.0" encoding="utf-8"?>
<p:sldLayout xmlns:a="http://schemas.openxmlformats.org/drawingml/2006/main" xmlns:r="http://schemas.openxmlformats.org/officeDocument/2006/relationships" xmlns:p="http://schemas.openxmlformats.org/presentationml/2006/main" matchingName="Comparison">
  <p:cSld name="Comparison 28">
    <p:spTree>
      <p:nvGrpSpPr>
        <p:cNvPr id="1" name="Shape 6549"/>
        <p:cNvGrpSpPr/>
        <p:nvPr/>
      </p:nvGrpSpPr>
      <p:grpSpPr>
        <a:xfrm>
          <a:off x="0" y="0"/>
          <a:ext cx="0" cy="0"/>
          <a:chOff x="0" y="0"/>
          <a:chExt cx="0" cy="0"/>
        </a:xfrm>
      </p:grpSpPr>
      <p:grpSp>
        <p:nvGrpSpPr>
          <p:cNvPr id="6550" name="Google Shape;6550;p862"/>
          <p:cNvGrpSpPr/>
          <p:nvPr/>
        </p:nvGrpSpPr>
        <p:grpSpPr>
          <a:xfrm>
            <a:off x="7191543" y="1"/>
            <a:ext cx="5000459" cy="1425992"/>
            <a:chOff x="7191542" y="1"/>
            <a:chExt cx="5000459" cy="1425992"/>
          </a:xfrm>
        </p:grpSpPr>
        <p:pic>
          <p:nvPicPr>
            <p:cNvPr id="6551" name="Google Shape;6551;p86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52" name="Google Shape;6552;p862"/>
            <p:cNvGrpSpPr/>
            <p:nvPr/>
          </p:nvGrpSpPr>
          <p:grpSpPr>
            <a:xfrm>
              <a:off x="7191542" y="1"/>
              <a:ext cx="5000459" cy="1425992"/>
              <a:chOff x="7186272" y="0"/>
              <a:chExt cx="5005729" cy="1427495"/>
            </a:xfrm>
          </p:grpSpPr>
          <p:sp>
            <p:nvSpPr>
              <p:cNvPr id="6553" name="Google Shape;6553;p86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554" name="Google Shape;6554;p86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555" name="Google Shape;6555;p86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56" name="Google Shape;6556;p862"/>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557" name="Google Shape;6557;p862"/>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58" name="Google Shape;6558;p86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559" name="Google Shape;6559;p86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60" name="Google Shape;6560;p86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561" name="Google Shape;6561;p86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62" name="Google Shape;6562;p86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79.xml><?xml version="1.0" encoding="utf-8"?>
<p:sldLayout xmlns:a="http://schemas.openxmlformats.org/drawingml/2006/main" xmlns:r="http://schemas.openxmlformats.org/officeDocument/2006/relationships" xmlns:p="http://schemas.openxmlformats.org/presentationml/2006/main" matchingName="51_Cover">
  <p:cSld name="51_Cover">
    <p:spTree>
      <p:nvGrpSpPr>
        <p:cNvPr id="1" name="Shape 6563"/>
        <p:cNvGrpSpPr/>
        <p:nvPr/>
      </p:nvGrpSpPr>
      <p:grpSpPr>
        <a:xfrm>
          <a:off x="0" y="0"/>
          <a:ext cx="0" cy="0"/>
          <a:chOff x="0" y="0"/>
          <a:chExt cx="0" cy="0"/>
        </a:xfrm>
      </p:grpSpPr>
      <p:sp>
        <p:nvSpPr>
          <p:cNvPr id="6564" name="Google Shape;6564;p863"/>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565" name="Google Shape;6565;p863"/>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66" name="Google Shape;6566;p863"/>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567" name="Google Shape;6567;p863"/>
          <p:cNvSpPr>
            <a:spLocks noGrp="1"/>
          </p:cNvSpPr>
          <p:nvPr>
            <p:ph type="pic" idx="2"/>
          </p:nvPr>
        </p:nvSpPr>
        <p:spPr>
          <a:xfrm>
            <a:off x="7118685" y="233915"/>
            <a:ext cx="5073316" cy="5943600"/>
          </a:xfrm>
          <a:prstGeom prst="rect">
            <a:avLst/>
          </a:prstGeom>
          <a:noFill/>
          <a:ln>
            <a:noFill/>
          </a:ln>
        </p:spPr>
      </p:sp>
      <p:grpSp>
        <p:nvGrpSpPr>
          <p:cNvPr id="6568" name="Google Shape;6568;p863"/>
          <p:cNvGrpSpPr/>
          <p:nvPr/>
        </p:nvGrpSpPr>
        <p:grpSpPr>
          <a:xfrm>
            <a:off x="0" y="5020348"/>
            <a:ext cx="12192000" cy="1837653"/>
            <a:chOff x="0" y="5020348"/>
            <a:chExt cx="12192000" cy="1837653"/>
          </a:xfrm>
        </p:grpSpPr>
        <p:sp>
          <p:nvSpPr>
            <p:cNvPr id="6569" name="Google Shape;6569;p86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570" name="Google Shape;6570;p86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571" name="Google Shape;6571;p86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7">
    <p:spTree>
      <p:nvGrpSpPr>
        <p:cNvPr id="1" name="Shape 11313"/>
        <p:cNvGrpSpPr/>
        <p:nvPr/>
      </p:nvGrpSpPr>
      <p:grpSpPr>
        <a:xfrm>
          <a:off x="0" y="0"/>
          <a:ext cx="0" cy="0"/>
          <a:chOff x="0" y="0"/>
          <a:chExt cx="0" cy="0"/>
        </a:xfrm>
      </p:grpSpPr>
      <p:sp>
        <p:nvSpPr>
          <p:cNvPr id="11314" name="Google Shape;11314;p1542"/>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1315" name="Google Shape;11315;p1542"/>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1316" name="Google Shape;11316;p1542"/>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317" name="Google Shape;11317;p1542"/>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318" name="Google Shape;11318;p1542"/>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1319" name="Google Shape;11319;p1542"/>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7132672" y="6364408"/>
            <a:ext cx="5059328" cy="493592"/>
          </a:xfrm>
          <a:prstGeom prst="rect">
            <a:avLst/>
          </a:prstGeom>
          <a:noFill/>
          <a:ln>
            <a:noFill/>
          </a:ln>
        </p:spPr>
      </p:pic>
    </p:spTree>
  </p:cSld>
  <p:clrMapOvr>
    <a:masterClrMapping/>
  </p:clrMapOvr>
</p:sldLayout>
</file>

<file path=ppt/slideLayouts/slideLayout2380.xml><?xml version="1.0" encoding="utf-8"?>
<p:sldLayout xmlns:a="http://schemas.openxmlformats.org/drawingml/2006/main" xmlns:r="http://schemas.openxmlformats.org/officeDocument/2006/relationships" xmlns:p="http://schemas.openxmlformats.org/presentationml/2006/main" matchingName="50_Divider">
  <p:cSld name="50_Divider">
    <p:bg>
      <p:bgPr>
        <a:solidFill>
          <a:schemeClr val="lt2"/>
        </a:solidFill>
        <a:effectLst/>
      </p:bgPr>
    </p:bg>
    <p:spTree>
      <p:nvGrpSpPr>
        <p:cNvPr id="1" name="Shape 6572"/>
        <p:cNvGrpSpPr/>
        <p:nvPr/>
      </p:nvGrpSpPr>
      <p:grpSpPr>
        <a:xfrm>
          <a:off x="0" y="0"/>
          <a:ext cx="0" cy="0"/>
          <a:chOff x="0" y="0"/>
          <a:chExt cx="0" cy="0"/>
        </a:xfrm>
      </p:grpSpPr>
      <p:grpSp>
        <p:nvGrpSpPr>
          <p:cNvPr id="6573" name="Google Shape;6573;p864"/>
          <p:cNvGrpSpPr/>
          <p:nvPr/>
        </p:nvGrpSpPr>
        <p:grpSpPr>
          <a:xfrm>
            <a:off x="0" y="5020348"/>
            <a:ext cx="12192000" cy="1837653"/>
            <a:chOff x="0" y="5020347"/>
            <a:chExt cx="12192000" cy="1837653"/>
          </a:xfrm>
        </p:grpSpPr>
        <p:sp>
          <p:nvSpPr>
            <p:cNvPr id="6574" name="Google Shape;6574;p86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575" name="Google Shape;6575;p86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576" name="Google Shape;6576;p86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577" name="Google Shape;6577;p86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578" name="Google Shape;6578;p864"/>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79" name="Google Shape;6579;p864"/>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381.xml><?xml version="1.0" encoding="utf-8"?>
<p:sldLayout xmlns:a="http://schemas.openxmlformats.org/drawingml/2006/main" xmlns:r="http://schemas.openxmlformats.org/officeDocument/2006/relationships" xmlns:p="http://schemas.openxmlformats.org/presentationml/2006/main" matchingName="Comparison">
  <p:cSld name="Comparison 29">
    <p:spTree>
      <p:nvGrpSpPr>
        <p:cNvPr id="1" name="Shape 6580"/>
        <p:cNvGrpSpPr/>
        <p:nvPr/>
      </p:nvGrpSpPr>
      <p:grpSpPr>
        <a:xfrm>
          <a:off x="0" y="0"/>
          <a:ext cx="0" cy="0"/>
          <a:chOff x="0" y="0"/>
          <a:chExt cx="0" cy="0"/>
        </a:xfrm>
      </p:grpSpPr>
      <p:grpSp>
        <p:nvGrpSpPr>
          <p:cNvPr id="6581" name="Google Shape;6581;p865"/>
          <p:cNvGrpSpPr/>
          <p:nvPr/>
        </p:nvGrpSpPr>
        <p:grpSpPr>
          <a:xfrm>
            <a:off x="7191543" y="1"/>
            <a:ext cx="5000459" cy="1425992"/>
            <a:chOff x="7191542" y="1"/>
            <a:chExt cx="5000459" cy="1425992"/>
          </a:xfrm>
        </p:grpSpPr>
        <p:pic>
          <p:nvPicPr>
            <p:cNvPr id="6582" name="Google Shape;6582;p8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83" name="Google Shape;6583;p865"/>
            <p:cNvGrpSpPr/>
            <p:nvPr/>
          </p:nvGrpSpPr>
          <p:grpSpPr>
            <a:xfrm>
              <a:off x="7191542" y="1"/>
              <a:ext cx="5000459" cy="1425992"/>
              <a:chOff x="7186272" y="0"/>
              <a:chExt cx="5005729" cy="1427495"/>
            </a:xfrm>
          </p:grpSpPr>
          <p:sp>
            <p:nvSpPr>
              <p:cNvPr id="6584" name="Google Shape;6584;p8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585" name="Google Shape;6585;p8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586" name="Google Shape;6586;p86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87" name="Google Shape;6587;p865"/>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588" name="Google Shape;6588;p865"/>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89" name="Google Shape;6589;p86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590" name="Google Shape;6590;p86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591" name="Google Shape;6591;p86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592" name="Google Shape;6592;p8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93" name="Google Shape;6593;p8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82.xml><?xml version="1.0" encoding="utf-8"?>
<p:sldLayout xmlns:a="http://schemas.openxmlformats.org/drawingml/2006/main" xmlns:r="http://schemas.openxmlformats.org/officeDocument/2006/relationships" xmlns:p="http://schemas.openxmlformats.org/presentationml/2006/main" matchingName="Comparison">
  <p:cSld name="Comparison 30">
    <p:spTree>
      <p:nvGrpSpPr>
        <p:cNvPr id="1" name="Shape 6594"/>
        <p:cNvGrpSpPr/>
        <p:nvPr/>
      </p:nvGrpSpPr>
      <p:grpSpPr>
        <a:xfrm>
          <a:off x="0" y="0"/>
          <a:ext cx="0" cy="0"/>
          <a:chOff x="0" y="0"/>
          <a:chExt cx="0" cy="0"/>
        </a:xfrm>
      </p:grpSpPr>
      <p:grpSp>
        <p:nvGrpSpPr>
          <p:cNvPr id="6595" name="Google Shape;6595;p866"/>
          <p:cNvGrpSpPr/>
          <p:nvPr/>
        </p:nvGrpSpPr>
        <p:grpSpPr>
          <a:xfrm>
            <a:off x="7191543" y="1"/>
            <a:ext cx="5000459" cy="1425992"/>
            <a:chOff x="7191542" y="1"/>
            <a:chExt cx="5000459" cy="1425992"/>
          </a:xfrm>
        </p:grpSpPr>
        <p:pic>
          <p:nvPicPr>
            <p:cNvPr id="6596" name="Google Shape;6596;p8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97" name="Google Shape;6597;p866"/>
            <p:cNvGrpSpPr/>
            <p:nvPr/>
          </p:nvGrpSpPr>
          <p:grpSpPr>
            <a:xfrm>
              <a:off x="7191542" y="1"/>
              <a:ext cx="5000459" cy="1425992"/>
              <a:chOff x="7186272" y="0"/>
              <a:chExt cx="5005729" cy="1427495"/>
            </a:xfrm>
          </p:grpSpPr>
          <p:sp>
            <p:nvSpPr>
              <p:cNvPr id="6598" name="Google Shape;6598;p8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599" name="Google Shape;6599;p8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600" name="Google Shape;6600;p86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01" name="Google Shape;6601;p866"/>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602" name="Google Shape;6602;p866"/>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603" name="Google Shape;6603;p86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604" name="Google Shape;6604;p86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605" name="Google Shape;6605;p86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606" name="Google Shape;6606;p8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07" name="Google Shape;6607;p8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83.xml><?xml version="1.0" encoding="utf-8"?>
<p:sldLayout xmlns:a="http://schemas.openxmlformats.org/drawingml/2006/main" xmlns:r="http://schemas.openxmlformats.org/officeDocument/2006/relationships" xmlns:p="http://schemas.openxmlformats.org/presentationml/2006/main" matchingName="52_Cover">
  <p:cSld name="52_Cover">
    <p:spTree>
      <p:nvGrpSpPr>
        <p:cNvPr id="1" name="Shape 6608"/>
        <p:cNvGrpSpPr/>
        <p:nvPr/>
      </p:nvGrpSpPr>
      <p:grpSpPr>
        <a:xfrm>
          <a:off x="0" y="0"/>
          <a:ext cx="0" cy="0"/>
          <a:chOff x="0" y="0"/>
          <a:chExt cx="0" cy="0"/>
        </a:xfrm>
      </p:grpSpPr>
      <p:sp>
        <p:nvSpPr>
          <p:cNvPr id="6609" name="Google Shape;6609;p867"/>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10" name="Google Shape;6610;p867"/>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11" name="Google Shape;6611;p867"/>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612" name="Google Shape;6612;p867"/>
          <p:cNvSpPr>
            <a:spLocks noGrp="1"/>
          </p:cNvSpPr>
          <p:nvPr>
            <p:ph type="pic" idx="2"/>
          </p:nvPr>
        </p:nvSpPr>
        <p:spPr>
          <a:xfrm>
            <a:off x="7118685" y="233915"/>
            <a:ext cx="5073316" cy="5943600"/>
          </a:xfrm>
          <a:prstGeom prst="rect">
            <a:avLst/>
          </a:prstGeom>
          <a:noFill/>
          <a:ln>
            <a:noFill/>
          </a:ln>
        </p:spPr>
      </p:sp>
      <p:grpSp>
        <p:nvGrpSpPr>
          <p:cNvPr id="6613" name="Google Shape;6613;p867"/>
          <p:cNvGrpSpPr/>
          <p:nvPr/>
        </p:nvGrpSpPr>
        <p:grpSpPr>
          <a:xfrm>
            <a:off x="0" y="5020348"/>
            <a:ext cx="12192000" cy="1837653"/>
            <a:chOff x="0" y="5020348"/>
            <a:chExt cx="12192000" cy="1837653"/>
          </a:xfrm>
        </p:grpSpPr>
        <p:sp>
          <p:nvSpPr>
            <p:cNvPr id="6614" name="Google Shape;6614;p86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15" name="Google Shape;6615;p86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616" name="Google Shape;6616;p86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84.xml><?xml version="1.0" encoding="utf-8"?>
<p:sldLayout xmlns:a="http://schemas.openxmlformats.org/drawingml/2006/main" xmlns:r="http://schemas.openxmlformats.org/officeDocument/2006/relationships" xmlns:p="http://schemas.openxmlformats.org/presentationml/2006/main" matchingName="51_Divider">
  <p:cSld name="51_Divider">
    <p:bg>
      <p:bgPr>
        <a:solidFill>
          <a:schemeClr val="lt2"/>
        </a:solidFill>
        <a:effectLst/>
      </p:bgPr>
    </p:bg>
    <p:spTree>
      <p:nvGrpSpPr>
        <p:cNvPr id="1" name="Shape 6617"/>
        <p:cNvGrpSpPr/>
        <p:nvPr/>
      </p:nvGrpSpPr>
      <p:grpSpPr>
        <a:xfrm>
          <a:off x="0" y="0"/>
          <a:ext cx="0" cy="0"/>
          <a:chOff x="0" y="0"/>
          <a:chExt cx="0" cy="0"/>
        </a:xfrm>
      </p:grpSpPr>
      <p:grpSp>
        <p:nvGrpSpPr>
          <p:cNvPr id="6618" name="Google Shape;6618;p868"/>
          <p:cNvGrpSpPr/>
          <p:nvPr/>
        </p:nvGrpSpPr>
        <p:grpSpPr>
          <a:xfrm>
            <a:off x="0" y="5020348"/>
            <a:ext cx="12192000" cy="1837653"/>
            <a:chOff x="0" y="5020347"/>
            <a:chExt cx="12192000" cy="1837653"/>
          </a:xfrm>
        </p:grpSpPr>
        <p:sp>
          <p:nvSpPr>
            <p:cNvPr id="6619" name="Google Shape;6619;p86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20" name="Google Shape;6620;p86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21" name="Google Shape;6621;p86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622" name="Google Shape;6622;p86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623" name="Google Shape;6623;p868"/>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24" name="Google Shape;6624;p868"/>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385.xml><?xml version="1.0" encoding="utf-8"?>
<p:sldLayout xmlns:a="http://schemas.openxmlformats.org/drawingml/2006/main" xmlns:r="http://schemas.openxmlformats.org/officeDocument/2006/relationships" xmlns:p="http://schemas.openxmlformats.org/presentationml/2006/main" matchingName="Comparison">
  <p:cSld name="Comparison 31">
    <p:spTree>
      <p:nvGrpSpPr>
        <p:cNvPr id="1" name="Shape 6625"/>
        <p:cNvGrpSpPr/>
        <p:nvPr/>
      </p:nvGrpSpPr>
      <p:grpSpPr>
        <a:xfrm>
          <a:off x="0" y="0"/>
          <a:ext cx="0" cy="0"/>
          <a:chOff x="0" y="0"/>
          <a:chExt cx="0" cy="0"/>
        </a:xfrm>
      </p:grpSpPr>
      <p:grpSp>
        <p:nvGrpSpPr>
          <p:cNvPr id="6626" name="Google Shape;6626;p869"/>
          <p:cNvGrpSpPr/>
          <p:nvPr/>
        </p:nvGrpSpPr>
        <p:grpSpPr>
          <a:xfrm>
            <a:off x="7191543" y="1"/>
            <a:ext cx="5000459" cy="1425992"/>
            <a:chOff x="7191542" y="1"/>
            <a:chExt cx="5000459" cy="1425992"/>
          </a:xfrm>
        </p:grpSpPr>
        <p:pic>
          <p:nvPicPr>
            <p:cNvPr id="6627" name="Google Shape;6627;p86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628" name="Google Shape;6628;p869"/>
            <p:cNvGrpSpPr/>
            <p:nvPr/>
          </p:nvGrpSpPr>
          <p:grpSpPr>
            <a:xfrm>
              <a:off x="7191542" y="1"/>
              <a:ext cx="5000459" cy="1425992"/>
              <a:chOff x="7186272" y="0"/>
              <a:chExt cx="5005729" cy="1427495"/>
            </a:xfrm>
          </p:grpSpPr>
          <p:sp>
            <p:nvSpPr>
              <p:cNvPr id="6629" name="Google Shape;6629;p86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630" name="Google Shape;6630;p86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631" name="Google Shape;6631;p86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32" name="Google Shape;6632;p869"/>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633" name="Google Shape;6633;p869"/>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634" name="Google Shape;6634;p86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635" name="Google Shape;6635;p86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636" name="Google Shape;6636;p86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637" name="Google Shape;6637;p86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38" name="Google Shape;6638;p86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86.xml><?xml version="1.0" encoding="utf-8"?>
<p:sldLayout xmlns:a="http://schemas.openxmlformats.org/drawingml/2006/main" xmlns:r="http://schemas.openxmlformats.org/officeDocument/2006/relationships" xmlns:p="http://schemas.openxmlformats.org/presentationml/2006/main" matchingName="53_Cover">
  <p:cSld name="53_Cover">
    <p:spTree>
      <p:nvGrpSpPr>
        <p:cNvPr id="1" name="Shape 6639"/>
        <p:cNvGrpSpPr/>
        <p:nvPr/>
      </p:nvGrpSpPr>
      <p:grpSpPr>
        <a:xfrm>
          <a:off x="0" y="0"/>
          <a:ext cx="0" cy="0"/>
          <a:chOff x="0" y="0"/>
          <a:chExt cx="0" cy="0"/>
        </a:xfrm>
      </p:grpSpPr>
      <p:sp>
        <p:nvSpPr>
          <p:cNvPr id="6640" name="Google Shape;6640;p870"/>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41" name="Google Shape;6641;p870"/>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42" name="Google Shape;6642;p870"/>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643" name="Google Shape;6643;p870"/>
          <p:cNvSpPr>
            <a:spLocks noGrp="1"/>
          </p:cNvSpPr>
          <p:nvPr>
            <p:ph type="pic" idx="2"/>
          </p:nvPr>
        </p:nvSpPr>
        <p:spPr>
          <a:xfrm>
            <a:off x="7118685" y="233915"/>
            <a:ext cx="5073316" cy="5943600"/>
          </a:xfrm>
          <a:prstGeom prst="rect">
            <a:avLst/>
          </a:prstGeom>
          <a:noFill/>
          <a:ln>
            <a:noFill/>
          </a:ln>
        </p:spPr>
      </p:sp>
      <p:grpSp>
        <p:nvGrpSpPr>
          <p:cNvPr id="6644" name="Google Shape;6644;p870"/>
          <p:cNvGrpSpPr/>
          <p:nvPr/>
        </p:nvGrpSpPr>
        <p:grpSpPr>
          <a:xfrm>
            <a:off x="0" y="5020348"/>
            <a:ext cx="12192000" cy="1837653"/>
            <a:chOff x="0" y="5020348"/>
            <a:chExt cx="12192000" cy="1837653"/>
          </a:xfrm>
        </p:grpSpPr>
        <p:sp>
          <p:nvSpPr>
            <p:cNvPr id="6645" name="Google Shape;6645;p87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46" name="Google Shape;6646;p87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647" name="Google Shape;6647;p87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87.xml><?xml version="1.0" encoding="utf-8"?>
<p:sldLayout xmlns:a="http://schemas.openxmlformats.org/drawingml/2006/main" xmlns:r="http://schemas.openxmlformats.org/officeDocument/2006/relationships" xmlns:p="http://schemas.openxmlformats.org/presentationml/2006/main" matchingName="52_Divider">
  <p:cSld name="52_Divider">
    <p:bg>
      <p:bgPr>
        <a:solidFill>
          <a:schemeClr val="lt2"/>
        </a:solidFill>
        <a:effectLst/>
      </p:bgPr>
    </p:bg>
    <p:spTree>
      <p:nvGrpSpPr>
        <p:cNvPr id="1" name="Shape 6648"/>
        <p:cNvGrpSpPr/>
        <p:nvPr/>
      </p:nvGrpSpPr>
      <p:grpSpPr>
        <a:xfrm>
          <a:off x="0" y="0"/>
          <a:ext cx="0" cy="0"/>
          <a:chOff x="0" y="0"/>
          <a:chExt cx="0" cy="0"/>
        </a:xfrm>
      </p:grpSpPr>
      <p:grpSp>
        <p:nvGrpSpPr>
          <p:cNvPr id="6649" name="Google Shape;6649;p871"/>
          <p:cNvGrpSpPr/>
          <p:nvPr/>
        </p:nvGrpSpPr>
        <p:grpSpPr>
          <a:xfrm>
            <a:off x="0" y="5020348"/>
            <a:ext cx="12192000" cy="1837653"/>
            <a:chOff x="0" y="5020347"/>
            <a:chExt cx="12192000" cy="1837653"/>
          </a:xfrm>
        </p:grpSpPr>
        <p:sp>
          <p:nvSpPr>
            <p:cNvPr id="6650" name="Google Shape;6650;p87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51" name="Google Shape;6651;p87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52" name="Google Shape;6652;p87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653" name="Google Shape;6653;p87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654" name="Google Shape;6654;p871"/>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55" name="Google Shape;6655;p871"/>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388.xml><?xml version="1.0" encoding="utf-8"?>
<p:sldLayout xmlns:a="http://schemas.openxmlformats.org/drawingml/2006/main" xmlns:r="http://schemas.openxmlformats.org/officeDocument/2006/relationships" xmlns:p="http://schemas.openxmlformats.org/presentationml/2006/main" matchingName="Comparison">
  <p:cSld name="Comparison 32">
    <p:spTree>
      <p:nvGrpSpPr>
        <p:cNvPr id="1" name="Shape 6656"/>
        <p:cNvGrpSpPr/>
        <p:nvPr/>
      </p:nvGrpSpPr>
      <p:grpSpPr>
        <a:xfrm>
          <a:off x="0" y="0"/>
          <a:ext cx="0" cy="0"/>
          <a:chOff x="0" y="0"/>
          <a:chExt cx="0" cy="0"/>
        </a:xfrm>
      </p:grpSpPr>
      <p:grpSp>
        <p:nvGrpSpPr>
          <p:cNvPr id="6657" name="Google Shape;6657;p872"/>
          <p:cNvGrpSpPr/>
          <p:nvPr/>
        </p:nvGrpSpPr>
        <p:grpSpPr>
          <a:xfrm>
            <a:off x="7191543" y="1"/>
            <a:ext cx="5000459" cy="1425992"/>
            <a:chOff x="7191542" y="1"/>
            <a:chExt cx="5000459" cy="1425992"/>
          </a:xfrm>
        </p:grpSpPr>
        <p:pic>
          <p:nvPicPr>
            <p:cNvPr id="6658" name="Google Shape;6658;p8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659" name="Google Shape;6659;p872"/>
            <p:cNvGrpSpPr/>
            <p:nvPr/>
          </p:nvGrpSpPr>
          <p:grpSpPr>
            <a:xfrm>
              <a:off x="7191542" y="1"/>
              <a:ext cx="5000459" cy="1425992"/>
              <a:chOff x="7186272" y="0"/>
              <a:chExt cx="5005729" cy="1427495"/>
            </a:xfrm>
          </p:grpSpPr>
          <p:sp>
            <p:nvSpPr>
              <p:cNvPr id="6660" name="Google Shape;6660;p8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661" name="Google Shape;6661;p8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662" name="Google Shape;6662;p87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63" name="Google Shape;6663;p872"/>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664" name="Google Shape;6664;p872"/>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665" name="Google Shape;6665;p87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666" name="Google Shape;6666;p87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667" name="Google Shape;6667;p87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668" name="Google Shape;6668;p8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69" name="Google Shape;6669;p87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389.xml><?xml version="1.0" encoding="utf-8"?>
<p:sldLayout xmlns:a="http://schemas.openxmlformats.org/drawingml/2006/main" xmlns:r="http://schemas.openxmlformats.org/officeDocument/2006/relationships" xmlns:p="http://schemas.openxmlformats.org/presentationml/2006/main" matchingName="54_Cover">
  <p:cSld name="54_Cover">
    <p:spTree>
      <p:nvGrpSpPr>
        <p:cNvPr id="1" name="Shape 6670"/>
        <p:cNvGrpSpPr/>
        <p:nvPr/>
      </p:nvGrpSpPr>
      <p:grpSpPr>
        <a:xfrm>
          <a:off x="0" y="0"/>
          <a:ext cx="0" cy="0"/>
          <a:chOff x="0" y="0"/>
          <a:chExt cx="0" cy="0"/>
        </a:xfrm>
      </p:grpSpPr>
      <p:sp>
        <p:nvSpPr>
          <p:cNvPr id="6671" name="Google Shape;6671;p873"/>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72" name="Google Shape;6672;p873"/>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73" name="Google Shape;6673;p873"/>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674" name="Google Shape;6674;p873"/>
          <p:cNvSpPr>
            <a:spLocks noGrp="1"/>
          </p:cNvSpPr>
          <p:nvPr>
            <p:ph type="pic" idx="2"/>
          </p:nvPr>
        </p:nvSpPr>
        <p:spPr>
          <a:xfrm>
            <a:off x="7118685" y="233915"/>
            <a:ext cx="5073316" cy="5943600"/>
          </a:xfrm>
          <a:prstGeom prst="rect">
            <a:avLst/>
          </a:prstGeom>
          <a:noFill/>
          <a:ln>
            <a:noFill/>
          </a:ln>
        </p:spPr>
      </p:sp>
      <p:grpSp>
        <p:nvGrpSpPr>
          <p:cNvPr id="6675" name="Google Shape;6675;p873"/>
          <p:cNvGrpSpPr/>
          <p:nvPr/>
        </p:nvGrpSpPr>
        <p:grpSpPr>
          <a:xfrm>
            <a:off x="0" y="5020348"/>
            <a:ext cx="12192000" cy="1837653"/>
            <a:chOff x="0" y="5020348"/>
            <a:chExt cx="12192000" cy="1837653"/>
          </a:xfrm>
        </p:grpSpPr>
        <p:sp>
          <p:nvSpPr>
            <p:cNvPr id="6676" name="Google Shape;6676;p87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677" name="Google Shape;6677;p87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678" name="Google Shape;6678;p87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matchingName="1_Title Slide">
  <p:cSld name="1_Title Slide 2 3">
    <p:spTree>
      <p:nvGrpSpPr>
        <p:cNvPr id="1" name="Shape 11320"/>
        <p:cNvGrpSpPr/>
        <p:nvPr/>
      </p:nvGrpSpPr>
      <p:grpSpPr>
        <a:xfrm>
          <a:off x="0" y="0"/>
          <a:ext cx="0" cy="0"/>
          <a:chOff x="0" y="0"/>
          <a:chExt cx="0" cy="0"/>
        </a:xfrm>
      </p:grpSpPr>
      <p:sp>
        <p:nvSpPr>
          <p:cNvPr id="11321" name="Google Shape;11321;p1543"/>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322" name="Google Shape;11322;p1543"/>
          <p:cNvPicPr preferRelativeResize="0"/>
          <p:nvPr/>
        </p:nvPicPr>
        <p:blipFill rotWithShape="1">
          <a:blip r:embed="rId2">
            <a:alphaModFix/>
          </a:blip>
          <a:srcRect/>
          <a:stretch/>
        </p:blipFill>
        <p:spPr>
          <a:xfrm>
            <a:off x="7945967" y="408518"/>
            <a:ext cx="3706284" cy="1813983"/>
          </a:xfrm>
          <a:prstGeom prst="rect">
            <a:avLst/>
          </a:prstGeom>
          <a:noFill/>
          <a:ln>
            <a:noFill/>
          </a:ln>
        </p:spPr>
      </p:pic>
      <p:grpSp>
        <p:nvGrpSpPr>
          <p:cNvPr id="11323" name="Google Shape;11323;p1543"/>
          <p:cNvGrpSpPr/>
          <p:nvPr/>
        </p:nvGrpSpPr>
        <p:grpSpPr>
          <a:xfrm>
            <a:off x="0" y="0"/>
            <a:ext cx="1862667" cy="6629400"/>
            <a:chOff x="-15876" y="0"/>
            <a:chExt cx="1927803" cy="6858000"/>
          </a:xfrm>
        </p:grpSpPr>
        <p:sp>
          <p:nvSpPr>
            <p:cNvPr id="11324" name="Google Shape;11324;p1543"/>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325" name="Google Shape;11325;p1543"/>
            <p:cNvPicPr preferRelativeResize="0"/>
            <p:nvPr/>
          </p:nvPicPr>
          <p:blipFill rotWithShape="1">
            <a:blip r:embed="rId3">
              <a:alphaModFix/>
            </a:blip>
            <a:srcRect/>
            <a:stretch/>
          </p:blipFill>
          <p:spPr>
            <a:xfrm>
              <a:off x="-15876" y="0"/>
              <a:ext cx="1927803" cy="6858000"/>
            </a:xfrm>
            <a:prstGeom prst="rect">
              <a:avLst/>
            </a:prstGeom>
            <a:solidFill>
              <a:schemeClr val="dk2"/>
            </a:solidFill>
            <a:ln>
              <a:noFill/>
            </a:ln>
          </p:spPr>
        </p:pic>
      </p:grpSp>
      <p:sp>
        <p:nvSpPr>
          <p:cNvPr id="11326" name="Google Shape;11326;p1543"/>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1327" name="Google Shape;11327;p1543"/>
          <p:cNvSpPr txBox="1">
            <a:spLocks noGrp="1"/>
          </p:cNvSpPr>
          <p:nvPr>
            <p:ph type="ctrTitle"/>
          </p:nvPr>
        </p:nvSpPr>
        <p:spPr>
          <a:xfrm>
            <a:off x="1621872" y="1806429"/>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3">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28" name="Google Shape;11328;p1543"/>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329" name="Google Shape;11329;p1543"/>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90.xml><?xml version="1.0" encoding="utf-8"?>
<p:sldLayout xmlns:a="http://schemas.openxmlformats.org/drawingml/2006/main" xmlns:r="http://schemas.openxmlformats.org/officeDocument/2006/relationships" xmlns:p="http://schemas.openxmlformats.org/presentationml/2006/main" matchingName="20_Title and Bullets Layout">
  <p:cSld name="20_Title and Bullets Layout">
    <p:spTree>
      <p:nvGrpSpPr>
        <p:cNvPr id="1" name="Shape 6679"/>
        <p:cNvGrpSpPr/>
        <p:nvPr/>
      </p:nvGrpSpPr>
      <p:grpSpPr>
        <a:xfrm>
          <a:off x="0" y="0"/>
          <a:ext cx="0" cy="0"/>
          <a:chOff x="0" y="0"/>
          <a:chExt cx="0" cy="0"/>
        </a:xfrm>
      </p:grpSpPr>
      <p:sp>
        <p:nvSpPr>
          <p:cNvPr id="6680" name="Google Shape;6680;p874"/>
          <p:cNvSpPr txBox="1">
            <a:spLocks noGrp="1"/>
          </p:cNvSpPr>
          <p:nvPr>
            <p:ph type="title"/>
          </p:nvPr>
        </p:nvSpPr>
        <p:spPr>
          <a:xfrm>
            <a:off x="848991" y="753069"/>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81" name="Google Shape;6681;p87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682" name="Google Shape;6682;p874"/>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683" name="Google Shape;6683;p874"/>
          <p:cNvSpPr txBox="1">
            <a:spLocks noGrp="1"/>
          </p:cNvSpPr>
          <p:nvPr>
            <p:ph type="body" idx="1"/>
          </p:nvPr>
        </p:nvSpPr>
        <p:spPr>
          <a:xfrm>
            <a:off x="848784"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6684" name="Google Shape;6684;p87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91.xml><?xml version="1.0" encoding="utf-8"?>
<p:sldLayout xmlns:a="http://schemas.openxmlformats.org/drawingml/2006/main" xmlns:r="http://schemas.openxmlformats.org/officeDocument/2006/relationships" xmlns:p="http://schemas.openxmlformats.org/presentationml/2006/main" matchingName="44_Title and Content">
  <p:cSld name="44_Title and Content">
    <p:spTree>
      <p:nvGrpSpPr>
        <p:cNvPr id="1" name="Shape 6685"/>
        <p:cNvGrpSpPr/>
        <p:nvPr/>
      </p:nvGrpSpPr>
      <p:grpSpPr>
        <a:xfrm>
          <a:off x="0" y="0"/>
          <a:ext cx="0" cy="0"/>
          <a:chOff x="0" y="0"/>
          <a:chExt cx="0" cy="0"/>
        </a:xfrm>
      </p:grpSpPr>
      <p:sp>
        <p:nvSpPr>
          <p:cNvPr id="6686" name="Google Shape;6686;p87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6687" name="Google Shape;6687;p875"/>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688" name="Google Shape;6688;p875"/>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689" name="Google Shape;6689;p875"/>
          <p:cNvSpPr txBox="1">
            <a:spLocks noGrp="1"/>
          </p:cNvSpPr>
          <p:nvPr>
            <p:ph type="title"/>
          </p:nvPr>
        </p:nvSpPr>
        <p:spPr>
          <a:xfrm>
            <a:off x="848989" y="776079"/>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90" name="Google Shape;6690;p875"/>
          <p:cNvSpPr txBox="1">
            <a:spLocks noGrp="1"/>
          </p:cNvSpPr>
          <p:nvPr>
            <p:ph type="body" idx="1"/>
          </p:nvPr>
        </p:nvSpPr>
        <p:spPr>
          <a:xfrm>
            <a:off x="848989"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92.xml><?xml version="1.0" encoding="utf-8"?>
<p:sldLayout xmlns:a="http://schemas.openxmlformats.org/drawingml/2006/main" xmlns:r="http://schemas.openxmlformats.org/officeDocument/2006/relationships" xmlns:p="http://schemas.openxmlformats.org/presentationml/2006/main" matchingName="20_Two Section | Picture and Copy Layout">
  <p:cSld name="20_Two Section | Picture and Copy Layout">
    <p:spTree>
      <p:nvGrpSpPr>
        <p:cNvPr id="1" name="Shape 6691"/>
        <p:cNvGrpSpPr/>
        <p:nvPr/>
      </p:nvGrpSpPr>
      <p:grpSpPr>
        <a:xfrm>
          <a:off x="0" y="0"/>
          <a:ext cx="0" cy="0"/>
          <a:chOff x="0" y="0"/>
          <a:chExt cx="0" cy="0"/>
        </a:xfrm>
      </p:grpSpPr>
      <p:sp>
        <p:nvSpPr>
          <p:cNvPr id="6692" name="Google Shape;6692;p876"/>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693" name="Google Shape;6693;p876"/>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694" name="Google Shape;6694;p876"/>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695" name="Google Shape;6695;p876"/>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696" name="Google Shape;6696;p876"/>
          <p:cNvSpPr txBox="1">
            <a:spLocks noGrp="1"/>
          </p:cNvSpPr>
          <p:nvPr>
            <p:ph type="title"/>
          </p:nvPr>
        </p:nvSpPr>
        <p:spPr>
          <a:xfrm>
            <a:off x="5549397" y="1123750"/>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697" name="Google Shape;6697;p876"/>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93.xml><?xml version="1.0" encoding="utf-8"?>
<p:sldLayout xmlns:a="http://schemas.openxmlformats.org/drawingml/2006/main" xmlns:r="http://schemas.openxmlformats.org/officeDocument/2006/relationships" xmlns:p="http://schemas.openxmlformats.org/presentationml/2006/main" matchingName="27_Title Slide_Yale Blue">
  <p:cSld name="27_Title Slide_Yale Blue">
    <p:spTree>
      <p:nvGrpSpPr>
        <p:cNvPr id="1" name="Shape 6698"/>
        <p:cNvGrpSpPr/>
        <p:nvPr/>
      </p:nvGrpSpPr>
      <p:grpSpPr>
        <a:xfrm>
          <a:off x="0" y="0"/>
          <a:ext cx="0" cy="0"/>
          <a:chOff x="0" y="0"/>
          <a:chExt cx="0" cy="0"/>
        </a:xfrm>
      </p:grpSpPr>
      <p:sp>
        <p:nvSpPr>
          <p:cNvPr id="6699" name="Google Shape;6699;p877"/>
          <p:cNvSpPr txBox="1">
            <a:spLocks noGrp="1"/>
          </p:cNvSpPr>
          <p:nvPr>
            <p:ph type="body" idx="1"/>
          </p:nvPr>
        </p:nvSpPr>
        <p:spPr>
          <a:xfrm>
            <a:off x="2826556" y="5400858"/>
            <a:ext cx="8178613" cy="379656"/>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700" name="Google Shape;6700;p877"/>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01" name="Google Shape;6701;p87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6702" name="Google Shape;6702;p87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03" name="Google Shape;6703;p87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6704" name="Google Shape;6704;p877"/>
          <p:cNvSpPr/>
          <p:nvPr/>
        </p:nvSpPr>
        <p:spPr>
          <a:xfrm rot="10800000">
            <a:off x="2"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6705" name="Google Shape;6705;p877"/>
          <p:cNvSpPr/>
          <p:nvPr/>
        </p:nvSpPr>
        <p:spPr>
          <a:xfrm>
            <a:off x="0" y="6115052"/>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6706" name="Google Shape;6706;p877"/>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6707" name="Google Shape;6707;p877"/>
          <p:cNvPicPr preferRelativeResize="0"/>
          <p:nvPr/>
        </p:nvPicPr>
        <p:blipFill rotWithShape="1">
          <a:blip r:embed="rId2">
            <a:alphaModFix/>
          </a:blip>
          <a:srcRect/>
          <a:stretch/>
        </p:blipFill>
        <p:spPr>
          <a:xfrm>
            <a:off x="2829835" y="4178329"/>
            <a:ext cx="4395959" cy="1140163"/>
          </a:xfrm>
          <a:prstGeom prst="rect">
            <a:avLst/>
          </a:prstGeom>
          <a:noFill/>
          <a:ln>
            <a:noFill/>
          </a:ln>
        </p:spPr>
      </p:pic>
    </p:spTree>
  </p:cSld>
  <p:clrMapOvr>
    <a:masterClrMapping/>
  </p:clrMapOvr>
</p:sldLayout>
</file>

<file path=ppt/slideLayouts/slideLayout2394.xml><?xml version="1.0" encoding="utf-8"?>
<p:sldLayout xmlns:a="http://schemas.openxmlformats.org/drawingml/2006/main" xmlns:r="http://schemas.openxmlformats.org/officeDocument/2006/relationships" xmlns:p="http://schemas.openxmlformats.org/presentationml/2006/main" showMasterSp="0" matchingName="2_Table of Content">
  <p:cSld name="2_Table of Content">
    <p:spTree>
      <p:nvGrpSpPr>
        <p:cNvPr id="1" name="Shape 6708"/>
        <p:cNvGrpSpPr/>
        <p:nvPr/>
      </p:nvGrpSpPr>
      <p:grpSpPr>
        <a:xfrm>
          <a:off x="0" y="0"/>
          <a:ext cx="0" cy="0"/>
          <a:chOff x="0" y="0"/>
          <a:chExt cx="0" cy="0"/>
        </a:xfrm>
      </p:grpSpPr>
      <p:sp>
        <p:nvSpPr>
          <p:cNvPr id="6709" name="Google Shape;6709;p878"/>
          <p:cNvSpPr/>
          <p:nvPr/>
        </p:nvSpPr>
        <p:spPr>
          <a:xfrm>
            <a:off x="-10584" y="6620933"/>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6710" name="Google Shape;6710;p878"/>
          <p:cNvSpPr txBox="1">
            <a:spLocks noGrp="1"/>
          </p:cNvSpPr>
          <p:nvPr>
            <p:ph type="title"/>
          </p:nvPr>
        </p:nvSpPr>
        <p:spPr>
          <a:xfrm>
            <a:off x="218115" y="224840"/>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11" name="Google Shape;6711;p878"/>
          <p:cNvSpPr txBox="1">
            <a:spLocks noGrp="1"/>
          </p:cNvSpPr>
          <p:nvPr>
            <p:ph type="body" idx="1"/>
          </p:nvPr>
        </p:nvSpPr>
        <p:spPr>
          <a:xfrm>
            <a:off x="218115" y="917198"/>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712" name="Google Shape;6712;p878"/>
          <p:cNvSpPr txBox="1">
            <a:spLocks noGrp="1"/>
          </p:cNvSpPr>
          <p:nvPr>
            <p:ph type="body" idx="2"/>
          </p:nvPr>
        </p:nvSpPr>
        <p:spPr>
          <a:xfrm>
            <a:off x="3858938" y="5969002"/>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713" name="Google Shape;6713;p87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6714" name="Google Shape;6714;p878"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2" y="5969000"/>
            <a:ext cx="3704343" cy="651933"/>
          </a:xfrm>
          <a:prstGeom prst="rect">
            <a:avLst/>
          </a:prstGeom>
          <a:noFill/>
          <a:ln>
            <a:noFill/>
          </a:ln>
        </p:spPr>
      </p:pic>
    </p:spTree>
  </p:cSld>
  <p:clrMapOvr>
    <a:masterClrMapping/>
  </p:clrMapOvr>
</p:sldLayout>
</file>

<file path=ppt/slideLayouts/slideLayout2395.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7">
    <p:spTree>
      <p:nvGrpSpPr>
        <p:cNvPr id="1" name="Shape 6715"/>
        <p:cNvGrpSpPr/>
        <p:nvPr/>
      </p:nvGrpSpPr>
      <p:grpSpPr>
        <a:xfrm>
          <a:off x="0" y="0"/>
          <a:ext cx="0" cy="0"/>
          <a:chOff x="0" y="0"/>
          <a:chExt cx="0" cy="0"/>
        </a:xfrm>
      </p:grpSpPr>
      <p:sp>
        <p:nvSpPr>
          <p:cNvPr id="6716" name="Google Shape;6716;p879"/>
          <p:cNvSpPr txBox="1">
            <a:spLocks noGrp="1"/>
          </p:cNvSpPr>
          <p:nvPr>
            <p:ph type="title"/>
          </p:nvPr>
        </p:nvSpPr>
        <p:spPr>
          <a:xfrm>
            <a:off x="848991" y="753069"/>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17" name="Google Shape;6717;p87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718" name="Google Shape;6718;p879"/>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719" name="Google Shape;6719;p879"/>
          <p:cNvSpPr txBox="1">
            <a:spLocks noGrp="1"/>
          </p:cNvSpPr>
          <p:nvPr>
            <p:ph type="body" idx="1"/>
          </p:nvPr>
        </p:nvSpPr>
        <p:spPr>
          <a:xfrm>
            <a:off x="848784"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6720" name="Google Shape;6720;p879"/>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96.xml><?xml version="1.0" encoding="utf-8"?>
<p:sldLayout xmlns:a="http://schemas.openxmlformats.org/drawingml/2006/main" xmlns:r="http://schemas.openxmlformats.org/officeDocument/2006/relationships" xmlns:p="http://schemas.openxmlformats.org/presentationml/2006/main" matchingName="1_Title and Content">
  <p:cSld name="1_Title and Content 5">
    <p:spTree>
      <p:nvGrpSpPr>
        <p:cNvPr id="1" name="Shape 6721"/>
        <p:cNvGrpSpPr/>
        <p:nvPr/>
      </p:nvGrpSpPr>
      <p:grpSpPr>
        <a:xfrm>
          <a:off x="0" y="0"/>
          <a:ext cx="0" cy="0"/>
          <a:chOff x="0" y="0"/>
          <a:chExt cx="0" cy="0"/>
        </a:xfrm>
      </p:grpSpPr>
      <p:sp>
        <p:nvSpPr>
          <p:cNvPr id="6722" name="Google Shape;6722;p88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6723" name="Google Shape;6723;p880"/>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724" name="Google Shape;6724;p880"/>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725" name="Google Shape;6725;p880"/>
          <p:cNvSpPr txBox="1">
            <a:spLocks noGrp="1"/>
          </p:cNvSpPr>
          <p:nvPr>
            <p:ph type="title"/>
          </p:nvPr>
        </p:nvSpPr>
        <p:spPr>
          <a:xfrm>
            <a:off x="848989" y="776079"/>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26" name="Google Shape;6726;p880"/>
          <p:cNvSpPr txBox="1">
            <a:spLocks noGrp="1"/>
          </p:cNvSpPr>
          <p:nvPr>
            <p:ph type="body" idx="1"/>
          </p:nvPr>
        </p:nvSpPr>
        <p:spPr>
          <a:xfrm>
            <a:off x="848989"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397.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7">
    <p:spTree>
      <p:nvGrpSpPr>
        <p:cNvPr id="1" name="Shape 6727"/>
        <p:cNvGrpSpPr/>
        <p:nvPr/>
      </p:nvGrpSpPr>
      <p:grpSpPr>
        <a:xfrm>
          <a:off x="0" y="0"/>
          <a:ext cx="0" cy="0"/>
          <a:chOff x="0" y="0"/>
          <a:chExt cx="0" cy="0"/>
        </a:xfrm>
      </p:grpSpPr>
      <p:sp>
        <p:nvSpPr>
          <p:cNvPr id="6728" name="Google Shape;6728;p88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729" name="Google Shape;6729;p881"/>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6730" name="Google Shape;6730;p881"/>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731" name="Google Shape;6731;p881"/>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732" name="Google Shape;6732;p881"/>
          <p:cNvSpPr txBox="1">
            <a:spLocks noGrp="1"/>
          </p:cNvSpPr>
          <p:nvPr>
            <p:ph type="title"/>
          </p:nvPr>
        </p:nvSpPr>
        <p:spPr>
          <a:xfrm>
            <a:off x="5549397" y="1123750"/>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733" name="Google Shape;6733;p88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398.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6734"/>
        <p:cNvGrpSpPr/>
        <p:nvPr/>
      </p:nvGrpSpPr>
      <p:grpSpPr>
        <a:xfrm>
          <a:off x="0" y="0"/>
          <a:ext cx="0" cy="0"/>
          <a:chOff x="0" y="0"/>
          <a:chExt cx="0" cy="0"/>
        </a:xfrm>
      </p:grpSpPr>
      <p:sp>
        <p:nvSpPr>
          <p:cNvPr id="6735" name="Google Shape;6735;p882"/>
          <p:cNvSpPr txBox="1">
            <a:spLocks noGrp="1"/>
          </p:cNvSpPr>
          <p:nvPr>
            <p:ph type="title"/>
          </p:nvPr>
        </p:nvSpPr>
        <p:spPr>
          <a:xfrm>
            <a:off x="963084" y="4406904"/>
            <a:ext cx="10363200" cy="1362075"/>
          </a:xfrm>
          <a:prstGeom prst="rect">
            <a:avLst/>
          </a:prstGeom>
          <a:noFill/>
          <a:ln>
            <a:noFill/>
          </a:ln>
        </p:spPr>
        <p:txBody>
          <a:bodyPr spcFirstLastPara="1" wrap="square" lIns="91425" tIns="45700" rIns="91425" bIns="45700" anchor="t" anchorCtr="0">
            <a:noAutofit/>
          </a:bodyPr>
          <a:lstStyle>
            <a:lvl1pPr lvl="0" algn="l">
              <a:lnSpc>
                <a:spcPct val="100000"/>
              </a:lnSpc>
              <a:spcBef>
                <a:spcPts val="0"/>
              </a:spcBef>
              <a:spcAft>
                <a:spcPts val="0"/>
              </a:spcAft>
              <a:buClr>
                <a:schemeClr val="accent1"/>
              </a:buClr>
              <a:buSzPts val="4000"/>
              <a:buFont typeface="Calibri"/>
              <a:buNone/>
              <a:defRPr sz="4000"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36" name="Google Shape;6736;p882"/>
          <p:cNvSpPr txBox="1">
            <a:spLocks noGrp="1"/>
          </p:cNvSpPr>
          <p:nvPr>
            <p:ph type="body" idx="1"/>
          </p:nvPr>
        </p:nvSpPr>
        <p:spPr>
          <a:xfrm>
            <a:off x="963084" y="2906713"/>
            <a:ext cx="10363200" cy="1500187"/>
          </a:xfrm>
          <a:prstGeom prst="rect">
            <a:avLst/>
          </a:prstGeom>
          <a:noFill/>
          <a:ln>
            <a:noFill/>
          </a:ln>
        </p:spPr>
        <p:txBody>
          <a:bodyPr spcFirstLastPara="1" wrap="square" lIns="91425" tIns="45700" rIns="91425" bIns="45700" anchor="b" anchorCtr="0">
            <a:noAutofit/>
          </a:bodyPr>
          <a:lstStyle>
            <a:lvl1pPr marL="457200" lvl="0" indent="-228600" algn="l">
              <a:lnSpc>
                <a:spcPct val="100000"/>
              </a:lnSpc>
              <a:spcBef>
                <a:spcPts val="1000"/>
              </a:spcBef>
              <a:spcAft>
                <a:spcPts val="0"/>
              </a:spcAft>
              <a:buSzPts val="2000"/>
              <a:buNone/>
              <a:defRPr sz="2000">
                <a:solidFill>
                  <a:srgbClr val="919497"/>
                </a:solidFill>
              </a:defRPr>
            </a:lvl1pPr>
            <a:lvl2pPr marL="914400" lvl="1" indent="-228600" algn="l">
              <a:lnSpc>
                <a:spcPct val="100000"/>
              </a:lnSpc>
              <a:spcBef>
                <a:spcPts val="1000"/>
              </a:spcBef>
              <a:spcAft>
                <a:spcPts val="0"/>
              </a:spcAft>
              <a:buSzPts val="1800"/>
              <a:buNone/>
              <a:defRPr sz="1800">
                <a:solidFill>
                  <a:srgbClr val="919497"/>
                </a:solidFill>
              </a:defRPr>
            </a:lvl2pPr>
            <a:lvl3pPr marL="1371600" lvl="2" indent="-228600" algn="l">
              <a:lnSpc>
                <a:spcPct val="100000"/>
              </a:lnSpc>
              <a:spcBef>
                <a:spcPts val="1000"/>
              </a:spcBef>
              <a:spcAft>
                <a:spcPts val="0"/>
              </a:spcAft>
              <a:buSzPts val="1600"/>
              <a:buNone/>
              <a:defRPr sz="1600">
                <a:solidFill>
                  <a:srgbClr val="919497"/>
                </a:solidFill>
              </a:defRPr>
            </a:lvl3pPr>
            <a:lvl4pPr marL="1828800" lvl="3" indent="-228600" algn="l">
              <a:lnSpc>
                <a:spcPct val="100000"/>
              </a:lnSpc>
              <a:spcBef>
                <a:spcPts val="1000"/>
              </a:spcBef>
              <a:spcAft>
                <a:spcPts val="0"/>
              </a:spcAft>
              <a:buSzPts val="1400"/>
              <a:buNone/>
              <a:defRPr sz="1400">
                <a:solidFill>
                  <a:srgbClr val="919497"/>
                </a:solidFill>
              </a:defRPr>
            </a:lvl4pPr>
            <a:lvl5pPr marL="2286000" lvl="4" indent="-228600" algn="l">
              <a:lnSpc>
                <a:spcPct val="100000"/>
              </a:lnSpc>
              <a:spcBef>
                <a:spcPts val="1000"/>
              </a:spcBef>
              <a:spcAft>
                <a:spcPts val="0"/>
              </a:spcAft>
              <a:buSzPts val="1400"/>
              <a:buNone/>
              <a:defRPr sz="1400">
                <a:solidFill>
                  <a:srgbClr val="919497"/>
                </a:solidFill>
              </a:defRPr>
            </a:lvl5pPr>
            <a:lvl6pPr marL="2743200" lvl="5" indent="-228600" algn="l">
              <a:lnSpc>
                <a:spcPct val="90000"/>
              </a:lnSpc>
              <a:spcBef>
                <a:spcPts val="1000"/>
              </a:spcBef>
              <a:spcAft>
                <a:spcPts val="0"/>
              </a:spcAft>
              <a:buClr>
                <a:srgbClr val="919497"/>
              </a:buClr>
              <a:buSzPts val="1400"/>
              <a:buNone/>
              <a:defRPr sz="1400">
                <a:solidFill>
                  <a:srgbClr val="919497"/>
                </a:solidFill>
              </a:defRPr>
            </a:lvl6pPr>
            <a:lvl7pPr marL="3200400" lvl="6" indent="-228600" algn="l">
              <a:lnSpc>
                <a:spcPct val="90000"/>
              </a:lnSpc>
              <a:spcBef>
                <a:spcPts val="500"/>
              </a:spcBef>
              <a:spcAft>
                <a:spcPts val="0"/>
              </a:spcAft>
              <a:buClr>
                <a:srgbClr val="919497"/>
              </a:buClr>
              <a:buSzPts val="1400"/>
              <a:buNone/>
              <a:defRPr sz="1400">
                <a:solidFill>
                  <a:srgbClr val="919497"/>
                </a:solidFill>
              </a:defRPr>
            </a:lvl7pPr>
            <a:lvl8pPr marL="3657600" lvl="7" indent="-228600" algn="l">
              <a:lnSpc>
                <a:spcPct val="90000"/>
              </a:lnSpc>
              <a:spcBef>
                <a:spcPts val="500"/>
              </a:spcBef>
              <a:spcAft>
                <a:spcPts val="0"/>
              </a:spcAft>
              <a:buClr>
                <a:srgbClr val="919497"/>
              </a:buClr>
              <a:buSzPts val="1400"/>
              <a:buNone/>
              <a:defRPr sz="1400">
                <a:solidFill>
                  <a:srgbClr val="919497"/>
                </a:solidFill>
              </a:defRPr>
            </a:lvl8pPr>
            <a:lvl9pPr marL="4114800" lvl="8" indent="-228600" algn="l">
              <a:lnSpc>
                <a:spcPct val="90000"/>
              </a:lnSpc>
              <a:spcBef>
                <a:spcPts val="500"/>
              </a:spcBef>
              <a:spcAft>
                <a:spcPts val="0"/>
              </a:spcAft>
              <a:buClr>
                <a:srgbClr val="919497"/>
              </a:buClr>
              <a:buSzPts val="1400"/>
              <a:buNone/>
              <a:defRPr sz="1400">
                <a:solidFill>
                  <a:srgbClr val="919497"/>
                </a:solidFill>
              </a:defRPr>
            </a:lvl9pPr>
          </a:lstStyle>
          <a:p>
            <a:endParaRPr/>
          </a:p>
        </p:txBody>
      </p:sp>
      <p:sp>
        <p:nvSpPr>
          <p:cNvPr id="6737" name="Google Shape;6737;p882"/>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6738" name="Google Shape;6738;p88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39" name="Google Shape;6739;p88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399.xml><?xml version="1.0" encoding="utf-8"?>
<p:sldLayout xmlns:a="http://schemas.openxmlformats.org/drawingml/2006/main" xmlns:r="http://schemas.openxmlformats.org/officeDocument/2006/relationships" xmlns:p="http://schemas.openxmlformats.org/presentationml/2006/main" matchingName="Content with Caption" type="objTx">
  <p:cSld name="OBJECT_WITH_CAPTION_TEXT">
    <p:spTree>
      <p:nvGrpSpPr>
        <p:cNvPr id="1" name="Shape 6740"/>
        <p:cNvGrpSpPr/>
        <p:nvPr/>
      </p:nvGrpSpPr>
      <p:grpSpPr>
        <a:xfrm>
          <a:off x="0" y="0"/>
          <a:ext cx="0" cy="0"/>
          <a:chOff x="0" y="0"/>
          <a:chExt cx="0" cy="0"/>
        </a:xfrm>
      </p:grpSpPr>
      <p:sp>
        <p:nvSpPr>
          <p:cNvPr id="6741" name="Google Shape;6741;p883"/>
          <p:cNvSpPr txBox="1">
            <a:spLocks noGrp="1"/>
          </p:cNvSpPr>
          <p:nvPr>
            <p:ph type="title"/>
          </p:nvPr>
        </p:nvSpPr>
        <p:spPr>
          <a:xfrm>
            <a:off x="609606" y="273052"/>
            <a:ext cx="4011084" cy="116205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2000"/>
              <a:buFont typeface="Calibri"/>
              <a:buNone/>
              <a:defRPr sz="2000"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42" name="Google Shape;6742;p883"/>
          <p:cNvSpPr txBox="1">
            <a:spLocks noGrp="1"/>
          </p:cNvSpPr>
          <p:nvPr>
            <p:ph type="body" idx="1"/>
          </p:nvPr>
        </p:nvSpPr>
        <p:spPr>
          <a:xfrm>
            <a:off x="4766733" y="273056"/>
            <a:ext cx="6815667" cy="5853113"/>
          </a:xfrm>
          <a:prstGeom prst="rect">
            <a:avLst/>
          </a:prstGeom>
          <a:noFill/>
          <a:ln>
            <a:noFill/>
          </a:ln>
        </p:spPr>
        <p:txBody>
          <a:bodyPr spcFirstLastPara="1" wrap="square" lIns="91425" tIns="45700" rIns="91425" bIns="45700" anchor="t" anchorCtr="0">
            <a:noAutofit/>
          </a:bodyPr>
          <a:lstStyle>
            <a:lvl1pPr marL="457200" lvl="0" indent="-431800" algn="l">
              <a:lnSpc>
                <a:spcPct val="100000"/>
              </a:lnSpc>
              <a:spcBef>
                <a:spcPts val="1000"/>
              </a:spcBef>
              <a:spcAft>
                <a:spcPts val="0"/>
              </a:spcAft>
              <a:buSzPts val="3200"/>
              <a:buChar char="•"/>
              <a:defRPr sz="3200"/>
            </a:lvl1pPr>
            <a:lvl2pPr marL="914400" lvl="1" indent="-406400" algn="l">
              <a:lnSpc>
                <a:spcPct val="100000"/>
              </a:lnSpc>
              <a:spcBef>
                <a:spcPts val="1000"/>
              </a:spcBef>
              <a:spcAft>
                <a:spcPts val="0"/>
              </a:spcAft>
              <a:buSzPts val="2800"/>
              <a:buChar char="•"/>
              <a:defRPr sz="2800"/>
            </a:lvl2pPr>
            <a:lvl3pPr marL="1371600" lvl="2" indent="-381000" algn="l">
              <a:lnSpc>
                <a:spcPct val="100000"/>
              </a:lnSpc>
              <a:spcBef>
                <a:spcPts val="1000"/>
              </a:spcBef>
              <a:spcAft>
                <a:spcPts val="0"/>
              </a:spcAft>
              <a:buSzPts val="2400"/>
              <a:buChar char="•"/>
              <a:defRPr sz="2400"/>
            </a:lvl3pPr>
            <a:lvl4pPr marL="1828800" lvl="3" indent="-355600" algn="l">
              <a:lnSpc>
                <a:spcPct val="100000"/>
              </a:lnSpc>
              <a:spcBef>
                <a:spcPts val="1000"/>
              </a:spcBef>
              <a:spcAft>
                <a:spcPts val="0"/>
              </a:spcAft>
              <a:buSzPts val="2000"/>
              <a:buChar char="•"/>
              <a:defRPr sz="2000"/>
            </a:lvl4pPr>
            <a:lvl5pPr marL="2286000" lvl="4" indent="-355600" algn="l">
              <a:lnSpc>
                <a:spcPct val="100000"/>
              </a:lnSpc>
              <a:spcBef>
                <a:spcPts val="1000"/>
              </a:spcBef>
              <a:spcAft>
                <a:spcPts val="0"/>
              </a:spcAft>
              <a:buSzPts val="2000"/>
              <a:buChar char="•"/>
              <a:defRPr sz="2000"/>
            </a:lvl5pPr>
            <a:lvl6pPr marL="2743200" lvl="5" indent="-355600" algn="l">
              <a:lnSpc>
                <a:spcPct val="90000"/>
              </a:lnSpc>
              <a:spcBef>
                <a:spcPts val="10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6743" name="Google Shape;6743;p883"/>
          <p:cNvSpPr txBox="1">
            <a:spLocks noGrp="1"/>
          </p:cNvSpPr>
          <p:nvPr>
            <p:ph type="body" idx="2"/>
          </p:nvPr>
        </p:nvSpPr>
        <p:spPr>
          <a:xfrm>
            <a:off x="609606" y="1435104"/>
            <a:ext cx="4011084" cy="46910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400"/>
              <a:buNone/>
              <a:defRPr sz="1400"/>
            </a:lvl1pPr>
            <a:lvl2pPr marL="914400" lvl="1" indent="-228600" algn="l">
              <a:lnSpc>
                <a:spcPct val="100000"/>
              </a:lnSpc>
              <a:spcBef>
                <a:spcPts val="1000"/>
              </a:spcBef>
              <a:spcAft>
                <a:spcPts val="0"/>
              </a:spcAft>
              <a:buSzPts val="1200"/>
              <a:buNone/>
              <a:defRPr sz="1200"/>
            </a:lvl2pPr>
            <a:lvl3pPr marL="1371600" lvl="2" indent="-228600" algn="l">
              <a:lnSpc>
                <a:spcPct val="100000"/>
              </a:lnSpc>
              <a:spcBef>
                <a:spcPts val="1000"/>
              </a:spcBef>
              <a:spcAft>
                <a:spcPts val="0"/>
              </a:spcAft>
              <a:buSzPts val="1000"/>
              <a:buNone/>
              <a:defRPr sz="1000"/>
            </a:lvl3pPr>
            <a:lvl4pPr marL="1828800" lvl="3" indent="-228600" algn="l">
              <a:lnSpc>
                <a:spcPct val="100000"/>
              </a:lnSpc>
              <a:spcBef>
                <a:spcPts val="1000"/>
              </a:spcBef>
              <a:spcAft>
                <a:spcPts val="0"/>
              </a:spcAft>
              <a:buSzPts val="900"/>
              <a:buNone/>
              <a:defRPr sz="900"/>
            </a:lvl4pPr>
            <a:lvl5pPr marL="2286000" lvl="4" indent="-228600" algn="l">
              <a:lnSpc>
                <a:spcPct val="100000"/>
              </a:lnSpc>
              <a:spcBef>
                <a:spcPts val="1000"/>
              </a:spcBef>
              <a:spcAft>
                <a:spcPts val="0"/>
              </a:spcAft>
              <a:buSzPts val="900"/>
              <a:buNone/>
              <a:defRPr sz="900"/>
            </a:lvl5pPr>
            <a:lvl6pPr marL="2743200" lvl="5" indent="-228600" algn="l">
              <a:lnSpc>
                <a:spcPct val="90000"/>
              </a:lnSpc>
              <a:spcBef>
                <a:spcPts val="1000"/>
              </a:spcBef>
              <a:spcAft>
                <a:spcPts val="0"/>
              </a:spcAft>
              <a:buClr>
                <a:schemeClr val="dk1"/>
              </a:buClr>
              <a:buSzPts val="900"/>
              <a:buNone/>
              <a:defRPr sz="900"/>
            </a:lvl6pPr>
            <a:lvl7pPr marL="3200400" lvl="6" indent="-228600" algn="l">
              <a:lnSpc>
                <a:spcPct val="90000"/>
              </a:lnSpc>
              <a:spcBef>
                <a:spcPts val="500"/>
              </a:spcBef>
              <a:spcAft>
                <a:spcPts val="0"/>
              </a:spcAft>
              <a:buClr>
                <a:schemeClr val="dk1"/>
              </a:buClr>
              <a:buSzPts val="900"/>
              <a:buNone/>
              <a:defRPr sz="900"/>
            </a:lvl7pPr>
            <a:lvl8pPr marL="3657600" lvl="7" indent="-228600" algn="l">
              <a:lnSpc>
                <a:spcPct val="90000"/>
              </a:lnSpc>
              <a:spcBef>
                <a:spcPts val="500"/>
              </a:spcBef>
              <a:spcAft>
                <a:spcPts val="0"/>
              </a:spcAft>
              <a:buClr>
                <a:schemeClr val="dk1"/>
              </a:buClr>
              <a:buSzPts val="900"/>
              <a:buNone/>
              <a:defRPr sz="900"/>
            </a:lvl8pPr>
            <a:lvl9pPr marL="4114800" lvl="8" indent="-228600" algn="l">
              <a:lnSpc>
                <a:spcPct val="90000"/>
              </a:lnSpc>
              <a:spcBef>
                <a:spcPts val="500"/>
              </a:spcBef>
              <a:spcAft>
                <a:spcPts val="0"/>
              </a:spcAft>
              <a:buClr>
                <a:schemeClr val="dk1"/>
              </a:buClr>
              <a:buSzPts val="900"/>
              <a:buNone/>
              <a:defRPr sz="900"/>
            </a:lvl9pPr>
          </a:lstStyle>
          <a:p>
            <a:endParaRPr/>
          </a:p>
        </p:txBody>
      </p:sp>
      <p:sp>
        <p:nvSpPr>
          <p:cNvPr id="6744" name="Google Shape;6744;p883"/>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6745" name="Google Shape;6745;p88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46" name="Google Shape;6746;p88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and Content">
  <p:cSld name="Title and Content 5">
    <p:spTree>
      <p:nvGrpSpPr>
        <p:cNvPr id="1" name="Shape 9155"/>
        <p:cNvGrpSpPr/>
        <p:nvPr/>
      </p:nvGrpSpPr>
      <p:grpSpPr>
        <a:xfrm>
          <a:off x="0" y="0"/>
          <a:ext cx="0" cy="0"/>
          <a:chOff x="0" y="0"/>
          <a:chExt cx="0" cy="0"/>
        </a:xfrm>
      </p:grpSpPr>
      <p:grpSp>
        <p:nvGrpSpPr>
          <p:cNvPr id="9156" name="Google Shape;9156;p1330"/>
          <p:cNvGrpSpPr/>
          <p:nvPr/>
        </p:nvGrpSpPr>
        <p:grpSpPr>
          <a:xfrm>
            <a:off x="7191542" y="1"/>
            <a:ext cx="5000459" cy="1425992"/>
            <a:chOff x="7191542" y="1"/>
            <a:chExt cx="5000459" cy="1425992"/>
          </a:xfrm>
        </p:grpSpPr>
        <p:pic>
          <p:nvPicPr>
            <p:cNvPr id="9157" name="Google Shape;9157;p133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158" name="Google Shape;9158;p1330"/>
            <p:cNvGrpSpPr/>
            <p:nvPr/>
          </p:nvGrpSpPr>
          <p:grpSpPr>
            <a:xfrm>
              <a:off x="7191542" y="1"/>
              <a:ext cx="5000459" cy="1425992"/>
              <a:chOff x="7186272" y="0"/>
              <a:chExt cx="5005729" cy="1427495"/>
            </a:xfrm>
          </p:grpSpPr>
          <p:sp>
            <p:nvSpPr>
              <p:cNvPr id="9159" name="Google Shape;9159;p133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160" name="Google Shape;9160;p133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161" name="Google Shape;9161;p133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62" name="Google Shape;9162;p1330"/>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163" name="Google Shape;9163;p133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164" name="Google Shape;9164;p133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165" name="Google Shape;9165;p133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9 2">
    <p:spTree>
      <p:nvGrpSpPr>
        <p:cNvPr id="1" name="Shape 11330"/>
        <p:cNvGrpSpPr/>
        <p:nvPr/>
      </p:nvGrpSpPr>
      <p:grpSpPr>
        <a:xfrm>
          <a:off x="0" y="0"/>
          <a:ext cx="0" cy="0"/>
          <a:chOff x="0" y="0"/>
          <a:chExt cx="0" cy="0"/>
        </a:xfrm>
      </p:grpSpPr>
      <p:sp>
        <p:nvSpPr>
          <p:cNvPr id="11331" name="Google Shape;11331;p1544"/>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332" name="Google Shape;11332;p1544"/>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33" name="Google Shape;11333;p1544"/>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1334" name="Google Shape;11334;p15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35" name="Google Shape;11335;p15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1336" name="Google Shape;11336;p1544"/>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1337" name="Google Shape;11337;p1544"/>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1338" name="Google Shape;11338;p1544"/>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1339" name="Google Shape;11339;p1544"/>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2400.xml><?xml version="1.0" encoding="utf-8"?>
<p:sldLayout xmlns:a="http://schemas.openxmlformats.org/drawingml/2006/main" xmlns:r="http://schemas.openxmlformats.org/officeDocument/2006/relationships" xmlns:p="http://schemas.openxmlformats.org/presentationml/2006/main" showMasterSp="0" matchingName="4_EVERYDAY - CONTENT ONLY">
  <p:cSld name="4_EVERYDAY - CONTENT ONLY">
    <p:spTree>
      <p:nvGrpSpPr>
        <p:cNvPr id="1" name="Shape 6747"/>
        <p:cNvGrpSpPr/>
        <p:nvPr/>
      </p:nvGrpSpPr>
      <p:grpSpPr>
        <a:xfrm>
          <a:off x="0" y="0"/>
          <a:ext cx="0" cy="0"/>
          <a:chOff x="0" y="0"/>
          <a:chExt cx="0" cy="0"/>
        </a:xfrm>
      </p:grpSpPr>
      <p:sp>
        <p:nvSpPr>
          <p:cNvPr id="6748" name="Google Shape;6748;p884"/>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749" name="Google Shape;6749;p884"/>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6750" name="Google Shape;6750;p884"/>
          <p:cNvSpPr txBox="1">
            <a:spLocks noGrp="1"/>
          </p:cNvSpPr>
          <p:nvPr>
            <p:ph type="body" idx="1"/>
          </p:nvPr>
        </p:nvSpPr>
        <p:spPr>
          <a:xfrm>
            <a:off x="508540" y="1707787"/>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751" name="Google Shape;6751;p884"/>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6752" name="Google Shape;6752;p884"/>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53" name="Google Shape;6753;p884"/>
          <p:cNvSpPr txBox="1">
            <a:spLocks noGrp="1"/>
          </p:cNvSpPr>
          <p:nvPr>
            <p:ph type="body" idx="2"/>
          </p:nvPr>
        </p:nvSpPr>
        <p:spPr>
          <a:xfrm>
            <a:off x="332187" y="953347"/>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6754" name="Google Shape;6754;p884"/>
          <p:cNvCxnSpPr/>
          <p:nvPr/>
        </p:nvCxnSpPr>
        <p:spPr>
          <a:xfrm>
            <a:off x="11311725" y="6447273"/>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6755" name="Google Shape;6755;p884"/>
          <p:cNvSpPr txBox="1">
            <a:spLocks noGrp="1"/>
          </p:cNvSpPr>
          <p:nvPr>
            <p:ph type="sldNum" idx="12"/>
          </p:nvPr>
        </p:nvSpPr>
        <p:spPr>
          <a:xfrm>
            <a:off x="11202595" y="6454534"/>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6756" name="Google Shape;6756;p884"/>
          <p:cNvPicPr preferRelativeResize="0"/>
          <p:nvPr/>
        </p:nvPicPr>
        <p:blipFill rotWithShape="1">
          <a:blip r:embed="rId2">
            <a:alphaModFix/>
          </a:blip>
          <a:srcRect/>
          <a:stretch/>
        </p:blipFill>
        <p:spPr>
          <a:xfrm>
            <a:off x="9596462" y="6492241"/>
            <a:ext cx="1606135" cy="229239"/>
          </a:xfrm>
          <a:prstGeom prst="rect">
            <a:avLst/>
          </a:prstGeom>
          <a:noFill/>
          <a:ln>
            <a:noFill/>
          </a:ln>
        </p:spPr>
      </p:pic>
    </p:spTree>
  </p:cSld>
  <p:clrMapOvr>
    <a:masterClrMapping/>
  </p:clrMapOvr>
</p:sldLayout>
</file>

<file path=ppt/slideLayouts/slideLayout2401.xml><?xml version="1.0" encoding="utf-8"?>
<p:sldLayout xmlns:a="http://schemas.openxmlformats.org/drawingml/2006/main" xmlns:r="http://schemas.openxmlformats.org/officeDocument/2006/relationships" xmlns:p="http://schemas.openxmlformats.org/presentationml/2006/main" matchingName="Title and Content">
  <p:cSld name="2_Title and Content 4">
    <p:spTree>
      <p:nvGrpSpPr>
        <p:cNvPr id="1" name="Shape 6757"/>
        <p:cNvGrpSpPr/>
        <p:nvPr/>
      </p:nvGrpSpPr>
      <p:grpSpPr>
        <a:xfrm>
          <a:off x="0" y="0"/>
          <a:ext cx="0" cy="0"/>
          <a:chOff x="0" y="0"/>
          <a:chExt cx="0" cy="0"/>
        </a:xfrm>
      </p:grpSpPr>
      <p:grpSp>
        <p:nvGrpSpPr>
          <p:cNvPr id="6758" name="Google Shape;6758;p885"/>
          <p:cNvGrpSpPr/>
          <p:nvPr/>
        </p:nvGrpSpPr>
        <p:grpSpPr>
          <a:xfrm>
            <a:off x="7191543" y="1"/>
            <a:ext cx="5000459" cy="1425992"/>
            <a:chOff x="7191542" y="1"/>
            <a:chExt cx="5000459" cy="1425992"/>
          </a:xfrm>
        </p:grpSpPr>
        <p:pic>
          <p:nvPicPr>
            <p:cNvPr id="6759" name="Google Shape;6759;p88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760" name="Google Shape;6760;p885"/>
            <p:cNvGrpSpPr/>
            <p:nvPr/>
          </p:nvGrpSpPr>
          <p:grpSpPr>
            <a:xfrm>
              <a:off x="7191542" y="1"/>
              <a:ext cx="5000459" cy="1425992"/>
              <a:chOff x="7186272" y="0"/>
              <a:chExt cx="5005729" cy="1427495"/>
            </a:xfrm>
          </p:grpSpPr>
          <p:sp>
            <p:nvSpPr>
              <p:cNvPr id="6761" name="Google Shape;6761;p88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762" name="Google Shape;6762;p88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763" name="Google Shape;6763;p88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64" name="Google Shape;6764;p885"/>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765" name="Google Shape;6765;p88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766" name="Google Shape;6766;p88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67" name="Google Shape;6767;p885"/>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02.xml><?xml version="1.0" encoding="utf-8"?>
<p:sldLayout xmlns:a="http://schemas.openxmlformats.org/drawingml/2006/main" xmlns:r="http://schemas.openxmlformats.org/officeDocument/2006/relationships" xmlns:p="http://schemas.openxmlformats.org/presentationml/2006/main" matchingName="Photo Slide">
  <p:cSld name="1_Photo Slide 3">
    <p:spTree>
      <p:nvGrpSpPr>
        <p:cNvPr id="1" name="Shape 6768"/>
        <p:cNvGrpSpPr/>
        <p:nvPr/>
      </p:nvGrpSpPr>
      <p:grpSpPr>
        <a:xfrm>
          <a:off x="0" y="0"/>
          <a:ext cx="0" cy="0"/>
          <a:chOff x="0" y="0"/>
          <a:chExt cx="0" cy="0"/>
        </a:xfrm>
      </p:grpSpPr>
      <p:sp>
        <p:nvSpPr>
          <p:cNvPr id="6769" name="Google Shape;6769;p886"/>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6770" name="Google Shape;6770;p88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771" name="Google Shape;6771;p886"/>
          <p:cNvGrpSpPr/>
          <p:nvPr/>
        </p:nvGrpSpPr>
        <p:grpSpPr>
          <a:xfrm>
            <a:off x="0" y="5379427"/>
            <a:ext cx="2807368" cy="753891"/>
            <a:chOff x="0" y="5379426"/>
            <a:chExt cx="2807368" cy="753891"/>
          </a:xfrm>
        </p:grpSpPr>
        <p:sp>
          <p:nvSpPr>
            <p:cNvPr id="6772" name="Google Shape;6772;p88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73" name="Google Shape;6773;p88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6774" name="Google Shape;6774;p886"/>
          <p:cNvSpPr>
            <a:spLocks noGrp="1"/>
          </p:cNvSpPr>
          <p:nvPr>
            <p:ph type="pic" idx="2"/>
          </p:nvPr>
        </p:nvSpPr>
        <p:spPr>
          <a:xfrm>
            <a:off x="2807368" y="457202"/>
            <a:ext cx="8915400" cy="5943599"/>
          </a:xfrm>
          <a:prstGeom prst="rect">
            <a:avLst/>
          </a:prstGeom>
          <a:noFill/>
          <a:ln>
            <a:noFill/>
          </a:ln>
        </p:spPr>
      </p:sp>
      <p:pic>
        <p:nvPicPr>
          <p:cNvPr id="6775" name="Google Shape;6775;p886"/>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2403.xml><?xml version="1.0" encoding="utf-8"?>
<p:sldLayout xmlns:a="http://schemas.openxmlformats.org/drawingml/2006/main" xmlns:r="http://schemas.openxmlformats.org/officeDocument/2006/relationships" xmlns:p="http://schemas.openxmlformats.org/presentationml/2006/main" matchingName="Photo Slide">
  <p:cSld name="1_Photo Slide 4">
    <p:spTree>
      <p:nvGrpSpPr>
        <p:cNvPr id="1" name="Shape 6776"/>
        <p:cNvGrpSpPr/>
        <p:nvPr/>
      </p:nvGrpSpPr>
      <p:grpSpPr>
        <a:xfrm>
          <a:off x="0" y="0"/>
          <a:ext cx="0" cy="0"/>
          <a:chOff x="0" y="0"/>
          <a:chExt cx="0" cy="0"/>
        </a:xfrm>
      </p:grpSpPr>
      <p:sp>
        <p:nvSpPr>
          <p:cNvPr id="6777" name="Google Shape;6777;p887"/>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6778" name="Google Shape;6778;p88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779" name="Google Shape;6779;p887"/>
          <p:cNvGrpSpPr/>
          <p:nvPr/>
        </p:nvGrpSpPr>
        <p:grpSpPr>
          <a:xfrm>
            <a:off x="0" y="5379427"/>
            <a:ext cx="2807368" cy="753891"/>
            <a:chOff x="0" y="5379426"/>
            <a:chExt cx="2807368" cy="753891"/>
          </a:xfrm>
        </p:grpSpPr>
        <p:sp>
          <p:nvSpPr>
            <p:cNvPr id="6780" name="Google Shape;6780;p88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81" name="Google Shape;6781;p88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6782" name="Google Shape;6782;p887"/>
          <p:cNvSpPr>
            <a:spLocks noGrp="1"/>
          </p:cNvSpPr>
          <p:nvPr>
            <p:ph type="pic" idx="2"/>
          </p:nvPr>
        </p:nvSpPr>
        <p:spPr>
          <a:xfrm>
            <a:off x="2807368" y="457202"/>
            <a:ext cx="8915400" cy="5943599"/>
          </a:xfrm>
          <a:prstGeom prst="rect">
            <a:avLst/>
          </a:prstGeom>
          <a:noFill/>
          <a:ln>
            <a:noFill/>
          </a:ln>
        </p:spPr>
      </p:sp>
      <p:pic>
        <p:nvPicPr>
          <p:cNvPr id="6783" name="Google Shape;6783;p887"/>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2404.xml><?xml version="1.0" encoding="utf-8"?>
<p:sldLayout xmlns:a="http://schemas.openxmlformats.org/drawingml/2006/main" xmlns:r="http://schemas.openxmlformats.org/officeDocument/2006/relationships" xmlns:p="http://schemas.openxmlformats.org/presentationml/2006/main" matchingName="Photo Slide">
  <p:cSld name="1_Photo Slide 5">
    <p:spTree>
      <p:nvGrpSpPr>
        <p:cNvPr id="1" name="Shape 6784"/>
        <p:cNvGrpSpPr/>
        <p:nvPr/>
      </p:nvGrpSpPr>
      <p:grpSpPr>
        <a:xfrm>
          <a:off x="0" y="0"/>
          <a:ext cx="0" cy="0"/>
          <a:chOff x="0" y="0"/>
          <a:chExt cx="0" cy="0"/>
        </a:xfrm>
      </p:grpSpPr>
      <p:sp>
        <p:nvSpPr>
          <p:cNvPr id="6785" name="Google Shape;6785;p888"/>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6786" name="Google Shape;6786;p888"/>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787" name="Google Shape;6787;p888"/>
          <p:cNvGrpSpPr/>
          <p:nvPr/>
        </p:nvGrpSpPr>
        <p:grpSpPr>
          <a:xfrm>
            <a:off x="0" y="5379427"/>
            <a:ext cx="2807368" cy="753891"/>
            <a:chOff x="0" y="5379426"/>
            <a:chExt cx="2807368" cy="753891"/>
          </a:xfrm>
        </p:grpSpPr>
        <p:sp>
          <p:nvSpPr>
            <p:cNvPr id="6788" name="Google Shape;6788;p88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89" name="Google Shape;6789;p88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6790" name="Google Shape;6790;p888"/>
          <p:cNvSpPr>
            <a:spLocks noGrp="1"/>
          </p:cNvSpPr>
          <p:nvPr>
            <p:ph type="pic" idx="2"/>
          </p:nvPr>
        </p:nvSpPr>
        <p:spPr>
          <a:xfrm>
            <a:off x="2807368" y="457202"/>
            <a:ext cx="8915400" cy="5943599"/>
          </a:xfrm>
          <a:prstGeom prst="rect">
            <a:avLst/>
          </a:prstGeom>
          <a:noFill/>
          <a:ln>
            <a:noFill/>
          </a:ln>
        </p:spPr>
      </p:sp>
      <p:pic>
        <p:nvPicPr>
          <p:cNvPr id="6791" name="Google Shape;6791;p888"/>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2405.xml><?xml version="1.0" encoding="utf-8"?>
<p:sldLayout xmlns:a="http://schemas.openxmlformats.org/drawingml/2006/main" xmlns:r="http://schemas.openxmlformats.org/officeDocument/2006/relationships" xmlns:p="http://schemas.openxmlformats.org/presentationml/2006/main" matchingName="55_Cover">
  <p:cSld name="55_Cover">
    <p:spTree>
      <p:nvGrpSpPr>
        <p:cNvPr id="1" name="Shape 6792"/>
        <p:cNvGrpSpPr/>
        <p:nvPr/>
      </p:nvGrpSpPr>
      <p:grpSpPr>
        <a:xfrm>
          <a:off x="0" y="0"/>
          <a:ext cx="0" cy="0"/>
          <a:chOff x="0" y="0"/>
          <a:chExt cx="0" cy="0"/>
        </a:xfrm>
      </p:grpSpPr>
      <p:sp>
        <p:nvSpPr>
          <p:cNvPr id="6793" name="Google Shape;6793;p889"/>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794" name="Google Shape;6794;p889"/>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95" name="Google Shape;6795;p889"/>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796" name="Google Shape;6796;p889"/>
          <p:cNvSpPr>
            <a:spLocks noGrp="1"/>
          </p:cNvSpPr>
          <p:nvPr>
            <p:ph type="pic" idx="2"/>
          </p:nvPr>
        </p:nvSpPr>
        <p:spPr>
          <a:xfrm>
            <a:off x="7118685" y="233915"/>
            <a:ext cx="5073316" cy="5943600"/>
          </a:xfrm>
          <a:prstGeom prst="rect">
            <a:avLst/>
          </a:prstGeom>
          <a:noFill/>
          <a:ln>
            <a:noFill/>
          </a:ln>
        </p:spPr>
      </p:sp>
      <p:grpSp>
        <p:nvGrpSpPr>
          <p:cNvPr id="6797" name="Google Shape;6797;p889"/>
          <p:cNvGrpSpPr/>
          <p:nvPr/>
        </p:nvGrpSpPr>
        <p:grpSpPr>
          <a:xfrm>
            <a:off x="0" y="5020348"/>
            <a:ext cx="12192000" cy="1837653"/>
            <a:chOff x="0" y="5020348"/>
            <a:chExt cx="12192000" cy="1837653"/>
          </a:xfrm>
        </p:grpSpPr>
        <p:sp>
          <p:nvSpPr>
            <p:cNvPr id="6798" name="Google Shape;6798;p88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799" name="Google Shape;6799;p88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800" name="Google Shape;6800;p88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406.xml><?xml version="1.0" encoding="utf-8"?>
<p:sldLayout xmlns:a="http://schemas.openxmlformats.org/drawingml/2006/main" xmlns:r="http://schemas.openxmlformats.org/officeDocument/2006/relationships" xmlns:p="http://schemas.openxmlformats.org/presentationml/2006/main" matchingName="53_Divider">
  <p:cSld name="53_Divider">
    <p:bg>
      <p:bgPr>
        <a:solidFill>
          <a:schemeClr val="lt2"/>
        </a:solidFill>
        <a:effectLst/>
      </p:bgPr>
    </p:bg>
    <p:spTree>
      <p:nvGrpSpPr>
        <p:cNvPr id="1" name="Shape 6801"/>
        <p:cNvGrpSpPr/>
        <p:nvPr/>
      </p:nvGrpSpPr>
      <p:grpSpPr>
        <a:xfrm>
          <a:off x="0" y="0"/>
          <a:ext cx="0" cy="0"/>
          <a:chOff x="0" y="0"/>
          <a:chExt cx="0" cy="0"/>
        </a:xfrm>
      </p:grpSpPr>
      <p:grpSp>
        <p:nvGrpSpPr>
          <p:cNvPr id="6802" name="Google Shape;6802;p890"/>
          <p:cNvGrpSpPr/>
          <p:nvPr/>
        </p:nvGrpSpPr>
        <p:grpSpPr>
          <a:xfrm>
            <a:off x="0" y="5020348"/>
            <a:ext cx="12192000" cy="1837653"/>
            <a:chOff x="0" y="5020347"/>
            <a:chExt cx="12192000" cy="1837653"/>
          </a:xfrm>
        </p:grpSpPr>
        <p:sp>
          <p:nvSpPr>
            <p:cNvPr id="6803" name="Google Shape;6803;p89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804" name="Google Shape;6804;p89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805" name="Google Shape;6805;p89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806" name="Google Shape;6806;p89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807" name="Google Shape;6807;p890"/>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08" name="Google Shape;6808;p890"/>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407.xml><?xml version="1.0" encoding="utf-8"?>
<p:sldLayout xmlns:a="http://schemas.openxmlformats.org/drawingml/2006/main" xmlns:r="http://schemas.openxmlformats.org/officeDocument/2006/relationships" xmlns:p="http://schemas.openxmlformats.org/presentationml/2006/main" matchingName="Comparison">
  <p:cSld name="Comparison 33">
    <p:spTree>
      <p:nvGrpSpPr>
        <p:cNvPr id="1" name="Shape 6809"/>
        <p:cNvGrpSpPr/>
        <p:nvPr/>
      </p:nvGrpSpPr>
      <p:grpSpPr>
        <a:xfrm>
          <a:off x="0" y="0"/>
          <a:ext cx="0" cy="0"/>
          <a:chOff x="0" y="0"/>
          <a:chExt cx="0" cy="0"/>
        </a:xfrm>
      </p:grpSpPr>
      <p:grpSp>
        <p:nvGrpSpPr>
          <p:cNvPr id="6810" name="Google Shape;6810;p891"/>
          <p:cNvGrpSpPr/>
          <p:nvPr/>
        </p:nvGrpSpPr>
        <p:grpSpPr>
          <a:xfrm>
            <a:off x="7191543" y="1"/>
            <a:ext cx="5000459" cy="1425992"/>
            <a:chOff x="7191542" y="1"/>
            <a:chExt cx="5000459" cy="1425992"/>
          </a:xfrm>
        </p:grpSpPr>
        <p:pic>
          <p:nvPicPr>
            <p:cNvPr id="6811" name="Google Shape;6811;p89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12" name="Google Shape;6812;p891"/>
            <p:cNvGrpSpPr/>
            <p:nvPr/>
          </p:nvGrpSpPr>
          <p:grpSpPr>
            <a:xfrm>
              <a:off x="7191542" y="1"/>
              <a:ext cx="5000459" cy="1425992"/>
              <a:chOff x="7186272" y="0"/>
              <a:chExt cx="5005729" cy="1427495"/>
            </a:xfrm>
          </p:grpSpPr>
          <p:sp>
            <p:nvSpPr>
              <p:cNvPr id="6813" name="Google Shape;6813;p89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814" name="Google Shape;6814;p89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815" name="Google Shape;6815;p89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16" name="Google Shape;6816;p891"/>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817" name="Google Shape;6817;p891"/>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818" name="Google Shape;6818;p89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819" name="Google Shape;6819;p89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820" name="Google Shape;6820;p89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821" name="Google Shape;6821;p89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22" name="Google Shape;6822;p89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08.xml><?xml version="1.0" encoding="utf-8"?>
<p:sldLayout xmlns:a="http://schemas.openxmlformats.org/drawingml/2006/main" xmlns:r="http://schemas.openxmlformats.org/officeDocument/2006/relationships" xmlns:p="http://schemas.openxmlformats.org/presentationml/2006/main" matchingName="56_Cover">
  <p:cSld name="56_Cover">
    <p:spTree>
      <p:nvGrpSpPr>
        <p:cNvPr id="1" name="Shape 6823"/>
        <p:cNvGrpSpPr/>
        <p:nvPr/>
      </p:nvGrpSpPr>
      <p:grpSpPr>
        <a:xfrm>
          <a:off x="0" y="0"/>
          <a:ext cx="0" cy="0"/>
          <a:chOff x="0" y="0"/>
          <a:chExt cx="0" cy="0"/>
        </a:xfrm>
      </p:grpSpPr>
      <p:sp>
        <p:nvSpPr>
          <p:cNvPr id="6824" name="Google Shape;6824;p892"/>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825" name="Google Shape;6825;p892"/>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26" name="Google Shape;6826;p892"/>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827" name="Google Shape;6827;p892"/>
          <p:cNvSpPr>
            <a:spLocks noGrp="1"/>
          </p:cNvSpPr>
          <p:nvPr>
            <p:ph type="pic" idx="2"/>
          </p:nvPr>
        </p:nvSpPr>
        <p:spPr>
          <a:xfrm>
            <a:off x="7118685" y="233915"/>
            <a:ext cx="5073316" cy="5943600"/>
          </a:xfrm>
          <a:prstGeom prst="rect">
            <a:avLst/>
          </a:prstGeom>
          <a:noFill/>
          <a:ln>
            <a:noFill/>
          </a:ln>
        </p:spPr>
      </p:sp>
      <p:grpSp>
        <p:nvGrpSpPr>
          <p:cNvPr id="6828" name="Google Shape;6828;p892"/>
          <p:cNvGrpSpPr/>
          <p:nvPr/>
        </p:nvGrpSpPr>
        <p:grpSpPr>
          <a:xfrm>
            <a:off x="0" y="5020348"/>
            <a:ext cx="12192000" cy="1837653"/>
            <a:chOff x="0" y="5020348"/>
            <a:chExt cx="12192000" cy="1837653"/>
          </a:xfrm>
        </p:grpSpPr>
        <p:sp>
          <p:nvSpPr>
            <p:cNvPr id="6829" name="Google Shape;6829;p89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830" name="Google Shape;6830;p89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831" name="Google Shape;6831;p89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409.xml><?xml version="1.0" encoding="utf-8"?>
<p:sldLayout xmlns:a="http://schemas.openxmlformats.org/drawingml/2006/main" xmlns:r="http://schemas.openxmlformats.org/officeDocument/2006/relationships" xmlns:p="http://schemas.openxmlformats.org/presentationml/2006/main" matchingName="54_Divider">
  <p:cSld name="54_Divider">
    <p:bg>
      <p:bgPr>
        <a:solidFill>
          <a:schemeClr val="lt2"/>
        </a:solidFill>
        <a:effectLst/>
      </p:bgPr>
    </p:bg>
    <p:spTree>
      <p:nvGrpSpPr>
        <p:cNvPr id="1" name="Shape 6832"/>
        <p:cNvGrpSpPr/>
        <p:nvPr/>
      </p:nvGrpSpPr>
      <p:grpSpPr>
        <a:xfrm>
          <a:off x="0" y="0"/>
          <a:ext cx="0" cy="0"/>
          <a:chOff x="0" y="0"/>
          <a:chExt cx="0" cy="0"/>
        </a:xfrm>
      </p:grpSpPr>
      <p:grpSp>
        <p:nvGrpSpPr>
          <p:cNvPr id="6833" name="Google Shape;6833;p893"/>
          <p:cNvGrpSpPr/>
          <p:nvPr/>
        </p:nvGrpSpPr>
        <p:grpSpPr>
          <a:xfrm>
            <a:off x="0" y="5020348"/>
            <a:ext cx="12192000" cy="1837653"/>
            <a:chOff x="0" y="5020347"/>
            <a:chExt cx="12192000" cy="1837653"/>
          </a:xfrm>
        </p:grpSpPr>
        <p:sp>
          <p:nvSpPr>
            <p:cNvPr id="6834" name="Google Shape;6834;p893"/>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835" name="Google Shape;6835;p89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836" name="Google Shape;6836;p893"/>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837" name="Google Shape;6837;p89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838" name="Google Shape;6838;p893"/>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39" name="Google Shape;6839;p893"/>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matchingName="1_Title Slide">
  <p:cSld name="1_Title Slide 2 4">
    <p:spTree>
      <p:nvGrpSpPr>
        <p:cNvPr id="1" name="Shape 11340"/>
        <p:cNvGrpSpPr/>
        <p:nvPr/>
      </p:nvGrpSpPr>
      <p:grpSpPr>
        <a:xfrm>
          <a:off x="0" y="0"/>
          <a:ext cx="0" cy="0"/>
          <a:chOff x="0" y="0"/>
          <a:chExt cx="0" cy="0"/>
        </a:xfrm>
      </p:grpSpPr>
      <p:sp>
        <p:nvSpPr>
          <p:cNvPr id="11341" name="Google Shape;11341;p1545"/>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342" name="Google Shape;11342;p1545"/>
          <p:cNvPicPr preferRelativeResize="0"/>
          <p:nvPr/>
        </p:nvPicPr>
        <p:blipFill rotWithShape="1">
          <a:blip r:embed="rId2">
            <a:alphaModFix/>
          </a:blip>
          <a:srcRect/>
          <a:stretch/>
        </p:blipFill>
        <p:spPr>
          <a:xfrm>
            <a:off x="7945967" y="408518"/>
            <a:ext cx="3706284" cy="1813983"/>
          </a:xfrm>
          <a:prstGeom prst="rect">
            <a:avLst/>
          </a:prstGeom>
          <a:noFill/>
          <a:ln>
            <a:noFill/>
          </a:ln>
        </p:spPr>
      </p:pic>
      <p:grpSp>
        <p:nvGrpSpPr>
          <p:cNvPr id="11343" name="Google Shape;11343;p1545"/>
          <p:cNvGrpSpPr/>
          <p:nvPr/>
        </p:nvGrpSpPr>
        <p:grpSpPr>
          <a:xfrm>
            <a:off x="0" y="0"/>
            <a:ext cx="1862667" cy="6629400"/>
            <a:chOff x="-15876" y="0"/>
            <a:chExt cx="1927803" cy="6858000"/>
          </a:xfrm>
        </p:grpSpPr>
        <p:sp>
          <p:nvSpPr>
            <p:cNvPr id="11344" name="Google Shape;11344;p1545"/>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1345" name="Google Shape;11345;p1545"/>
            <p:cNvPicPr preferRelativeResize="0"/>
            <p:nvPr/>
          </p:nvPicPr>
          <p:blipFill rotWithShape="1">
            <a:blip r:embed="rId3" cstate="email">
              <a:alphaModFix/>
              <a:extLst>
                <a:ext uri="{28A0092B-C50C-407E-A947-70E740481C1C}">
                  <a14:useLocalDpi xmlns:a14="http://schemas.microsoft.com/office/drawing/2010/main"/>
                </a:ext>
              </a:extLst>
            </a:blip>
            <a:srcRect/>
            <a:stretch/>
          </p:blipFill>
          <p:spPr>
            <a:xfrm>
              <a:off x="-15876" y="0"/>
              <a:ext cx="1927803" cy="6858000"/>
            </a:xfrm>
            <a:prstGeom prst="rect">
              <a:avLst/>
            </a:prstGeom>
            <a:solidFill>
              <a:schemeClr val="dk2"/>
            </a:solidFill>
            <a:ln>
              <a:noFill/>
            </a:ln>
          </p:spPr>
        </p:pic>
      </p:grpSp>
      <p:sp>
        <p:nvSpPr>
          <p:cNvPr id="11346" name="Google Shape;11346;p1545"/>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1347" name="Google Shape;11347;p1545"/>
          <p:cNvSpPr txBox="1">
            <a:spLocks noGrp="1"/>
          </p:cNvSpPr>
          <p:nvPr>
            <p:ph type="ctrTitle"/>
          </p:nvPr>
        </p:nvSpPr>
        <p:spPr>
          <a:xfrm>
            <a:off x="1621872" y="1806429"/>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3">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48" name="Google Shape;11348;p1545"/>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349" name="Google Shape;11349;p1545"/>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10.xml><?xml version="1.0" encoding="utf-8"?>
<p:sldLayout xmlns:a="http://schemas.openxmlformats.org/drawingml/2006/main" xmlns:r="http://schemas.openxmlformats.org/officeDocument/2006/relationships" xmlns:p="http://schemas.openxmlformats.org/presentationml/2006/main" matchingName="Comparison">
  <p:cSld name="Comparison 34">
    <p:spTree>
      <p:nvGrpSpPr>
        <p:cNvPr id="1" name="Shape 6840"/>
        <p:cNvGrpSpPr/>
        <p:nvPr/>
      </p:nvGrpSpPr>
      <p:grpSpPr>
        <a:xfrm>
          <a:off x="0" y="0"/>
          <a:ext cx="0" cy="0"/>
          <a:chOff x="0" y="0"/>
          <a:chExt cx="0" cy="0"/>
        </a:xfrm>
      </p:grpSpPr>
      <p:grpSp>
        <p:nvGrpSpPr>
          <p:cNvPr id="6841" name="Google Shape;6841;p896"/>
          <p:cNvGrpSpPr/>
          <p:nvPr/>
        </p:nvGrpSpPr>
        <p:grpSpPr>
          <a:xfrm>
            <a:off x="7191543" y="1"/>
            <a:ext cx="5000459" cy="1425992"/>
            <a:chOff x="7191542" y="1"/>
            <a:chExt cx="5000459" cy="1425992"/>
          </a:xfrm>
        </p:grpSpPr>
        <p:pic>
          <p:nvPicPr>
            <p:cNvPr id="6842" name="Google Shape;6842;p89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43" name="Google Shape;6843;p896"/>
            <p:cNvGrpSpPr/>
            <p:nvPr/>
          </p:nvGrpSpPr>
          <p:grpSpPr>
            <a:xfrm>
              <a:off x="7191542" y="1"/>
              <a:ext cx="5000459" cy="1425992"/>
              <a:chOff x="7186272" y="0"/>
              <a:chExt cx="5005729" cy="1427495"/>
            </a:xfrm>
          </p:grpSpPr>
          <p:sp>
            <p:nvSpPr>
              <p:cNvPr id="6844" name="Google Shape;6844;p89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845" name="Google Shape;6845;p89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846" name="Google Shape;6846;p89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47" name="Google Shape;6847;p896"/>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848" name="Google Shape;6848;p896"/>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849" name="Google Shape;6849;p89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850" name="Google Shape;6850;p89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851" name="Google Shape;6851;p89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852" name="Google Shape;6852;p89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53" name="Google Shape;6853;p89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11.xml><?xml version="1.0" encoding="utf-8"?>
<p:sldLayout xmlns:a="http://schemas.openxmlformats.org/drawingml/2006/main" xmlns:r="http://schemas.openxmlformats.org/officeDocument/2006/relationships" xmlns:p="http://schemas.openxmlformats.org/presentationml/2006/main" showMasterSp="0" matchingName="Title Slide">
  <p:cSld name="Title Slide 4">
    <p:bg>
      <p:bgPr>
        <a:solidFill>
          <a:schemeClr val="lt1"/>
        </a:solidFill>
        <a:effectLst/>
      </p:bgPr>
    </p:bg>
    <p:spTree>
      <p:nvGrpSpPr>
        <p:cNvPr id="1" name="Shape 6854"/>
        <p:cNvGrpSpPr/>
        <p:nvPr/>
      </p:nvGrpSpPr>
      <p:grpSpPr>
        <a:xfrm>
          <a:off x="0" y="0"/>
          <a:ext cx="0" cy="0"/>
          <a:chOff x="0" y="0"/>
          <a:chExt cx="0" cy="0"/>
        </a:xfrm>
      </p:grpSpPr>
      <p:sp>
        <p:nvSpPr>
          <p:cNvPr id="6855" name="Google Shape;6855;p897"/>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856" name="Google Shape;6856;p897"/>
          <p:cNvSpPr/>
          <p:nvPr/>
        </p:nvSpPr>
        <p:spPr>
          <a:xfrm>
            <a:off x="3"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pic>
        <p:nvPicPr>
          <p:cNvPr id="6857" name="Google Shape;6857;p897"/>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6858" name="Google Shape;6858;p897"/>
          <p:cNvSpPr/>
          <p:nvPr/>
        </p:nvSpPr>
        <p:spPr>
          <a:xfrm>
            <a:off x="1" y="5020056"/>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pic>
        <p:nvPicPr>
          <p:cNvPr id="6859" name="Google Shape;6859;p897"/>
          <p:cNvPicPr preferRelativeResize="0"/>
          <p:nvPr/>
        </p:nvPicPr>
        <p:blipFill rotWithShape="1">
          <a:blip r:embed="rId3">
            <a:alphaModFix/>
          </a:blip>
          <a:srcRect/>
          <a:stretch/>
        </p:blipFill>
        <p:spPr>
          <a:xfrm>
            <a:off x="313958" y="5564125"/>
            <a:ext cx="2025383" cy="911351"/>
          </a:xfrm>
          <a:prstGeom prst="rect">
            <a:avLst/>
          </a:prstGeom>
          <a:noFill/>
          <a:ln>
            <a:noFill/>
          </a:ln>
        </p:spPr>
      </p:pic>
      <p:sp>
        <p:nvSpPr>
          <p:cNvPr id="6860" name="Google Shape;6860;p897"/>
          <p:cNvSpPr/>
          <p:nvPr/>
        </p:nvSpPr>
        <p:spPr>
          <a:xfrm>
            <a:off x="1520189" y="2812543"/>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861" name="Google Shape;6861;p897"/>
          <p:cNvSpPr txBox="1">
            <a:spLocks noGrp="1"/>
          </p:cNvSpPr>
          <p:nvPr>
            <p:ph type="ctrTitle"/>
          </p:nvPr>
        </p:nvSpPr>
        <p:spPr>
          <a:xfrm>
            <a:off x="471689" y="493920"/>
            <a:ext cx="11248619"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62" name="Google Shape;6862;p897"/>
          <p:cNvSpPr txBox="1">
            <a:spLocks noGrp="1"/>
          </p:cNvSpPr>
          <p:nvPr>
            <p:ph type="subTitle" idx="1"/>
          </p:nvPr>
        </p:nvSpPr>
        <p:spPr>
          <a:xfrm>
            <a:off x="1828800" y="3840481"/>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6863" name="Google Shape;6863;p897"/>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64" name="Google Shape;6864;p897"/>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919497"/>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6865" name="Google Shape;6865;p897"/>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099"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099"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099"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099"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099"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099"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099"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099"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099"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099"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412.xml><?xml version="1.0" encoding="utf-8"?>
<p:sldLayout xmlns:a="http://schemas.openxmlformats.org/drawingml/2006/main" xmlns:r="http://schemas.openxmlformats.org/officeDocument/2006/relationships" xmlns:p="http://schemas.openxmlformats.org/presentationml/2006/main" matchingName="Comparison">
  <p:cSld name="Comparison 35">
    <p:spTree>
      <p:nvGrpSpPr>
        <p:cNvPr id="1" name="Shape 6866"/>
        <p:cNvGrpSpPr/>
        <p:nvPr/>
      </p:nvGrpSpPr>
      <p:grpSpPr>
        <a:xfrm>
          <a:off x="0" y="0"/>
          <a:ext cx="0" cy="0"/>
          <a:chOff x="0" y="0"/>
          <a:chExt cx="0" cy="0"/>
        </a:xfrm>
      </p:grpSpPr>
      <p:grpSp>
        <p:nvGrpSpPr>
          <p:cNvPr id="6867" name="Google Shape;6867;p898"/>
          <p:cNvGrpSpPr/>
          <p:nvPr/>
        </p:nvGrpSpPr>
        <p:grpSpPr>
          <a:xfrm>
            <a:off x="7191543" y="1"/>
            <a:ext cx="5000459" cy="1425992"/>
            <a:chOff x="7191542" y="1"/>
            <a:chExt cx="5000459" cy="1425992"/>
          </a:xfrm>
        </p:grpSpPr>
        <p:pic>
          <p:nvPicPr>
            <p:cNvPr id="6868" name="Google Shape;6868;p8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69" name="Google Shape;6869;p898"/>
            <p:cNvGrpSpPr/>
            <p:nvPr/>
          </p:nvGrpSpPr>
          <p:grpSpPr>
            <a:xfrm>
              <a:off x="7191542" y="1"/>
              <a:ext cx="5000459" cy="1425992"/>
              <a:chOff x="7186272" y="0"/>
              <a:chExt cx="5005729" cy="1427495"/>
            </a:xfrm>
          </p:grpSpPr>
          <p:sp>
            <p:nvSpPr>
              <p:cNvPr id="6870" name="Google Shape;6870;p8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871" name="Google Shape;6871;p8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6872" name="Google Shape;6872;p89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73" name="Google Shape;6873;p898"/>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874" name="Google Shape;6874;p898"/>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875" name="Google Shape;6875;p898"/>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876" name="Google Shape;6876;p898"/>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877" name="Google Shape;6877;p89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878" name="Google Shape;6878;p8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79" name="Google Shape;6879;p89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13.xml><?xml version="1.0" encoding="utf-8"?>
<p:sldLayout xmlns:a="http://schemas.openxmlformats.org/drawingml/2006/main" xmlns:r="http://schemas.openxmlformats.org/officeDocument/2006/relationships" xmlns:p="http://schemas.openxmlformats.org/presentationml/2006/main" matchingName="57_Cover">
  <p:cSld name="57_Cover">
    <p:spTree>
      <p:nvGrpSpPr>
        <p:cNvPr id="1" name="Shape 6880"/>
        <p:cNvGrpSpPr/>
        <p:nvPr/>
      </p:nvGrpSpPr>
      <p:grpSpPr>
        <a:xfrm>
          <a:off x="0" y="0"/>
          <a:ext cx="0" cy="0"/>
          <a:chOff x="0" y="0"/>
          <a:chExt cx="0" cy="0"/>
        </a:xfrm>
      </p:grpSpPr>
      <p:sp>
        <p:nvSpPr>
          <p:cNvPr id="6881" name="Google Shape;6881;p899"/>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882" name="Google Shape;6882;p899"/>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83" name="Google Shape;6883;p899"/>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884" name="Google Shape;6884;p899"/>
          <p:cNvSpPr>
            <a:spLocks noGrp="1"/>
          </p:cNvSpPr>
          <p:nvPr>
            <p:ph type="pic" idx="2"/>
          </p:nvPr>
        </p:nvSpPr>
        <p:spPr>
          <a:xfrm>
            <a:off x="7118685" y="233915"/>
            <a:ext cx="5073316" cy="5943600"/>
          </a:xfrm>
          <a:prstGeom prst="rect">
            <a:avLst/>
          </a:prstGeom>
          <a:noFill/>
          <a:ln>
            <a:noFill/>
          </a:ln>
        </p:spPr>
      </p:sp>
      <p:grpSp>
        <p:nvGrpSpPr>
          <p:cNvPr id="6885" name="Google Shape;6885;p899"/>
          <p:cNvGrpSpPr/>
          <p:nvPr/>
        </p:nvGrpSpPr>
        <p:grpSpPr>
          <a:xfrm>
            <a:off x="0" y="5020348"/>
            <a:ext cx="12192000" cy="1837653"/>
            <a:chOff x="0" y="5020348"/>
            <a:chExt cx="12192000" cy="1837653"/>
          </a:xfrm>
        </p:grpSpPr>
        <p:sp>
          <p:nvSpPr>
            <p:cNvPr id="6886" name="Google Shape;6886;p89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887" name="Google Shape;6887;p89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888" name="Google Shape;6888;p89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414.xml><?xml version="1.0" encoding="utf-8"?>
<p:sldLayout xmlns:a="http://schemas.openxmlformats.org/drawingml/2006/main" xmlns:r="http://schemas.openxmlformats.org/officeDocument/2006/relationships" xmlns:p="http://schemas.openxmlformats.org/presentationml/2006/main" matchingName="62_Quotation">
  <p:cSld name="62_Quotation">
    <p:spTree>
      <p:nvGrpSpPr>
        <p:cNvPr id="1" name="Shape 6889"/>
        <p:cNvGrpSpPr/>
        <p:nvPr/>
      </p:nvGrpSpPr>
      <p:grpSpPr>
        <a:xfrm>
          <a:off x="0" y="0"/>
          <a:ext cx="0" cy="0"/>
          <a:chOff x="0" y="0"/>
          <a:chExt cx="0" cy="0"/>
        </a:xfrm>
      </p:grpSpPr>
      <p:sp>
        <p:nvSpPr>
          <p:cNvPr id="6890" name="Google Shape;6890;p901"/>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891" name="Google Shape;6891;p90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92" name="Google Shape;6892;p901"/>
          <p:cNvSpPr txBox="1">
            <a:spLocks noGrp="1"/>
          </p:cNvSpPr>
          <p:nvPr>
            <p:ph type="body" idx="1"/>
          </p:nvPr>
        </p:nvSpPr>
        <p:spPr>
          <a:xfrm>
            <a:off x="1427357"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893" name="Google Shape;6893;p90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894" name="Google Shape;6894;p90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95" name="Google Shape;6895;p90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896" name="Google Shape;6896;p901"/>
          <p:cNvGrpSpPr/>
          <p:nvPr/>
        </p:nvGrpSpPr>
        <p:grpSpPr>
          <a:xfrm>
            <a:off x="7191543" y="1"/>
            <a:ext cx="5000459" cy="1425992"/>
            <a:chOff x="7191542" y="1"/>
            <a:chExt cx="5000459" cy="1425992"/>
          </a:xfrm>
        </p:grpSpPr>
        <p:pic>
          <p:nvPicPr>
            <p:cNvPr id="6897" name="Google Shape;6897;p90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98" name="Google Shape;6898;p901"/>
            <p:cNvGrpSpPr/>
            <p:nvPr/>
          </p:nvGrpSpPr>
          <p:grpSpPr>
            <a:xfrm>
              <a:off x="7191542" y="1"/>
              <a:ext cx="5000459" cy="1425992"/>
              <a:chOff x="7186272" y="0"/>
              <a:chExt cx="5005729" cy="1427495"/>
            </a:xfrm>
          </p:grpSpPr>
          <p:sp>
            <p:nvSpPr>
              <p:cNvPr id="6899" name="Google Shape;6899;p90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6900" name="Google Shape;6900;p90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6901" name="Google Shape;6901;p901" descr="Open quotation mark with solid fill"/>
          <p:cNvPicPr preferRelativeResize="0"/>
          <p:nvPr/>
        </p:nvPicPr>
        <p:blipFill rotWithShape="1">
          <a:blip r:embed="rId3">
            <a:alphaModFix/>
          </a:blip>
          <a:srcRect/>
          <a:stretch/>
        </p:blipFill>
        <p:spPr>
          <a:xfrm>
            <a:off x="111512" y="136524"/>
            <a:ext cx="2036763" cy="2036763"/>
          </a:xfrm>
          <a:prstGeom prst="rect">
            <a:avLst/>
          </a:prstGeom>
          <a:noFill/>
          <a:ln>
            <a:noFill/>
          </a:ln>
        </p:spPr>
      </p:pic>
    </p:spTree>
  </p:cSld>
  <p:clrMapOvr>
    <a:masterClrMapping/>
  </p:clrMapOvr>
</p:sldLayout>
</file>

<file path=ppt/slideLayouts/slideLayout2415.xml><?xml version="1.0" encoding="utf-8"?>
<p:sldLayout xmlns:a="http://schemas.openxmlformats.org/drawingml/2006/main" xmlns:r="http://schemas.openxmlformats.org/officeDocument/2006/relationships" xmlns:p="http://schemas.openxmlformats.org/presentationml/2006/main" matchingName="55_Divider">
  <p:cSld name="55_Divider">
    <p:bg>
      <p:bgPr>
        <a:solidFill>
          <a:schemeClr val="lt2"/>
        </a:solidFill>
        <a:effectLst/>
      </p:bgPr>
    </p:bg>
    <p:spTree>
      <p:nvGrpSpPr>
        <p:cNvPr id="1" name="Shape 6902"/>
        <p:cNvGrpSpPr/>
        <p:nvPr/>
      </p:nvGrpSpPr>
      <p:grpSpPr>
        <a:xfrm>
          <a:off x="0" y="0"/>
          <a:ext cx="0" cy="0"/>
          <a:chOff x="0" y="0"/>
          <a:chExt cx="0" cy="0"/>
        </a:xfrm>
      </p:grpSpPr>
      <p:grpSp>
        <p:nvGrpSpPr>
          <p:cNvPr id="6903" name="Google Shape;6903;p902"/>
          <p:cNvGrpSpPr/>
          <p:nvPr/>
        </p:nvGrpSpPr>
        <p:grpSpPr>
          <a:xfrm>
            <a:off x="0" y="5020348"/>
            <a:ext cx="12192000" cy="1837653"/>
            <a:chOff x="0" y="5020347"/>
            <a:chExt cx="12192000" cy="1837653"/>
          </a:xfrm>
        </p:grpSpPr>
        <p:sp>
          <p:nvSpPr>
            <p:cNvPr id="6904" name="Google Shape;6904;p902"/>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905" name="Google Shape;6905;p90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6906" name="Google Shape;6906;p902"/>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6907" name="Google Shape;6907;p90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908" name="Google Shape;6908;p902"/>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909" name="Google Shape;6909;p902"/>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416.xml><?xml version="1.0" encoding="utf-8"?>
<p:sldLayout xmlns:a="http://schemas.openxmlformats.org/drawingml/2006/main" xmlns:r="http://schemas.openxmlformats.org/officeDocument/2006/relationships" xmlns:p="http://schemas.openxmlformats.org/presentationml/2006/main" matchingName="Title and Content">
  <p:cSld name="30_Title and Content 2">
    <p:spTree>
      <p:nvGrpSpPr>
        <p:cNvPr id="1" name="Shape 6910"/>
        <p:cNvGrpSpPr/>
        <p:nvPr/>
      </p:nvGrpSpPr>
      <p:grpSpPr>
        <a:xfrm>
          <a:off x="0" y="0"/>
          <a:ext cx="0" cy="0"/>
          <a:chOff x="0" y="0"/>
          <a:chExt cx="0" cy="0"/>
        </a:xfrm>
      </p:grpSpPr>
      <p:grpSp>
        <p:nvGrpSpPr>
          <p:cNvPr id="6911" name="Google Shape;6911;p903"/>
          <p:cNvGrpSpPr/>
          <p:nvPr/>
        </p:nvGrpSpPr>
        <p:grpSpPr>
          <a:xfrm>
            <a:off x="7191543" y="1"/>
            <a:ext cx="5000459" cy="1425992"/>
            <a:chOff x="7191542" y="1"/>
            <a:chExt cx="5000459" cy="1425992"/>
          </a:xfrm>
        </p:grpSpPr>
        <p:pic>
          <p:nvPicPr>
            <p:cNvPr id="6912" name="Google Shape;6912;p90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913" name="Google Shape;6913;p903"/>
            <p:cNvGrpSpPr/>
            <p:nvPr/>
          </p:nvGrpSpPr>
          <p:grpSpPr>
            <a:xfrm>
              <a:off x="7191542" y="1"/>
              <a:ext cx="5000459" cy="1425992"/>
              <a:chOff x="7186272" y="0"/>
              <a:chExt cx="5005729" cy="1427495"/>
            </a:xfrm>
          </p:grpSpPr>
          <p:sp>
            <p:nvSpPr>
              <p:cNvPr id="6914" name="Google Shape;6914;p90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915" name="Google Shape;6915;p90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916" name="Google Shape;6916;p903"/>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917" name="Google Shape;6917;p903"/>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918" name="Google Shape;6918;p90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919" name="Google Shape;6919;p90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920" name="Google Shape;6920;p90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17.xml><?xml version="1.0" encoding="utf-8"?>
<p:sldLayout xmlns:a="http://schemas.openxmlformats.org/drawingml/2006/main" xmlns:r="http://schemas.openxmlformats.org/officeDocument/2006/relationships" xmlns:p="http://schemas.openxmlformats.org/presentationml/2006/main" showMasterSp="0" matchingName="Title Slide">
  <p:cSld name="Title Slide 5">
    <p:bg>
      <p:bgPr>
        <a:solidFill>
          <a:schemeClr val="lt1"/>
        </a:solidFill>
        <a:effectLst/>
      </p:bgPr>
    </p:bg>
    <p:spTree>
      <p:nvGrpSpPr>
        <p:cNvPr id="1" name="Shape 6921"/>
        <p:cNvGrpSpPr/>
        <p:nvPr/>
      </p:nvGrpSpPr>
      <p:grpSpPr>
        <a:xfrm>
          <a:off x="0" y="0"/>
          <a:ext cx="0" cy="0"/>
          <a:chOff x="0" y="0"/>
          <a:chExt cx="0" cy="0"/>
        </a:xfrm>
      </p:grpSpPr>
      <p:sp>
        <p:nvSpPr>
          <p:cNvPr id="6922" name="Google Shape;6922;p904"/>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3" name="Google Shape;6923;p904"/>
          <p:cNvSpPr/>
          <p:nvPr/>
        </p:nvSpPr>
        <p:spPr>
          <a:xfrm>
            <a:off x="2"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6924" name="Google Shape;6924;p904"/>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6925" name="Google Shape;6925;p904"/>
          <p:cNvSpPr/>
          <p:nvPr/>
        </p:nvSpPr>
        <p:spPr>
          <a:xfrm>
            <a:off x="1" y="5020055"/>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pic>
        <p:nvPicPr>
          <p:cNvPr id="6926" name="Google Shape;6926;p904"/>
          <p:cNvPicPr preferRelativeResize="0"/>
          <p:nvPr/>
        </p:nvPicPr>
        <p:blipFill rotWithShape="1">
          <a:blip r:embed="rId3">
            <a:alphaModFix/>
          </a:blip>
          <a:srcRect/>
          <a:stretch/>
        </p:blipFill>
        <p:spPr>
          <a:xfrm>
            <a:off x="313956" y="5564123"/>
            <a:ext cx="2025383" cy="911351"/>
          </a:xfrm>
          <a:prstGeom prst="rect">
            <a:avLst/>
          </a:prstGeom>
          <a:noFill/>
          <a:ln>
            <a:noFill/>
          </a:ln>
        </p:spPr>
      </p:pic>
      <p:sp>
        <p:nvSpPr>
          <p:cNvPr id="6927" name="Google Shape;6927;p904"/>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28" name="Google Shape;6928;p904"/>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929" name="Google Shape;6929;p904"/>
          <p:cNvSpPr txBox="1">
            <a:spLocks noGrp="1"/>
          </p:cNvSpPr>
          <p:nvPr>
            <p:ph type="subTitle" idx="1"/>
          </p:nvPr>
        </p:nvSpPr>
        <p:spPr>
          <a:xfrm>
            <a:off x="1828800" y="3840480"/>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6930" name="Google Shape;6930;p904"/>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931" name="Google Shape;6931;p904"/>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919497"/>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6932" name="Google Shape;6932;p904"/>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100"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100"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100"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100"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100"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100"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100"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100"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100"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10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418.xml><?xml version="1.0" encoding="utf-8"?>
<p:sldLayout xmlns:a="http://schemas.openxmlformats.org/drawingml/2006/main" xmlns:r="http://schemas.openxmlformats.org/officeDocument/2006/relationships" xmlns:p="http://schemas.openxmlformats.org/presentationml/2006/main" matchingName="92_Quotation">
  <p:cSld name="92_Quotation">
    <p:spTree>
      <p:nvGrpSpPr>
        <p:cNvPr id="1" name="Shape 6933"/>
        <p:cNvGrpSpPr/>
        <p:nvPr/>
      </p:nvGrpSpPr>
      <p:grpSpPr>
        <a:xfrm>
          <a:off x="0" y="0"/>
          <a:ext cx="0" cy="0"/>
          <a:chOff x="0" y="0"/>
          <a:chExt cx="0" cy="0"/>
        </a:xfrm>
      </p:grpSpPr>
      <p:sp>
        <p:nvSpPr>
          <p:cNvPr id="6934" name="Google Shape;6934;p90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935" name="Google Shape;6935;p90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936" name="Google Shape;6936;p90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937" name="Google Shape;6937;p90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938" name="Google Shape;6938;p90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939" name="Google Shape;6939;p90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940" name="Google Shape;6940;p905"/>
          <p:cNvGrpSpPr/>
          <p:nvPr/>
        </p:nvGrpSpPr>
        <p:grpSpPr>
          <a:xfrm>
            <a:off x="7191542" y="1"/>
            <a:ext cx="5000459" cy="1425992"/>
            <a:chOff x="7191542" y="1"/>
            <a:chExt cx="5000459" cy="1425992"/>
          </a:xfrm>
        </p:grpSpPr>
        <p:pic>
          <p:nvPicPr>
            <p:cNvPr id="6941" name="Google Shape;6941;p90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942" name="Google Shape;6942;p905"/>
            <p:cNvGrpSpPr/>
            <p:nvPr/>
          </p:nvGrpSpPr>
          <p:grpSpPr>
            <a:xfrm>
              <a:off x="7191542" y="1"/>
              <a:ext cx="5000459" cy="1425992"/>
              <a:chOff x="7186272" y="0"/>
              <a:chExt cx="5005729" cy="1427495"/>
            </a:xfrm>
          </p:grpSpPr>
          <p:sp>
            <p:nvSpPr>
              <p:cNvPr id="6943" name="Google Shape;6943;p90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44" name="Google Shape;6944;p90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6945" name="Google Shape;6945;p90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19.xml><?xml version="1.0" encoding="utf-8"?>
<p:sldLayout xmlns:a="http://schemas.openxmlformats.org/drawingml/2006/main" xmlns:r="http://schemas.openxmlformats.org/officeDocument/2006/relationships" xmlns:p="http://schemas.openxmlformats.org/presentationml/2006/main" matchingName="93_Quotation">
  <p:cSld name="93_Quotation">
    <p:spTree>
      <p:nvGrpSpPr>
        <p:cNvPr id="1" name="Shape 6946"/>
        <p:cNvGrpSpPr/>
        <p:nvPr/>
      </p:nvGrpSpPr>
      <p:grpSpPr>
        <a:xfrm>
          <a:off x="0" y="0"/>
          <a:ext cx="0" cy="0"/>
          <a:chOff x="0" y="0"/>
          <a:chExt cx="0" cy="0"/>
        </a:xfrm>
      </p:grpSpPr>
      <p:sp>
        <p:nvSpPr>
          <p:cNvPr id="6947" name="Google Shape;6947;p90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948" name="Google Shape;6948;p90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949" name="Google Shape;6949;p90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950" name="Google Shape;6950;p90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951" name="Google Shape;6951;p90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952" name="Google Shape;6952;p90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953" name="Google Shape;6953;p906"/>
          <p:cNvGrpSpPr/>
          <p:nvPr/>
        </p:nvGrpSpPr>
        <p:grpSpPr>
          <a:xfrm>
            <a:off x="7191542" y="1"/>
            <a:ext cx="5000459" cy="1425992"/>
            <a:chOff x="7191542" y="1"/>
            <a:chExt cx="5000459" cy="1425992"/>
          </a:xfrm>
        </p:grpSpPr>
        <p:pic>
          <p:nvPicPr>
            <p:cNvPr id="6954" name="Google Shape;6954;p90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955" name="Google Shape;6955;p906"/>
            <p:cNvGrpSpPr/>
            <p:nvPr/>
          </p:nvGrpSpPr>
          <p:grpSpPr>
            <a:xfrm>
              <a:off x="7191542" y="1"/>
              <a:ext cx="5000459" cy="1425992"/>
              <a:chOff x="7186272" y="0"/>
              <a:chExt cx="5005729" cy="1427495"/>
            </a:xfrm>
          </p:grpSpPr>
          <p:sp>
            <p:nvSpPr>
              <p:cNvPr id="6956" name="Google Shape;6956;p90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57" name="Google Shape;6957;p90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6958" name="Google Shape;6958;p90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350"/>
        <p:cNvGrpSpPr/>
        <p:nvPr/>
      </p:nvGrpSpPr>
      <p:grpSpPr>
        <a:xfrm>
          <a:off x="0" y="0"/>
          <a:ext cx="0" cy="0"/>
          <a:chOff x="0" y="0"/>
          <a:chExt cx="0" cy="0"/>
        </a:xfrm>
      </p:grpSpPr>
      <p:sp>
        <p:nvSpPr>
          <p:cNvPr id="11351" name="Google Shape;11351;p1546"/>
          <p:cNvSpPr txBox="1">
            <a:spLocks noGrp="1"/>
          </p:cNvSpPr>
          <p:nvPr>
            <p:ph type="title"/>
          </p:nvPr>
        </p:nvSpPr>
        <p:spPr>
          <a:xfrm>
            <a:off x="963084" y="4406903"/>
            <a:ext cx="10363200" cy="1362075"/>
          </a:xfrm>
          <a:prstGeom prst="rect">
            <a:avLst/>
          </a:prstGeom>
          <a:noFill/>
          <a:ln>
            <a:noFill/>
          </a:ln>
        </p:spPr>
        <p:txBody>
          <a:bodyPr spcFirstLastPara="1" wrap="square" lIns="91425" tIns="45700" rIns="91425" bIns="45700" anchor="t" anchorCtr="0">
            <a:noAutofit/>
          </a:bodyPr>
          <a:lstStyle>
            <a:lvl1pPr lvl="0" algn="l">
              <a:lnSpc>
                <a:spcPct val="100000"/>
              </a:lnSpc>
              <a:spcBef>
                <a:spcPts val="0"/>
              </a:spcBef>
              <a:spcAft>
                <a:spcPts val="0"/>
              </a:spcAft>
              <a:buClr>
                <a:schemeClr val="accent1"/>
              </a:buClr>
              <a:buSzPts val="4000"/>
              <a:buFont typeface="Calibri"/>
              <a:buNone/>
              <a:defRPr sz="4000"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52" name="Google Shape;11352;p1546"/>
          <p:cNvSpPr txBox="1">
            <a:spLocks noGrp="1"/>
          </p:cNvSpPr>
          <p:nvPr>
            <p:ph type="body" idx="1"/>
          </p:nvPr>
        </p:nvSpPr>
        <p:spPr>
          <a:xfrm>
            <a:off x="963084" y="2906713"/>
            <a:ext cx="10363200" cy="1500187"/>
          </a:xfrm>
          <a:prstGeom prst="rect">
            <a:avLst/>
          </a:prstGeom>
          <a:noFill/>
          <a:ln>
            <a:noFill/>
          </a:ln>
        </p:spPr>
        <p:txBody>
          <a:bodyPr spcFirstLastPara="1" wrap="square" lIns="91425" tIns="45700" rIns="91425" bIns="45700" anchor="b" anchorCtr="0">
            <a:noAutofit/>
          </a:bodyPr>
          <a:lstStyle>
            <a:lvl1pPr marL="457200" lvl="0" indent="-228600" algn="l">
              <a:lnSpc>
                <a:spcPct val="100000"/>
              </a:lnSpc>
              <a:spcBef>
                <a:spcPts val="1000"/>
              </a:spcBef>
              <a:spcAft>
                <a:spcPts val="0"/>
              </a:spcAft>
              <a:buSzPts val="2000"/>
              <a:buNone/>
              <a:defRPr sz="2000">
                <a:solidFill>
                  <a:srgbClr val="919497"/>
                </a:solidFill>
              </a:defRPr>
            </a:lvl1pPr>
            <a:lvl2pPr marL="914400" lvl="1" indent="-228600" algn="l">
              <a:lnSpc>
                <a:spcPct val="100000"/>
              </a:lnSpc>
              <a:spcBef>
                <a:spcPts val="1000"/>
              </a:spcBef>
              <a:spcAft>
                <a:spcPts val="0"/>
              </a:spcAft>
              <a:buSzPts val="1800"/>
              <a:buNone/>
              <a:defRPr sz="1800">
                <a:solidFill>
                  <a:srgbClr val="919497"/>
                </a:solidFill>
              </a:defRPr>
            </a:lvl2pPr>
            <a:lvl3pPr marL="1371600" lvl="2" indent="-228600" algn="l">
              <a:lnSpc>
                <a:spcPct val="100000"/>
              </a:lnSpc>
              <a:spcBef>
                <a:spcPts val="1000"/>
              </a:spcBef>
              <a:spcAft>
                <a:spcPts val="0"/>
              </a:spcAft>
              <a:buSzPts val="1600"/>
              <a:buNone/>
              <a:defRPr sz="1600">
                <a:solidFill>
                  <a:srgbClr val="919497"/>
                </a:solidFill>
              </a:defRPr>
            </a:lvl3pPr>
            <a:lvl4pPr marL="1828800" lvl="3" indent="-228600" algn="l">
              <a:lnSpc>
                <a:spcPct val="100000"/>
              </a:lnSpc>
              <a:spcBef>
                <a:spcPts val="1000"/>
              </a:spcBef>
              <a:spcAft>
                <a:spcPts val="0"/>
              </a:spcAft>
              <a:buSzPts val="1400"/>
              <a:buNone/>
              <a:defRPr sz="1400">
                <a:solidFill>
                  <a:srgbClr val="919497"/>
                </a:solidFill>
              </a:defRPr>
            </a:lvl4pPr>
            <a:lvl5pPr marL="2286000" lvl="4" indent="-228600" algn="l">
              <a:lnSpc>
                <a:spcPct val="100000"/>
              </a:lnSpc>
              <a:spcBef>
                <a:spcPts val="1000"/>
              </a:spcBef>
              <a:spcAft>
                <a:spcPts val="0"/>
              </a:spcAft>
              <a:buSzPts val="1400"/>
              <a:buNone/>
              <a:defRPr sz="1400">
                <a:solidFill>
                  <a:srgbClr val="919497"/>
                </a:solidFill>
              </a:defRPr>
            </a:lvl5pPr>
            <a:lvl6pPr marL="2743200" lvl="5" indent="-228600" algn="l">
              <a:lnSpc>
                <a:spcPct val="90000"/>
              </a:lnSpc>
              <a:spcBef>
                <a:spcPts val="1000"/>
              </a:spcBef>
              <a:spcAft>
                <a:spcPts val="0"/>
              </a:spcAft>
              <a:buClr>
                <a:srgbClr val="919497"/>
              </a:buClr>
              <a:buSzPts val="1400"/>
              <a:buNone/>
              <a:defRPr sz="1400">
                <a:solidFill>
                  <a:srgbClr val="919497"/>
                </a:solidFill>
              </a:defRPr>
            </a:lvl6pPr>
            <a:lvl7pPr marL="3200400" lvl="6" indent="-228600" algn="l">
              <a:lnSpc>
                <a:spcPct val="90000"/>
              </a:lnSpc>
              <a:spcBef>
                <a:spcPts val="500"/>
              </a:spcBef>
              <a:spcAft>
                <a:spcPts val="0"/>
              </a:spcAft>
              <a:buClr>
                <a:srgbClr val="919497"/>
              </a:buClr>
              <a:buSzPts val="1400"/>
              <a:buNone/>
              <a:defRPr sz="1400">
                <a:solidFill>
                  <a:srgbClr val="919497"/>
                </a:solidFill>
              </a:defRPr>
            </a:lvl7pPr>
            <a:lvl8pPr marL="3657600" lvl="7" indent="-228600" algn="l">
              <a:lnSpc>
                <a:spcPct val="90000"/>
              </a:lnSpc>
              <a:spcBef>
                <a:spcPts val="500"/>
              </a:spcBef>
              <a:spcAft>
                <a:spcPts val="0"/>
              </a:spcAft>
              <a:buClr>
                <a:srgbClr val="919497"/>
              </a:buClr>
              <a:buSzPts val="1400"/>
              <a:buNone/>
              <a:defRPr sz="1400">
                <a:solidFill>
                  <a:srgbClr val="919497"/>
                </a:solidFill>
              </a:defRPr>
            </a:lvl8pPr>
            <a:lvl9pPr marL="4114800" lvl="8" indent="-228600" algn="l">
              <a:lnSpc>
                <a:spcPct val="90000"/>
              </a:lnSpc>
              <a:spcBef>
                <a:spcPts val="500"/>
              </a:spcBef>
              <a:spcAft>
                <a:spcPts val="0"/>
              </a:spcAft>
              <a:buClr>
                <a:srgbClr val="919497"/>
              </a:buClr>
              <a:buSzPts val="1400"/>
              <a:buNone/>
              <a:defRPr sz="1400">
                <a:solidFill>
                  <a:srgbClr val="919497"/>
                </a:solidFill>
              </a:defRPr>
            </a:lvl9pPr>
          </a:lstStyle>
          <a:p>
            <a:endParaRPr/>
          </a:p>
        </p:txBody>
      </p:sp>
      <p:sp>
        <p:nvSpPr>
          <p:cNvPr id="11353" name="Google Shape;11353;p1546"/>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1354" name="Google Shape;11354;p154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55" name="Google Shape;11355;p154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420.xml><?xml version="1.0" encoding="utf-8"?>
<p:sldLayout xmlns:a="http://schemas.openxmlformats.org/drawingml/2006/main" xmlns:r="http://schemas.openxmlformats.org/officeDocument/2006/relationships" xmlns:p="http://schemas.openxmlformats.org/presentationml/2006/main" matchingName="2_Quotation">
  <p:cSld name="2_Quotation 7">
    <p:spTree>
      <p:nvGrpSpPr>
        <p:cNvPr id="1" name="Shape 6959"/>
        <p:cNvGrpSpPr/>
        <p:nvPr/>
      </p:nvGrpSpPr>
      <p:grpSpPr>
        <a:xfrm>
          <a:off x="0" y="0"/>
          <a:ext cx="0" cy="0"/>
          <a:chOff x="0" y="0"/>
          <a:chExt cx="0" cy="0"/>
        </a:xfrm>
      </p:grpSpPr>
      <p:sp>
        <p:nvSpPr>
          <p:cNvPr id="6960" name="Google Shape;6960;p90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961" name="Google Shape;6961;p90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962" name="Google Shape;6962;p90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963" name="Google Shape;6963;p90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964" name="Google Shape;6964;p90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965" name="Google Shape;6965;p90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966" name="Google Shape;6966;p907"/>
          <p:cNvGrpSpPr/>
          <p:nvPr/>
        </p:nvGrpSpPr>
        <p:grpSpPr>
          <a:xfrm>
            <a:off x="7191542" y="1"/>
            <a:ext cx="5000459" cy="1425992"/>
            <a:chOff x="7191542" y="1"/>
            <a:chExt cx="5000459" cy="1425992"/>
          </a:xfrm>
        </p:grpSpPr>
        <p:pic>
          <p:nvPicPr>
            <p:cNvPr id="6967" name="Google Shape;6967;p90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968" name="Google Shape;6968;p907"/>
            <p:cNvGrpSpPr/>
            <p:nvPr/>
          </p:nvGrpSpPr>
          <p:grpSpPr>
            <a:xfrm>
              <a:off x="7191542" y="1"/>
              <a:ext cx="5000459" cy="1425992"/>
              <a:chOff x="7186272" y="0"/>
              <a:chExt cx="5005729" cy="1427495"/>
            </a:xfrm>
          </p:grpSpPr>
          <p:sp>
            <p:nvSpPr>
              <p:cNvPr id="6969" name="Google Shape;6969;p90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70" name="Google Shape;6970;p90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6971" name="Google Shape;6971;p90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21.xml><?xml version="1.0" encoding="utf-8"?>
<p:sldLayout xmlns:a="http://schemas.openxmlformats.org/drawingml/2006/main" xmlns:r="http://schemas.openxmlformats.org/officeDocument/2006/relationships" xmlns:p="http://schemas.openxmlformats.org/presentationml/2006/main" matchingName="3_Quotation">
  <p:cSld name="3_Quotation 6">
    <p:spTree>
      <p:nvGrpSpPr>
        <p:cNvPr id="1" name="Shape 6972"/>
        <p:cNvGrpSpPr/>
        <p:nvPr/>
      </p:nvGrpSpPr>
      <p:grpSpPr>
        <a:xfrm>
          <a:off x="0" y="0"/>
          <a:ext cx="0" cy="0"/>
          <a:chOff x="0" y="0"/>
          <a:chExt cx="0" cy="0"/>
        </a:xfrm>
      </p:grpSpPr>
      <p:sp>
        <p:nvSpPr>
          <p:cNvPr id="6973" name="Google Shape;6973;p90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974" name="Google Shape;6974;p90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975" name="Google Shape;6975;p90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976" name="Google Shape;6976;p90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6977" name="Google Shape;6977;p90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978" name="Google Shape;6978;p90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979" name="Google Shape;6979;p908"/>
          <p:cNvGrpSpPr/>
          <p:nvPr/>
        </p:nvGrpSpPr>
        <p:grpSpPr>
          <a:xfrm>
            <a:off x="7191542" y="1"/>
            <a:ext cx="5000459" cy="1425992"/>
            <a:chOff x="7191542" y="1"/>
            <a:chExt cx="5000459" cy="1425992"/>
          </a:xfrm>
        </p:grpSpPr>
        <p:pic>
          <p:nvPicPr>
            <p:cNvPr id="6980" name="Google Shape;6980;p90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981" name="Google Shape;6981;p908"/>
            <p:cNvGrpSpPr/>
            <p:nvPr/>
          </p:nvGrpSpPr>
          <p:grpSpPr>
            <a:xfrm>
              <a:off x="7191542" y="1"/>
              <a:ext cx="5000459" cy="1425992"/>
              <a:chOff x="7186272" y="0"/>
              <a:chExt cx="5005729" cy="1427495"/>
            </a:xfrm>
          </p:grpSpPr>
          <p:sp>
            <p:nvSpPr>
              <p:cNvPr id="6982" name="Google Shape;6982;p90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6983" name="Google Shape;6983;p90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6984" name="Google Shape;6984;p90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22.xml><?xml version="1.0" encoding="utf-8"?>
<p:sldLayout xmlns:a="http://schemas.openxmlformats.org/drawingml/2006/main" xmlns:r="http://schemas.openxmlformats.org/officeDocument/2006/relationships" xmlns:p="http://schemas.openxmlformats.org/presentationml/2006/main" matchingName="Cover">
  <p:cSld name="Cover 16">
    <p:spTree>
      <p:nvGrpSpPr>
        <p:cNvPr id="1" name="Shape 6985"/>
        <p:cNvGrpSpPr/>
        <p:nvPr/>
      </p:nvGrpSpPr>
      <p:grpSpPr>
        <a:xfrm>
          <a:off x="0" y="0"/>
          <a:ext cx="0" cy="0"/>
          <a:chOff x="0" y="0"/>
          <a:chExt cx="0" cy="0"/>
        </a:xfrm>
      </p:grpSpPr>
      <p:sp>
        <p:nvSpPr>
          <p:cNvPr id="6986" name="Google Shape;6986;p909"/>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987" name="Google Shape;6987;p909"/>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988" name="Google Shape;6988;p909"/>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989" name="Google Shape;6989;p909"/>
          <p:cNvSpPr>
            <a:spLocks noGrp="1"/>
          </p:cNvSpPr>
          <p:nvPr>
            <p:ph type="pic" idx="2"/>
          </p:nvPr>
        </p:nvSpPr>
        <p:spPr>
          <a:xfrm>
            <a:off x="7118684" y="233915"/>
            <a:ext cx="5073316" cy="5943600"/>
          </a:xfrm>
          <a:prstGeom prst="rect">
            <a:avLst/>
          </a:prstGeom>
          <a:noFill/>
          <a:ln>
            <a:noFill/>
          </a:ln>
        </p:spPr>
      </p:sp>
      <p:grpSp>
        <p:nvGrpSpPr>
          <p:cNvPr id="6990" name="Google Shape;6990;p909"/>
          <p:cNvGrpSpPr/>
          <p:nvPr/>
        </p:nvGrpSpPr>
        <p:grpSpPr>
          <a:xfrm>
            <a:off x="0" y="5020348"/>
            <a:ext cx="12192000" cy="1837653"/>
            <a:chOff x="0" y="5020348"/>
            <a:chExt cx="12192000" cy="1837653"/>
          </a:xfrm>
        </p:grpSpPr>
        <p:sp>
          <p:nvSpPr>
            <p:cNvPr id="6991" name="Google Shape;6991;p90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992" name="Google Shape;6992;p90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6993" name="Google Shape;6993;p90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423.xml><?xml version="1.0" encoding="utf-8"?>
<p:sldLayout xmlns:a="http://schemas.openxmlformats.org/drawingml/2006/main" xmlns:r="http://schemas.openxmlformats.org/officeDocument/2006/relationships" xmlns:p="http://schemas.openxmlformats.org/presentationml/2006/main" matchingName="Divider">
  <p:cSld name="Divider 18">
    <p:bg>
      <p:bgPr>
        <a:solidFill>
          <a:schemeClr val="lt2"/>
        </a:solidFill>
        <a:effectLst/>
      </p:bgPr>
    </p:bg>
    <p:spTree>
      <p:nvGrpSpPr>
        <p:cNvPr id="1" name="Shape 6994"/>
        <p:cNvGrpSpPr/>
        <p:nvPr/>
      </p:nvGrpSpPr>
      <p:grpSpPr>
        <a:xfrm>
          <a:off x="0" y="0"/>
          <a:ext cx="0" cy="0"/>
          <a:chOff x="0" y="0"/>
          <a:chExt cx="0" cy="0"/>
        </a:xfrm>
      </p:grpSpPr>
      <p:grpSp>
        <p:nvGrpSpPr>
          <p:cNvPr id="6995" name="Google Shape;6995;p910"/>
          <p:cNvGrpSpPr/>
          <p:nvPr/>
        </p:nvGrpSpPr>
        <p:grpSpPr>
          <a:xfrm>
            <a:off x="0" y="5020347"/>
            <a:ext cx="12192000" cy="1837653"/>
            <a:chOff x="0" y="5020347"/>
            <a:chExt cx="12192000" cy="1837653"/>
          </a:xfrm>
        </p:grpSpPr>
        <p:sp>
          <p:nvSpPr>
            <p:cNvPr id="6996" name="Google Shape;6996;p91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997" name="Google Shape;6997;p91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6998" name="Google Shape;6998;p91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6999" name="Google Shape;6999;p91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7000" name="Google Shape;7000;p910"/>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001" name="Google Shape;7001;p910"/>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424.xml><?xml version="1.0" encoding="utf-8"?>
<p:sldLayout xmlns:a="http://schemas.openxmlformats.org/drawingml/2006/main" xmlns:r="http://schemas.openxmlformats.org/officeDocument/2006/relationships" xmlns:p="http://schemas.openxmlformats.org/presentationml/2006/main" matchingName="Photo Slide">
  <p:cSld name="Photo Slide 10">
    <p:spTree>
      <p:nvGrpSpPr>
        <p:cNvPr id="1" name="Shape 7002"/>
        <p:cNvGrpSpPr/>
        <p:nvPr/>
      </p:nvGrpSpPr>
      <p:grpSpPr>
        <a:xfrm>
          <a:off x="0" y="0"/>
          <a:ext cx="0" cy="0"/>
          <a:chOff x="0" y="0"/>
          <a:chExt cx="0" cy="0"/>
        </a:xfrm>
      </p:grpSpPr>
      <p:sp>
        <p:nvSpPr>
          <p:cNvPr id="7003" name="Google Shape;7003;p91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004" name="Google Shape;7004;p9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005" name="Google Shape;7005;p911"/>
          <p:cNvGrpSpPr/>
          <p:nvPr/>
        </p:nvGrpSpPr>
        <p:grpSpPr>
          <a:xfrm>
            <a:off x="0" y="5379426"/>
            <a:ext cx="2807368" cy="753891"/>
            <a:chOff x="0" y="5379426"/>
            <a:chExt cx="2807368" cy="753891"/>
          </a:xfrm>
        </p:grpSpPr>
        <p:sp>
          <p:nvSpPr>
            <p:cNvPr id="7006" name="Google Shape;7006;p9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007" name="Google Shape;7007;p9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7008" name="Google Shape;7008;p911"/>
          <p:cNvSpPr>
            <a:spLocks noGrp="1"/>
          </p:cNvSpPr>
          <p:nvPr>
            <p:ph type="pic" idx="2"/>
          </p:nvPr>
        </p:nvSpPr>
        <p:spPr>
          <a:xfrm>
            <a:off x="2807368" y="457202"/>
            <a:ext cx="8915400" cy="5943598"/>
          </a:xfrm>
          <a:prstGeom prst="rect">
            <a:avLst/>
          </a:prstGeom>
          <a:noFill/>
          <a:ln>
            <a:noFill/>
          </a:ln>
        </p:spPr>
      </p:sp>
      <p:pic>
        <p:nvPicPr>
          <p:cNvPr id="7009" name="Google Shape;7009;p91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425.xml><?xml version="1.0" encoding="utf-8"?>
<p:sldLayout xmlns:a="http://schemas.openxmlformats.org/drawingml/2006/main" xmlns:r="http://schemas.openxmlformats.org/officeDocument/2006/relationships" xmlns:p="http://schemas.openxmlformats.org/presentationml/2006/main" matchingName="Quotation">
  <p:cSld name="Quotation 40">
    <p:spTree>
      <p:nvGrpSpPr>
        <p:cNvPr id="1" name="Shape 7010"/>
        <p:cNvGrpSpPr/>
        <p:nvPr/>
      </p:nvGrpSpPr>
      <p:grpSpPr>
        <a:xfrm>
          <a:off x="0" y="0"/>
          <a:ext cx="0" cy="0"/>
          <a:chOff x="0" y="0"/>
          <a:chExt cx="0" cy="0"/>
        </a:xfrm>
      </p:grpSpPr>
      <p:sp>
        <p:nvSpPr>
          <p:cNvPr id="7011" name="Google Shape;7011;p91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012" name="Google Shape;7012;p91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013" name="Google Shape;7013;p91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014" name="Google Shape;7014;p91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015" name="Google Shape;7015;p91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016" name="Google Shape;7016;p91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017" name="Google Shape;7017;p912"/>
          <p:cNvGrpSpPr/>
          <p:nvPr/>
        </p:nvGrpSpPr>
        <p:grpSpPr>
          <a:xfrm>
            <a:off x="7191542" y="1"/>
            <a:ext cx="5000459" cy="1425992"/>
            <a:chOff x="7191542" y="1"/>
            <a:chExt cx="5000459" cy="1425992"/>
          </a:xfrm>
        </p:grpSpPr>
        <p:pic>
          <p:nvPicPr>
            <p:cNvPr id="7018" name="Google Shape;7018;p91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019" name="Google Shape;7019;p912"/>
            <p:cNvGrpSpPr/>
            <p:nvPr/>
          </p:nvGrpSpPr>
          <p:grpSpPr>
            <a:xfrm>
              <a:off x="7191542" y="1"/>
              <a:ext cx="5000459" cy="1425992"/>
              <a:chOff x="7186272" y="0"/>
              <a:chExt cx="5005729" cy="1427495"/>
            </a:xfrm>
          </p:grpSpPr>
          <p:sp>
            <p:nvSpPr>
              <p:cNvPr id="7020" name="Google Shape;7020;p91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1" name="Google Shape;7021;p91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7022" name="Google Shape;7022;p91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26.xml><?xml version="1.0" encoding="utf-8"?>
<p:sldLayout xmlns:a="http://schemas.openxmlformats.org/drawingml/2006/main" xmlns:r="http://schemas.openxmlformats.org/officeDocument/2006/relationships" xmlns:p="http://schemas.openxmlformats.org/presentationml/2006/main" matchingName="Title and Content">
  <p:cSld name="Title and Content 17">
    <p:spTree>
      <p:nvGrpSpPr>
        <p:cNvPr id="1" name="Shape 7023"/>
        <p:cNvGrpSpPr/>
        <p:nvPr/>
      </p:nvGrpSpPr>
      <p:grpSpPr>
        <a:xfrm>
          <a:off x="0" y="0"/>
          <a:ext cx="0" cy="0"/>
          <a:chOff x="0" y="0"/>
          <a:chExt cx="0" cy="0"/>
        </a:xfrm>
      </p:grpSpPr>
      <p:grpSp>
        <p:nvGrpSpPr>
          <p:cNvPr id="7024" name="Google Shape;7024;p913"/>
          <p:cNvGrpSpPr/>
          <p:nvPr/>
        </p:nvGrpSpPr>
        <p:grpSpPr>
          <a:xfrm>
            <a:off x="7191542" y="1"/>
            <a:ext cx="5000459" cy="1425992"/>
            <a:chOff x="7191542" y="1"/>
            <a:chExt cx="5000459" cy="1425992"/>
          </a:xfrm>
        </p:grpSpPr>
        <p:pic>
          <p:nvPicPr>
            <p:cNvPr id="7025" name="Google Shape;7025;p9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026" name="Google Shape;7026;p913"/>
            <p:cNvGrpSpPr/>
            <p:nvPr/>
          </p:nvGrpSpPr>
          <p:grpSpPr>
            <a:xfrm>
              <a:off x="7191542" y="1"/>
              <a:ext cx="5000459" cy="1425992"/>
              <a:chOff x="7186272" y="0"/>
              <a:chExt cx="5005729" cy="1427495"/>
            </a:xfrm>
          </p:grpSpPr>
          <p:sp>
            <p:nvSpPr>
              <p:cNvPr id="7027" name="Google Shape;7027;p9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28" name="Google Shape;7028;p9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029" name="Google Shape;7029;p91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030" name="Google Shape;7030;p91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031" name="Google Shape;7031;p91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032" name="Google Shape;7032;p9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033" name="Google Shape;7033;p91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27.xml><?xml version="1.0" encoding="utf-8"?>
<p:sldLayout xmlns:a="http://schemas.openxmlformats.org/drawingml/2006/main" xmlns:r="http://schemas.openxmlformats.org/officeDocument/2006/relationships" xmlns:p="http://schemas.openxmlformats.org/presentationml/2006/main" matchingName="Two Content">
  <p:cSld name="Two Content 16">
    <p:spTree>
      <p:nvGrpSpPr>
        <p:cNvPr id="1" name="Shape 7034"/>
        <p:cNvGrpSpPr/>
        <p:nvPr/>
      </p:nvGrpSpPr>
      <p:grpSpPr>
        <a:xfrm>
          <a:off x="0" y="0"/>
          <a:ext cx="0" cy="0"/>
          <a:chOff x="0" y="0"/>
          <a:chExt cx="0" cy="0"/>
        </a:xfrm>
      </p:grpSpPr>
      <p:sp>
        <p:nvSpPr>
          <p:cNvPr id="7035" name="Google Shape;7035;p91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036" name="Google Shape;7036;p914"/>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7037" name="Google Shape;7037;p914"/>
          <p:cNvGrpSpPr/>
          <p:nvPr/>
        </p:nvGrpSpPr>
        <p:grpSpPr>
          <a:xfrm>
            <a:off x="7191542" y="1"/>
            <a:ext cx="5000459" cy="1425992"/>
            <a:chOff x="7191542" y="1"/>
            <a:chExt cx="5000459" cy="1425992"/>
          </a:xfrm>
        </p:grpSpPr>
        <p:pic>
          <p:nvPicPr>
            <p:cNvPr id="7038" name="Google Shape;7038;p91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039" name="Google Shape;7039;p914"/>
            <p:cNvGrpSpPr/>
            <p:nvPr/>
          </p:nvGrpSpPr>
          <p:grpSpPr>
            <a:xfrm>
              <a:off x="7191542" y="1"/>
              <a:ext cx="5000459" cy="1425992"/>
              <a:chOff x="7186272" y="0"/>
              <a:chExt cx="5005729" cy="1427495"/>
            </a:xfrm>
          </p:grpSpPr>
          <p:sp>
            <p:nvSpPr>
              <p:cNvPr id="7040" name="Google Shape;7040;p91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41" name="Google Shape;7041;p91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042" name="Google Shape;7042;p914"/>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043" name="Google Shape;7043;p914"/>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044" name="Google Shape;7044;p91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045" name="Google Shape;7045;p91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28.xml><?xml version="1.0" encoding="utf-8"?>
<p:sldLayout xmlns:a="http://schemas.openxmlformats.org/drawingml/2006/main" xmlns:r="http://schemas.openxmlformats.org/officeDocument/2006/relationships" xmlns:p="http://schemas.openxmlformats.org/presentationml/2006/main" matchingName="Comparison">
  <p:cSld name="Comparison 36">
    <p:spTree>
      <p:nvGrpSpPr>
        <p:cNvPr id="1" name="Shape 7046"/>
        <p:cNvGrpSpPr/>
        <p:nvPr/>
      </p:nvGrpSpPr>
      <p:grpSpPr>
        <a:xfrm>
          <a:off x="0" y="0"/>
          <a:ext cx="0" cy="0"/>
          <a:chOff x="0" y="0"/>
          <a:chExt cx="0" cy="0"/>
        </a:xfrm>
      </p:grpSpPr>
      <p:grpSp>
        <p:nvGrpSpPr>
          <p:cNvPr id="7047" name="Google Shape;7047;p915"/>
          <p:cNvGrpSpPr/>
          <p:nvPr/>
        </p:nvGrpSpPr>
        <p:grpSpPr>
          <a:xfrm>
            <a:off x="7191542" y="1"/>
            <a:ext cx="5000459" cy="1425992"/>
            <a:chOff x="7191542" y="1"/>
            <a:chExt cx="5000459" cy="1425992"/>
          </a:xfrm>
        </p:grpSpPr>
        <p:pic>
          <p:nvPicPr>
            <p:cNvPr id="7048" name="Google Shape;7048;p91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049" name="Google Shape;7049;p915"/>
            <p:cNvGrpSpPr/>
            <p:nvPr/>
          </p:nvGrpSpPr>
          <p:grpSpPr>
            <a:xfrm>
              <a:off x="7191542" y="1"/>
              <a:ext cx="5000459" cy="1425992"/>
              <a:chOff x="7186272" y="0"/>
              <a:chExt cx="5005729" cy="1427495"/>
            </a:xfrm>
          </p:grpSpPr>
          <p:sp>
            <p:nvSpPr>
              <p:cNvPr id="7050" name="Google Shape;7050;p91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51" name="Google Shape;7051;p91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052" name="Google Shape;7052;p91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053" name="Google Shape;7053;p915"/>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054" name="Google Shape;7054;p915"/>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055" name="Google Shape;7055;p91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056" name="Google Shape;7056;p91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057" name="Google Shape;7057;p91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058" name="Google Shape;7058;p91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059" name="Google Shape;7059;p91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29.xml><?xml version="1.0" encoding="utf-8"?>
<p:sldLayout xmlns:a="http://schemas.openxmlformats.org/drawingml/2006/main" xmlns:r="http://schemas.openxmlformats.org/officeDocument/2006/relationships" xmlns:p="http://schemas.openxmlformats.org/presentationml/2006/main" matchingName="Title Only">
  <p:cSld name="Title Only 16">
    <p:spTree>
      <p:nvGrpSpPr>
        <p:cNvPr id="1" name="Shape 7060"/>
        <p:cNvGrpSpPr/>
        <p:nvPr/>
      </p:nvGrpSpPr>
      <p:grpSpPr>
        <a:xfrm>
          <a:off x="0" y="0"/>
          <a:ext cx="0" cy="0"/>
          <a:chOff x="0" y="0"/>
          <a:chExt cx="0" cy="0"/>
        </a:xfrm>
      </p:grpSpPr>
      <p:grpSp>
        <p:nvGrpSpPr>
          <p:cNvPr id="7061" name="Google Shape;7061;p916"/>
          <p:cNvGrpSpPr/>
          <p:nvPr/>
        </p:nvGrpSpPr>
        <p:grpSpPr>
          <a:xfrm>
            <a:off x="7191542" y="1"/>
            <a:ext cx="5000459" cy="1425992"/>
            <a:chOff x="7191542" y="1"/>
            <a:chExt cx="5000459" cy="1425992"/>
          </a:xfrm>
        </p:grpSpPr>
        <p:pic>
          <p:nvPicPr>
            <p:cNvPr id="7062" name="Google Shape;7062;p91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063" name="Google Shape;7063;p916"/>
            <p:cNvGrpSpPr/>
            <p:nvPr/>
          </p:nvGrpSpPr>
          <p:grpSpPr>
            <a:xfrm>
              <a:off x="7191542" y="1"/>
              <a:ext cx="5000459" cy="1425992"/>
              <a:chOff x="7186272" y="0"/>
              <a:chExt cx="5005729" cy="1427495"/>
            </a:xfrm>
          </p:grpSpPr>
          <p:sp>
            <p:nvSpPr>
              <p:cNvPr id="7064" name="Google Shape;7064;p91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65" name="Google Shape;7065;p91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066" name="Google Shape;7066;p91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067" name="Google Shape;7067;p91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068" name="Google Shape;7068;p91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069" name="Google Shape;7069;p91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Content with Caption" type="objTx">
  <p:cSld name="OBJECT_WITH_CAPTION_TEXT">
    <p:spTree>
      <p:nvGrpSpPr>
        <p:cNvPr id="1" name="Shape 11356"/>
        <p:cNvGrpSpPr/>
        <p:nvPr/>
      </p:nvGrpSpPr>
      <p:grpSpPr>
        <a:xfrm>
          <a:off x="0" y="0"/>
          <a:ext cx="0" cy="0"/>
          <a:chOff x="0" y="0"/>
          <a:chExt cx="0" cy="0"/>
        </a:xfrm>
      </p:grpSpPr>
      <p:sp>
        <p:nvSpPr>
          <p:cNvPr id="11357" name="Google Shape;11357;p1547"/>
          <p:cNvSpPr txBox="1">
            <a:spLocks noGrp="1"/>
          </p:cNvSpPr>
          <p:nvPr>
            <p:ph type="title"/>
          </p:nvPr>
        </p:nvSpPr>
        <p:spPr>
          <a:xfrm>
            <a:off x="609605" y="273051"/>
            <a:ext cx="4011084" cy="116205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2000"/>
              <a:buFont typeface="Calibri"/>
              <a:buNone/>
              <a:defRPr sz="2000"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58" name="Google Shape;11358;p1547"/>
          <p:cNvSpPr txBox="1">
            <a:spLocks noGrp="1"/>
          </p:cNvSpPr>
          <p:nvPr>
            <p:ph type="body" idx="1"/>
          </p:nvPr>
        </p:nvSpPr>
        <p:spPr>
          <a:xfrm>
            <a:off x="4766733" y="273054"/>
            <a:ext cx="6815667" cy="5853113"/>
          </a:xfrm>
          <a:prstGeom prst="rect">
            <a:avLst/>
          </a:prstGeom>
          <a:noFill/>
          <a:ln>
            <a:noFill/>
          </a:ln>
        </p:spPr>
        <p:txBody>
          <a:bodyPr spcFirstLastPara="1" wrap="square" lIns="91425" tIns="45700" rIns="91425" bIns="45700" anchor="t" anchorCtr="0">
            <a:noAutofit/>
          </a:bodyPr>
          <a:lstStyle>
            <a:lvl1pPr marL="457200" lvl="0" indent="-431800" algn="l">
              <a:lnSpc>
                <a:spcPct val="100000"/>
              </a:lnSpc>
              <a:spcBef>
                <a:spcPts val="1000"/>
              </a:spcBef>
              <a:spcAft>
                <a:spcPts val="0"/>
              </a:spcAft>
              <a:buSzPts val="3200"/>
              <a:buChar char="•"/>
              <a:defRPr sz="3200"/>
            </a:lvl1pPr>
            <a:lvl2pPr marL="914400" lvl="1" indent="-406400" algn="l">
              <a:lnSpc>
                <a:spcPct val="100000"/>
              </a:lnSpc>
              <a:spcBef>
                <a:spcPts val="1000"/>
              </a:spcBef>
              <a:spcAft>
                <a:spcPts val="0"/>
              </a:spcAft>
              <a:buSzPts val="2800"/>
              <a:buChar char="•"/>
              <a:defRPr sz="2800"/>
            </a:lvl2pPr>
            <a:lvl3pPr marL="1371600" lvl="2" indent="-381000" algn="l">
              <a:lnSpc>
                <a:spcPct val="100000"/>
              </a:lnSpc>
              <a:spcBef>
                <a:spcPts val="1000"/>
              </a:spcBef>
              <a:spcAft>
                <a:spcPts val="0"/>
              </a:spcAft>
              <a:buSzPts val="2400"/>
              <a:buChar char="•"/>
              <a:defRPr sz="2400"/>
            </a:lvl3pPr>
            <a:lvl4pPr marL="1828800" lvl="3" indent="-355600" algn="l">
              <a:lnSpc>
                <a:spcPct val="100000"/>
              </a:lnSpc>
              <a:spcBef>
                <a:spcPts val="1000"/>
              </a:spcBef>
              <a:spcAft>
                <a:spcPts val="0"/>
              </a:spcAft>
              <a:buSzPts val="2000"/>
              <a:buChar char="•"/>
              <a:defRPr sz="2000"/>
            </a:lvl4pPr>
            <a:lvl5pPr marL="2286000" lvl="4" indent="-355600" algn="l">
              <a:lnSpc>
                <a:spcPct val="100000"/>
              </a:lnSpc>
              <a:spcBef>
                <a:spcPts val="1000"/>
              </a:spcBef>
              <a:spcAft>
                <a:spcPts val="0"/>
              </a:spcAft>
              <a:buSzPts val="2000"/>
              <a:buChar char="•"/>
              <a:defRPr sz="2000"/>
            </a:lvl5pPr>
            <a:lvl6pPr marL="2743200" lvl="5" indent="-355600" algn="l">
              <a:lnSpc>
                <a:spcPct val="90000"/>
              </a:lnSpc>
              <a:spcBef>
                <a:spcPts val="10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11359" name="Google Shape;11359;p1547"/>
          <p:cNvSpPr txBox="1">
            <a:spLocks noGrp="1"/>
          </p:cNvSpPr>
          <p:nvPr>
            <p:ph type="body" idx="2"/>
          </p:nvPr>
        </p:nvSpPr>
        <p:spPr>
          <a:xfrm>
            <a:off x="609605" y="1435103"/>
            <a:ext cx="4011084" cy="46910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400"/>
              <a:buNone/>
              <a:defRPr sz="1400"/>
            </a:lvl1pPr>
            <a:lvl2pPr marL="914400" lvl="1" indent="-228600" algn="l">
              <a:lnSpc>
                <a:spcPct val="100000"/>
              </a:lnSpc>
              <a:spcBef>
                <a:spcPts val="1000"/>
              </a:spcBef>
              <a:spcAft>
                <a:spcPts val="0"/>
              </a:spcAft>
              <a:buSzPts val="1200"/>
              <a:buNone/>
              <a:defRPr sz="1200"/>
            </a:lvl2pPr>
            <a:lvl3pPr marL="1371600" lvl="2" indent="-228600" algn="l">
              <a:lnSpc>
                <a:spcPct val="100000"/>
              </a:lnSpc>
              <a:spcBef>
                <a:spcPts val="1000"/>
              </a:spcBef>
              <a:spcAft>
                <a:spcPts val="0"/>
              </a:spcAft>
              <a:buSzPts val="1000"/>
              <a:buNone/>
              <a:defRPr sz="1000"/>
            </a:lvl3pPr>
            <a:lvl4pPr marL="1828800" lvl="3" indent="-228600" algn="l">
              <a:lnSpc>
                <a:spcPct val="100000"/>
              </a:lnSpc>
              <a:spcBef>
                <a:spcPts val="1000"/>
              </a:spcBef>
              <a:spcAft>
                <a:spcPts val="0"/>
              </a:spcAft>
              <a:buSzPts val="900"/>
              <a:buNone/>
              <a:defRPr sz="900"/>
            </a:lvl4pPr>
            <a:lvl5pPr marL="2286000" lvl="4" indent="-228600" algn="l">
              <a:lnSpc>
                <a:spcPct val="100000"/>
              </a:lnSpc>
              <a:spcBef>
                <a:spcPts val="1000"/>
              </a:spcBef>
              <a:spcAft>
                <a:spcPts val="0"/>
              </a:spcAft>
              <a:buSzPts val="900"/>
              <a:buNone/>
              <a:defRPr sz="900"/>
            </a:lvl5pPr>
            <a:lvl6pPr marL="2743200" lvl="5" indent="-228600" algn="l">
              <a:lnSpc>
                <a:spcPct val="90000"/>
              </a:lnSpc>
              <a:spcBef>
                <a:spcPts val="1000"/>
              </a:spcBef>
              <a:spcAft>
                <a:spcPts val="0"/>
              </a:spcAft>
              <a:buClr>
                <a:schemeClr val="dk1"/>
              </a:buClr>
              <a:buSzPts val="900"/>
              <a:buNone/>
              <a:defRPr sz="900"/>
            </a:lvl6pPr>
            <a:lvl7pPr marL="3200400" lvl="6" indent="-228600" algn="l">
              <a:lnSpc>
                <a:spcPct val="90000"/>
              </a:lnSpc>
              <a:spcBef>
                <a:spcPts val="500"/>
              </a:spcBef>
              <a:spcAft>
                <a:spcPts val="0"/>
              </a:spcAft>
              <a:buClr>
                <a:schemeClr val="dk1"/>
              </a:buClr>
              <a:buSzPts val="900"/>
              <a:buNone/>
              <a:defRPr sz="900"/>
            </a:lvl7pPr>
            <a:lvl8pPr marL="3657600" lvl="7" indent="-228600" algn="l">
              <a:lnSpc>
                <a:spcPct val="90000"/>
              </a:lnSpc>
              <a:spcBef>
                <a:spcPts val="500"/>
              </a:spcBef>
              <a:spcAft>
                <a:spcPts val="0"/>
              </a:spcAft>
              <a:buClr>
                <a:schemeClr val="dk1"/>
              </a:buClr>
              <a:buSzPts val="900"/>
              <a:buNone/>
              <a:defRPr sz="900"/>
            </a:lvl8pPr>
            <a:lvl9pPr marL="4114800" lvl="8" indent="-228600" algn="l">
              <a:lnSpc>
                <a:spcPct val="90000"/>
              </a:lnSpc>
              <a:spcBef>
                <a:spcPts val="500"/>
              </a:spcBef>
              <a:spcAft>
                <a:spcPts val="0"/>
              </a:spcAft>
              <a:buClr>
                <a:schemeClr val="dk1"/>
              </a:buClr>
              <a:buSzPts val="900"/>
              <a:buNone/>
              <a:defRPr sz="900"/>
            </a:lvl9pPr>
          </a:lstStyle>
          <a:p>
            <a:endParaRPr/>
          </a:p>
        </p:txBody>
      </p:sp>
      <p:sp>
        <p:nvSpPr>
          <p:cNvPr id="11360" name="Google Shape;11360;p154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1361" name="Google Shape;11361;p154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62" name="Google Shape;11362;p154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430.xml><?xml version="1.0" encoding="utf-8"?>
<p:sldLayout xmlns:a="http://schemas.openxmlformats.org/drawingml/2006/main" xmlns:r="http://schemas.openxmlformats.org/officeDocument/2006/relationships" xmlns:p="http://schemas.openxmlformats.org/presentationml/2006/main" matchingName="25_End">
  <p:cSld name="25_End">
    <p:spTree>
      <p:nvGrpSpPr>
        <p:cNvPr id="1" name="Shape 7070"/>
        <p:cNvGrpSpPr/>
        <p:nvPr/>
      </p:nvGrpSpPr>
      <p:grpSpPr>
        <a:xfrm>
          <a:off x="0" y="0"/>
          <a:ext cx="0" cy="0"/>
          <a:chOff x="0" y="0"/>
          <a:chExt cx="0" cy="0"/>
        </a:xfrm>
      </p:grpSpPr>
      <p:grpSp>
        <p:nvGrpSpPr>
          <p:cNvPr id="7071" name="Google Shape;7071;p917"/>
          <p:cNvGrpSpPr/>
          <p:nvPr/>
        </p:nvGrpSpPr>
        <p:grpSpPr>
          <a:xfrm>
            <a:off x="0" y="0"/>
            <a:ext cx="12192000" cy="2148830"/>
            <a:chOff x="0" y="0"/>
            <a:chExt cx="12192000" cy="2148830"/>
          </a:xfrm>
        </p:grpSpPr>
        <p:sp>
          <p:nvSpPr>
            <p:cNvPr id="7072" name="Google Shape;7072;p917"/>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73" name="Google Shape;7073;p917"/>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074" name="Google Shape;7074;p917"/>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075" name="Google Shape;7075;p917"/>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076" name="Google Shape;7076;p917"/>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7077" name="Google Shape;7077;p917"/>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7078" name="Google Shape;7078;p917"/>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431.xml><?xml version="1.0" encoding="utf-8"?>
<p:sldLayout xmlns:a="http://schemas.openxmlformats.org/drawingml/2006/main" xmlns:r="http://schemas.openxmlformats.org/officeDocument/2006/relationships" xmlns:p="http://schemas.openxmlformats.org/presentationml/2006/main" matchingName="Blank">
  <p:cSld name="Blank 16">
    <p:spTree>
      <p:nvGrpSpPr>
        <p:cNvPr id="1" name="Shape 7079"/>
        <p:cNvGrpSpPr/>
        <p:nvPr/>
      </p:nvGrpSpPr>
      <p:grpSpPr>
        <a:xfrm>
          <a:off x="0" y="0"/>
          <a:ext cx="0" cy="0"/>
          <a:chOff x="0" y="0"/>
          <a:chExt cx="0" cy="0"/>
        </a:xfrm>
      </p:grpSpPr>
      <p:sp>
        <p:nvSpPr>
          <p:cNvPr id="7080" name="Google Shape;7080;p91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081" name="Google Shape;7081;p91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082" name="Google Shape;7082;p91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083" name="Google Shape;7083;p918"/>
          <p:cNvGrpSpPr/>
          <p:nvPr/>
        </p:nvGrpSpPr>
        <p:grpSpPr>
          <a:xfrm>
            <a:off x="7191542" y="1"/>
            <a:ext cx="5000459" cy="1425992"/>
            <a:chOff x="7191542" y="1"/>
            <a:chExt cx="5000459" cy="1425992"/>
          </a:xfrm>
        </p:grpSpPr>
        <p:pic>
          <p:nvPicPr>
            <p:cNvPr id="7084" name="Google Shape;7084;p91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085" name="Google Shape;7085;p918"/>
            <p:cNvGrpSpPr/>
            <p:nvPr/>
          </p:nvGrpSpPr>
          <p:grpSpPr>
            <a:xfrm>
              <a:off x="7191542" y="1"/>
              <a:ext cx="5000459" cy="1425992"/>
              <a:chOff x="7186272" y="0"/>
              <a:chExt cx="5005729" cy="1427495"/>
            </a:xfrm>
          </p:grpSpPr>
          <p:sp>
            <p:nvSpPr>
              <p:cNvPr id="7086" name="Google Shape;7086;p91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087" name="Google Shape;7087;p91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432.xml><?xml version="1.0" encoding="utf-8"?>
<p:sldLayout xmlns:a="http://schemas.openxmlformats.org/drawingml/2006/main" xmlns:r="http://schemas.openxmlformats.org/officeDocument/2006/relationships" xmlns:p="http://schemas.openxmlformats.org/presentationml/2006/main" matchingName="Divider">
  <p:cSld name="Divider 19">
    <p:bg>
      <p:bgPr>
        <a:solidFill>
          <a:schemeClr val="lt2"/>
        </a:solidFill>
        <a:effectLst/>
      </p:bgPr>
    </p:bg>
    <p:spTree>
      <p:nvGrpSpPr>
        <p:cNvPr id="1" name="Shape 7088"/>
        <p:cNvGrpSpPr/>
        <p:nvPr/>
      </p:nvGrpSpPr>
      <p:grpSpPr>
        <a:xfrm>
          <a:off x="0" y="0"/>
          <a:ext cx="0" cy="0"/>
          <a:chOff x="0" y="0"/>
          <a:chExt cx="0" cy="0"/>
        </a:xfrm>
      </p:grpSpPr>
      <p:grpSp>
        <p:nvGrpSpPr>
          <p:cNvPr id="7089" name="Google Shape;7089;p919"/>
          <p:cNvGrpSpPr/>
          <p:nvPr/>
        </p:nvGrpSpPr>
        <p:grpSpPr>
          <a:xfrm>
            <a:off x="0" y="5020347"/>
            <a:ext cx="12192000" cy="1837653"/>
            <a:chOff x="0" y="5020347"/>
            <a:chExt cx="12192000" cy="1837653"/>
          </a:xfrm>
        </p:grpSpPr>
        <p:sp>
          <p:nvSpPr>
            <p:cNvPr id="7090" name="Google Shape;7090;p919"/>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091" name="Google Shape;7091;p91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092" name="Google Shape;7092;p919"/>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7093" name="Google Shape;7093;p91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7094" name="Google Shape;7094;p919"/>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095" name="Google Shape;7095;p919"/>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433.xml><?xml version="1.0" encoding="utf-8"?>
<p:sldLayout xmlns:a="http://schemas.openxmlformats.org/drawingml/2006/main" xmlns:r="http://schemas.openxmlformats.org/officeDocument/2006/relationships" xmlns:p="http://schemas.openxmlformats.org/presentationml/2006/main" matchingName="Photo Slide">
  <p:cSld name="Photo Slide 11">
    <p:spTree>
      <p:nvGrpSpPr>
        <p:cNvPr id="1" name="Shape 7096"/>
        <p:cNvGrpSpPr/>
        <p:nvPr/>
      </p:nvGrpSpPr>
      <p:grpSpPr>
        <a:xfrm>
          <a:off x="0" y="0"/>
          <a:ext cx="0" cy="0"/>
          <a:chOff x="0" y="0"/>
          <a:chExt cx="0" cy="0"/>
        </a:xfrm>
      </p:grpSpPr>
      <p:sp>
        <p:nvSpPr>
          <p:cNvPr id="7097" name="Google Shape;7097;p920"/>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098" name="Google Shape;7098;p920"/>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099" name="Google Shape;7099;p920"/>
          <p:cNvGrpSpPr/>
          <p:nvPr/>
        </p:nvGrpSpPr>
        <p:grpSpPr>
          <a:xfrm>
            <a:off x="0" y="5379426"/>
            <a:ext cx="2807368" cy="753891"/>
            <a:chOff x="0" y="5379426"/>
            <a:chExt cx="2807368" cy="753891"/>
          </a:xfrm>
        </p:grpSpPr>
        <p:sp>
          <p:nvSpPr>
            <p:cNvPr id="7100" name="Google Shape;7100;p920"/>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101" name="Google Shape;7101;p920"/>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7102" name="Google Shape;7102;p920"/>
          <p:cNvSpPr>
            <a:spLocks noGrp="1"/>
          </p:cNvSpPr>
          <p:nvPr>
            <p:ph type="pic" idx="2"/>
          </p:nvPr>
        </p:nvSpPr>
        <p:spPr>
          <a:xfrm>
            <a:off x="2807368" y="457202"/>
            <a:ext cx="8915400" cy="5943598"/>
          </a:xfrm>
          <a:prstGeom prst="rect">
            <a:avLst/>
          </a:prstGeom>
          <a:noFill/>
          <a:ln>
            <a:noFill/>
          </a:ln>
        </p:spPr>
      </p:sp>
      <p:pic>
        <p:nvPicPr>
          <p:cNvPr id="7103" name="Google Shape;7103;p920"/>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434.xml><?xml version="1.0" encoding="utf-8"?>
<p:sldLayout xmlns:a="http://schemas.openxmlformats.org/drawingml/2006/main" xmlns:r="http://schemas.openxmlformats.org/officeDocument/2006/relationships" xmlns:p="http://schemas.openxmlformats.org/presentationml/2006/main" matchingName="Quotation">
  <p:cSld name="Quotation 41">
    <p:spTree>
      <p:nvGrpSpPr>
        <p:cNvPr id="1" name="Shape 7104"/>
        <p:cNvGrpSpPr/>
        <p:nvPr/>
      </p:nvGrpSpPr>
      <p:grpSpPr>
        <a:xfrm>
          <a:off x="0" y="0"/>
          <a:ext cx="0" cy="0"/>
          <a:chOff x="0" y="0"/>
          <a:chExt cx="0" cy="0"/>
        </a:xfrm>
      </p:grpSpPr>
      <p:sp>
        <p:nvSpPr>
          <p:cNvPr id="7105" name="Google Shape;7105;p92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106" name="Google Shape;7106;p92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107" name="Google Shape;7107;p92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108" name="Google Shape;7108;p92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109" name="Google Shape;7109;p92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110" name="Google Shape;7110;p92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111" name="Google Shape;7111;p921"/>
          <p:cNvGrpSpPr/>
          <p:nvPr/>
        </p:nvGrpSpPr>
        <p:grpSpPr>
          <a:xfrm>
            <a:off x="7191542" y="1"/>
            <a:ext cx="5000459" cy="1425992"/>
            <a:chOff x="7191542" y="1"/>
            <a:chExt cx="5000459" cy="1425992"/>
          </a:xfrm>
        </p:grpSpPr>
        <p:pic>
          <p:nvPicPr>
            <p:cNvPr id="7112" name="Google Shape;7112;p92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113" name="Google Shape;7113;p921"/>
            <p:cNvGrpSpPr/>
            <p:nvPr/>
          </p:nvGrpSpPr>
          <p:grpSpPr>
            <a:xfrm>
              <a:off x="7191542" y="1"/>
              <a:ext cx="5000459" cy="1425992"/>
              <a:chOff x="7186272" y="0"/>
              <a:chExt cx="5005729" cy="1427495"/>
            </a:xfrm>
          </p:grpSpPr>
          <p:sp>
            <p:nvSpPr>
              <p:cNvPr id="7114" name="Google Shape;7114;p92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15" name="Google Shape;7115;p92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7116" name="Google Shape;7116;p92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35.xml><?xml version="1.0" encoding="utf-8"?>
<p:sldLayout xmlns:a="http://schemas.openxmlformats.org/drawingml/2006/main" xmlns:r="http://schemas.openxmlformats.org/officeDocument/2006/relationships" xmlns:p="http://schemas.openxmlformats.org/presentationml/2006/main" matchingName="Title and Content">
  <p:cSld name="Title and Content 18">
    <p:spTree>
      <p:nvGrpSpPr>
        <p:cNvPr id="1" name="Shape 7117"/>
        <p:cNvGrpSpPr/>
        <p:nvPr/>
      </p:nvGrpSpPr>
      <p:grpSpPr>
        <a:xfrm>
          <a:off x="0" y="0"/>
          <a:ext cx="0" cy="0"/>
          <a:chOff x="0" y="0"/>
          <a:chExt cx="0" cy="0"/>
        </a:xfrm>
      </p:grpSpPr>
      <p:grpSp>
        <p:nvGrpSpPr>
          <p:cNvPr id="7118" name="Google Shape;7118;p922"/>
          <p:cNvGrpSpPr/>
          <p:nvPr/>
        </p:nvGrpSpPr>
        <p:grpSpPr>
          <a:xfrm>
            <a:off x="7191542" y="1"/>
            <a:ext cx="5000459" cy="1425992"/>
            <a:chOff x="7191542" y="1"/>
            <a:chExt cx="5000459" cy="1425992"/>
          </a:xfrm>
        </p:grpSpPr>
        <p:pic>
          <p:nvPicPr>
            <p:cNvPr id="7119" name="Google Shape;7119;p9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120" name="Google Shape;7120;p922"/>
            <p:cNvGrpSpPr/>
            <p:nvPr/>
          </p:nvGrpSpPr>
          <p:grpSpPr>
            <a:xfrm>
              <a:off x="7191542" y="1"/>
              <a:ext cx="5000459" cy="1425992"/>
              <a:chOff x="7186272" y="0"/>
              <a:chExt cx="5005729" cy="1427495"/>
            </a:xfrm>
          </p:grpSpPr>
          <p:sp>
            <p:nvSpPr>
              <p:cNvPr id="7121" name="Google Shape;7121;p9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22" name="Google Shape;7122;p9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123" name="Google Shape;7123;p92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124" name="Google Shape;7124;p922"/>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125" name="Google Shape;7125;p92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126" name="Google Shape;7126;p9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127" name="Google Shape;7127;p92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36.xml><?xml version="1.0" encoding="utf-8"?>
<p:sldLayout xmlns:a="http://schemas.openxmlformats.org/drawingml/2006/main" xmlns:r="http://schemas.openxmlformats.org/officeDocument/2006/relationships" xmlns:p="http://schemas.openxmlformats.org/presentationml/2006/main" matchingName="Two Content">
  <p:cSld name="Two Content 17">
    <p:spTree>
      <p:nvGrpSpPr>
        <p:cNvPr id="1" name="Shape 7128"/>
        <p:cNvGrpSpPr/>
        <p:nvPr/>
      </p:nvGrpSpPr>
      <p:grpSpPr>
        <a:xfrm>
          <a:off x="0" y="0"/>
          <a:ext cx="0" cy="0"/>
          <a:chOff x="0" y="0"/>
          <a:chExt cx="0" cy="0"/>
        </a:xfrm>
      </p:grpSpPr>
      <p:sp>
        <p:nvSpPr>
          <p:cNvPr id="7129" name="Google Shape;7129;p92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130" name="Google Shape;7130;p923"/>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7131" name="Google Shape;7131;p923"/>
          <p:cNvGrpSpPr/>
          <p:nvPr/>
        </p:nvGrpSpPr>
        <p:grpSpPr>
          <a:xfrm>
            <a:off x="7191542" y="1"/>
            <a:ext cx="5000459" cy="1425992"/>
            <a:chOff x="7191542" y="1"/>
            <a:chExt cx="5000459" cy="1425992"/>
          </a:xfrm>
        </p:grpSpPr>
        <p:pic>
          <p:nvPicPr>
            <p:cNvPr id="7132" name="Google Shape;7132;p92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133" name="Google Shape;7133;p923"/>
            <p:cNvGrpSpPr/>
            <p:nvPr/>
          </p:nvGrpSpPr>
          <p:grpSpPr>
            <a:xfrm>
              <a:off x="7191542" y="1"/>
              <a:ext cx="5000459" cy="1425992"/>
              <a:chOff x="7186272" y="0"/>
              <a:chExt cx="5005729" cy="1427495"/>
            </a:xfrm>
          </p:grpSpPr>
          <p:sp>
            <p:nvSpPr>
              <p:cNvPr id="7134" name="Google Shape;7134;p92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35" name="Google Shape;7135;p92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136" name="Google Shape;7136;p923"/>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137" name="Google Shape;7137;p923"/>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138" name="Google Shape;7138;p92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139" name="Google Shape;7139;p92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37.xml><?xml version="1.0" encoding="utf-8"?>
<p:sldLayout xmlns:a="http://schemas.openxmlformats.org/drawingml/2006/main" xmlns:r="http://schemas.openxmlformats.org/officeDocument/2006/relationships" xmlns:p="http://schemas.openxmlformats.org/presentationml/2006/main" matchingName="Comparison">
  <p:cSld name="Comparison 37">
    <p:spTree>
      <p:nvGrpSpPr>
        <p:cNvPr id="1" name="Shape 7140"/>
        <p:cNvGrpSpPr/>
        <p:nvPr/>
      </p:nvGrpSpPr>
      <p:grpSpPr>
        <a:xfrm>
          <a:off x="0" y="0"/>
          <a:ext cx="0" cy="0"/>
          <a:chOff x="0" y="0"/>
          <a:chExt cx="0" cy="0"/>
        </a:xfrm>
      </p:grpSpPr>
      <p:grpSp>
        <p:nvGrpSpPr>
          <p:cNvPr id="7141" name="Google Shape;7141;p924"/>
          <p:cNvGrpSpPr/>
          <p:nvPr/>
        </p:nvGrpSpPr>
        <p:grpSpPr>
          <a:xfrm>
            <a:off x="7191542" y="1"/>
            <a:ext cx="5000459" cy="1425992"/>
            <a:chOff x="7191542" y="1"/>
            <a:chExt cx="5000459" cy="1425992"/>
          </a:xfrm>
        </p:grpSpPr>
        <p:pic>
          <p:nvPicPr>
            <p:cNvPr id="7142" name="Google Shape;7142;p92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143" name="Google Shape;7143;p924"/>
            <p:cNvGrpSpPr/>
            <p:nvPr/>
          </p:nvGrpSpPr>
          <p:grpSpPr>
            <a:xfrm>
              <a:off x="7191542" y="1"/>
              <a:ext cx="5000459" cy="1425992"/>
              <a:chOff x="7186272" y="0"/>
              <a:chExt cx="5005729" cy="1427495"/>
            </a:xfrm>
          </p:grpSpPr>
          <p:sp>
            <p:nvSpPr>
              <p:cNvPr id="7144" name="Google Shape;7144;p92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45" name="Google Shape;7145;p92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146" name="Google Shape;7146;p92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147" name="Google Shape;7147;p924"/>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148" name="Google Shape;7148;p924"/>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149" name="Google Shape;7149;p924"/>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150" name="Google Shape;7150;p924"/>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151" name="Google Shape;7151;p92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152" name="Google Shape;7152;p92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153" name="Google Shape;7153;p92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38.xml><?xml version="1.0" encoding="utf-8"?>
<p:sldLayout xmlns:a="http://schemas.openxmlformats.org/drawingml/2006/main" xmlns:r="http://schemas.openxmlformats.org/officeDocument/2006/relationships" xmlns:p="http://schemas.openxmlformats.org/presentationml/2006/main" matchingName="Title Only">
  <p:cSld name="Title Only 17">
    <p:spTree>
      <p:nvGrpSpPr>
        <p:cNvPr id="1" name="Shape 7154"/>
        <p:cNvGrpSpPr/>
        <p:nvPr/>
      </p:nvGrpSpPr>
      <p:grpSpPr>
        <a:xfrm>
          <a:off x="0" y="0"/>
          <a:ext cx="0" cy="0"/>
          <a:chOff x="0" y="0"/>
          <a:chExt cx="0" cy="0"/>
        </a:xfrm>
      </p:grpSpPr>
      <p:grpSp>
        <p:nvGrpSpPr>
          <p:cNvPr id="7155" name="Google Shape;7155;p925"/>
          <p:cNvGrpSpPr/>
          <p:nvPr/>
        </p:nvGrpSpPr>
        <p:grpSpPr>
          <a:xfrm>
            <a:off x="7191542" y="1"/>
            <a:ext cx="5000459" cy="1425992"/>
            <a:chOff x="7191542" y="1"/>
            <a:chExt cx="5000459" cy="1425992"/>
          </a:xfrm>
        </p:grpSpPr>
        <p:pic>
          <p:nvPicPr>
            <p:cNvPr id="7156" name="Google Shape;7156;p92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157" name="Google Shape;7157;p925"/>
            <p:cNvGrpSpPr/>
            <p:nvPr/>
          </p:nvGrpSpPr>
          <p:grpSpPr>
            <a:xfrm>
              <a:off x="7191542" y="1"/>
              <a:ext cx="5000459" cy="1425992"/>
              <a:chOff x="7186272" y="0"/>
              <a:chExt cx="5005729" cy="1427495"/>
            </a:xfrm>
          </p:grpSpPr>
          <p:sp>
            <p:nvSpPr>
              <p:cNvPr id="7158" name="Google Shape;7158;p92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59" name="Google Shape;7159;p92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160" name="Google Shape;7160;p92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161" name="Google Shape;7161;p92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162" name="Google Shape;7162;p92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163" name="Google Shape;7163;p92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39.xml><?xml version="1.0" encoding="utf-8"?>
<p:sldLayout xmlns:a="http://schemas.openxmlformats.org/drawingml/2006/main" xmlns:r="http://schemas.openxmlformats.org/officeDocument/2006/relationships" xmlns:p="http://schemas.openxmlformats.org/presentationml/2006/main" matchingName="End">
  <p:cSld name="End 11">
    <p:spTree>
      <p:nvGrpSpPr>
        <p:cNvPr id="1" name="Shape 7164"/>
        <p:cNvGrpSpPr/>
        <p:nvPr/>
      </p:nvGrpSpPr>
      <p:grpSpPr>
        <a:xfrm>
          <a:off x="0" y="0"/>
          <a:ext cx="0" cy="0"/>
          <a:chOff x="0" y="0"/>
          <a:chExt cx="0" cy="0"/>
        </a:xfrm>
      </p:grpSpPr>
      <p:grpSp>
        <p:nvGrpSpPr>
          <p:cNvPr id="7165" name="Google Shape;7165;p926"/>
          <p:cNvGrpSpPr/>
          <p:nvPr/>
        </p:nvGrpSpPr>
        <p:grpSpPr>
          <a:xfrm>
            <a:off x="0" y="0"/>
            <a:ext cx="12192000" cy="2148830"/>
            <a:chOff x="0" y="0"/>
            <a:chExt cx="12192000" cy="2148830"/>
          </a:xfrm>
        </p:grpSpPr>
        <p:sp>
          <p:nvSpPr>
            <p:cNvPr id="7166" name="Google Shape;7166;p926"/>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67" name="Google Shape;7167;p926"/>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168" name="Google Shape;7168;p926"/>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169" name="Google Shape;7169;p926"/>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170" name="Google Shape;7170;p926"/>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7171" name="Google Shape;7171;p926"/>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7172" name="Google Shape;7172;p926"/>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EVERYDAY - CONTENT ONLY">
  <p:cSld name="EVERYDAY - CONTENT ONLY">
    <p:spTree>
      <p:nvGrpSpPr>
        <p:cNvPr id="1" name="Shape 11363"/>
        <p:cNvGrpSpPr/>
        <p:nvPr/>
      </p:nvGrpSpPr>
      <p:grpSpPr>
        <a:xfrm>
          <a:off x="0" y="0"/>
          <a:ext cx="0" cy="0"/>
          <a:chOff x="0" y="0"/>
          <a:chExt cx="0" cy="0"/>
        </a:xfrm>
      </p:grpSpPr>
      <p:sp>
        <p:nvSpPr>
          <p:cNvPr id="11364" name="Google Shape;11364;p1548"/>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365" name="Google Shape;11365;p1548"/>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176"/>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1366" name="Google Shape;11366;p1548"/>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367" name="Google Shape;11367;p1548"/>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176"/>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1368" name="Google Shape;11368;p1548"/>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69" name="Google Shape;11369;p1548"/>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370" name="Google Shape;11370;p1548"/>
          <p:cNvCxnSpPr/>
          <p:nvPr/>
        </p:nvCxnSpPr>
        <p:spPr>
          <a:xfrm>
            <a:off x="11311725" y="6447272"/>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11371" name="Google Shape;11371;p1548"/>
          <p:cNvSpPr txBox="1">
            <a:spLocks noGrp="1"/>
          </p:cNvSpPr>
          <p:nvPr>
            <p:ph type="sldNum" idx="12"/>
          </p:nvPr>
        </p:nvSpPr>
        <p:spPr>
          <a:xfrm>
            <a:off x="11202595" y="6454533"/>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11372" name="Google Shape;11372;p1548"/>
          <p:cNvPicPr preferRelativeResize="0"/>
          <p:nvPr/>
        </p:nvPicPr>
        <p:blipFill rotWithShape="1">
          <a:blip r:embed="rId2">
            <a:alphaModFix/>
          </a:blip>
          <a:srcRect/>
          <a:stretch/>
        </p:blipFill>
        <p:spPr>
          <a:xfrm>
            <a:off x="9596461" y="6492240"/>
            <a:ext cx="1606135" cy="229238"/>
          </a:xfrm>
          <a:prstGeom prst="rect">
            <a:avLst/>
          </a:prstGeom>
          <a:noFill/>
          <a:ln>
            <a:noFill/>
          </a:ln>
        </p:spPr>
      </p:pic>
    </p:spTree>
  </p:cSld>
  <p:clrMapOvr>
    <a:masterClrMapping/>
  </p:clrMapOvr>
</p:sldLayout>
</file>

<file path=ppt/slideLayouts/slideLayout2440.xml><?xml version="1.0" encoding="utf-8"?>
<p:sldLayout xmlns:a="http://schemas.openxmlformats.org/drawingml/2006/main" xmlns:r="http://schemas.openxmlformats.org/officeDocument/2006/relationships" xmlns:p="http://schemas.openxmlformats.org/presentationml/2006/main" matchingName="Blank">
  <p:cSld name="Blank 17">
    <p:spTree>
      <p:nvGrpSpPr>
        <p:cNvPr id="1" name="Shape 7173"/>
        <p:cNvGrpSpPr/>
        <p:nvPr/>
      </p:nvGrpSpPr>
      <p:grpSpPr>
        <a:xfrm>
          <a:off x="0" y="0"/>
          <a:ext cx="0" cy="0"/>
          <a:chOff x="0" y="0"/>
          <a:chExt cx="0" cy="0"/>
        </a:xfrm>
      </p:grpSpPr>
      <p:sp>
        <p:nvSpPr>
          <p:cNvPr id="7174" name="Google Shape;7174;p92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175" name="Google Shape;7175;p92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176" name="Google Shape;7176;p92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177" name="Google Shape;7177;p927"/>
          <p:cNvGrpSpPr/>
          <p:nvPr/>
        </p:nvGrpSpPr>
        <p:grpSpPr>
          <a:xfrm>
            <a:off x="7191542" y="1"/>
            <a:ext cx="5000459" cy="1425992"/>
            <a:chOff x="7191542" y="1"/>
            <a:chExt cx="5000459" cy="1425992"/>
          </a:xfrm>
        </p:grpSpPr>
        <p:pic>
          <p:nvPicPr>
            <p:cNvPr id="7178" name="Google Shape;7178;p92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179" name="Google Shape;7179;p927"/>
            <p:cNvGrpSpPr/>
            <p:nvPr/>
          </p:nvGrpSpPr>
          <p:grpSpPr>
            <a:xfrm>
              <a:off x="7191542" y="1"/>
              <a:ext cx="5000459" cy="1425992"/>
              <a:chOff x="7186272" y="0"/>
              <a:chExt cx="5005729" cy="1427495"/>
            </a:xfrm>
          </p:grpSpPr>
          <p:sp>
            <p:nvSpPr>
              <p:cNvPr id="7180" name="Google Shape;7180;p92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81" name="Google Shape;7181;p92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441.xml><?xml version="1.0" encoding="utf-8"?>
<p:sldLayout xmlns:a="http://schemas.openxmlformats.org/drawingml/2006/main" xmlns:r="http://schemas.openxmlformats.org/officeDocument/2006/relationships" xmlns:p="http://schemas.openxmlformats.org/presentationml/2006/main" matchingName="104_Quotation">
  <p:cSld name="104_Quotation">
    <p:spTree>
      <p:nvGrpSpPr>
        <p:cNvPr id="1" name="Shape 7182"/>
        <p:cNvGrpSpPr/>
        <p:nvPr/>
      </p:nvGrpSpPr>
      <p:grpSpPr>
        <a:xfrm>
          <a:off x="0" y="0"/>
          <a:ext cx="0" cy="0"/>
          <a:chOff x="0" y="0"/>
          <a:chExt cx="0" cy="0"/>
        </a:xfrm>
      </p:grpSpPr>
      <p:sp>
        <p:nvSpPr>
          <p:cNvPr id="7183" name="Google Shape;7183;p92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184" name="Google Shape;7184;p92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185" name="Google Shape;7185;p92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186" name="Google Shape;7186;p92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187" name="Google Shape;7187;p92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188" name="Google Shape;7188;p92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189" name="Google Shape;7189;p928"/>
          <p:cNvGrpSpPr/>
          <p:nvPr/>
        </p:nvGrpSpPr>
        <p:grpSpPr>
          <a:xfrm>
            <a:off x="7191542" y="1"/>
            <a:ext cx="5000459" cy="1425992"/>
            <a:chOff x="7191542" y="1"/>
            <a:chExt cx="5000459" cy="1425992"/>
          </a:xfrm>
        </p:grpSpPr>
        <p:pic>
          <p:nvPicPr>
            <p:cNvPr id="7190" name="Google Shape;7190;p92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191" name="Google Shape;7191;p928"/>
            <p:cNvGrpSpPr/>
            <p:nvPr/>
          </p:nvGrpSpPr>
          <p:grpSpPr>
            <a:xfrm>
              <a:off x="7191542" y="1"/>
              <a:ext cx="5000459" cy="1425992"/>
              <a:chOff x="7186272" y="0"/>
              <a:chExt cx="5005729" cy="1427495"/>
            </a:xfrm>
          </p:grpSpPr>
          <p:sp>
            <p:nvSpPr>
              <p:cNvPr id="7192" name="Google Shape;7192;p92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193" name="Google Shape;7193;p92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7194" name="Google Shape;7194;p92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42.xml><?xml version="1.0" encoding="utf-8"?>
<p:sldLayout xmlns:a="http://schemas.openxmlformats.org/drawingml/2006/main" xmlns:r="http://schemas.openxmlformats.org/officeDocument/2006/relationships" xmlns:p="http://schemas.openxmlformats.org/presentationml/2006/main" matchingName="3_Quotation">
  <p:cSld name="3_Quotation 7">
    <p:spTree>
      <p:nvGrpSpPr>
        <p:cNvPr id="1" name="Shape 7195"/>
        <p:cNvGrpSpPr/>
        <p:nvPr/>
      </p:nvGrpSpPr>
      <p:grpSpPr>
        <a:xfrm>
          <a:off x="0" y="0"/>
          <a:ext cx="0" cy="0"/>
          <a:chOff x="0" y="0"/>
          <a:chExt cx="0" cy="0"/>
        </a:xfrm>
      </p:grpSpPr>
      <p:sp>
        <p:nvSpPr>
          <p:cNvPr id="7196" name="Google Shape;7196;p92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197" name="Google Shape;7197;p92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198" name="Google Shape;7198;p92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199" name="Google Shape;7199;p92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200" name="Google Shape;7200;p9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201" name="Google Shape;7201;p9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202" name="Google Shape;7202;p929"/>
          <p:cNvGrpSpPr/>
          <p:nvPr/>
        </p:nvGrpSpPr>
        <p:grpSpPr>
          <a:xfrm>
            <a:off x="7191542" y="1"/>
            <a:ext cx="5000459" cy="1425992"/>
            <a:chOff x="7191542" y="1"/>
            <a:chExt cx="5000459" cy="1425992"/>
          </a:xfrm>
        </p:grpSpPr>
        <p:pic>
          <p:nvPicPr>
            <p:cNvPr id="7203" name="Google Shape;7203;p9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204" name="Google Shape;7204;p929"/>
            <p:cNvGrpSpPr/>
            <p:nvPr/>
          </p:nvGrpSpPr>
          <p:grpSpPr>
            <a:xfrm>
              <a:off x="7191542" y="1"/>
              <a:ext cx="5000459" cy="1425992"/>
              <a:chOff x="7186272" y="0"/>
              <a:chExt cx="5005729" cy="1427495"/>
            </a:xfrm>
          </p:grpSpPr>
          <p:sp>
            <p:nvSpPr>
              <p:cNvPr id="7205" name="Google Shape;7205;p9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06" name="Google Shape;7206;p9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7207" name="Google Shape;7207;p92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43.xml><?xml version="1.0" encoding="utf-8"?>
<p:sldLayout xmlns:a="http://schemas.openxmlformats.org/drawingml/2006/main" xmlns:r="http://schemas.openxmlformats.org/officeDocument/2006/relationships" xmlns:p="http://schemas.openxmlformats.org/presentationml/2006/main" matchingName="Quotation">
  <p:cSld name="Quotation 42">
    <p:spTree>
      <p:nvGrpSpPr>
        <p:cNvPr id="1" name="Shape 7208"/>
        <p:cNvGrpSpPr/>
        <p:nvPr/>
      </p:nvGrpSpPr>
      <p:grpSpPr>
        <a:xfrm>
          <a:off x="0" y="0"/>
          <a:ext cx="0" cy="0"/>
          <a:chOff x="0" y="0"/>
          <a:chExt cx="0" cy="0"/>
        </a:xfrm>
      </p:grpSpPr>
      <p:sp>
        <p:nvSpPr>
          <p:cNvPr id="7209" name="Google Shape;7209;p93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210" name="Google Shape;7210;p93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11" name="Google Shape;7211;p93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12" name="Google Shape;7212;p93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213" name="Google Shape;7213;p93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214" name="Google Shape;7214;p93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215" name="Google Shape;7215;p930"/>
          <p:cNvGrpSpPr/>
          <p:nvPr/>
        </p:nvGrpSpPr>
        <p:grpSpPr>
          <a:xfrm>
            <a:off x="7191542" y="1"/>
            <a:ext cx="5000459" cy="1425992"/>
            <a:chOff x="7191542" y="1"/>
            <a:chExt cx="5000459" cy="1425992"/>
          </a:xfrm>
        </p:grpSpPr>
        <p:pic>
          <p:nvPicPr>
            <p:cNvPr id="7216" name="Google Shape;7216;p93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217" name="Google Shape;7217;p930"/>
            <p:cNvGrpSpPr/>
            <p:nvPr/>
          </p:nvGrpSpPr>
          <p:grpSpPr>
            <a:xfrm>
              <a:off x="7191542" y="1"/>
              <a:ext cx="5000459" cy="1425992"/>
              <a:chOff x="7186272" y="0"/>
              <a:chExt cx="5005729" cy="1427495"/>
            </a:xfrm>
          </p:grpSpPr>
          <p:sp>
            <p:nvSpPr>
              <p:cNvPr id="7218" name="Google Shape;7218;p93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219" name="Google Shape;7219;p93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7220" name="Google Shape;7220;p93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44.xml><?xml version="1.0" encoding="utf-8"?>
<p:sldLayout xmlns:a="http://schemas.openxmlformats.org/drawingml/2006/main" xmlns:r="http://schemas.openxmlformats.org/officeDocument/2006/relationships" xmlns:p="http://schemas.openxmlformats.org/presentationml/2006/main" matchingName="Title and Content">
  <p:cSld name="Title and Content 19">
    <p:spTree>
      <p:nvGrpSpPr>
        <p:cNvPr id="1" name="Shape 7221"/>
        <p:cNvGrpSpPr/>
        <p:nvPr/>
      </p:nvGrpSpPr>
      <p:grpSpPr>
        <a:xfrm>
          <a:off x="0" y="0"/>
          <a:ext cx="0" cy="0"/>
          <a:chOff x="0" y="0"/>
          <a:chExt cx="0" cy="0"/>
        </a:xfrm>
      </p:grpSpPr>
      <p:grpSp>
        <p:nvGrpSpPr>
          <p:cNvPr id="7222" name="Google Shape;7222;p931"/>
          <p:cNvGrpSpPr/>
          <p:nvPr/>
        </p:nvGrpSpPr>
        <p:grpSpPr>
          <a:xfrm>
            <a:off x="7191542" y="1"/>
            <a:ext cx="5000459" cy="1425992"/>
            <a:chOff x="7191542" y="1"/>
            <a:chExt cx="5000459" cy="1425992"/>
          </a:xfrm>
        </p:grpSpPr>
        <p:pic>
          <p:nvPicPr>
            <p:cNvPr id="7223" name="Google Shape;7223;p93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224" name="Google Shape;7224;p931"/>
            <p:cNvGrpSpPr/>
            <p:nvPr/>
          </p:nvGrpSpPr>
          <p:grpSpPr>
            <a:xfrm>
              <a:off x="7191542" y="1"/>
              <a:ext cx="5000459" cy="1425992"/>
              <a:chOff x="7186272" y="0"/>
              <a:chExt cx="5005729" cy="1427495"/>
            </a:xfrm>
          </p:grpSpPr>
          <p:sp>
            <p:nvSpPr>
              <p:cNvPr id="7225" name="Google Shape;7225;p93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226" name="Google Shape;7226;p93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7227" name="Google Shape;7227;p93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28" name="Google Shape;7228;p93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29" name="Google Shape;7229;p93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230" name="Google Shape;7230;p93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231" name="Google Shape;7231;p93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45.xml><?xml version="1.0" encoding="utf-8"?>
<p:sldLayout xmlns:a="http://schemas.openxmlformats.org/drawingml/2006/main" xmlns:r="http://schemas.openxmlformats.org/officeDocument/2006/relationships" xmlns:p="http://schemas.openxmlformats.org/presentationml/2006/main" matchingName="Title Slide">
  <p:cSld name="Title Slide 6">
    <p:spTree>
      <p:nvGrpSpPr>
        <p:cNvPr id="1" name="Shape 7232"/>
        <p:cNvGrpSpPr/>
        <p:nvPr/>
      </p:nvGrpSpPr>
      <p:grpSpPr>
        <a:xfrm>
          <a:off x="0" y="0"/>
          <a:ext cx="0" cy="0"/>
          <a:chOff x="0" y="0"/>
          <a:chExt cx="0" cy="0"/>
        </a:xfrm>
      </p:grpSpPr>
      <p:sp>
        <p:nvSpPr>
          <p:cNvPr id="7233" name="Google Shape;7233;p932"/>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Autofit/>
          </a:bodyPr>
          <a:lstStyle>
            <a:lvl1pPr lvl="0" algn="ctr">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34" name="Google Shape;7234;p932"/>
          <p:cNvSpPr txBox="1">
            <a:spLocks noGrp="1"/>
          </p:cNvSpPr>
          <p:nvPr>
            <p:ph type="subTitle" idx="1"/>
          </p:nvPr>
        </p:nvSpPr>
        <p:spPr>
          <a:xfrm>
            <a:off x="1524000" y="3602038"/>
            <a:ext cx="9144000" cy="1655762"/>
          </a:xfrm>
          <a:prstGeom prst="rect">
            <a:avLst/>
          </a:prstGeom>
          <a:noFill/>
          <a:ln>
            <a:noFill/>
          </a:ln>
        </p:spPr>
        <p:txBody>
          <a:bodyPr spcFirstLastPara="1" wrap="square" lIns="91425" tIns="45700" rIns="91425" bIns="45700" anchor="t" anchorCtr="0">
            <a:noAutofit/>
          </a:bodyPr>
          <a:lstStyle>
            <a:lvl1pPr lvl="0" algn="ctr">
              <a:lnSpc>
                <a:spcPct val="100000"/>
              </a:lnSpc>
              <a:spcBef>
                <a:spcPts val="1000"/>
              </a:spcBef>
              <a:spcAft>
                <a:spcPts val="0"/>
              </a:spcAft>
              <a:buSzPts val="2400"/>
              <a:buNone/>
              <a:defRPr sz="2400"/>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7235" name="Google Shape;7235;p932"/>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7236" name="Google Shape;7236;p93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37" name="Google Shape;7237;p93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446.xml><?xml version="1.0" encoding="utf-8"?>
<p:sldLayout xmlns:a="http://schemas.openxmlformats.org/drawingml/2006/main" xmlns:r="http://schemas.openxmlformats.org/officeDocument/2006/relationships" xmlns:p="http://schemas.openxmlformats.org/presentationml/2006/main" matchingName="6_Title and Bullets Layout">
  <p:cSld name="6_Title and Bullets Layout 3">
    <p:spTree>
      <p:nvGrpSpPr>
        <p:cNvPr id="1" name="Shape 7238"/>
        <p:cNvGrpSpPr/>
        <p:nvPr/>
      </p:nvGrpSpPr>
      <p:grpSpPr>
        <a:xfrm>
          <a:off x="0" y="0"/>
          <a:ext cx="0" cy="0"/>
          <a:chOff x="0" y="0"/>
          <a:chExt cx="0" cy="0"/>
        </a:xfrm>
      </p:grpSpPr>
      <p:sp>
        <p:nvSpPr>
          <p:cNvPr id="7239" name="Google Shape;7239;p933"/>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40" name="Google Shape;7240;p93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41" name="Google Shape;7241;p933"/>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42" name="Google Shape;7242;p933"/>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243" name="Google Shape;7243;p93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447.xml><?xml version="1.0" encoding="utf-8"?>
<p:sldLayout xmlns:a="http://schemas.openxmlformats.org/drawingml/2006/main" xmlns:r="http://schemas.openxmlformats.org/officeDocument/2006/relationships" xmlns:p="http://schemas.openxmlformats.org/presentationml/2006/main" matchingName="39_Title and Content">
  <p:cSld name="39_Title and Content">
    <p:spTree>
      <p:nvGrpSpPr>
        <p:cNvPr id="1" name="Shape 7244"/>
        <p:cNvGrpSpPr/>
        <p:nvPr/>
      </p:nvGrpSpPr>
      <p:grpSpPr>
        <a:xfrm>
          <a:off x="0" y="0"/>
          <a:ext cx="0" cy="0"/>
          <a:chOff x="0" y="0"/>
          <a:chExt cx="0" cy="0"/>
        </a:xfrm>
      </p:grpSpPr>
      <p:sp>
        <p:nvSpPr>
          <p:cNvPr id="7245" name="Google Shape;7245;p93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7246" name="Google Shape;7246;p934"/>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7247" name="Google Shape;7247;p934"/>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48" name="Google Shape;7248;p934"/>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49" name="Google Shape;7249;p934"/>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48.xml><?xml version="1.0" encoding="utf-8"?>
<p:sldLayout xmlns:a="http://schemas.openxmlformats.org/drawingml/2006/main" xmlns:r="http://schemas.openxmlformats.org/officeDocument/2006/relationships" xmlns:p="http://schemas.openxmlformats.org/presentationml/2006/main" matchingName="6_Two Section | Picture and Copy Layout">
  <p:cSld name="6_Two Section | Picture and Copy Layout 3">
    <p:spTree>
      <p:nvGrpSpPr>
        <p:cNvPr id="1" name="Shape 7250"/>
        <p:cNvGrpSpPr/>
        <p:nvPr/>
      </p:nvGrpSpPr>
      <p:grpSpPr>
        <a:xfrm>
          <a:off x="0" y="0"/>
          <a:ext cx="0" cy="0"/>
          <a:chOff x="0" y="0"/>
          <a:chExt cx="0" cy="0"/>
        </a:xfrm>
      </p:grpSpPr>
      <p:sp>
        <p:nvSpPr>
          <p:cNvPr id="7251" name="Google Shape;7251;p93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52" name="Google Shape;7252;p935"/>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53" name="Google Shape;7253;p935"/>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54" name="Google Shape;7254;p935"/>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55" name="Google Shape;7255;p935"/>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7256" name="Google Shape;7256;p93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449.xml><?xml version="1.0" encoding="utf-8"?>
<p:sldLayout xmlns:a="http://schemas.openxmlformats.org/drawingml/2006/main" xmlns:r="http://schemas.openxmlformats.org/officeDocument/2006/relationships" xmlns:p="http://schemas.openxmlformats.org/presentationml/2006/main" matchingName="9_Title and Bullets Layout">
  <p:cSld name="9_Title and Bullets Layout">
    <p:spTree>
      <p:nvGrpSpPr>
        <p:cNvPr id="1" name="Shape 7257"/>
        <p:cNvGrpSpPr/>
        <p:nvPr/>
      </p:nvGrpSpPr>
      <p:grpSpPr>
        <a:xfrm>
          <a:off x="0" y="0"/>
          <a:ext cx="0" cy="0"/>
          <a:chOff x="0" y="0"/>
          <a:chExt cx="0" cy="0"/>
        </a:xfrm>
      </p:grpSpPr>
      <p:sp>
        <p:nvSpPr>
          <p:cNvPr id="7258" name="Google Shape;7258;p936"/>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59" name="Google Shape;7259;p936"/>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60" name="Google Shape;7260;p936"/>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61" name="Google Shape;7261;p936"/>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262" name="Google Shape;7262;p936"/>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4_Quotation">
  <p:cSld name="4_Quotation">
    <p:spTree>
      <p:nvGrpSpPr>
        <p:cNvPr id="1" name="Shape 11373"/>
        <p:cNvGrpSpPr/>
        <p:nvPr/>
      </p:nvGrpSpPr>
      <p:grpSpPr>
        <a:xfrm>
          <a:off x="0" y="0"/>
          <a:ext cx="0" cy="0"/>
          <a:chOff x="0" y="0"/>
          <a:chExt cx="0" cy="0"/>
        </a:xfrm>
      </p:grpSpPr>
      <p:sp>
        <p:nvSpPr>
          <p:cNvPr id="11374" name="Google Shape;11374;p154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375" name="Google Shape;11375;p154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76" name="Google Shape;11376;p154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377" name="Google Shape;11377;p154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378" name="Google Shape;11378;p154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379" name="Google Shape;11379;p154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380" name="Google Shape;11380;p1549"/>
          <p:cNvGrpSpPr/>
          <p:nvPr/>
        </p:nvGrpSpPr>
        <p:grpSpPr>
          <a:xfrm>
            <a:off x="7191542" y="1"/>
            <a:ext cx="5000459" cy="1425992"/>
            <a:chOff x="7191542" y="1"/>
            <a:chExt cx="5000459" cy="1425992"/>
          </a:xfrm>
        </p:grpSpPr>
        <p:pic>
          <p:nvPicPr>
            <p:cNvPr id="11381" name="Google Shape;11381;p154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382" name="Google Shape;11382;p1549"/>
            <p:cNvGrpSpPr/>
            <p:nvPr/>
          </p:nvGrpSpPr>
          <p:grpSpPr>
            <a:xfrm>
              <a:off x="7191542" y="1"/>
              <a:ext cx="5000459" cy="1425992"/>
              <a:chOff x="7186272" y="0"/>
              <a:chExt cx="5005729" cy="1427495"/>
            </a:xfrm>
          </p:grpSpPr>
          <p:sp>
            <p:nvSpPr>
              <p:cNvPr id="11383" name="Google Shape;11383;p154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384" name="Google Shape;11384;p154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385" name="Google Shape;11385;p154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50.xml><?xml version="1.0" encoding="utf-8"?>
<p:sldLayout xmlns:a="http://schemas.openxmlformats.org/drawingml/2006/main" xmlns:r="http://schemas.openxmlformats.org/officeDocument/2006/relationships" xmlns:p="http://schemas.openxmlformats.org/presentationml/2006/main" matchingName="40_Title and Content">
  <p:cSld name="40_Title and Content">
    <p:spTree>
      <p:nvGrpSpPr>
        <p:cNvPr id="1" name="Shape 7263"/>
        <p:cNvGrpSpPr/>
        <p:nvPr/>
      </p:nvGrpSpPr>
      <p:grpSpPr>
        <a:xfrm>
          <a:off x="0" y="0"/>
          <a:ext cx="0" cy="0"/>
          <a:chOff x="0" y="0"/>
          <a:chExt cx="0" cy="0"/>
        </a:xfrm>
      </p:grpSpPr>
      <p:sp>
        <p:nvSpPr>
          <p:cNvPr id="7264" name="Google Shape;7264;p93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7265" name="Google Shape;7265;p937"/>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7266" name="Google Shape;7266;p937"/>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67" name="Google Shape;7267;p937"/>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68" name="Google Shape;7268;p937"/>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51.xml><?xml version="1.0" encoding="utf-8"?>
<p:sldLayout xmlns:a="http://schemas.openxmlformats.org/drawingml/2006/main" xmlns:r="http://schemas.openxmlformats.org/officeDocument/2006/relationships" xmlns:p="http://schemas.openxmlformats.org/presentationml/2006/main" matchingName="9_Two Section | Picture and Copy Layout">
  <p:cSld name="9_Two Section | Picture and Copy Layout">
    <p:spTree>
      <p:nvGrpSpPr>
        <p:cNvPr id="1" name="Shape 7269"/>
        <p:cNvGrpSpPr/>
        <p:nvPr/>
      </p:nvGrpSpPr>
      <p:grpSpPr>
        <a:xfrm>
          <a:off x="0" y="0"/>
          <a:ext cx="0" cy="0"/>
          <a:chOff x="0" y="0"/>
          <a:chExt cx="0" cy="0"/>
        </a:xfrm>
      </p:grpSpPr>
      <p:sp>
        <p:nvSpPr>
          <p:cNvPr id="7270" name="Google Shape;7270;p938"/>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71" name="Google Shape;7271;p938"/>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72" name="Google Shape;7272;p938"/>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73" name="Google Shape;7273;p938"/>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74" name="Google Shape;7274;p938"/>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7275" name="Google Shape;7275;p93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452.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8">
    <p:spTree>
      <p:nvGrpSpPr>
        <p:cNvPr id="1" name="Shape 7276"/>
        <p:cNvGrpSpPr/>
        <p:nvPr/>
      </p:nvGrpSpPr>
      <p:grpSpPr>
        <a:xfrm>
          <a:off x="0" y="0"/>
          <a:ext cx="0" cy="0"/>
          <a:chOff x="0" y="0"/>
          <a:chExt cx="0" cy="0"/>
        </a:xfrm>
      </p:grpSpPr>
      <p:sp>
        <p:nvSpPr>
          <p:cNvPr id="7277" name="Google Shape;7277;p939"/>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78" name="Google Shape;7278;p93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79" name="Google Shape;7279;p939"/>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80" name="Google Shape;7280;p939"/>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281" name="Google Shape;7281;p939"/>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453.xml><?xml version="1.0" encoding="utf-8"?>
<p:sldLayout xmlns:a="http://schemas.openxmlformats.org/drawingml/2006/main" xmlns:r="http://schemas.openxmlformats.org/officeDocument/2006/relationships" xmlns:p="http://schemas.openxmlformats.org/presentationml/2006/main" matchingName="9_Title and Content">
  <p:cSld name="9_Title and Content 2">
    <p:spTree>
      <p:nvGrpSpPr>
        <p:cNvPr id="1" name="Shape 7282"/>
        <p:cNvGrpSpPr/>
        <p:nvPr/>
      </p:nvGrpSpPr>
      <p:grpSpPr>
        <a:xfrm>
          <a:off x="0" y="0"/>
          <a:ext cx="0" cy="0"/>
          <a:chOff x="0" y="0"/>
          <a:chExt cx="0" cy="0"/>
        </a:xfrm>
      </p:grpSpPr>
      <p:sp>
        <p:nvSpPr>
          <p:cNvPr id="7283" name="Google Shape;7283;p94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7284" name="Google Shape;7284;p940"/>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7285" name="Google Shape;7285;p940"/>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86" name="Google Shape;7286;p940"/>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87" name="Google Shape;7287;p940"/>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54.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8">
    <p:spTree>
      <p:nvGrpSpPr>
        <p:cNvPr id="1" name="Shape 7288"/>
        <p:cNvGrpSpPr/>
        <p:nvPr/>
      </p:nvGrpSpPr>
      <p:grpSpPr>
        <a:xfrm>
          <a:off x="0" y="0"/>
          <a:ext cx="0" cy="0"/>
          <a:chOff x="0" y="0"/>
          <a:chExt cx="0" cy="0"/>
        </a:xfrm>
      </p:grpSpPr>
      <p:sp>
        <p:nvSpPr>
          <p:cNvPr id="7289" name="Google Shape;7289;p94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90" name="Google Shape;7290;p94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291" name="Google Shape;7291;p941"/>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92" name="Google Shape;7292;p941"/>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93" name="Google Shape;7293;p941"/>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7294" name="Google Shape;7294;p94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455.xml><?xml version="1.0" encoding="utf-8"?>
<p:sldLayout xmlns:a="http://schemas.openxmlformats.org/drawingml/2006/main" xmlns:r="http://schemas.openxmlformats.org/officeDocument/2006/relationships" xmlns:p="http://schemas.openxmlformats.org/presentationml/2006/main" matchingName="111_Quotation">
  <p:cSld name="111_Quotation">
    <p:spTree>
      <p:nvGrpSpPr>
        <p:cNvPr id="1" name="Shape 7295"/>
        <p:cNvGrpSpPr/>
        <p:nvPr/>
      </p:nvGrpSpPr>
      <p:grpSpPr>
        <a:xfrm>
          <a:off x="0" y="0"/>
          <a:ext cx="0" cy="0"/>
          <a:chOff x="0" y="0"/>
          <a:chExt cx="0" cy="0"/>
        </a:xfrm>
      </p:grpSpPr>
      <p:sp>
        <p:nvSpPr>
          <p:cNvPr id="7296" name="Google Shape;7296;p94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297" name="Google Shape;7297;p94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98" name="Google Shape;7298;p94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99" name="Google Shape;7299;p94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300" name="Google Shape;7300;p9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301" name="Google Shape;7301;p9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302" name="Google Shape;7302;p942"/>
          <p:cNvGrpSpPr/>
          <p:nvPr/>
        </p:nvGrpSpPr>
        <p:grpSpPr>
          <a:xfrm>
            <a:off x="7191542" y="1"/>
            <a:ext cx="5000459" cy="1425992"/>
            <a:chOff x="7191542" y="1"/>
            <a:chExt cx="5000459" cy="1425992"/>
          </a:xfrm>
        </p:grpSpPr>
        <p:pic>
          <p:nvPicPr>
            <p:cNvPr id="7303" name="Google Shape;7303;p9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304" name="Google Shape;7304;p942"/>
            <p:cNvGrpSpPr/>
            <p:nvPr/>
          </p:nvGrpSpPr>
          <p:grpSpPr>
            <a:xfrm>
              <a:off x="7191542" y="1"/>
              <a:ext cx="5000459" cy="1425992"/>
              <a:chOff x="7186272" y="0"/>
              <a:chExt cx="5005729" cy="1427495"/>
            </a:xfrm>
          </p:grpSpPr>
          <p:sp>
            <p:nvSpPr>
              <p:cNvPr id="7305" name="Google Shape;7305;p9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06" name="Google Shape;7306;p9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7307" name="Google Shape;7307;p94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56.xml><?xml version="1.0" encoding="utf-8"?>
<p:sldLayout xmlns:a="http://schemas.openxmlformats.org/drawingml/2006/main" xmlns:r="http://schemas.openxmlformats.org/officeDocument/2006/relationships" xmlns:p="http://schemas.openxmlformats.org/presentationml/2006/main" matchingName="Quotation">
  <p:cSld name="Quotation 43">
    <p:spTree>
      <p:nvGrpSpPr>
        <p:cNvPr id="1" name="Shape 7308"/>
        <p:cNvGrpSpPr/>
        <p:nvPr/>
      </p:nvGrpSpPr>
      <p:grpSpPr>
        <a:xfrm>
          <a:off x="0" y="0"/>
          <a:ext cx="0" cy="0"/>
          <a:chOff x="0" y="0"/>
          <a:chExt cx="0" cy="0"/>
        </a:xfrm>
      </p:grpSpPr>
      <p:sp>
        <p:nvSpPr>
          <p:cNvPr id="7309" name="Google Shape;7309;p94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310" name="Google Shape;7310;p94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11" name="Google Shape;7311;p94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12" name="Google Shape;7312;p94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313" name="Google Shape;7313;p94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314" name="Google Shape;7314;p94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315" name="Google Shape;7315;p943"/>
          <p:cNvGrpSpPr/>
          <p:nvPr/>
        </p:nvGrpSpPr>
        <p:grpSpPr>
          <a:xfrm>
            <a:off x="7191542" y="1"/>
            <a:ext cx="5000459" cy="1425992"/>
            <a:chOff x="7191542" y="1"/>
            <a:chExt cx="5000459" cy="1425992"/>
          </a:xfrm>
        </p:grpSpPr>
        <p:pic>
          <p:nvPicPr>
            <p:cNvPr id="7316" name="Google Shape;7316;p94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317" name="Google Shape;7317;p943"/>
            <p:cNvGrpSpPr/>
            <p:nvPr/>
          </p:nvGrpSpPr>
          <p:grpSpPr>
            <a:xfrm>
              <a:off x="7191542" y="1"/>
              <a:ext cx="5000459" cy="1425992"/>
              <a:chOff x="7186272" y="0"/>
              <a:chExt cx="5005729" cy="1427495"/>
            </a:xfrm>
          </p:grpSpPr>
          <p:sp>
            <p:nvSpPr>
              <p:cNvPr id="7318" name="Google Shape;7318;p94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19" name="Google Shape;7319;p94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7320" name="Google Shape;7320;p94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57.xml><?xml version="1.0" encoding="utf-8"?>
<p:sldLayout xmlns:a="http://schemas.openxmlformats.org/drawingml/2006/main" xmlns:r="http://schemas.openxmlformats.org/officeDocument/2006/relationships" xmlns:p="http://schemas.openxmlformats.org/presentationml/2006/main" matchingName="Title and Content">
  <p:cSld name="Title and Content 20">
    <p:spTree>
      <p:nvGrpSpPr>
        <p:cNvPr id="1" name="Shape 7321"/>
        <p:cNvGrpSpPr/>
        <p:nvPr/>
      </p:nvGrpSpPr>
      <p:grpSpPr>
        <a:xfrm>
          <a:off x="0" y="0"/>
          <a:ext cx="0" cy="0"/>
          <a:chOff x="0" y="0"/>
          <a:chExt cx="0" cy="0"/>
        </a:xfrm>
      </p:grpSpPr>
      <p:grpSp>
        <p:nvGrpSpPr>
          <p:cNvPr id="7322" name="Google Shape;7322;p944"/>
          <p:cNvGrpSpPr/>
          <p:nvPr/>
        </p:nvGrpSpPr>
        <p:grpSpPr>
          <a:xfrm>
            <a:off x="7191542" y="1"/>
            <a:ext cx="5000459" cy="1425992"/>
            <a:chOff x="7191542" y="1"/>
            <a:chExt cx="5000459" cy="1425992"/>
          </a:xfrm>
        </p:grpSpPr>
        <p:pic>
          <p:nvPicPr>
            <p:cNvPr id="7323" name="Google Shape;7323;p9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324" name="Google Shape;7324;p944"/>
            <p:cNvGrpSpPr/>
            <p:nvPr/>
          </p:nvGrpSpPr>
          <p:grpSpPr>
            <a:xfrm>
              <a:off x="7191542" y="1"/>
              <a:ext cx="5000459" cy="1425992"/>
              <a:chOff x="7186272" y="0"/>
              <a:chExt cx="5005729" cy="1427495"/>
            </a:xfrm>
          </p:grpSpPr>
          <p:sp>
            <p:nvSpPr>
              <p:cNvPr id="7325" name="Google Shape;7325;p9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26" name="Google Shape;7326;p9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327" name="Google Shape;7327;p9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28" name="Google Shape;7328;p94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29" name="Google Shape;7329;p9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330" name="Google Shape;7330;p9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331" name="Google Shape;7331;p9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58.xml><?xml version="1.0" encoding="utf-8"?>
<p:sldLayout xmlns:a="http://schemas.openxmlformats.org/drawingml/2006/main" xmlns:r="http://schemas.openxmlformats.org/officeDocument/2006/relationships" xmlns:p="http://schemas.openxmlformats.org/presentationml/2006/main" matchingName="Two Content">
  <p:cSld name="Two Content 18">
    <p:spTree>
      <p:nvGrpSpPr>
        <p:cNvPr id="1" name="Shape 7332"/>
        <p:cNvGrpSpPr/>
        <p:nvPr/>
      </p:nvGrpSpPr>
      <p:grpSpPr>
        <a:xfrm>
          <a:off x="0" y="0"/>
          <a:ext cx="0" cy="0"/>
          <a:chOff x="0" y="0"/>
          <a:chExt cx="0" cy="0"/>
        </a:xfrm>
      </p:grpSpPr>
      <p:sp>
        <p:nvSpPr>
          <p:cNvPr id="7333" name="Google Shape;7333;p94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34" name="Google Shape;7334;p945"/>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7335" name="Google Shape;7335;p945"/>
          <p:cNvGrpSpPr/>
          <p:nvPr/>
        </p:nvGrpSpPr>
        <p:grpSpPr>
          <a:xfrm>
            <a:off x="7191542" y="1"/>
            <a:ext cx="5000459" cy="1425992"/>
            <a:chOff x="7191542" y="1"/>
            <a:chExt cx="5000459" cy="1425992"/>
          </a:xfrm>
        </p:grpSpPr>
        <p:pic>
          <p:nvPicPr>
            <p:cNvPr id="7336" name="Google Shape;7336;p94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337" name="Google Shape;7337;p945"/>
            <p:cNvGrpSpPr/>
            <p:nvPr/>
          </p:nvGrpSpPr>
          <p:grpSpPr>
            <a:xfrm>
              <a:off x="7191542" y="1"/>
              <a:ext cx="5000459" cy="1425992"/>
              <a:chOff x="7186272" y="0"/>
              <a:chExt cx="5005729" cy="1427495"/>
            </a:xfrm>
          </p:grpSpPr>
          <p:sp>
            <p:nvSpPr>
              <p:cNvPr id="7338" name="Google Shape;7338;p94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39" name="Google Shape;7339;p94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340" name="Google Shape;7340;p945"/>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41" name="Google Shape;7341;p945"/>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342" name="Google Shape;7342;p94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343" name="Google Shape;7343;p94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59.xml><?xml version="1.0" encoding="utf-8"?>
<p:sldLayout xmlns:a="http://schemas.openxmlformats.org/drawingml/2006/main" xmlns:r="http://schemas.openxmlformats.org/officeDocument/2006/relationships" xmlns:p="http://schemas.openxmlformats.org/presentationml/2006/main" matchingName="Comparison">
  <p:cSld name="Comparison 38">
    <p:spTree>
      <p:nvGrpSpPr>
        <p:cNvPr id="1" name="Shape 7344"/>
        <p:cNvGrpSpPr/>
        <p:nvPr/>
      </p:nvGrpSpPr>
      <p:grpSpPr>
        <a:xfrm>
          <a:off x="0" y="0"/>
          <a:ext cx="0" cy="0"/>
          <a:chOff x="0" y="0"/>
          <a:chExt cx="0" cy="0"/>
        </a:xfrm>
      </p:grpSpPr>
      <p:grpSp>
        <p:nvGrpSpPr>
          <p:cNvPr id="7345" name="Google Shape;7345;p946"/>
          <p:cNvGrpSpPr/>
          <p:nvPr/>
        </p:nvGrpSpPr>
        <p:grpSpPr>
          <a:xfrm>
            <a:off x="7191542" y="1"/>
            <a:ext cx="5000459" cy="1425992"/>
            <a:chOff x="7191542" y="1"/>
            <a:chExt cx="5000459" cy="1425992"/>
          </a:xfrm>
        </p:grpSpPr>
        <p:pic>
          <p:nvPicPr>
            <p:cNvPr id="7346" name="Google Shape;7346;p9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347" name="Google Shape;7347;p946"/>
            <p:cNvGrpSpPr/>
            <p:nvPr/>
          </p:nvGrpSpPr>
          <p:grpSpPr>
            <a:xfrm>
              <a:off x="7191542" y="1"/>
              <a:ext cx="5000459" cy="1425992"/>
              <a:chOff x="7186272" y="0"/>
              <a:chExt cx="5005729" cy="1427495"/>
            </a:xfrm>
          </p:grpSpPr>
          <p:sp>
            <p:nvSpPr>
              <p:cNvPr id="7348" name="Google Shape;7348;p9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49" name="Google Shape;7349;p9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350" name="Google Shape;7350;p94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51" name="Google Shape;7351;p946"/>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352" name="Google Shape;7352;p946"/>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53" name="Google Shape;7353;p94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354" name="Google Shape;7354;p94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55" name="Google Shape;7355;p94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356" name="Google Shape;7356;p9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357" name="Google Shape;7357;p94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EVERYDAY - CONTENT ONLY">
  <p:cSld name="EVERYDAY - CONTENT ONLY 2">
    <p:spTree>
      <p:nvGrpSpPr>
        <p:cNvPr id="1" name="Shape 11386"/>
        <p:cNvGrpSpPr/>
        <p:nvPr/>
      </p:nvGrpSpPr>
      <p:grpSpPr>
        <a:xfrm>
          <a:off x="0" y="0"/>
          <a:ext cx="0" cy="0"/>
          <a:chOff x="0" y="0"/>
          <a:chExt cx="0" cy="0"/>
        </a:xfrm>
      </p:grpSpPr>
      <p:sp>
        <p:nvSpPr>
          <p:cNvPr id="11387" name="Google Shape;11387;p1550"/>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388" name="Google Shape;11388;p1550"/>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176"/>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1389" name="Google Shape;11389;p1550"/>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390" name="Google Shape;11390;p1550"/>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176"/>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1391" name="Google Shape;11391;p1550"/>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92" name="Google Shape;11392;p1550"/>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393" name="Google Shape;11393;p1550"/>
          <p:cNvCxnSpPr/>
          <p:nvPr/>
        </p:nvCxnSpPr>
        <p:spPr>
          <a:xfrm>
            <a:off x="11311725" y="6447272"/>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11394" name="Google Shape;11394;p1550"/>
          <p:cNvSpPr txBox="1">
            <a:spLocks noGrp="1"/>
          </p:cNvSpPr>
          <p:nvPr>
            <p:ph type="sldNum" idx="12"/>
          </p:nvPr>
        </p:nvSpPr>
        <p:spPr>
          <a:xfrm>
            <a:off x="11202595" y="6454533"/>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11395" name="Google Shape;11395;p1550"/>
          <p:cNvPicPr preferRelativeResize="0"/>
          <p:nvPr/>
        </p:nvPicPr>
        <p:blipFill rotWithShape="1">
          <a:blip r:embed="rId2">
            <a:alphaModFix/>
          </a:blip>
          <a:srcRect/>
          <a:stretch/>
        </p:blipFill>
        <p:spPr>
          <a:xfrm>
            <a:off x="9596461" y="6492240"/>
            <a:ext cx="1606135" cy="229238"/>
          </a:xfrm>
          <a:prstGeom prst="rect">
            <a:avLst/>
          </a:prstGeom>
          <a:noFill/>
          <a:ln>
            <a:noFill/>
          </a:ln>
        </p:spPr>
      </p:pic>
    </p:spTree>
  </p:cSld>
  <p:clrMapOvr>
    <a:masterClrMapping/>
  </p:clrMapOvr>
</p:sldLayout>
</file>

<file path=ppt/slideLayouts/slideLayout2460.xml><?xml version="1.0" encoding="utf-8"?>
<p:sldLayout xmlns:a="http://schemas.openxmlformats.org/drawingml/2006/main" xmlns:r="http://schemas.openxmlformats.org/officeDocument/2006/relationships" xmlns:p="http://schemas.openxmlformats.org/presentationml/2006/main" matchingName="Title Only">
  <p:cSld name="Title Only 18">
    <p:spTree>
      <p:nvGrpSpPr>
        <p:cNvPr id="1" name="Shape 7358"/>
        <p:cNvGrpSpPr/>
        <p:nvPr/>
      </p:nvGrpSpPr>
      <p:grpSpPr>
        <a:xfrm>
          <a:off x="0" y="0"/>
          <a:ext cx="0" cy="0"/>
          <a:chOff x="0" y="0"/>
          <a:chExt cx="0" cy="0"/>
        </a:xfrm>
      </p:grpSpPr>
      <p:grpSp>
        <p:nvGrpSpPr>
          <p:cNvPr id="7359" name="Google Shape;7359;p947"/>
          <p:cNvGrpSpPr/>
          <p:nvPr/>
        </p:nvGrpSpPr>
        <p:grpSpPr>
          <a:xfrm>
            <a:off x="7191542" y="1"/>
            <a:ext cx="5000459" cy="1425992"/>
            <a:chOff x="7191542" y="1"/>
            <a:chExt cx="5000459" cy="1425992"/>
          </a:xfrm>
        </p:grpSpPr>
        <p:pic>
          <p:nvPicPr>
            <p:cNvPr id="7360" name="Google Shape;7360;p94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361" name="Google Shape;7361;p947"/>
            <p:cNvGrpSpPr/>
            <p:nvPr/>
          </p:nvGrpSpPr>
          <p:grpSpPr>
            <a:xfrm>
              <a:off x="7191542" y="1"/>
              <a:ext cx="5000459" cy="1425992"/>
              <a:chOff x="7186272" y="0"/>
              <a:chExt cx="5005729" cy="1427495"/>
            </a:xfrm>
          </p:grpSpPr>
          <p:sp>
            <p:nvSpPr>
              <p:cNvPr id="7362" name="Google Shape;7362;p94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63" name="Google Shape;7363;p94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7364" name="Google Shape;7364;p94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65" name="Google Shape;7365;p94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366" name="Google Shape;7366;p94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367" name="Google Shape;7367;p94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61.xml><?xml version="1.0" encoding="utf-8"?>
<p:sldLayout xmlns:a="http://schemas.openxmlformats.org/drawingml/2006/main" xmlns:r="http://schemas.openxmlformats.org/officeDocument/2006/relationships" xmlns:p="http://schemas.openxmlformats.org/presentationml/2006/main" matchingName="27_End">
  <p:cSld name="27_End">
    <p:spTree>
      <p:nvGrpSpPr>
        <p:cNvPr id="1" name="Shape 7368"/>
        <p:cNvGrpSpPr/>
        <p:nvPr/>
      </p:nvGrpSpPr>
      <p:grpSpPr>
        <a:xfrm>
          <a:off x="0" y="0"/>
          <a:ext cx="0" cy="0"/>
          <a:chOff x="0" y="0"/>
          <a:chExt cx="0" cy="0"/>
        </a:xfrm>
      </p:grpSpPr>
      <p:grpSp>
        <p:nvGrpSpPr>
          <p:cNvPr id="7369" name="Google Shape;7369;p948"/>
          <p:cNvGrpSpPr/>
          <p:nvPr/>
        </p:nvGrpSpPr>
        <p:grpSpPr>
          <a:xfrm>
            <a:off x="0" y="0"/>
            <a:ext cx="12192000" cy="2148830"/>
            <a:chOff x="0" y="0"/>
            <a:chExt cx="12192000" cy="2148830"/>
          </a:xfrm>
        </p:grpSpPr>
        <p:sp>
          <p:nvSpPr>
            <p:cNvPr id="7370" name="Google Shape;7370;p94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71" name="Google Shape;7371;p94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7372" name="Google Shape;7372;p948"/>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373" name="Google Shape;7373;p948"/>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74" name="Google Shape;7374;p94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7375" name="Google Shape;7375;p948"/>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7376" name="Google Shape;7376;p94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462.xml><?xml version="1.0" encoding="utf-8"?>
<p:sldLayout xmlns:a="http://schemas.openxmlformats.org/drawingml/2006/main" xmlns:r="http://schemas.openxmlformats.org/officeDocument/2006/relationships" xmlns:p="http://schemas.openxmlformats.org/presentationml/2006/main" matchingName="Blank">
  <p:cSld name="Blank 18">
    <p:spTree>
      <p:nvGrpSpPr>
        <p:cNvPr id="1" name="Shape 7377"/>
        <p:cNvGrpSpPr/>
        <p:nvPr/>
      </p:nvGrpSpPr>
      <p:grpSpPr>
        <a:xfrm>
          <a:off x="0" y="0"/>
          <a:ext cx="0" cy="0"/>
          <a:chOff x="0" y="0"/>
          <a:chExt cx="0" cy="0"/>
        </a:xfrm>
      </p:grpSpPr>
      <p:sp>
        <p:nvSpPr>
          <p:cNvPr id="7378" name="Google Shape;7378;p94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379" name="Google Shape;7379;p94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380" name="Google Shape;7380;p94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381" name="Google Shape;7381;p949"/>
          <p:cNvGrpSpPr/>
          <p:nvPr/>
        </p:nvGrpSpPr>
        <p:grpSpPr>
          <a:xfrm>
            <a:off x="7191542" y="1"/>
            <a:ext cx="5000459" cy="1425992"/>
            <a:chOff x="7191542" y="1"/>
            <a:chExt cx="5000459" cy="1425992"/>
          </a:xfrm>
        </p:grpSpPr>
        <p:pic>
          <p:nvPicPr>
            <p:cNvPr id="7382" name="Google Shape;7382;p94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383" name="Google Shape;7383;p949"/>
            <p:cNvGrpSpPr/>
            <p:nvPr/>
          </p:nvGrpSpPr>
          <p:grpSpPr>
            <a:xfrm>
              <a:off x="7191542" y="1"/>
              <a:ext cx="5000459" cy="1425992"/>
              <a:chOff x="7186272" y="0"/>
              <a:chExt cx="5005729" cy="1427495"/>
            </a:xfrm>
          </p:grpSpPr>
          <p:sp>
            <p:nvSpPr>
              <p:cNvPr id="7384" name="Google Shape;7384;p94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385" name="Google Shape;7385;p94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463.xml><?xml version="1.0" encoding="utf-8"?>
<p:sldLayout xmlns:a="http://schemas.openxmlformats.org/drawingml/2006/main" xmlns:r="http://schemas.openxmlformats.org/officeDocument/2006/relationships" xmlns:p="http://schemas.openxmlformats.org/presentationml/2006/main" showMasterSp="0" matchingName="1_Table of Content">
  <p:cSld name="1_Table of Content">
    <p:spTree>
      <p:nvGrpSpPr>
        <p:cNvPr id="1" name="Shape 7386"/>
        <p:cNvGrpSpPr/>
        <p:nvPr/>
      </p:nvGrpSpPr>
      <p:grpSpPr>
        <a:xfrm>
          <a:off x="0" y="0"/>
          <a:ext cx="0" cy="0"/>
          <a:chOff x="0" y="0"/>
          <a:chExt cx="0" cy="0"/>
        </a:xfrm>
      </p:grpSpPr>
      <p:sp>
        <p:nvSpPr>
          <p:cNvPr id="7387" name="Google Shape;7387;p950"/>
          <p:cNvSpPr/>
          <p:nvPr/>
        </p:nvSpPr>
        <p:spPr>
          <a:xfrm>
            <a:off x="-10584" y="6620933"/>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7388" name="Google Shape;7388;p950"/>
          <p:cNvSpPr txBox="1">
            <a:spLocks noGrp="1"/>
          </p:cNvSpPr>
          <p:nvPr>
            <p:ph type="title"/>
          </p:nvPr>
        </p:nvSpPr>
        <p:spPr>
          <a:xfrm>
            <a:off x="218114" y="224840"/>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89" name="Google Shape;7389;p950"/>
          <p:cNvSpPr txBox="1">
            <a:spLocks noGrp="1"/>
          </p:cNvSpPr>
          <p:nvPr>
            <p:ph type="body" idx="1"/>
          </p:nvPr>
        </p:nvSpPr>
        <p:spPr>
          <a:xfrm>
            <a:off x="218114" y="917197"/>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90" name="Google Shape;7390;p950"/>
          <p:cNvSpPr txBox="1">
            <a:spLocks noGrp="1"/>
          </p:cNvSpPr>
          <p:nvPr>
            <p:ph type="body" idx="2"/>
          </p:nvPr>
        </p:nvSpPr>
        <p:spPr>
          <a:xfrm>
            <a:off x="3858937" y="5969001"/>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391" name="Google Shape;7391;p95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7392" name="Google Shape;7392;p950"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1" y="5969000"/>
            <a:ext cx="3704343" cy="651933"/>
          </a:xfrm>
          <a:prstGeom prst="rect">
            <a:avLst/>
          </a:prstGeom>
          <a:noFill/>
          <a:ln>
            <a:noFill/>
          </a:ln>
        </p:spPr>
      </p:pic>
    </p:spTree>
  </p:cSld>
  <p:clrMapOvr>
    <a:masterClrMapping/>
  </p:clrMapOvr>
</p:sldLayout>
</file>

<file path=ppt/slideLayouts/slideLayout2464.xml><?xml version="1.0" encoding="utf-8"?>
<p:sldLayout xmlns:a="http://schemas.openxmlformats.org/drawingml/2006/main" xmlns:r="http://schemas.openxmlformats.org/officeDocument/2006/relationships" xmlns:p="http://schemas.openxmlformats.org/presentationml/2006/main" showMasterSp="0" matchingName="1_Title Slide">
  <p:cSld name="1_Title Slide 3">
    <p:spTree>
      <p:nvGrpSpPr>
        <p:cNvPr id="1" name="Shape 7393"/>
        <p:cNvGrpSpPr/>
        <p:nvPr/>
      </p:nvGrpSpPr>
      <p:grpSpPr>
        <a:xfrm>
          <a:off x="0" y="0"/>
          <a:ext cx="0" cy="0"/>
          <a:chOff x="0" y="0"/>
          <a:chExt cx="0" cy="0"/>
        </a:xfrm>
      </p:grpSpPr>
      <p:sp>
        <p:nvSpPr>
          <p:cNvPr id="7394" name="Google Shape;7394;p951"/>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7395" name="Google Shape;7395;p951"/>
          <p:cNvPicPr preferRelativeResize="0"/>
          <p:nvPr/>
        </p:nvPicPr>
        <p:blipFill rotWithShape="1">
          <a:blip r:embed="rId2">
            <a:alphaModFix/>
          </a:blip>
          <a:srcRect/>
          <a:stretch/>
        </p:blipFill>
        <p:spPr>
          <a:xfrm>
            <a:off x="7945967" y="408518"/>
            <a:ext cx="3706284" cy="1813983"/>
          </a:xfrm>
          <a:prstGeom prst="rect">
            <a:avLst/>
          </a:prstGeom>
          <a:noFill/>
          <a:ln>
            <a:noFill/>
          </a:ln>
        </p:spPr>
      </p:pic>
      <p:grpSp>
        <p:nvGrpSpPr>
          <p:cNvPr id="7396" name="Google Shape;7396;p951"/>
          <p:cNvGrpSpPr/>
          <p:nvPr/>
        </p:nvGrpSpPr>
        <p:grpSpPr>
          <a:xfrm>
            <a:off x="0" y="0"/>
            <a:ext cx="1862667" cy="6629400"/>
            <a:chOff x="-15876" y="0"/>
            <a:chExt cx="1927803" cy="6858000"/>
          </a:xfrm>
        </p:grpSpPr>
        <p:sp>
          <p:nvSpPr>
            <p:cNvPr id="7397" name="Google Shape;7397;p951"/>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7398" name="Google Shape;7398;p951"/>
            <p:cNvPicPr preferRelativeResize="0"/>
            <p:nvPr/>
          </p:nvPicPr>
          <p:blipFill rotWithShape="1">
            <a:blip r:embed="rId3">
              <a:alphaModFix/>
            </a:blip>
            <a:srcRect l="7219" t="16937" r="72250" b="20589"/>
            <a:stretch/>
          </p:blipFill>
          <p:spPr>
            <a:xfrm>
              <a:off x="-15876" y="0"/>
              <a:ext cx="1927803" cy="6858000"/>
            </a:xfrm>
            <a:prstGeom prst="rect">
              <a:avLst/>
            </a:prstGeom>
            <a:solidFill>
              <a:schemeClr val="dk2"/>
            </a:solidFill>
            <a:ln>
              <a:noFill/>
            </a:ln>
          </p:spPr>
        </p:pic>
      </p:grpSp>
      <p:sp>
        <p:nvSpPr>
          <p:cNvPr id="7399" name="Google Shape;7399;p951"/>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7400" name="Google Shape;7400;p951"/>
          <p:cNvSpPr txBox="1">
            <a:spLocks noGrp="1"/>
          </p:cNvSpPr>
          <p:nvPr>
            <p:ph type="ctrTitle"/>
          </p:nvPr>
        </p:nvSpPr>
        <p:spPr>
          <a:xfrm>
            <a:off x="1621872" y="1806429"/>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3">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401" name="Google Shape;7401;p951"/>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02" name="Google Shape;7402;p951"/>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65.xml><?xml version="1.0" encoding="utf-8"?>
<p:sldLayout xmlns:a="http://schemas.openxmlformats.org/drawingml/2006/main" xmlns:r="http://schemas.openxmlformats.org/officeDocument/2006/relationships" xmlns:p="http://schemas.openxmlformats.org/presentationml/2006/main" showMasterSp="0" matchingName="Table of Content">
  <p:cSld name="Table of Content 5">
    <p:spTree>
      <p:nvGrpSpPr>
        <p:cNvPr id="1" name="Shape 7403"/>
        <p:cNvGrpSpPr/>
        <p:nvPr/>
      </p:nvGrpSpPr>
      <p:grpSpPr>
        <a:xfrm>
          <a:off x="0" y="0"/>
          <a:ext cx="0" cy="0"/>
          <a:chOff x="0" y="0"/>
          <a:chExt cx="0" cy="0"/>
        </a:xfrm>
      </p:grpSpPr>
      <p:sp>
        <p:nvSpPr>
          <p:cNvPr id="7404" name="Google Shape;7404;p952"/>
          <p:cNvSpPr/>
          <p:nvPr/>
        </p:nvSpPr>
        <p:spPr>
          <a:xfrm>
            <a:off x="-10584" y="6620933"/>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7405" name="Google Shape;7405;p952"/>
          <p:cNvSpPr txBox="1">
            <a:spLocks noGrp="1"/>
          </p:cNvSpPr>
          <p:nvPr>
            <p:ph type="title"/>
          </p:nvPr>
        </p:nvSpPr>
        <p:spPr>
          <a:xfrm>
            <a:off x="218114" y="224840"/>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406" name="Google Shape;7406;p952"/>
          <p:cNvSpPr txBox="1">
            <a:spLocks noGrp="1"/>
          </p:cNvSpPr>
          <p:nvPr>
            <p:ph type="body" idx="1"/>
          </p:nvPr>
        </p:nvSpPr>
        <p:spPr>
          <a:xfrm>
            <a:off x="218114" y="917197"/>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07" name="Google Shape;7407;p952"/>
          <p:cNvSpPr txBox="1">
            <a:spLocks noGrp="1"/>
          </p:cNvSpPr>
          <p:nvPr>
            <p:ph type="body" idx="2"/>
          </p:nvPr>
        </p:nvSpPr>
        <p:spPr>
          <a:xfrm>
            <a:off x="3858937" y="5969001"/>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08" name="Google Shape;7408;p95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7409" name="Google Shape;7409;p952"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1" y="5969000"/>
            <a:ext cx="3704343" cy="651933"/>
          </a:xfrm>
          <a:prstGeom prst="rect">
            <a:avLst/>
          </a:prstGeom>
          <a:noFill/>
          <a:ln>
            <a:noFill/>
          </a:ln>
        </p:spPr>
      </p:pic>
    </p:spTree>
  </p:cSld>
  <p:clrMapOvr>
    <a:masterClrMapping/>
  </p:clrMapOvr>
</p:sldLayout>
</file>

<file path=ppt/slideLayouts/slideLayout2466.xml><?xml version="1.0" encoding="utf-8"?>
<p:sldLayout xmlns:a="http://schemas.openxmlformats.org/drawingml/2006/main" xmlns:r="http://schemas.openxmlformats.org/officeDocument/2006/relationships" xmlns:p="http://schemas.openxmlformats.org/presentationml/2006/main" matchingName="Title and Content">
  <p:cSld name="2_Title and Content 5">
    <p:spTree>
      <p:nvGrpSpPr>
        <p:cNvPr id="1" name="Shape 7410"/>
        <p:cNvGrpSpPr/>
        <p:nvPr/>
      </p:nvGrpSpPr>
      <p:grpSpPr>
        <a:xfrm>
          <a:off x="0" y="0"/>
          <a:ext cx="0" cy="0"/>
          <a:chOff x="0" y="0"/>
          <a:chExt cx="0" cy="0"/>
        </a:xfrm>
      </p:grpSpPr>
      <p:grpSp>
        <p:nvGrpSpPr>
          <p:cNvPr id="7411" name="Google Shape;7411;p953"/>
          <p:cNvGrpSpPr/>
          <p:nvPr/>
        </p:nvGrpSpPr>
        <p:grpSpPr>
          <a:xfrm>
            <a:off x="7191542" y="1"/>
            <a:ext cx="5000459" cy="1425992"/>
            <a:chOff x="7191542" y="1"/>
            <a:chExt cx="5000459" cy="1425992"/>
          </a:xfrm>
        </p:grpSpPr>
        <p:pic>
          <p:nvPicPr>
            <p:cNvPr id="7412" name="Google Shape;7412;p9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413" name="Google Shape;7413;p953"/>
            <p:cNvGrpSpPr/>
            <p:nvPr/>
          </p:nvGrpSpPr>
          <p:grpSpPr>
            <a:xfrm>
              <a:off x="7191542" y="1"/>
              <a:ext cx="5000459" cy="1425992"/>
              <a:chOff x="7186272" y="0"/>
              <a:chExt cx="5005729" cy="1427495"/>
            </a:xfrm>
          </p:grpSpPr>
          <p:sp>
            <p:nvSpPr>
              <p:cNvPr id="7414" name="Google Shape;7414;p9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415" name="Google Shape;7415;p9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7416" name="Google Shape;7416;p95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417" name="Google Shape;7417;p95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18" name="Google Shape;7418;p95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419" name="Google Shape;7419;p9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420" name="Google Shape;7420;p95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67.xml><?xml version="1.0" encoding="utf-8"?>
<p:sldLayout xmlns:a="http://schemas.openxmlformats.org/drawingml/2006/main" xmlns:r="http://schemas.openxmlformats.org/officeDocument/2006/relationships" xmlns:p="http://schemas.openxmlformats.org/presentationml/2006/main" matchingName="Photo Slide">
  <p:cSld name="1_Photo Slide 6">
    <p:spTree>
      <p:nvGrpSpPr>
        <p:cNvPr id="1" name="Shape 7421"/>
        <p:cNvGrpSpPr/>
        <p:nvPr/>
      </p:nvGrpSpPr>
      <p:grpSpPr>
        <a:xfrm>
          <a:off x="0" y="0"/>
          <a:ext cx="0" cy="0"/>
          <a:chOff x="0" y="0"/>
          <a:chExt cx="0" cy="0"/>
        </a:xfrm>
      </p:grpSpPr>
      <p:sp>
        <p:nvSpPr>
          <p:cNvPr id="7422" name="Google Shape;7422;p954"/>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423" name="Google Shape;7423;p954"/>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424" name="Google Shape;7424;p954"/>
          <p:cNvGrpSpPr/>
          <p:nvPr/>
        </p:nvGrpSpPr>
        <p:grpSpPr>
          <a:xfrm>
            <a:off x="0" y="5379426"/>
            <a:ext cx="2807368" cy="753891"/>
            <a:chOff x="0" y="5379426"/>
            <a:chExt cx="2807368" cy="753891"/>
          </a:xfrm>
        </p:grpSpPr>
        <p:sp>
          <p:nvSpPr>
            <p:cNvPr id="7425" name="Google Shape;7425;p95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426" name="Google Shape;7426;p95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7427" name="Google Shape;7427;p954"/>
          <p:cNvSpPr>
            <a:spLocks noGrp="1"/>
          </p:cNvSpPr>
          <p:nvPr>
            <p:ph type="pic" idx="2"/>
          </p:nvPr>
        </p:nvSpPr>
        <p:spPr>
          <a:xfrm>
            <a:off x="2807368" y="457202"/>
            <a:ext cx="8915400" cy="5943598"/>
          </a:xfrm>
          <a:prstGeom prst="rect">
            <a:avLst/>
          </a:prstGeom>
          <a:noFill/>
          <a:ln>
            <a:noFill/>
          </a:ln>
        </p:spPr>
      </p:sp>
      <p:pic>
        <p:nvPicPr>
          <p:cNvPr id="7428" name="Google Shape;7428;p954"/>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468.xml><?xml version="1.0" encoding="utf-8"?>
<p:sldLayout xmlns:a="http://schemas.openxmlformats.org/drawingml/2006/main" xmlns:r="http://schemas.openxmlformats.org/officeDocument/2006/relationships" xmlns:p="http://schemas.openxmlformats.org/presentationml/2006/main" matchingName="2_Title Slide">
  <p:cSld name="2_Title Slide 3">
    <p:spTree>
      <p:nvGrpSpPr>
        <p:cNvPr id="1" name="Shape 7429"/>
        <p:cNvGrpSpPr/>
        <p:nvPr/>
      </p:nvGrpSpPr>
      <p:grpSpPr>
        <a:xfrm>
          <a:off x="0" y="0"/>
          <a:ext cx="0" cy="0"/>
          <a:chOff x="0" y="0"/>
          <a:chExt cx="0" cy="0"/>
        </a:xfrm>
      </p:grpSpPr>
      <p:pic>
        <p:nvPicPr>
          <p:cNvPr id="7430" name="Google Shape;7430;p955"/>
          <p:cNvPicPr preferRelativeResize="0"/>
          <p:nvPr/>
        </p:nvPicPr>
        <p:blipFill rotWithShape="1">
          <a:blip r:embed="rId2">
            <a:alphaModFix/>
          </a:blip>
          <a:srcRect/>
          <a:stretch/>
        </p:blipFill>
        <p:spPr>
          <a:xfrm>
            <a:off x="1524" y="857"/>
            <a:ext cx="12188952" cy="6856285"/>
          </a:xfrm>
          <a:prstGeom prst="rect">
            <a:avLst/>
          </a:prstGeom>
          <a:noFill/>
          <a:ln>
            <a:noFill/>
          </a:ln>
        </p:spPr>
      </p:pic>
      <p:pic>
        <p:nvPicPr>
          <p:cNvPr id="7431" name="Google Shape;7431;p955"/>
          <p:cNvPicPr preferRelativeResize="0"/>
          <p:nvPr/>
        </p:nvPicPr>
        <p:blipFill rotWithShape="1">
          <a:blip r:embed="rId3">
            <a:alphaModFix/>
          </a:blip>
          <a:srcRect/>
          <a:stretch/>
        </p:blipFill>
        <p:spPr>
          <a:xfrm>
            <a:off x="10802516" y="5915003"/>
            <a:ext cx="938786" cy="493777"/>
          </a:xfrm>
          <a:prstGeom prst="rect">
            <a:avLst/>
          </a:prstGeom>
          <a:noFill/>
          <a:ln>
            <a:noFill/>
          </a:ln>
        </p:spPr>
      </p:pic>
      <p:sp>
        <p:nvSpPr>
          <p:cNvPr id="7432" name="Google Shape;7432;p955"/>
          <p:cNvSpPr txBox="1">
            <a:spLocks noGrp="1"/>
          </p:cNvSpPr>
          <p:nvPr>
            <p:ph type="body" idx="1"/>
          </p:nvPr>
        </p:nvSpPr>
        <p:spPr>
          <a:xfrm>
            <a:off x="7459662"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4000"/>
              <a:buNone/>
              <a:defRPr sz="40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33" name="Google Shape;7433;p955"/>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2000"/>
              <a:buNone/>
              <a:defRPr sz="20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69.xml><?xml version="1.0" encoding="utf-8"?>
<p:sldLayout xmlns:a="http://schemas.openxmlformats.org/drawingml/2006/main" xmlns:r="http://schemas.openxmlformats.org/officeDocument/2006/relationships" xmlns:p="http://schemas.openxmlformats.org/presentationml/2006/main" matchingName="2_Title and Content">
  <p:cSld name="2_Title and Content 6">
    <p:spTree>
      <p:nvGrpSpPr>
        <p:cNvPr id="1" name="Shape 7434"/>
        <p:cNvGrpSpPr/>
        <p:nvPr/>
      </p:nvGrpSpPr>
      <p:grpSpPr>
        <a:xfrm>
          <a:off x="0" y="0"/>
          <a:ext cx="0" cy="0"/>
          <a:chOff x="0" y="0"/>
          <a:chExt cx="0" cy="0"/>
        </a:xfrm>
      </p:grpSpPr>
      <p:pic>
        <p:nvPicPr>
          <p:cNvPr id="7435" name="Google Shape;7435;p956"/>
          <p:cNvPicPr preferRelativeResize="0"/>
          <p:nvPr/>
        </p:nvPicPr>
        <p:blipFill rotWithShape="1">
          <a:blip r:embed="rId2">
            <a:alphaModFix/>
          </a:blip>
          <a:srcRect/>
          <a:stretch/>
        </p:blipFill>
        <p:spPr>
          <a:xfrm>
            <a:off x="2119" y="762"/>
            <a:ext cx="12189292" cy="6856476"/>
          </a:xfrm>
          <a:prstGeom prst="rect">
            <a:avLst/>
          </a:prstGeom>
          <a:noFill/>
          <a:ln>
            <a:noFill/>
          </a:ln>
        </p:spPr>
      </p:pic>
      <p:sp>
        <p:nvSpPr>
          <p:cNvPr id="7436" name="Google Shape;7436;p95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36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437" name="Google Shape;7437;p95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7438" name="Google Shape;7438;p956"/>
          <p:cNvSpPr txBox="1">
            <a:spLocks noGrp="1"/>
          </p:cNvSpPr>
          <p:nvPr>
            <p:ph type="body" idx="1"/>
          </p:nvPr>
        </p:nvSpPr>
        <p:spPr>
          <a:xfrm>
            <a:off x="838200" y="1825629"/>
            <a:ext cx="10515600" cy="4016375"/>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lvl1pPr>
            <a:lvl2pPr marL="914400" lvl="1" indent="-355600" algn="l">
              <a:lnSpc>
                <a:spcPct val="100000"/>
              </a:lnSpc>
              <a:spcBef>
                <a:spcPts val="1000"/>
              </a:spcBef>
              <a:spcAft>
                <a:spcPts val="0"/>
              </a:spcAft>
              <a:buSzPts val="20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Cover">
  <p:cSld name="Cover 13">
    <p:spTree>
      <p:nvGrpSpPr>
        <p:cNvPr id="1" name="Shape 11396"/>
        <p:cNvGrpSpPr/>
        <p:nvPr/>
      </p:nvGrpSpPr>
      <p:grpSpPr>
        <a:xfrm>
          <a:off x="0" y="0"/>
          <a:ext cx="0" cy="0"/>
          <a:chOff x="0" y="0"/>
          <a:chExt cx="0" cy="0"/>
        </a:xfrm>
      </p:grpSpPr>
      <p:sp>
        <p:nvSpPr>
          <p:cNvPr id="11397" name="Google Shape;11397;p1551"/>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398" name="Google Shape;11398;p1551"/>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399" name="Google Shape;11399;p1551"/>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1400" name="Google Shape;11400;p1551"/>
          <p:cNvSpPr>
            <a:spLocks noGrp="1"/>
          </p:cNvSpPr>
          <p:nvPr>
            <p:ph type="pic" idx="2"/>
          </p:nvPr>
        </p:nvSpPr>
        <p:spPr>
          <a:xfrm>
            <a:off x="7118684" y="233915"/>
            <a:ext cx="5073316" cy="5943600"/>
          </a:xfrm>
          <a:prstGeom prst="rect">
            <a:avLst/>
          </a:prstGeom>
          <a:noFill/>
          <a:ln>
            <a:noFill/>
          </a:ln>
        </p:spPr>
      </p:sp>
      <p:grpSp>
        <p:nvGrpSpPr>
          <p:cNvPr id="11401" name="Google Shape;11401;p1551"/>
          <p:cNvGrpSpPr/>
          <p:nvPr/>
        </p:nvGrpSpPr>
        <p:grpSpPr>
          <a:xfrm>
            <a:off x="0" y="5020348"/>
            <a:ext cx="12192000" cy="1837653"/>
            <a:chOff x="0" y="5020348"/>
            <a:chExt cx="12192000" cy="1837653"/>
          </a:xfrm>
        </p:grpSpPr>
        <p:sp>
          <p:nvSpPr>
            <p:cNvPr id="11402" name="Google Shape;11402;p155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03" name="Google Shape;11403;p155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404" name="Google Shape;11404;p155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470.xml><?xml version="1.0" encoding="utf-8"?>
<p:sldLayout xmlns:a="http://schemas.openxmlformats.org/drawingml/2006/main" xmlns:r="http://schemas.openxmlformats.org/officeDocument/2006/relationships" xmlns:p="http://schemas.openxmlformats.org/presentationml/2006/main" matchingName="2_Title and Content">
  <p:cSld name="2_Title and Content 7">
    <p:spTree>
      <p:nvGrpSpPr>
        <p:cNvPr id="1" name="Shape 7439"/>
        <p:cNvGrpSpPr/>
        <p:nvPr/>
      </p:nvGrpSpPr>
      <p:grpSpPr>
        <a:xfrm>
          <a:off x="0" y="0"/>
          <a:ext cx="0" cy="0"/>
          <a:chOff x="0" y="0"/>
          <a:chExt cx="0" cy="0"/>
        </a:xfrm>
      </p:grpSpPr>
      <p:pic>
        <p:nvPicPr>
          <p:cNvPr id="7440" name="Google Shape;7440;p957"/>
          <p:cNvPicPr preferRelativeResize="0"/>
          <p:nvPr/>
        </p:nvPicPr>
        <p:blipFill rotWithShape="1">
          <a:blip r:embed="rId2">
            <a:alphaModFix/>
          </a:blip>
          <a:srcRect/>
          <a:stretch/>
        </p:blipFill>
        <p:spPr>
          <a:xfrm>
            <a:off x="2119" y="762"/>
            <a:ext cx="12189292" cy="6856476"/>
          </a:xfrm>
          <a:prstGeom prst="rect">
            <a:avLst/>
          </a:prstGeom>
          <a:noFill/>
          <a:ln>
            <a:noFill/>
          </a:ln>
        </p:spPr>
      </p:pic>
      <p:sp>
        <p:nvSpPr>
          <p:cNvPr id="7441" name="Google Shape;7441;p95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36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442" name="Google Shape;7442;p95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7443" name="Google Shape;7443;p957"/>
          <p:cNvSpPr txBox="1">
            <a:spLocks noGrp="1"/>
          </p:cNvSpPr>
          <p:nvPr>
            <p:ph type="body" idx="1"/>
          </p:nvPr>
        </p:nvSpPr>
        <p:spPr>
          <a:xfrm>
            <a:off x="838200" y="1825629"/>
            <a:ext cx="10515600" cy="4016375"/>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lvl1pPr>
            <a:lvl2pPr marL="914400" lvl="1" indent="-355600" algn="l">
              <a:lnSpc>
                <a:spcPct val="100000"/>
              </a:lnSpc>
              <a:spcBef>
                <a:spcPts val="1000"/>
              </a:spcBef>
              <a:spcAft>
                <a:spcPts val="0"/>
              </a:spcAft>
              <a:buSzPts val="20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71.xml><?xml version="1.0" encoding="utf-8"?>
<p:sldLayout xmlns:a="http://schemas.openxmlformats.org/drawingml/2006/main" xmlns:r="http://schemas.openxmlformats.org/officeDocument/2006/relationships" xmlns:p="http://schemas.openxmlformats.org/presentationml/2006/main" matchingName="64_Quotation">
  <p:cSld name="64_Quotation">
    <p:spTree>
      <p:nvGrpSpPr>
        <p:cNvPr id="1" name="Shape 7444"/>
        <p:cNvGrpSpPr/>
        <p:nvPr/>
      </p:nvGrpSpPr>
      <p:grpSpPr>
        <a:xfrm>
          <a:off x="0" y="0"/>
          <a:ext cx="0" cy="0"/>
          <a:chOff x="0" y="0"/>
          <a:chExt cx="0" cy="0"/>
        </a:xfrm>
      </p:grpSpPr>
      <p:sp>
        <p:nvSpPr>
          <p:cNvPr id="7445" name="Google Shape;7445;p95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7446" name="Google Shape;7446;p95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447" name="Google Shape;7447;p95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48" name="Google Shape;7448;p95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449" name="Google Shape;7449;p9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450" name="Google Shape;7450;p95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451" name="Google Shape;7451;p958"/>
          <p:cNvGrpSpPr/>
          <p:nvPr/>
        </p:nvGrpSpPr>
        <p:grpSpPr>
          <a:xfrm>
            <a:off x="7191542" y="1"/>
            <a:ext cx="5000459" cy="1425992"/>
            <a:chOff x="7191542" y="1"/>
            <a:chExt cx="5000459" cy="1425992"/>
          </a:xfrm>
        </p:grpSpPr>
        <p:pic>
          <p:nvPicPr>
            <p:cNvPr id="7452" name="Google Shape;7452;p9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453" name="Google Shape;7453;p958"/>
            <p:cNvGrpSpPr/>
            <p:nvPr/>
          </p:nvGrpSpPr>
          <p:grpSpPr>
            <a:xfrm>
              <a:off x="7191542" y="1"/>
              <a:ext cx="5000459" cy="1425992"/>
              <a:chOff x="7186272" y="0"/>
              <a:chExt cx="5005729" cy="1427495"/>
            </a:xfrm>
          </p:grpSpPr>
          <p:sp>
            <p:nvSpPr>
              <p:cNvPr id="7454" name="Google Shape;7454;p9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7455" name="Google Shape;7455;p9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7456" name="Google Shape;7456;p95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472.xml><?xml version="1.0" encoding="utf-8"?>
<p:sldLayout xmlns:a="http://schemas.openxmlformats.org/drawingml/2006/main" xmlns:r="http://schemas.openxmlformats.org/officeDocument/2006/relationships" xmlns:p="http://schemas.openxmlformats.org/presentationml/2006/main" matchingName="Image Left">
  <p:cSld name="Image Left">
    <p:spTree>
      <p:nvGrpSpPr>
        <p:cNvPr id="1" name="Shape 7457"/>
        <p:cNvGrpSpPr/>
        <p:nvPr/>
      </p:nvGrpSpPr>
      <p:grpSpPr>
        <a:xfrm>
          <a:off x="0" y="0"/>
          <a:ext cx="0" cy="0"/>
          <a:chOff x="0" y="0"/>
          <a:chExt cx="0" cy="0"/>
        </a:xfrm>
      </p:grpSpPr>
      <p:pic>
        <p:nvPicPr>
          <p:cNvPr id="7458" name="Google Shape;7458;p959"/>
          <p:cNvPicPr preferRelativeResize="0"/>
          <p:nvPr/>
        </p:nvPicPr>
        <p:blipFill rotWithShape="1">
          <a:blip r:embed="rId2">
            <a:alphaModFix/>
          </a:blip>
          <a:srcRect/>
          <a:stretch/>
        </p:blipFill>
        <p:spPr>
          <a:xfrm>
            <a:off x="1524" y="858"/>
            <a:ext cx="12188952" cy="6856284"/>
          </a:xfrm>
          <a:prstGeom prst="rect">
            <a:avLst/>
          </a:prstGeom>
          <a:noFill/>
          <a:ln>
            <a:noFill/>
          </a:ln>
        </p:spPr>
      </p:pic>
      <p:sp>
        <p:nvSpPr>
          <p:cNvPr id="7459" name="Google Shape;7459;p959"/>
          <p:cNvSpPr txBox="1">
            <a:spLocks noGrp="1"/>
          </p:cNvSpPr>
          <p:nvPr>
            <p:ph type="title"/>
          </p:nvPr>
        </p:nvSpPr>
        <p:spPr>
          <a:xfrm>
            <a:off x="6905173" y="365129"/>
            <a:ext cx="4927259"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36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460" name="Google Shape;7460;p95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7461" name="Google Shape;7461;p959"/>
          <p:cNvSpPr txBox="1">
            <a:spLocks noGrp="1"/>
          </p:cNvSpPr>
          <p:nvPr>
            <p:ph type="body" idx="1"/>
          </p:nvPr>
        </p:nvSpPr>
        <p:spPr>
          <a:xfrm>
            <a:off x="6905173" y="1825629"/>
            <a:ext cx="4927259" cy="4016375"/>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73.xml><?xml version="1.0" encoding="utf-8"?>
<p:sldLayout xmlns:a="http://schemas.openxmlformats.org/drawingml/2006/main" xmlns:r="http://schemas.openxmlformats.org/officeDocument/2006/relationships" xmlns:p="http://schemas.openxmlformats.org/presentationml/2006/main" matchingName="Breaker-4">
  <p:cSld name="Breaker-4">
    <p:spTree>
      <p:nvGrpSpPr>
        <p:cNvPr id="1" name="Shape 7462"/>
        <p:cNvGrpSpPr/>
        <p:nvPr/>
      </p:nvGrpSpPr>
      <p:grpSpPr>
        <a:xfrm>
          <a:off x="0" y="0"/>
          <a:ext cx="0" cy="0"/>
          <a:chOff x="0" y="0"/>
          <a:chExt cx="0" cy="0"/>
        </a:xfrm>
      </p:grpSpPr>
      <p:pic>
        <p:nvPicPr>
          <p:cNvPr id="7463" name="Google Shape;7463;p960"/>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464" name="Google Shape;7464;p960"/>
          <p:cNvPicPr preferRelativeResize="0"/>
          <p:nvPr/>
        </p:nvPicPr>
        <p:blipFill rotWithShape="1">
          <a:blip r:embed="rId3">
            <a:alphaModFix/>
          </a:blip>
          <a:srcRect/>
          <a:stretch/>
        </p:blipFill>
        <p:spPr>
          <a:xfrm>
            <a:off x="10425152" y="5894636"/>
            <a:ext cx="1312781" cy="562270"/>
          </a:xfrm>
          <a:prstGeom prst="rect">
            <a:avLst/>
          </a:prstGeom>
          <a:noFill/>
          <a:ln>
            <a:noFill/>
          </a:ln>
        </p:spPr>
      </p:pic>
      <p:sp>
        <p:nvSpPr>
          <p:cNvPr id="7465" name="Google Shape;7465;p960"/>
          <p:cNvSpPr txBox="1">
            <a:spLocks noGrp="1"/>
          </p:cNvSpPr>
          <p:nvPr>
            <p:ph type="body" idx="1"/>
          </p:nvPr>
        </p:nvSpPr>
        <p:spPr>
          <a:xfrm>
            <a:off x="7459665"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66" name="Google Shape;7466;p960"/>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74.xml><?xml version="1.0" encoding="utf-8"?>
<p:sldLayout xmlns:a="http://schemas.openxmlformats.org/drawingml/2006/main" xmlns:r="http://schemas.openxmlformats.org/officeDocument/2006/relationships" xmlns:p="http://schemas.openxmlformats.org/presentationml/2006/main" matchingName="6_Title and Content">
  <p:cSld name="6_Title and Content 2">
    <p:spTree>
      <p:nvGrpSpPr>
        <p:cNvPr id="1" name="Shape 7467"/>
        <p:cNvGrpSpPr/>
        <p:nvPr/>
      </p:nvGrpSpPr>
      <p:grpSpPr>
        <a:xfrm>
          <a:off x="0" y="0"/>
          <a:ext cx="0" cy="0"/>
          <a:chOff x="0" y="0"/>
          <a:chExt cx="0" cy="0"/>
        </a:xfrm>
      </p:grpSpPr>
      <p:pic>
        <p:nvPicPr>
          <p:cNvPr id="7468" name="Google Shape;7468;p961"/>
          <p:cNvPicPr preferRelativeResize="0"/>
          <p:nvPr/>
        </p:nvPicPr>
        <p:blipFill rotWithShape="1">
          <a:blip r:embed="rId2">
            <a:alphaModFix/>
          </a:blip>
          <a:srcRect/>
          <a:stretch/>
        </p:blipFill>
        <p:spPr>
          <a:xfrm>
            <a:off x="1524" y="0"/>
            <a:ext cx="12190476" cy="6858000"/>
          </a:xfrm>
          <a:prstGeom prst="rect">
            <a:avLst/>
          </a:prstGeom>
          <a:noFill/>
          <a:ln>
            <a:noFill/>
          </a:ln>
        </p:spPr>
      </p:pic>
      <p:sp>
        <p:nvSpPr>
          <p:cNvPr id="7469" name="Google Shape;7469;p96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470" name="Google Shape;7470;p96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7471" name="Google Shape;7471;p961"/>
          <p:cNvSpPr txBox="1">
            <a:spLocks noGrp="1"/>
          </p:cNvSpPr>
          <p:nvPr>
            <p:ph type="body" idx="1"/>
          </p:nvPr>
        </p:nvSpPr>
        <p:spPr>
          <a:xfrm>
            <a:off x="838200" y="1825625"/>
            <a:ext cx="10515600" cy="4016375"/>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75.xml><?xml version="1.0" encoding="utf-8"?>
<p:sldLayout xmlns:a="http://schemas.openxmlformats.org/drawingml/2006/main" xmlns:r="http://schemas.openxmlformats.org/officeDocument/2006/relationships" xmlns:p="http://schemas.openxmlformats.org/presentationml/2006/main" matchingName="Breaker-4">
  <p:cSld name="Breaker-4 2">
    <p:spTree>
      <p:nvGrpSpPr>
        <p:cNvPr id="1" name="Shape 7472"/>
        <p:cNvGrpSpPr/>
        <p:nvPr/>
      </p:nvGrpSpPr>
      <p:grpSpPr>
        <a:xfrm>
          <a:off x="0" y="0"/>
          <a:ext cx="0" cy="0"/>
          <a:chOff x="0" y="0"/>
          <a:chExt cx="0" cy="0"/>
        </a:xfrm>
      </p:grpSpPr>
      <p:pic>
        <p:nvPicPr>
          <p:cNvPr id="7473" name="Google Shape;7473;p962"/>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474" name="Google Shape;7474;p962"/>
          <p:cNvPicPr preferRelativeResize="0"/>
          <p:nvPr/>
        </p:nvPicPr>
        <p:blipFill rotWithShape="1">
          <a:blip r:embed="rId3">
            <a:alphaModFix/>
          </a:blip>
          <a:srcRect/>
          <a:stretch/>
        </p:blipFill>
        <p:spPr>
          <a:xfrm>
            <a:off x="10425152" y="5894636"/>
            <a:ext cx="1312781" cy="562270"/>
          </a:xfrm>
          <a:prstGeom prst="rect">
            <a:avLst/>
          </a:prstGeom>
          <a:noFill/>
          <a:ln>
            <a:noFill/>
          </a:ln>
        </p:spPr>
      </p:pic>
      <p:sp>
        <p:nvSpPr>
          <p:cNvPr id="7475" name="Google Shape;7475;p962"/>
          <p:cNvSpPr txBox="1">
            <a:spLocks noGrp="1"/>
          </p:cNvSpPr>
          <p:nvPr>
            <p:ph type="body" idx="1"/>
          </p:nvPr>
        </p:nvSpPr>
        <p:spPr>
          <a:xfrm>
            <a:off x="7459665"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76" name="Google Shape;7476;p962"/>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76.xml><?xml version="1.0" encoding="utf-8"?>
<p:sldLayout xmlns:a="http://schemas.openxmlformats.org/drawingml/2006/main" xmlns:r="http://schemas.openxmlformats.org/officeDocument/2006/relationships" xmlns:p="http://schemas.openxmlformats.org/presentationml/2006/main" matchingName="1_Breaker-4">
  <p:cSld name="1_Breaker-4">
    <p:spTree>
      <p:nvGrpSpPr>
        <p:cNvPr id="1" name="Shape 7477"/>
        <p:cNvGrpSpPr/>
        <p:nvPr/>
      </p:nvGrpSpPr>
      <p:grpSpPr>
        <a:xfrm>
          <a:off x="0" y="0"/>
          <a:ext cx="0" cy="0"/>
          <a:chOff x="0" y="0"/>
          <a:chExt cx="0" cy="0"/>
        </a:xfrm>
      </p:grpSpPr>
      <p:pic>
        <p:nvPicPr>
          <p:cNvPr id="7478" name="Google Shape;7478;p963"/>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479" name="Google Shape;7479;p963"/>
          <p:cNvPicPr preferRelativeResize="0"/>
          <p:nvPr/>
        </p:nvPicPr>
        <p:blipFill rotWithShape="1">
          <a:blip r:embed="rId3">
            <a:alphaModFix/>
          </a:blip>
          <a:srcRect/>
          <a:stretch/>
        </p:blipFill>
        <p:spPr>
          <a:xfrm>
            <a:off x="10425153" y="5894636"/>
            <a:ext cx="1312781" cy="562270"/>
          </a:xfrm>
          <a:prstGeom prst="rect">
            <a:avLst/>
          </a:prstGeom>
          <a:noFill/>
          <a:ln>
            <a:noFill/>
          </a:ln>
        </p:spPr>
      </p:pic>
      <p:sp>
        <p:nvSpPr>
          <p:cNvPr id="7480" name="Google Shape;7480;p963"/>
          <p:cNvSpPr txBox="1">
            <a:spLocks noGrp="1"/>
          </p:cNvSpPr>
          <p:nvPr>
            <p:ph type="body" idx="1"/>
          </p:nvPr>
        </p:nvSpPr>
        <p:spPr>
          <a:xfrm>
            <a:off x="7459666"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81" name="Google Shape;7481;p963"/>
          <p:cNvSpPr txBox="1">
            <a:spLocks noGrp="1"/>
          </p:cNvSpPr>
          <p:nvPr>
            <p:ph type="body" idx="2"/>
          </p:nvPr>
        </p:nvSpPr>
        <p:spPr>
          <a:xfrm>
            <a:off x="7459662"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77.xml><?xml version="1.0" encoding="utf-8"?>
<p:sldLayout xmlns:a="http://schemas.openxmlformats.org/drawingml/2006/main" xmlns:r="http://schemas.openxmlformats.org/officeDocument/2006/relationships" xmlns:p="http://schemas.openxmlformats.org/presentationml/2006/main" matchingName="Breaker-4">
  <p:cSld name="Breaker-4 3">
    <p:spTree>
      <p:nvGrpSpPr>
        <p:cNvPr id="1" name="Shape 7482"/>
        <p:cNvGrpSpPr/>
        <p:nvPr/>
      </p:nvGrpSpPr>
      <p:grpSpPr>
        <a:xfrm>
          <a:off x="0" y="0"/>
          <a:ext cx="0" cy="0"/>
          <a:chOff x="0" y="0"/>
          <a:chExt cx="0" cy="0"/>
        </a:xfrm>
      </p:grpSpPr>
      <p:pic>
        <p:nvPicPr>
          <p:cNvPr id="7483" name="Google Shape;7483;p964"/>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484" name="Google Shape;7484;p964"/>
          <p:cNvPicPr preferRelativeResize="0"/>
          <p:nvPr/>
        </p:nvPicPr>
        <p:blipFill rotWithShape="1">
          <a:blip r:embed="rId3">
            <a:alphaModFix/>
          </a:blip>
          <a:srcRect/>
          <a:stretch/>
        </p:blipFill>
        <p:spPr>
          <a:xfrm>
            <a:off x="10425152" y="5894637"/>
            <a:ext cx="1312781" cy="562271"/>
          </a:xfrm>
          <a:prstGeom prst="rect">
            <a:avLst/>
          </a:prstGeom>
          <a:noFill/>
          <a:ln>
            <a:noFill/>
          </a:ln>
        </p:spPr>
      </p:pic>
      <p:sp>
        <p:nvSpPr>
          <p:cNvPr id="7485" name="Google Shape;7485;p964"/>
          <p:cNvSpPr txBox="1">
            <a:spLocks noGrp="1"/>
          </p:cNvSpPr>
          <p:nvPr>
            <p:ph type="body" idx="1"/>
          </p:nvPr>
        </p:nvSpPr>
        <p:spPr>
          <a:xfrm>
            <a:off x="7459665" y="3429000"/>
            <a:ext cx="4180795" cy="110285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86" name="Google Shape;7486;p964"/>
          <p:cNvSpPr txBox="1">
            <a:spLocks noGrp="1"/>
          </p:cNvSpPr>
          <p:nvPr>
            <p:ph type="body" idx="2"/>
          </p:nvPr>
        </p:nvSpPr>
        <p:spPr>
          <a:xfrm>
            <a:off x="7459661" y="4775654"/>
            <a:ext cx="4180795" cy="783319"/>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78.xml><?xml version="1.0" encoding="utf-8"?>
<p:sldLayout xmlns:a="http://schemas.openxmlformats.org/drawingml/2006/main" xmlns:r="http://schemas.openxmlformats.org/officeDocument/2006/relationships" xmlns:p="http://schemas.openxmlformats.org/presentationml/2006/main" matchingName="1_Breaker-4">
  <p:cSld name="1_Breaker-4 2">
    <p:spTree>
      <p:nvGrpSpPr>
        <p:cNvPr id="1" name="Shape 7487"/>
        <p:cNvGrpSpPr/>
        <p:nvPr/>
      </p:nvGrpSpPr>
      <p:grpSpPr>
        <a:xfrm>
          <a:off x="0" y="0"/>
          <a:ext cx="0" cy="0"/>
          <a:chOff x="0" y="0"/>
          <a:chExt cx="0" cy="0"/>
        </a:xfrm>
      </p:grpSpPr>
      <p:pic>
        <p:nvPicPr>
          <p:cNvPr id="7488" name="Google Shape;7488;p965"/>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489" name="Google Shape;7489;p965"/>
          <p:cNvPicPr preferRelativeResize="0"/>
          <p:nvPr/>
        </p:nvPicPr>
        <p:blipFill rotWithShape="1">
          <a:blip r:embed="rId3">
            <a:alphaModFix/>
          </a:blip>
          <a:srcRect/>
          <a:stretch/>
        </p:blipFill>
        <p:spPr>
          <a:xfrm>
            <a:off x="10425154" y="5894637"/>
            <a:ext cx="1312781" cy="562271"/>
          </a:xfrm>
          <a:prstGeom prst="rect">
            <a:avLst/>
          </a:prstGeom>
          <a:noFill/>
          <a:ln>
            <a:noFill/>
          </a:ln>
        </p:spPr>
      </p:pic>
      <p:sp>
        <p:nvSpPr>
          <p:cNvPr id="7490" name="Google Shape;7490;p965"/>
          <p:cNvSpPr txBox="1">
            <a:spLocks noGrp="1"/>
          </p:cNvSpPr>
          <p:nvPr>
            <p:ph type="body" idx="1"/>
          </p:nvPr>
        </p:nvSpPr>
        <p:spPr>
          <a:xfrm>
            <a:off x="7459667" y="3429000"/>
            <a:ext cx="4180795" cy="110285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91" name="Google Shape;7491;p965"/>
          <p:cNvSpPr txBox="1">
            <a:spLocks noGrp="1"/>
          </p:cNvSpPr>
          <p:nvPr>
            <p:ph type="body" idx="2"/>
          </p:nvPr>
        </p:nvSpPr>
        <p:spPr>
          <a:xfrm>
            <a:off x="7459663" y="4775654"/>
            <a:ext cx="4180795" cy="783319"/>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79.xml><?xml version="1.0" encoding="utf-8"?>
<p:sldLayout xmlns:a="http://schemas.openxmlformats.org/drawingml/2006/main" xmlns:r="http://schemas.openxmlformats.org/officeDocument/2006/relationships" xmlns:p="http://schemas.openxmlformats.org/presentationml/2006/main" matchingName="2_Breaker-4">
  <p:cSld name="2_Breaker-4">
    <p:spTree>
      <p:nvGrpSpPr>
        <p:cNvPr id="1" name="Shape 7492"/>
        <p:cNvGrpSpPr/>
        <p:nvPr/>
      </p:nvGrpSpPr>
      <p:grpSpPr>
        <a:xfrm>
          <a:off x="0" y="0"/>
          <a:ext cx="0" cy="0"/>
          <a:chOff x="0" y="0"/>
          <a:chExt cx="0" cy="0"/>
        </a:xfrm>
      </p:grpSpPr>
      <p:pic>
        <p:nvPicPr>
          <p:cNvPr id="7493" name="Google Shape;7493;p966"/>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494" name="Google Shape;7494;p966"/>
          <p:cNvPicPr preferRelativeResize="0"/>
          <p:nvPr/>
        </p:nvPicPr>
        <p:blipFill rotWithShape="1">
          <a:blip r:embed="rId3">
            <a:alphaModFix/>
          </a:blip>
          <a:srcRect/>
          <a:stretch/>
        </p:blipFill>
        <p:spPr>
          <a:xfrm>
            <a:off x="10425152" y="5894637"/>
            <a:ext cx="1312781" cy="562271"/>
          </a:xfrm>
          <a:prstGeom prst="rect">
            <a:avLst/>
          </a:prstGeom>
          <a:noFill/>
          <a:ln>
            <a:noFill/>
          </a:ln>
        </p:spPr>
      </p:pic>
      <p:sp>
        <p:nvSpPr>
          <p:cNvPr id="7495" name="Google Shape;7495;p966"/>
          <p:cNvSpPr txBox="1">
            <a:spLocks noGrp="1"/>
          </p:cNvSpPr>
          <p:nvPr>
            <p:ph type="body" idx="1"/>
          </p:nvPr>
        </p:nvSpPr>
        <p:spPr>
          <a:xfrm>
            <a:off x="7459665" y="3429000"/>
            <a:ext cx="4180795" cy="110285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96" name="Google Shape;7496;p966"/>
          <p:cNvSpPr txBox="1">
            <a:spLocks noGrp="1"/>
          </p:cNvSpPr>
          <p:nvPr>
            <p:ph type="body" idx="2"/>
          </p:nvPr>
        </p:nvSpPr>
        <p:spPr>
          <a:xfrm>
            <a:off x="7459661" y="4775654"/>
            <a:ext cx="4180795" cy="783319"/>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Divider">
  <p:cSld name="Divider 14">
    <p:spTree>
      <p:nvGrpSpPr>
        <p:cNvPr id="1" name="Shape 11405"/>
        <p:cNvGrpSpPr/>
        <p:nvPr/>
      </p:nvGrpSpPr>
      <p:grpSpPr>
        <a:xfrm>
          <a:off x="0" y="0"/>
          <a:ext cx="0" cy="0"/>
          <a:chOff x="0" y="0"/>
          <a:chExt cx="0" cy="0"/>
        </a:xfrm>
      </p:grpSpPr>
      <p:grpSp>
        <p:nvGrpSpPr>
          <p:cNvPr id="11406" name="Google Shape;11406;p1552"/>
          <p:cNvGrpSpPr/>
          <p:nvPr/>
        </p:nvGrpSpPr>
        <p:grpSpPr>
          <a:xfrm>
            <a:off x="0" y="5020347"/>
            <a:ext cx="12192000" cy="1837653"/>
            <a:chOff x="0" y="5020347"/>
            <a:chExt cx="12192000" cy="1837653"/>
          </a:xfrm>
        </p:grpSpPr>
        <p:sp>
          <p:nvSpPr>
            <p:cNvPr id="11407" name="Google Shape;11407;p1552"/>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08" name="Google Shape;11408;p155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09" name="Google Shape;11409;p1552"/>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410" name="Google Shape;11410;p155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1411" name="Google Shape;11411;p1552"/>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412" name="Google Shape;11412;p1552"/>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480.xml><?xml version="1.0" encoding="utf-8"?>
<p:sldLayout xmlns:a="http://schemas.openxmlformats.org/drawingml/2006/main" xmlns:r="http://schemas.openxmlformats.org/officeDocument/2006/relationships" xmlns:p="http://schemas.openxmlformats.org/presentationml/2006/main" matchingName="3_Breaker-4">
  <p:cSld name="3_Breaker-4">
    <p:spTree>
      <p:nvGrpSpPr>
        <p:cNvPr id="1" name="Shape 7497"/>
        <p:cNvGrpSpPr/>
        <p:nvPr/>
      </p:nvGrpSpPr>
      <p:grpSpPr>
        <a:xfrm>
          <a:off x="0" y="0"/>
          <a:ext cx="0" cy="0"/>
          <a:chOff x="0" y="0"/>
          <a:chExt cx="0" cy="0"/>
        </a:xfrm>
      </p:grpSpPr>
      <p:pic>
        <p:nvPicPr>
          <p:cNvPr id="7498" name="Google Shape;7498;p967"/>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499" name="Google Shape;7499;p967"/>
          <p:cNvPicPr preferRelativeResize="0"/>
          <p:nvPr/>
        </p:nvPicPr>
        <p:blipFill rotWithShape="1">
          <a:blip r:embed="rId3">
            <a:alphaModFix/>
          </a:blip>
          <a:srcRect/>
          <a:stretch/>
        </p:blipFill>
        <p:spPr>
          <a:xfrm>
            <a:off x="10425154" y="5894637"/>
            <a:ext cx="1312781" cy="562271"/>
          </a:xfrm>
          <a:prstGeom prst="rect">
            <a:avLst/>
          </a:prstGeom>
          <a:noFill/>
          <a:ln>
            <a:noFill/>
          </a:ln>
        </p:spPr>
      </p:pic>
      <p:sp>
        <p:nvSpPr>
          <p:cNvPr id="7500" name="Google Shape;7500;p967"/>
          <p:cNvSpPr txBox="1">
            <a:spLocks noGrp="1"/>
          </p:cNvSpPr>
          <p:nvPr>
            <p:ph type="body" idx="1"/>
          </p:nvPr>
        </p:nvSpPr>
        <p:spPr>
          <a:xfrm>
            <a:off x="7459667" y="3429000"/>
            <a:ext cx="4180795" cy="110285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01" name="Google Shape;7501;p967"/>
          <p:cNvSpPr txBox="1">
            <a:spLocks noGrp="1"/>
          </p:cNvSpPr>
          <p:nvPr>
            <p:ph type="body" idx="2"/>
          </p:nvPr>
        </p:nvSpPr>
        <p:spPr>
          <a:xfrm>
            <a:off x="7459663" y="4775654"/>
            <a:ext cx="4180795" cy="783319"/>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81.xml><?xml version="1.0" encoding="utf-8"?>
<p:sldLayout xmlns:a="http://schemas.openxmlformats.org/drawingml/2006/main" xmlns:r="http://schemas.openxmlformats.org/officeDocument/2006/relationships" xmlns:p="http://schemas.openxmlformats.org/presentationml/2006/main" matchingName="Breaker-4">
  <p:cSld name="Breaker-4 4">
    <p:spTree>
      <p:nvGrpSpPr>
        <p:cNvPr id="1" name="Shape 7502"/>
        <p:cNvGrpSpPr/>
        <p:nvPr/>
      </p:nvGrpSpPr>
      <p:grpSpPr>
        <a:xfrm>
          <a:off x="0" y="0"/>
          <a:ext cx="0" cy="0"/>
          <a:chOff x="0" y="0"/>
          <a:chExt cx="0" cy="0"/>
        </a:xfrm>
      </p:grpSpPr>
      <p:pic>
        <p:nvPicPr>
          <p:cNvPr id="7503" name="Google Shape;7503;p968"/>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504" name="Google Shape;7504;p968"/>
          <p:cNvPicPr preferRelativeResize="0"/>
          <p:nvPr/>
        </p:nvPicPr>
        <p:blipFill rotWithShape="1">
          <a:blip r:embed="rId3">
            <a:alphaModFix/>
          </a:blip>
          <a:srcRect/>
          <a:stretch/>
        </p:blipFill>
        <p:spPr>
          <a:xfrm>
            <a:off x="10425153" y="5894636"/>
            <a:ext cx="1312781" cy="562270"/>
          </a:xfrm>
          <a:prstGeom prst="rect">
            <a:avLst/>
          </a:prstGeom>
          <a:noFill/>
          <a:ln>
            <a:noFill/>
          </a:ln>
        </p:spPr>
      </p:pic>
      <p:sp>
        <p:nvSpPr>
          <p:cNvPr id="7505" name="Google Shape;7505;p968"/>
          <p:cNvSpPr txBox="1">
            <a:spLocks noGrp="1"/>
          </p:cNvSpPr>
          <p:nvPr>
            <p:ph type="body" idx="1"/>
          </p:nvPr>
        </p:nvSpPr>
        <p:spPr>
          <a:xfrm>
            <a:off x="7459666"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06" name="Google Shape;7506;p968"/>
          <p:cNvSpPr txBox="1">
            <a:spLocks noGrp="1"/>
          </p:cNvSpPr>
          <p:nvPr>
            <p:ph type="body" idx="2"/>
          </p:nvPr>
        </p:nvSpPr>
        <p:spPr>
          <a:xfrm>
            <a:off x="7459662"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82.xml><?xml version="1.0" encoding="utf-8"?>
<p:sldLayout xmlns:a="http://schemas.openxmlformats.org/drawingml/2006/main" xmlns:r="http://schemas.openxmlformats.org/officeDocument/2006/relationships" xmlns:p="http://schemas.openxmlformats.org/presentationml/2006/main" matchingName="Blue Graphic Right">
  <p:cSld name="Blue Graphic Right">
    <p:spTree>
      <p:nvGrpSpPr>
        <p:cNvPr id="1" name="Shape 7507"/>
        <p:cNvGrpSpPr/>
        <p:nvPr/>
      </p:nvGrpSpPr>
      <p:grpSpPr>
        <a:xfrm>
          <a:off x="0" y="0"/>
          <a:ext cx="0" cy="0"/>
          <a:chOff x="0" y="0"/>
          <a:chExt cx="0" cy="0"/>
        </a:xfrm>
      </p:grpSpPr>
      <p:pic>
        <p:nvPicPr>
          <p:cNvPr id="7508" name="Google Shape;7508;p969"/>
          <p:cNvPicPr preferRelativeResize="0"/>
          <p:nvPr/>
        </p:nvPicPr>
        <p:blipFill rotWithShape="1">
          <a:blip r:embed="rId2">
            <a:alphaModFix/>
          </a:blip>
          <a:srcRect/>
          <a:stretch/>
        </p:blipFill>
        <p:spPr>
          <a:xfrm>
            <a:off x="0" y="0"/>
            <a:ext cx="12188952" cy="6858000"/>
          </a:xfrm>
          <a:prstGeom prst="rect">
            <a:avLst/>
          </a:prstGeom>
          <a:noFill/>
          <a:ln>
            <a:noFill/>
          </a:ln>
        </p:spPr>
      </p:pic>
      <p:sp>
        <p:nvSpPr>
          <p:cNvPr id="7509" name="Google Shape;7509;p969"/>
          <p:cNvSpPr txBox="1">
            <a:spLocks noGrp="1"/>
          </p:cNvSpPr>
          <p:nvPr>
            <p:ph type="title"/>
          </p:nvPr>
        </p:nvSpPr>
        <p:spPr>
          <a:xfrm>
            <a:off x="838200" y="365125"/>
            <a:ext cx="6085114"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510" name="Google Shape;7510;p969"/>
          <p:cNvSpPr txBox="1">
            <a:spLocks noGrp="1"/>
          </p:cNvSpPr>
          <p:nvPr>
            <p:ph type="body" idx="1"/>
          </p:nvPr>
        </p:nvSpPr>
        <p:spPr>
          <a:xfrm>
            <a:off x="838200" y="1825625"/>
            <a:ext cx="6085114" cy="4016375"/>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11" name="Google Shape;7511;p969"/>
          <p:cNvSpPr txBox="1">
            <a:spLocks noGrp="1"/>
          </p:cNvSpPr>
          <p:nvPr>
            <p:ph type="sldNum" idx="12"/>
          </p:nvPr>
        </p:nvSpPr>
        <p:spPr>
          <a:xfrm>
            <a:off x="9292771" y="6464300"/>
            <a:ext cx="2539660" cy="181800"/>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483.xml><?xml version="1.0" encoding="utf-8"?>
<p:sldLayout xmlns:a="http://schemas.openxmlformats.org/drawingml/2006/main" xmlns:r="http://schemas.openxmlformats.org/officeDocument/2006/relationships" xmlns:p="http://schemas.openxmlformats.org/presentationml/2006/main" matchingName="3-Closing Slide">
  <p:cSld name="3-Closing Slide">
    <p:spTree>
      <p:nvGrpSpPr>
        <p:cNvPr id="1" name="Shape 7512"/>
        <p:cNvGrpSpPr/>
        <p:nvPr/>
      </p:nvGrpSpPr>
      <p:grpSpPr>
        <a:xfrm>
          <a:off x="0" y="0"/>
          <a:ext cx="0" cy="0"/>
          <a:chOff x="0" y="0"/>
          <a:chExt cx="0" cy="0"/>
        </a:xfrm>
      </p:grpSpPr>
      <p:pic>
        <p:nvPicPr>
          <p:cNvPr id="7513" name="Google Shape;7513;p970"/>
          <p:cNvPicPr preferRelativeResize="0"/>
          <p:nvPr/>
        </p:nvPicPr>
        <p:blipFill rotWithShape="1">
          <a:blip r:embed="rId2">
            <a:alphaModFix/>
          </a:blip>
          <a:srcRect/>
          <a:stretch/>
        </p:blipFill>
        <p:spPr>
          <a:xfrm>
            <a:off x="1524" y="0"/>
            <a:ext cx="12188952" cy="6858000"/>
          </a:xfrm>
          <a:prstGeom prst="rect">
            <a:avLst/>
          </a:prstGeom>
          <a:noFill/>
          <a:ln>
            <a:noFill/>
          </a:ln>
        </p:spPr>
      </p:pic>
      <p:pic>
        <p:nvPicPr>
          <p:cNvPr id="7514" name="Google Shape;7514;p970"/>
          <p:cNvPicPr preferRelativeResize="0"/>
          <p:nvPr/>
        </p:nvPicPr>
        <p:blipFill rotWithShape="1">
          <a:blip r:embed="rId3">
            <a:alphaModFix/>
          </a:blip>
          <a:srcRect/>
          <a:stretch/>
        </p:blipFill>
        <p:spPr>
          <a:xfrm>
            <a:off x="5185224" y="2949956"/>
            <a:ext cx="1821552" cy="958089"/>
          </a:xfrm>
          <a:prstGeom prst="rect">
            <a:avLst/>
          </a:prstGeom>
          <a:noFill/>
          <a:ln>
            <a:noFill/>
          </a:ln>
        </p:spPr>
      </p:pic>
    </p:spTree>
  </p:cSld>
  <p:clrMapOvr>
    <a:masterClrMapping/>
  </p:clrMapOvr>
</p:sldLayout>
</file>

<file path=ppt/slideLayouts/slideLayout2484.xml><?xml version="1.0" encoding="utf-8"?>
<p:sldLayout xmlns:a="http://schemas.openxmlformats.org/drawingml/2006/main" xmlns:r="http://schemas.openxmlformats.org/officeDocument/2006/relationships" xmlns:p="http://schemas.openxmlformats.org/presentationml/2006/main" matchingName="Photo Slide">
  <p:cSld name="20_Photo Slide">
    <p:spTree>
      <p:nvGrpSpPr>
        <p:cNvPr id="1" name="Shape 7515"/>
        <p:cNvGrpSpPr/>
        <p:nvPr/>
      </p:nvGrpSpPr>
      <p:grpSpPr>
        <a:xfrm>
          <a:off x="0" y="0"/>
          <a:ext cx="0" cy="0"/>
          <a:chOff x="0" y="0"/>
          <a:chExt cx="0" cy="0"/>
        </a:xfrm>
      </p:grpSpPr>
      <p:sp>
        <p:nvSpPr>
          <p:cNvPr id="7516" name="Google Shape;7516;p97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517" name="Google Shape;7517;p97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518" name="Google Shape;7518;p971"/>
          <p:cNvGrpSpPr/>
          <p:nvPr/>
        </p:nvGrpSpPr>
        <p:grpSpPr>
          <a:xfrm>
            <a:off x="0" y="5379427"/>
            <a:ext cx="2807368" cy="753891"/>
            <a:chOff x="0" y="5379426"/>
            <a:chExt cx="2807368" cy="753891"/>
          </a:xfrm>
        </p:grpSpPr>
        <p:sp>
          <p:nvSpPr>
            <p:cNvPr id="7519" name="Google Shape;7519;p97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520" name="Google Shape;7520;p97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7521" name="Google Shape;7521;p971"/>
          <p:cNvSpPr>
            <a:spLocks noGrp="1"/>
          </p:cNvSpPr>
          <p:nvPr>
            <p:ph type="pic" idx="2"/>
          </p:nvPr>
        </p:nvSpPr>
        <p:spPr>
          <a:xfrm>
            <a:off x="2807368" y="457202"/>
            <a:ext cx="8915400" cy="5943598"/>
          </a:xfrm>
          <a:prstGeom prst="rect">
            <a:avLst/>
          </a:prstGeom>
          <a:noFill/>
          <a:ln>
            <a:noFill/>
          </a:ln>
        </p:spPr>
      </p:sp>
      <p:pic>
        <p:nvPicPr>
          <p:cNvPr id="7522" name="Google Shape;7522;p971"/>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2485.xml><?xml version="1.0" encoding="utf-8"?>
<p:sldLayout xmlns:a="http://schemas.openxmlformats.org/drawingml/2006/main" xmlns:r="http://schemas.openxmlformats.org/officeDocument/2006/relationships" xmlns:p="http://schemas.openxmlformats.org/presentationml/2006/main" matchingName="9_Title and Bullets Layout">
  <p:cSld name="9_Title and Bullets Layout 2">
    <p:spTree>
      <p:nvGrpSpPr>
        <p:cNvPr id="1" name="Shape 7523"/>
        <p:cNvGrpSpPr/>
        <p:nvPr/>
      </p:nvGrpSpPr>
      <p:grpSpPr>
        <a:xfrm>
          <a:off x="0" y="0"/>
          <a:ext cx="0" cy="0"/>
          <a:chOff x="0" y="0"/>
          <a:chExt cx="0" cy="0"/>
        </a:xfrm>
      </p:grpSpPr>
      <p:sp>
        <p:nvSpPr>
          <p:cNvPr id="7524" name="Google Shape;7524;p972"/>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525" name="Google Shape;7525;p972"/>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526" name="Google Shape;7526;p972"/>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527" name="Google Shape;7527;p972"/>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528" name="Google Shape;7528;p97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486.xml><?xml version="1.0" encoding="utf-8"?>
<p:sldLayout xmlns:a="http://schemas.openxmlformats.org/drawingml/2006/main" xmlns:r="http://schemas.openxmlformats.org/officeDocument/2006/relationships" xmlns:p="http://schemas.openxmlformats.org/presentationml/2006/main" matchingName="35_Title and Content">
  <p:cSld name="35_Title and Content">
    <p:spTree>
      <p:nvGrpSpPr>
        <p:cNvPr id="1" name="Shape 7529"/>
        <p:cNvGrpSpPr/>
        <p:nvPr/>
      </p:nvGrpSpPr>
      <p:grpSpPr>
        <a:xfrm>
          <a:off x="0" y="0"/>
          <a:ext cx="0" cy="0"/>
          <a:chOff x="0" y="0"/>
          <a:chExt cx="0" cy="0"/>
        </a:xfrm>
      </p:grpSpPr>
      <p:sp>
        <p:nvSpPr>
          <p:cNvPr id="7530" name="Google Shape;7530;p973"/>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7531" name="Google Shape;7531;p973"/>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7532" name="Google Shape;7532;p973"/>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533" name="Google Shape;7533;p973"/>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534" name="Google Shape;7534;p973"/>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87.xml><?xml version="1.0" encoding="utf-8"?>
<p:sldLayout xmlns:a="http://schemas.openxmlformats.org/drawingml/2006/main" xmlns:r="http://schemas.openxmlformats.org/officeDocument/2006/relationships" xmlns:p="http://schemas.openxmlformats.org/presentationml/2006/main" matchingName="9_Two Section | Picture and Copy Layout">
  <p:cSld name="9_Two Section | Picture and Copy Layout 2">
    <p:spTree>
      <p:nvGrpSpPr>
        <p:cNvPr id="1" name="Shape 7535"/>
        <p:cNvGrpSpPr/>
        <p:nvPr/>
      </p:nvGrpSpPr>
      <p:grpSpPr>
        <a:xfrm>
          <a:off x="0" y="0"/>
          <a:ext cx="0" cy="0"/>
          <a:chOff x="0" y="0"/>
          <a:chExt cx="0" cy="0"/>
        </a:xfrm>
      </p:grpSpPr>
      <p:sp>
        <p:nvSpPr>
          <p:cNvPr id="7536" name="Google Shape;7536;p974"/>
          <p:cNvSpPr/>
          <p:nvPr/>
        </p:nvSpPr>
        <p:spPr>
          <a:xfrm>
            <a:off x="0" y="6313118"/>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537" name="Google Shape;7537;p974"/>
          <p:cNvSpPr/>
          <p:nvPr/>
        </p:nvSpPr>
        <p:spPr>
          <a:xfrm>
            <a:off x="0" y="6301515"/>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538" name="Google Shape;7538;p974"/>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39" name="Google Shape;7539;p974"/>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40" name="Google Shape;7540;p974"/>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7541" name="Google Shape;7541;p97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488.xml><?xml version="1.0" encoding="utf-8"?>
<p:sldLayout xmlns:a="http://schemas.openxmlformats.org/drawingml/2006/main" xmlns:r="http://schemas.openxmlformats.org/officeDocument/2006/relationships" xmlns:p="http://schemas.openxmlformats.org/presentationml/2006/main" showMasterSp="0" matchingName="2_Table of Content">
  <p:cSld name="2_Table of Content 2">
    <p:spTree>
      <p:nvGrpSpPr>
        <p:cNvPr id="1" name="Shape 7542"/>
        <p:cNvGrpSpPr/>
        <p:nvPr/>
      </p:nvGrpSpPr>
      <p:grpSpPr>
        <a:xfrm>
          <a:off x="0" y="0"/>
          <a:ext cx="0" cy="0"/>
          <a:chOff x="0" y="0"/>
          <a:chExt cx="0" cy="0"/>
        </a:xfrm>
      </p:grpSpPr>
      <p:sp>
        <p:nvSpPr>
          <p:cNvPr id="7543" name="Google Shape;7543;p975"/>
          <p:cNvSpPr/>
          <p:nvPr/>
        </p:nvSpPr>
        <p:spPr>
          <a:xfrm>
            <a:off x="-10584" y="6620934"/>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7544" name="Google Shape;7544;p975"/>
          <p:cNvSpPr txBox="1">
            <a:spLocks noGrp="1"/>
          </p:cNvSpPr>
          <p:nvPr>
            <p:ph type="title"/>
          </p:nvPr>
        </p:nvSpPr>
        <p:spPr>
          <a:xfrm>
            <a:off x="218115" y="224841"/>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545" name="Google Shape;7545;p975"/>
          <p:cNvSpPr txBox="1">
            <a:spLocks noGrp="1"/>
          </p:cNvSpPr>
          <p:nvPr>
            <p:ph type="body" idx="1"/>
          </p:nvPr>
        </p:nvSpPr>
        <p:spPr>
          <a:xfrm>
            <a:off x="218115" y="917198"/>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46" name="Google Shape;7546;p975"/>
          <p:cNvSpPr txBox="1">
            <a:spLocks noGrp="1"/>
          </p:cNvSpPr>
          <p:nvPr>
            <p:ph type="body" idx="2"/>
          </p:nvPr>
        </p:nvSpPr>
        <p:spPr>
          <a:xfrm>
            <a:off x="3858938" y="5969002"/>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47" name="Google Shape;7547;p97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7548" name="Google Shape;7548;p975"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2" y="5969001"/>
            <a:ext cx="3704343" cy="651933"/>
          </a:xfrm>
          <a:prstGeom prst="rect">
            <a:avLst/>
          </a:prstGeom>
          <a:noFill/>
          <a:ln>
            <a:noFill/>
          </a:ln>
        </p:spPr>
      </p:pic>
    </p:spTree>
  </p:cSld>
  <p:clrMapOvr>
    <a:masterClrMapping/>
  </p:clrMapOvr>
</p:sldLayout>
</file>

<file path=ppt/slideLayouts/slideLayout2489.xml><?xml version="1.0" encoding="utf-8"?>
<p:sldLayout xmlns:a="http://schemas.openxmlformats.org/drawingml/2006/main" xmlns:r="http://schemas.openxmlformats.org/officeDocument/2006/relationships" xmlns:p="http://schemas.openxmlformats.org/presentationml/2006/main" matchingName="Title and Content">
  <p:cSld name="32_Title and Content">
    <p:spTree>
      <p:nvGrpSpPr>
        <p:cNvPr id="1" name="Shape 7549"/>
        <p:cNvGrpSpPr/>
        <p:nvPr/>
      </p:nvGrpSpPr>
      <p:grpSpPr>
        <a:xfrm>
          <a:off x="0" y="0"/>
          <a:ext cx="0" cy="0"/>
          <a:chOff x="0" y="0"/>
          <a:chExt cx="0" cy="0"/>
        </a:xfrm>
      </p:grpSpPr>
      <p:grpSp>
        <p:nvGrpSpPr>
          <p:cNvPr id="7550" name="Google Shape;7550;p976"/>
          <p:cNvGrpSpPr/>
          <p:nvPr/>
        </p:nvGrpSpPr>
        <p:grpSpPr>
          <a:xfrm>
            <a:off x="7191544" y="1"/>
            <a:ext cx="5000459" cy="1425992"/>
            <a:chOff x="7191542" y="1"/>
            <a:chExt cx="5000459" cy="1425992"/>
          </a:xfrm>
        </p:grpSpPr>
        <p:pic>
          <p:nvPicPr>
            <p:cNvPr id="7551" name="Google Shape;7551;p97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552" name="Google Shape;7552;p976"/>
            <p:cNvGrpSpPr/>
            <p:nvPr/>
          </p:nvGrpSpPr>
          <p:grpSpPr>
            <a:xfrm>
              <a:off x="7191542" y="1"/>
              <a:ext cx="5000459" cy="1425992"/>
              <a:chOff x="7186272" y="0"/>
              <a:chExt cx="5005729" cy="1427495"/>
            </a:xfrm>
          </p:grpSpPr>
          <p:sp>
            <p:nvSpPr>
              <p:cNvPr id="7553" name="Google Shape;7553;p97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554" name="Google Shape;7554;p97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7555" name="Google Shape;7555;p976"/>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556" name="Google Shape;7556;p976"/>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57" name="Google Shape;7557;p976"/>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558" name="Google Shape;7558;p97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559" name="Google Shape;7559;p976"/>
          <p:cNvSpPr txBox="1">
            <a:spLocks noGrp="1"/>
          </p:cNvSpPr>
          <p:nvPr>
            <p:ph type="ftr" idx="11"/>
          </p:nvPr>
        </p:nvSpPr>
        <p:spPr>
          <a:xfrm>
            <a:off x="609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matchingName="Photo Slide">
  <p:cSld name="Photo Slide 13">
    <p:spTree>
      <p:nvGrpSpPr>
        <p:cNvPr id="1" name="Shape 11413"/>
        <p:cNvGrpSpPr/>
        <p:nvPr/>
      </p:nvGrpSpPr>
      <p:grpSpPr>
        <a:xfrm>
          <a:off x="0" y="0"/>
          <a:ext cx="0" cy="0"/>
          <a:chOff x="0" y="0"/>
          <a:chExt cx="0" cy="0"/>
        </a:xfrm>
      </p:grpSpPr>
      <p:sp>
        <p:nvSpPr>
          <p:cNvPr id="11414" name="Google Shape;11414;p1553"/>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415" name="Google Shape;11415;p1553"/>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416" name="Google Shape;11416;p1553"/>
          <p:cNvGrpSpPr/>
          <p:nvPr/>
        </p:nvGrpSpPr>
        <p:grpSpPr>
          <a:xfrm>
            <a:off x="0" y="5379426"/>
            <a:ext cx="2807368" cy="753891"/>
            <a:chOff x="0" y="5379426"/>
            <a:chExt cx="2807368" cy="753891"/>
          </a:xfrm>
        </p:grpSpPr>
        <p:sp>
          <p:nvSpPr>
            <p:cNvPr id="11417" name="Google Shape;11417;p155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18" name="Google Shape;11418;p155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1419" name="Google Shape;11419;p1553"/>
          <p:cNvSpPr>
            <a:spLocks noGrp="1"/>
          </p:cNvSpPr>
          <p:nvPr>
            <p:ph type="pic" idx="2"/>
          </p:nvPr>
        </p:nvSpPr>
        <p:spPr>
          <a:xfrm>
            <a:off x="2807368" y="457202"/>
            <a:ext cx="8915400" cy="5943598"/>
          </a:xfrm>
          <a:prstGeom prst="rect">
            <a:avLst/>
          </a:prstGeom>
          <a:noFill/>
          <a:ln>
            <a:noFill/>
          </a:ln>
        </p:spPr>
      </p:sp>
      <p:pic>
        <p:nvPicPr>
          <p:cNvPr id="11420" name="Google Shape;11420;p1553"/>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490.xml><?xml version="1.0" encoding="utf-8"?>
<p:sldLayout xmlns:a="http://schemas.openxmlformats.org/drawingml/2006/main" xmlns:r="http://schemas.openxmlformats.org/officeDocument/2006/relationships" xmlns:p="http://schemas.openxmlformats.org/presentationml/2006/main" matchingName="Photo Slide">
  <p:cSld name="20_Photo Slide 2">
    <p:spTree>
      <p:nvGrpSpPr>
        <p:cNvPr id="1" name="Shape 7560"/>
        <p:cNvGrpSpPr/>
        <p:nvPr/>
      </p:nvGrpSpPr>
      <p:grpSpPr>
        <a:xfrm>
          <a:off x="0" y="0"/>
          <a:ext cx="0" cy="0"/>
          <a:chOff x="0" y="0"/>
          <a:chExt cx="0" cy="0"/>
        </a:xfrm>
      </p:grpSpPr>
      <p:sp>
        <p:nvSpPr>
          <p:cNvPr id="7561" name="Google Shape;7561;p977"/>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562" name="Google Shape;7562;p97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563" name="Google Shape;7563;p977"/>
          <p:cNvGrpSpPr/>
          <p:nvPr/>
        </p:nvGrpSpPr>
        <p:grpSpPr>
          <a:xfrm>
            <a:off x="0" y="5379428"/>
            <a:ext cx="2807368" cy="753891"/>
            <a:chOff x="0" y="5379426"/>
            <a:chExt cx="2807368" cy="753891"/>
          </a:xfrm>
        </p:grpSpPr>
        <p:sp>
          <p:nvSpPr>
            <p:cNvPr id="7564" name="Google Shape;7564;p97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565" name="Google Shape;7565;p97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7566" name="Google Shape;7566;p977"/>
          <p:cNvSpPr>
            <a:spLocks noGrp="1"/>
          </p:cNvSpPr>
          <p:nvPr>
            <p:ph type="pic" idx="2"/>
          </p:nvPr>
        </p:nvSpPr>
        <p:spPr>
          <a:xfrm>
            <a:off x="2807368" y="457202"/>
            <a:ext cx="8915400" cy="5943599"/>
          </a:xfrm>
          <a:prstGeom prst="rect">
            <a:avLst/>
          </a:prstGeom>
          <a:noFill/>
          <a:ln>
            <a:noFill/>
          </a:ln>
        </p:spPr>
      </p:sp>
      <p:pic>
        <p:nvPicPr>
          <p:cNvPr id="7567" name="Google Shape;7567;p977"/>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2491.xml><?xml version="1.0" encoding="utf-8"?>
<p:sldLayout xmlns:a="http://schemas.openxmlformats.org/drawingml/2006/main" xmlns:r="http://schemas.openxmlformats.org/officeDocument/2006/relationships" xmlns:p="http://schemas.openxmlformats.org/presentationml/2006/main" matchingName="8_Breaker-4">
  <p:cSld name="8_Breaker-4">
    <p:spTree>
      <p:nvGrpSpPr>
        <p:cNvPr id="1" name="Shape 7568"/>
        <p:cNvGrpSpPr/>
        <p:nvPr/>
      </p:nvGrpSpPr>
      <p:grpSpPr>
        <a:xfrm>
          <a:off x="0" y="0"/>
          <a:ext cx="0" cy="0"/>
          <a:chOff x="0" y="0"/>
          <a:chExt cx="0" cy="0"/>
        </a:xfrm>
      </p:grpSpPr>
      <p:pic>
        <p:nvPicPr>
          <p:cNvPr id="7569" name="Google Shape;7569;p978"/>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570" name="Google Shape;7570;p978"/>
          <p:cNvPicPr preferRelativeResize="0"/>
          <p:nvPr/>
        </p:nvPicPr>
        <p:blipFill rotWithShape="1">
          <a:blip r:embed="rId3">
            <a:alphaModFix/>
          </a:blip>
          <a:srcRect/>
          <a:stretch/>
        </p:blipFill>
        <p:spPr>
          <a:xfrm>
            <a:off x="10425154" y="5894637"/>
            <a:ext cx="1312781" cy="562271"/>
          </a:xfrm>
          <a:prstGeom prst="rect">
            <a:avLst/>
          </a:prstGeom>
          <a:noFill/>
          <a:ln>
            <a:noFill/>
          </a:ln>
        </p:spPr>
      </p:pic>
      <p:sp>
        <p:nvSpPr>
          <p:cNvPr id="7571" name="Google Shape;7571;p978"/>
          <p:cNvSpPr txBox="1">
            <a:spLocks noGrp="1"/>
          </p:cNvSpPr>
          <p:nvPr>
            <p:ph type="body" idx="1"/>
          </p:nvPr>
        </p:nvSpPr>
        <p:spPr>
          <a:xfrm>
            <a:off x="7459667" y="3429000"/>
            <a:ext cx="4180795" cy="110285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72" name="Google Shape;7572;p978"/>
          <p:cNvSpPr txBox="1">
            <a:spLocks noGrp="1"/>
          </p:cNvSpPr>
          <p:nvPr>
            <p:ph type="body" idx="2"/>
          </p:nvPr>
        </p:nvSpPr>
        <p:spPr>
          <a:xfrm>
            <a:off x="7459663" y="4775654"/>
            <a:ext cx="4180795" cy="783319"/>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92.xml><?xml version="1.0" encoding="utf-8"?>
<p:sldLayout xmlns:a="http://schemas.openxmlformats.org/drawingml/2006/main" xmlns:r="http://schemas.openxmlformats.org/officeDocument/2006/relationships" xmlns:p="http://schemas.openxmlformats.org/presentationml/2006/main" showMasterSp="0" matchingName="15_Title Slide">
  <p:cSld name="15_Title Slide">
    <p:spTree>
      <p:nvGrpSpPr>
        <p:cNvPr id="1" name="Shape 7573"/>
        <p:cNvGrpSpPr/>
        <p:nvPr/>
      </p:nvGrpSpPr>
      <p:grpSpPr>
        <a:xfrm>
          <a:off x="0" y="0"/>
          <a:ext cx="0" cy="0"/>
          <a:chOff x="0" y="0"/>
          <a:chExt cx="0" cy="0"/>
        </a:xfrm>
      </p:grpSpPr>
      <p:sp>
        <p:nvSpPr>
          <p:cNvPr id="7574" name="Google Shape;7574;p988"/>
          <p:cNvSpPr/>
          <p:nvPr/>
        </p:nvSpPr>
        <p:spPr>
          <a:xfrm>
            <a:off x="-21165"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7575" name="Google Shape;7575;p988"/>
          <p:cNvPicPr preferRelativeResize="0"/>
          <p:nvPr/>
        </p:nvPicPr>
        <p:blipFill rotWithShape="1">
          <a:blip r:embed="rId2">
            <a:alphaModFix/>
          </a:blip>
          <a:srcRect/>
          <a:stretch/>
        </p:blipFill>
        <p:spPr>
          <a:xfrm>
            <a:off x="7945967" y="408521"/>
            <a:ext cx="3706284" cy="1813983"/>
          </a:xfrm>
          <a:prstGeom prst="rect">
            <a:avLst/>
          </a:prstGeom>
          <a:noFill/>
          <a:ln>
            <a:noFill/>
          </a:ln>
        </p:spPr>
      </p:pic>
      <p:grpSp>
        <p:nvGrpSpPr>
          <p:cNvPr id="7576" name="Google Shape;7576;p988"/>
          <p:cNvGrpSpPr/>
          <p:nvPr/>
        </p:nvGrpSpPr>
        <p:grpSpPr>
          <a:xfrm>
            <a:off x="1" y="0"/>
            <a:ext cx="1862667" cy="6629400"/>
            <a:chOff x="-15876" y="0"/>
            <a:chExt cx="1927803" cy="6858000"/>
          </a:xfrm>
        </p:grpSpPr>
        <p:sp>
          <p:nvSpPr>
            <p:cNvPr id="7577" name="Google Shape;7577;p988"/>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7578" name="Google Shape;7578;p988"/>
            <p:cNvPicPr preferRelativeResize="0"/>
            <p:nvPr/>
          </p:nvPicPr>
          <p:blipFill rotWithShape="1">
            <a:blip r:embed="rId3">
              <a:alphaModFix/>
            </a:blip>
            <a:srcRect l="7219" t="16937" r="72250" b="20589"/>
            <a:stretch/>
          </p:blipFill>
          <p:spPr>
            <a:xfrm>
              <a:off x="-15876" y="0"/>
              <a:ext cx="1927803" cy="6858000"/>
            </a:xfrm>
            <a:prstGeom prst="rect">
              <a:avLst/>
            </a:prstGeom>
            <a:solidFill>
              <a:schemeClr val="dk2"/>
            </a:solidFill>
            <a:ln>
              <a:noFill/>
            </a:ln>
          </p:spPr>
        </p:pic>
      </p:grpSp>
      <p:sp>
        <p:nvSpPr>
          <p:cNvPr id="7579" name="Google Shape;7579;p988"/>
          <p:cNvSpPr txBox="1">
            <a:spLocks noGrp="1"/>
          </p:cNvSpPr>
          <p:nvPr>
            <p:ph type="subTitle" idx="1"/>
          </p:nvPr>
        </p:nvSpPr>
        <p:spPr>
          <a:xfrm>
            <a:off x="3147490"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7580" name="Google Shape;7580;p988"/>
          <p:cNvSpPr txBox="1">
            <a:spLocks noGrp="1"/>
          </p:cNvSpPr>
          <p:nvPr>
            <p:ph type="ctrTitle"/>
          </p:nvPr>
        </p:nvSpPr>
        <p:spPr>
          <a:xfrm>
            <a:off x="1621873" y="1806431"/>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5"/>
              <a:buFont typeface="Calibri"/>
              <a:buNone/>
              <a:defRPr sz="5335">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581" name="Google Shape;7581;p988"/>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82" name="Google Shape;7582;p988"/>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93.xml><?xml version="1.0" encoding="utf-8"?>
<p:sldLayout xmlns:a="http://schemas.openxmlformats.org/drawingml/2006/main" xmlns:r="http://schemas.openxmlformats.org/officeDocument/2006/relationships" xmlns:p="http://schemas.openxmlformats.org/presentationml/2006/main" showMasterSp="0" matchingName="7_Table of Content">
  <p:cSld name="7_Table of Content">
    <p:spTree>
      <p:nvGrpSpPr>
        <p:cNvPr id="1" name="Shape 7583"/>
        <p:cNvGrpSpPr/>
        <p:nvPr/>
      </p:nvGrpSpPr>
      <p:grpSpPr>
        <a:xfrm>
          <a:off x="0" y="0"/>
          <a:ext cx="0" cy="0"/>
          <a:chOff x="0" y="0"/>
          <a:chExt cx="0" cy="0"/>
        </a:xfrm>
      </p:grpSpPr>
      <p:sp>
        <p:nvSpPr>
          <p:cNvPr id="7584" name="Google Shape;7584;p989"/>
          <p:cNvSpPr/>
          <p:nvPr/>
        </p:nvSpPr>
        <p:spPr>
          <a:xfrm>
            <a:off x="-10584" y="6620935"/>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7585" name="Google Shape;7585;p989"/>
          <p:cNvSpPr txBox="1">
            <a:spLocks noGrp="1"/>
          </p:cNvSpPr>
          <p:nvPr>
            <p:ph type="title"/>
          </p:nvPr>
        </p:nvSpPr>
        <p:spPr>
          <a:xfrm>
            <a:off x="218116" y="224842"/>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586" name="Google Shape;7586;p989"/>
          <p:cNvSpPr txBox="1">
            <a:spLocks noGrp="1"/>
          </p:cNvSpPr>
          <p:nvPr>
            <p:ph type="body" idx="1"/>
          </p:nvPr>
        </p:nvSpPr>
        <p:spPr>
          <a:xfrm>
            <a:off x="218116" y="917199"/>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87" name="Google Shape;7587;p989"/>
          <p:cNvSpPr txBox="1">
            <a:spLocks noGrp="1"/>
          </p:cNvSpPr>
          <p:nvPr>
            <p:ph type="body" idx="2"/>
          </p:nvPr>
        </p:nvSpPr>
        <p:spPr>
          <a:xfrm>
            <a:off x="3858939" y="5969004"/>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88" name="Google Shape;7588;p98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7589" name="Google Shape;7589;p989"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3" y="5969002"/>
            <a:ext cx="3704343" cy="651933"/>
          </a:xfrm>
          <a:prstGeom prst="rect">
            <a:avLst/>
          </a:prstGeom>
          <a:noFill/>
          <a:ln>
            <a:noFill/>
          </a:ln>
        </p:spPr>
      </p:pic>
    </p:spTree>
  </p:cSld>
  <p:clrMapOvr>
    <a:masterClrMapping/>
  </p:clrMapOvr>
</p:sldLayout>
</file>

<file path=ppt/slideLayouts/slideLayout2494.xml><?xml version="1.0" encoding="utf-8"?>
<p:sldLayout xmlns:a="http://schemas.openxmlformats.org/drawingml/2006/main" xmlns:r="http://schemas.openxmlformats.org/officeDocument/2006/relationships" xmlns:p="http://schemas.openxmlformats.org/presentationml/2006/main" matchingName="40_Title and Bullets Layout">
  <p:cSld name="40_Title and Bullets Layout">
    <p:spTree>
      <p:nvGrpSpPr>
        <p:cNvPr id="1" name="Shape 7590"/>
        <p:cNvGrpSpPr/>
        <p:nvPr/>
      </p:nvGrpSpPr>
      <p:grpSpPr>
        <a:xfrm>
          <a:off x="0" y="0"/>
          <a:ext cx="0" cy="0"/>
          <a:chOff x="0" y="0"/>
          <a:chExt cx="0" cy="0"/>
        </a:xfrm>
      </p:grpSpPr>
      <p:sp>
        <p:nvSpPr>
          <p:cNvPr id="7591" name="Google Shape;7591;p990"/>
          <p:cNvSpPr txBox="1">
            <a:spLocks noGrp="1"/>
          </p:cNvSpPr>
          <p:nvPr>
            <p:ph type="title"/>
          </p:nvPr>
        </p:nvSpPr>
        <p:spPr>
          <a:xfrm>
            <a:off x="848992" y="753070"/>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592" name="Google Shape;7592;p990"/>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593" name="Google Shape;7593;p990"/>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594" name="Google Shape;7594;p990"/>
          <p:cNvSpPr txBox="1">
            <a:spLocks noGrp="1"/>
          </p:cNvSpPr>
          <p:nvPr>
            <p:ph type="body" idx="1"/>
          </p:nvPr>
        </p:nvSpPr>
        <p:spPr>
          <a:xfrm>
            <a:off x="848786"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595" name="Google Shape;7595;p99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495.xml><?xml version="1.0" encoding="utf-8"?>
<p:sldLayout xmlns:a="http://schemas.openxmlformats.org/drawingml/2006/main" xmlns:r="http://schemas.openxmlformats.org/officeDocument/2006/relationships" xmlns:p="http://schemas.openxmlformats.org/presentationml/2006/main" matchingName="84_Title and Content">
  <p:cSld name="84_Title and Content">
    <p:spTree>
      <p:nvGrpSpPr>
        <p:cNvPr id="1" name="Shape 7596"/>
        <p:cNvGrpSpPr/>
        <p:nvPr/>
      </p:nvGrpSpPr>
      <p:grpSpPr>
        <a:xfrm>
          <a:off x="0" y="0"/>
          <a:ext cx="0" cy="0"/>
          <a:chOff x="0" y="0"/>
          <a:chExt cx="0" cy="0"/>
        </a:xfrm>
      </p:grpSpPr>
      <p:sp>
        <p:nvSpPr>
          <p:cNvPr id="7597" name="Google Shape;7597;p991"/>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7598" name="Google Shape;7598;p991"/>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7599" name="Google Shape;7599;p991"/>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600" name="Google Shape;7600;p991"/>
          <p:cNvSpPr txBox="1">
            <a:spLocks noGrp="1"/>
          </p:cNvSpPr>
          <p:nvPr>
            <p:ph type="title"/>
          </p:nvPr>
        </p:nvSpPr>
        <p:spPr>
          <a:xfrm>
            <a:off x="848991" y="776081"/>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01" name="Google Shape;7601;p991"/>
          <p:cNvSpPr txBox="1">
            <a:spLocks noGrp="1"/>
          </p:cNvSpPr>
          <p:nvPr>
            <p:ph type="body" idx="1"/>
          </p:nvPr>
        </p:nvSpPr>
        <p:spPr>
          <a:xfrm>
            <a:off x="848991" y="1637855"/>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96.xml><?xml version="1.0" encoding="utf-8"?>
<p:sldLayout xmlns:a="http://schemas.openxmlformats.org/drawingml/2006/main" xmlns:r="http://schemas.openxmlformats.org/officeDocument/2006/relationships" xmlns:p="http://schemas.openxmlformats.org/presentationml/2006/main" matchingName="40_Two Section | Picture and Copy Layout">
  <p:cSld name="40_Two Section | Picture and Copy Layout">
    <p:spTree>
      <p:nvGrpSpPr>
        <p:cNvPr id="1" name="Shape 7602"/>
        <p:cNvGrpSpPr/>
        <p:nvPr/>
      </p:nvGrpSpPr>
      <p:grpSpPr>
        <a:xfrm>
          <a:off x="0" y="0"/>
          <a:ext cx="0" cy="0"/>
          <a:chOff x="0" y="0"/>
          <a:chExt cx="0" cy="0"/>
        </a:xfrm>
      </p:grpSpPr>
      <p:sp>
        <p:nvSpPr>
          <p:cNvPr id="7603" name="Google Shape;7603;p992"/>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604" name="Google Shape;7604;p992"/>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605" name="Google Shape;7605;p992"/>
          <p:cNvSpPr txBox="1">
            <a:spLocks noGrp="1"/>
          </p:cNvSpPr>
          <p:nvPr>
            <p:ph type="body" idx="1"/>
          </p:nvPr>
        </p:nvSpPr>
        <p:spPr>
          <a:xfrm>
            <a:off x="1186832" y="1294454"/>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06" name="Google Shape;7606;p992"/>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07" name="Google Shape;7607;p992"/>
          <p:cNvSpPr txBox="1">
            <a:spLocks noGrp="1"/>
          </p:cNvSpPr>
          <p:nvPr>
            <p:ph type="title"/>
          </p:nvPr>
        </p:nvSpPr>
        <p:spPr>
          <a:xfrm>
            <a:off x="5549397" y="1123751"/>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7608" name="Google Shape;7608;p99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497.xml><?xml version="1.0" encoding="utf-8"?>
<p:sldLayout xmlns:a="http://schemas.openxmlformats.org/drawingml/2006/main" xmlns:r="http://schemas.openxmlformats.org/officeDocument/2006/relationships" xmlns:p="http://schemas.openxmlformats.org/presentationml/2006/main" matchingName="1_Breaker-4">
  <p:cSld name="1_Breaker-4 3">
    <p:spTree>
      <p:nvGrpSpPr>
        <p:cNvPr id="1" name="Shape 7609"/>
        <p:cNvGrpSpPr/>
        <p:nvPr/>
      </p:nvGrpSpPr>
      <p:grpSpPr>
        <a:xfrm>
          <a:off x="0" y="0"/>
          <a:ext cx="0" cy="0"/>
          <a:chOff x="0" y="0"/>
          <a:chExt cx="0" cy="0"/>
        </a:xfrm>
      </p:grpSpPr>
      <p:pic>
        <p:nvPicPr>
          <p:cNvPr id="7610" name="Google Shape;7610;p993"/>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611" name="Google Shape;7611;p993"/>
          <p:cNvPicPr preferRelativeResize="0"/>
          <p:nvPr/>
        </p:nvPicPr>
        <p:blipFill rotWithShape="1">
          <a:blip r:embed="rId3">
            <a:alphaModFix/>
          </a:blip>
          <a:srcRect/>
          <a:stretch/>
        </p:blipFill>
        <p:spPr>
          <a:xfrm>
            <a:off x="10425154" y="5894637"/>
            <a:ext cx="1312781" cy="562271"/>
          </a:xfrm>
          <a:prstGeom prst="rect">
            <a:avLst/>
          </a:prstGeom>
          <a:noFill/>
          <a:ln>
            <a:noFill/>
          </a:ln>
        </p:spPr>
      </p:pic>
      <p:sp>
        <p:nvSpPr>
          <p:cNvPr id="7612" name="Google Shape;7612;p993"/>
          <p:cNvSpPr txBox="1">
            <a:spLocks noGrp="1"/>
          </p:cNvSpPr>
          <p:nvPr>
            <p:ph type="body" idx="1"/>
          </p:nvPr>
        </p:nvSpPr>
        <p:spPr>
          <a:xfrm>
            <a:off x="7459667" y="3429000"/>
            <a:ext cx="4180795" cy="110285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13" name="Google Shape;7613;p993"/>
          <p:cNvSpPr txBox="1">
            <a:spLocks noGrp="1"/>
          </p:cNvSpPr>
          <p:nvPr>
            <p:ph type="body" idx="2"/>
          </p:nvPr>
        </p:nvSpPr>
        <p:spPr>
          <a:xfrm>
            <a:off x="7459663" y="4775654"/>
            <a:ext cx="4180795" cy="783319"/>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498.xml><?xml version="1.0" encoding="utf-8"?>
<p:sldLayout xmlns:a="http://schemas.openxmlformats.org/drawingml/2006/main" xmlns:r="http://schemas.openxmlformats.org/officeDocument/2006/relationships" xmlns:p="http://schemas.openxmlformats.org/presentationml/2006/main" showMasterSp="0" matchingName="1_Table of Content">
  <p:cSld name="1_Table of Content 2">
    <p:spTree>
      <p:nvGrpSpPr>
        <p:cNvPr id="1" name="Shape 7614"/>
        <p:cNvGrpSpPr/>
        <p:nvPr/>
      </p:nvGrpSpPr>
      <p:grpSpPr>
        <a:xfrm>
          <a:off x="0" y="0"/>
          <a:ext cx="0" cy="0"/>
          <a:chOff x="0" y="0"/>
          <a:chExt cx="0" cy="0"/>
        </a:xfrm>
      </p:grpSpPr>
      <p:sp>
        <p:nvSpPr>
          <p:cNvPr id="7615" name="Google Shape;7615;p994"/>
          <p:cNvSpPr/>
          <p:nvPr/>
        </p:nvSpPr>
        <p:spPr>
          <a:xfrm>
            <a:off x="-10584" y="6620935"/>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7616" name="Google Shape;7616;p994"/>
          <p:cNvSpPr txBox="1">
            <a:spLocks noGrp="1"/>
          </p:cNvSpPr>
          <p:nvPr>
            <p:ph type="title"/>
          </p:nvPr>
        </p:nvSpPr>
        <p:spPr>
          <a:xfrm>
            <a:off x="218116" y="224842"/>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17" name="Google Shape;7617;p994"/>
          <p:cNvSpPr txBox="1">
            <a:spLocks noGrp="1"/>
          </p:cNvSpPr>
          <p:nvPr>
            <p:ph type="body" idx="1"/>
          </p:nvPr>
        </p:nvSpPr>
        <p:spPr>
          <a:xfrm>
            <a:off x="218116" y="917199"/>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18" name="Google Shape;7618;p994"/>
          <p:cNvSpPr txBox="1">
            <a:spLocks noGrp="1"/>
          </p:cNvSpPr>
          <p:nvPr>
            <p:ph type="body" idx="2"/>
          </p:nvPr>
        </p:nvSpPr>
        <p:spPr>
          <a:xfrm>
            <a:off x="3858939" y="5969004"/>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19" name="Google Shape;7619;p99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7620" name="Google Shape;7620;p994"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3" y="5969002"/>
            <a:ext cx="3704343" cy="651933"/>
          </a:xfrm>
          <a:prstGeom prst="rect">
            <a:avLst/>
          </a:prstGeom>
          <a:noFill/>
          <a:ln>
            <a:noFill/>
          </a:ln>
        </p:spPr>
      </p:pic>
    </p:spTree>
  </p:cSld>
  <p:clrMapOvr>
    <a:masterClrMapping/>
  </p:clrMapOvr>
</p:sldLayout>
</file>

<file path=ppt/slideLayouts/slideLayout2499.xml><?xml version="1.0" encoding="utf-8"?>
<p:sldLayout xmlns:a="http://schemas.openxmlformats.org/drawingml/2006/main" xmlns:r="http://schemas.openxmlformats.org/officeDocument/2006/relationships" xmlns:p="http://schemas.openxmlformats.org/presentationml/2006/main" matchingName="Section Header">
  <p:cSld name="Section Header">
    <p:spTree>
      <p:nvGrpSpPr>
        <p:cNvPr id="1" name="Shape 7621"/>
        <p:cNvGrpSpPr/>
        <p:nvPr/>
      </p:nvGrpSpPr>
      <p:grpSpPr>
        <a:xfrm>
          <a:off x="0" y="0"/>
          <a:ext cx="0" cy="0"/>
          <a:chOff x="0" y="0"/>
          <a:chExt cx="0" cy="0"/>
        </a:xfrm>
      </p:grpSpPr>
      <p:sp>
        <p:nvSpPr>
          <p:cNvPr id="7622" name="Google Shape;7622;p995"/>
          <p:cNvSpPr txBox="1">
            <a:spLocks noGrp="1"/>
          </p:cNvSpPr>
          <p:nvPr>
            <p:ph type="title"/>
          </p:nvPr>
        </p:nvSpPr>
        <p:spPr>
          <a:xfrm>
            <a:off x="963084" y="4406905"/>
            <a:ext cx="10363200" cy="1362075"/>
          </a:xfrm>
          <a:prstGeom prst="rect">
            <a:avLst/>
          </a:prstGeom>
          <a:noFill/>
          <a:ln>
            <a:noFill/>
          </a:ln>
        </p:spPr>
        <p:txBody>
          <a:bodyPr spcFirstLastPara="1" wrap="square" lIns="91425" tIns="45700" rIns="91425" bIns="45700" anchor="t" anchorCtr="0">
            <a:noAutofit/>
          </a:bodyPr>
          <a:lstStyle>
            <a:lvl1pPr lvl="0" algn="l">
              <a:lnSpc>
                <a:spcPct val="100000"/>
              </a:lnSpc>
              <a:spcBef>
                <a:spcPts val="0"/>
              </a:spcBef>
              <a:spcAft>
                <a:spcPts val="0"/>
              </a:spcAft>
              <a:buClr>
                <a:schemeClr val="accent1"/>
              </a:buClr>
              <a:buSzPts val="4000"/>
              <a:buFont typeface="Calibri"/>
              <a:buNone/>
              <a:defRPr sz="4000"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23" name="Google Shape;7623;p995"/>
          <p:cNvSpPr txBox="1">
            <a:spLocks noGrp="1"/>
          </p:cNvSpPr>
          <p:nvPr>
            <p:ph type="body" idx="1"/>
          </p:nvPr>
        </p:nvSpPr>
        <p:spPr>
          <a:xfrm>
            <a:off x="963084" y="2906715"/>
            <a:ext cx="10363200" cy="1500187"/>
          </a:xfrm>
          <a:prstGeom prst="rect">
            <a:avLst/>
          </a:prstGeom>
          <a:noFill/>
          <a:ln>
            <a:noFill/>
          </a:ln>
        </p:spPr>
        <p:txBody>
          <a:bodyPr spcFirstLastPara="1" wrap="square" lIns="91425" tIns="45700" rIns="91425" bIns="45700" anchor="b" anchorCtr="0">
            <a:noAutofit/>
          </a:bodyPr>
          <a:lstStyle>
            <a:lvl1pPr marL="457200" lvl="0" indent="-228600" algn="l">
              <a:lnSpc>
                <a:spcPct val="100000"/>
              </a:lnSpc>
              <a:spcBef>
                <a:spcPts val="1000"/>
              </a:spcBef>
              <a:spcAft>
                <a:spcPts val="0"/>
              </a:spcAft>
              <a:buSzPts val="2000"/>
              <a:buNone/>
              <a:defRPr sz="2000">
                <a:solidFill>
                  <a:srgbClr val="919497"/>
                </a:solidFill>
              </a:defRPr>
            </a:lvl1pPr>
            <a:lvl2pPr marL="914400" lvl="1" indent="-228600" algn="l">
              <a:lnSpc>
                <a:spcPct val="100000"/>
              </a:lnSpc>
              <a:spcBef>
                <a:spcPts val="1000"/>
              </a:spcBef>
              <a:spcAft>
                <a:spcPts val="0"/>
              </a:spcAft>
              <a:buSzPts val="1800"/>
              <a:buNone/>
              <a:defRPr sz="1800">
                <a:solidFill>
                  <a:srgbClr val="919497"/>
                </a:solidFill>
              </a:defRPr>
            </a:lvl2pPr>
            <a:lvl3pPr marL="1371600" lvl="2" indent="-228600" algn="l">
              <a:lnSpc>
                <a:spcPct val="100000"/>
              </a:lnSpc>
              <a:spcBef>
                <a:spcPts val="1000"/>
              </a:spcBef>
              <a:spcAft>
                <a:spcPts val="0"/>
              </a:spcAft>
              <a:buSzPts val="1600"/>
              <a:buNone/>
              <a:defRPr sz="1600">
                <a:solidFill>
                  <a:srgbClr val="919497"/>
                </a:solidFill>
              </a:defRPr>
            </a:lvl3pPr>
            <a:lvl4pPr marL="1828800" lvl="3" indent="-228600" algn="l">
              <a:lnSpc>
                <a:spcPct val="100000"/>
              </a:lnSpc>
              <a:spcBef>
                <a:spcPts val="1000"/>
              </a:spcBef>
              <a:spcAft>
                <a:spcPts val="0"/>
              </a:spcAft>
              <a:buSzPts val="1400"/>
              <a:buNone/>
              <a:defRPr sz="1400">
                <a:solidFill>
                  <a:srgbClr val="919497"/>
                </a:solidFill>
              </a:defRPr>
            </a:lvl4pPr>
            <a:lvl5pPr marL="2286000" lvl="4" indent="-228600" algn="l">
              <a:lnSpc>
                <a:spcPct val="100000"/>
              </a:lnSpc>
              <a:spcBef>
                <a:spcPts val="1000"/>
              </a:spcBef>
              <a:spcAft>
                <a:spcPts val="0"/>
              </a:spcAft>
              <a:buSzPts val="1400"/>
              <a:buNone/>
              <a:defRPr sz="1400">
                <a:solidFill>
                  <a:srgbClr val="919497"/>
                </a:solidFill>
              </a:defRPr>
            </a:lvl5pPr>
            <a:lvl6pPr marL="2743200" lvl="5" indent="-228600" algn="l">
              <a:lnSpc>
                <a:spcPct val="90000"/>
              </a:lnSpc>
              <a:spcBef>
                <a:spcPts val="1000"/>
              </a:spcBef>
              <a:spcAft>
                <a:spcPts val="0"/>
              </a:spcAft>
              <a:buClr>
                <a:srgbClr val="919497"/>
              </a:buClr>
              <a:buSzPts val="1400"/>
              <a:buNone/>
              <a:defRPr sz="1400">
                <a:solidFill>
                  <a:srgbClr val="919497"/>
                </a:solidFill>
              </a:defRPr>
            </a:lvl6pPr>
            <a:lvl7pPr marL="3200400" lvl="6" indent="-228600" algn="l">
              <a:lnSpc>
                <a:spcPct val="90000"/>
              </a:lnSpc>
              <a:spcBef>
                <a:spcPts val="500"/>
              </a:spcBef>
              <a:spcAft>
                <a:spcPts val="0"/>
              </a:spcAft>
              <a:buClr>
                <a:srgbClr val="919497"/>
              </a:buClr>
              <a:buSzPts val="1400"/>
              <a:buNone/>
              <a:defRPr sz="1400">
                <a:solidFill>
                  <a:srgbClr val="919497"/>
                </a:solidFill>
              </a:defRPr>
            </a:lvl7pPr>
            <a:lvl8pPr marL="3657600" lvl="7" indent="-228600" algn="l">
              <a:lnSpc>
                <a:spcPct val="90000"/>
              </a:lnSpc>
              <a:spcBef>
                <a:spcPts val="500"/>
              </a:spcBef>
              <a:spcAft>
                <a:spcPts val="0"/>
              </a:spcAft>
              <a:buClr>
                <a:srgbClr val="919497"/>
              </a:buClr>
              <a:buSzPts val="1400"/>
              <a:buNone/>
              <a:defRPr sz="1400">
                <a:solidFill>
                  <a:srgbClr val="919497"/>
                </a:solidFill>
              </a:defRPr>
            </a:lvl8pPr>
            <a:lvl9pPr marL="4114800" lvl="8" indent="-228600" algn="l">
              <a:lnSpc>
                <a:spcPct val="90000"/>
              </a:lnSpc>
              <a:spcBef>
                <a:spcPts val="500"/>
              </a:spcBef>
              <a:spcAft>
                <a:spcPts val="0"/>
              </a:spcAft>
              <a:buClr>
                <a:srgbClr val="919497"/>
              </a:buClr>
              <a:buSzPts val="1400"/>
              <a:buNone/>
              <a:defRPr sz="1400">
                <a:solidFill>
                  <a:srgbClr val="919497"/>
                </a:solidFill>
              </a:defRPr>
            </a:lvl9pPr>
          </a:lstStyle>
          <a:p>
            <a:endParaRPr/>
          </a:p>
        </p:txBody>
      </p:sp>
      <p:sp>
        <p:nvSpPr>
          <p:cNvPr id="7624" name="Google Shape;7624;p995"/>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7625" name="Google Shape;7625;p99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26" name="Google Shape;7626;p99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and Content">
  <p:cSld name="Title and Content 5 2">
    <p:spTree>
      <p:nvGrpSpPr>
        <p:cNvPr id="1" name="Shape 9166"/>
        <p:cNvGrpSpPr/>
        <p:nvPr/>
      </p:nvGrpSpPr>
      <p:grpSpPr>
        <a:xfrm>
          <a:off x="0" y="0"/>
          <a:ext cx="0" cy="0"/>
          <a:chOff x="0" y="0"/>
          <a:chExt cx="0" cy="0"/>
        </a:xfrm>
      </p:grpSpPr>
      <p:grpSp>
        <p:nvGrpSpPr>
          <p:cNvPr id="9167" name="Google Shape;9167;p1331"/>
          <p:cNvGrpSpPr/>
          <p:nvPr/>
        </p:nvGrpSpPr>
        <p:grpSpPr>
          <a:xfrm>
            <a:off x="7191542" y="1"/>
            <a:ext cx="5000459" cy="1425992"/>
            <a:chOff x="7191542" y="1"/>
            <a:chExt cx="5000459" cy="1425992"/>
          </a:xfrm>
        </p:grpSpPr>
        <p:pic>
          <p:nvPicPr>
            <p:cNvPr id="9168" name="Google Shape;9168;p133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169" name="Google Shape;9169;p1331"/>
            <p:cNvGrpSpPr/>
            <p:nvPr/>
          </p:nvGrpSpPr>
          <p:grpSpPr>
            <a:xfrm>
              <a:off x="7191542" y="1"/>
              <a:ext cx="5000459" cy="1425992"/>
              <a:chOff x="7186272" y="0"/>
              <a:chExt cx="5005729" cy="1427495"/>
            </a:xfrm>
          </p:grpSpPr>
          <p:sp>
            <p:nvSpPr>
              <p:cNvPr id="9170" name="Google Shape;9170;p133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171" name="Google Shape;9171;p133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172" name="Google Shape;9172;p133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73" name="Google Shape;9173;p133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174" name="Google Shape;9174;p133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175" name="Google Shape;9175;p133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176" name="Google Shape;9176;p133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matchingName="4_Quotation">
  <p:cSld name="4_Quotation 2">
    <p:spTree>
      <p:nvGrpSpPr>
        <p:cNvPr id="1" name="Shape 11421"/>
        <p:cNvGrpSpPr/>
        <p:nvPr/>
      </p:nvGrpSpPr>
      <p:grpSpPr>
        <a:xfrm>
          <a:off x="0" y="0"/>
          <a:ext cx="0" cy="0"/>
          <a:chOff x="0" y="0"/>
          <a:chExt cx="0" cy="0"/>
        </a:xfrm>
      </p:grpSpPr>
      <p:sp>
        <p:nvSpPr>
          <p:cNvPr id="11422" name="Google Shape;11422;p155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23" name="Google Shape;11423;p155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424" name="Google Shape;11424;p155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425" name="Google Shape;11425;p155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426" name="Google Shape;11426;p155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427" name="Google Shape;11427;p155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428" name="Google Shape;11428;p1554"/>
          <p:cNvGrpSpPr/>
          <p:nvPr/>
        </p:nvGrpSpPr>
        <p:grpSpPr>
          <a:xfrm>
            <a:off x="7191542" y="1"/>
            <a:ext cx="5000459" cy="1425992"/>
            <a:chOff x="7191542" y="1"/>
            <a:chExt cx="5000459" cy="1425992"/>
          </a:xfrm>
        </p:grpSpPr>
        <p:pic>
          <p:nvPicPr>
            <p:cNvPr id="11429" name="Google Shape;11429;p155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430" name="Google Shape;11430;p1554"/>
            <p:cNvGrpSpPr/>
            <p:nvPr/>
          </p:nvGrpSpPr>
          <p:grpSpPr>
            <a:xfrm>
              <a:off x="7191542" y="1"/>
              <a:ext cx="5000459" cy="1425992"/>
              <a:chOff x="7186272" y="0"/>
              <a:chExt cx="5005729" cy="1427495"/>
            </a:xfrm>
          </p:grpSpPr>
          <p:sp>
            <p:nvSpPr>
              <p:cNvPr id="11431" name="Google Shape;11431;p155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432" name="Google Shape;11432;p155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433" name="Google Shape;11433;p155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00.xml><?xml version="1.0" encoding="utf-8"?>
<p:sldLayout xmlns:a="http://schemas.openxmlformats.org/drawingml/2006/main" xmlns:r="http://schemas.openxmlformats.org/officeDocument/2006/relationships" xmlns:p="http://schemas.openxmlformats.org/presentationml/2006/main" matchingName="Content with Caption">
  <p:cSld name="Content with Caption">
    <p:spTree>
      <p:nvGrpSpPr>
        <p:cNvPr id="1" name="Shape 7627"/>
        <p:cNvGrpSpPr/>
        <p:nvPr/>
      </p:nvGrpSpPr>
      <p:grpSpPr>
        <a:xfrm>
          <a:off x="0" y="0"/>
          <a:ext cx="0" cy="0"/>
          <a:chOff x="0" y="0"/>
          <a:chExt cx="0" cy="0"/>
        </a:xfrm>
      </p:grpSpPr>
      <p:sp>
        <p:nvSpPr>
          <p:cNvPr id="7628" name="Google Shape;7628;p996"/>
          <p:cNvSpPr txBox="1">
            <a:spLocks noGrp="1"/>
          </p:cNvSpPr>
          <p:nvPr>
            <p:ph type="title"/>
          </p:nvPr>
        </p:nvSpPr>
        <p:spPr>
          <a:xfrm>
            <a:off x="609606" y="273053"/>
            <a:ext cx="4011084" cy="116205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2000"/>
              <a:buFont typeface="Calibri"/>
              <a:buNone/>
              <a:defRPr sz="2000"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29" name="Google Shape;7629;p996"/>
          <p:cNvSpPr txBox="1">
            <a:spLocks noGrp="1"/>
          </p:cNvSpPr>
          <p:nvPr>
            <p:ph type="body" idx="1"/>
          </p:nvPr>
        </p:nvSpPr>
        <p:spPr>
          <a:xfrm>
            <a:off x="4766735" y="273057"/>
            <a:ext cx="6815667" cy="5853113"/>
          </a:xfrm>
          <a:prstGeom prst="rect">
            <a:avLst/>
          </a:prstGeom>
          <a:noFill/>
          <a:ln>
            <a:noFill/>
          </a:ln>
        </p:spPr>
        <p:txBody>
          <a:bodyPr spcFirstLastPara="1" wrap="square" lIns="91425" tIns="45700" rIns="91425" bIns="45700" anchor="t" anchorCtr="0">
            <a:noAutofit/>
          </a:bodyPr>
          <a:lstStyle>
            <a:lvl1pPr marL="457200" lvl="0" indent="-431800" algn="l">
              <a:lnSpc>
                <a:spcPct val="100000"/>
              </a:lnSpc>
              <a:spcBef>
                <a:spcPts val="1000"/>
              </a:spcBef>
              <a:spcAft>
                <a:spcPts val="0"/>
              </a:spcAft>
              <a:buSzPts val="3200"/>
              <a:buChar char="•"/>
              <a:defRPr sz="3200"/>
            </a:lvl1pPr>
            <a:lvl2pPr marL="914400" lvl="1" indent="-406400" algn="l">
              <a:lnSpc>
                <a:spcPct val="100000"/>
              </a:lnSpc>
              <a:spcBef>
                <a:spcPts val="1000"/>
              </a:spcBef>
              <a:spcAft>
                <a:spcPts val="0"/>
              </a:spcAft>
              <a:buSzPts val="2800"/>
              <a:buChar char="•"/>
              <a:defRPr sz="2800"/>
            </a:lvl2pPr>
            <a:lvl3pPr marL="1371600" lvl="2" indent="-381000" algn="l">
              <a:lnSpc>
                <a:spcPct val="100000"/>
              </a:lnSpc>
              <a:spcBef>
                <a:spcPts val="1000"/>
              </a:spcBef>
              <a:spcAft>
                <a:spcPts val="0"/>
              </a:spcAft>
              <a:buSzPts val="2400"/>
              <a:buChar char="•"/>
              <a:defRPr sz="2400"/>
            </a:lvl3pPr>
            <a:lvl4pPr marL="1828800" lvl="3" indent="-355600" algn="l">
              <a:lnSpc>
                <a:spcPct val="100000"/>
              </a:lnSpc>
              <a:spcBef>
                <a:spcPts val="1000"/>
              </a:spcBef>
              <a:spcAft>
                <a:spcPts val="0"/>
              </a:spcAft>
              <a:buSzPts val="2000"/>
              <a:buChar char="•"/>
              <a:defRPr sz="2000"/>
            </a:lvl4pPr>
            <a:lvl5pPr marL="2286000" lvl="4" indent="-355600" algn="l">
              <a:lnSpc>
                <a:spcPct val="100000"/>
              </a:lnSpc>
              <a:spcBef>
                <a:spcPts val="1000"/>
              </a:spcBef>
              <a:spcAft>
                <a:spcPts val="0"/>
              </a:spcAft>
              <a:buSzPts val="2000"/>
              <a:buChar char="•"/>
              <a:defRPr sz="2000"/>
            </a:lvl5pPr>
            <a:lvl6pPr marL="2743200" lvl="5" indent="-355600" algn="l">
              <a:lnSpc>
                <a:spcPct val="90000"/>
              </a:lnSpc>
              <a:spcBef>
                <a:spcPts val="10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7630" name="Google Shape;7630;p996"/>
          <p:cNvSpPr txBox="1">
            <a:spLocks noGrp="1"/>
          </p:cNvSpPr>
          <p:nvPr>
            <p:ph type="body" idx="2"/>
          </p:nvPr>
        </p:nvSpPr>
        <p:spPr>
          <a:xfrm>
            <a:off x="609606" y="1435104"/>
            <a:ext cx="4011084" cy="46910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400"/>
              <a:buNone/>
              <a:defRPr sz="1400"/>
            </a:lvl1pPr>
            <a:lvl2pPr marL="914400" lvl="1" indent="-228600" algn="l">
              <a:lnSpc>
                <a:spcPct val="100000"/>
              </a:lnSpc>
              <a:spcBef>
                <a:spcPts val="1000"/>
              </a:spcBef>
              <a:spcAft>
                <a:spcPts val="0"/>
              </a:spcAft>
              <a:buSzPts val="1200"/>
              <a:buNone/>
              <a:defRPr sz="1200"/>
            </a:lvl2pPr>
            <a:lvl3pPr marL="1371600" lvl="2" indent="-228600" algn="l">
              <a:lnSpc>
                <a:spcPct val="100000"/>
              </a:lnSpc>
              <a:spcBef>
                <a:spcPts val="1000"/>
              </a:spcBef>
              <a:spcAft>
                <a:spcPts val="0"/>
              </a:spcAft>
              <a:buSzPts val="1000"/>
              <a:buNone/>
              <a:defRPr sz="1000"/>
            </a:lvl3pPr>
            <a:lvl4pPr marL="1828800" lvl="3" indent="-228600" algn="l">
              <a:lnSpc>
                <a:spcPct val="100000"/>
              </a:lnSpc>
              <a:spcBef>
                <a:spcPts val="1000"/>
              </a:spcBef>
              <a:spcAft>
                <a:spcPts val="0"/>
              </a:spcAft>
              <a:buSzPts val="900"/>
              <a:buNone/>
              <a:defRPr sz="900"/>
            </a:lvl4pPr>
            <a:lvl5pPr marL="2286000" lvl="4" indent="-228600" algn="l">
              <a:lnSpc>
                <a:spcPct val="100000"/>
              </a:lnSpc>
              <a:spcBef>
                <a:spcPts val="1000"/>
              </a:spcBef>
              <a:spcAft>
                <a:spcPts val="0"/>
              </a:spcAft>
              <a:buSzPts val="900"/>
              <a:buNone/>
              <a:defRPr sz="900"/>
            </a:lvl5pPr>
            <a:lvl6pPr marL="2743200" lvl="5" indent="-228600" algn="l">
              <a:lnSpc>
                <a:spcPct val="90000"/>
              </a:lnSpc>
              <a:spcBef>
                <a:spcPts val="1000"/>
              </a:spcBef>
              <a:spcAft>
                <a:spcPts val="0"/>
              </a:spcAft>
              <a:buClr>
                <a:schemeClr val="dk1"/>
              </a:buClr>
              <a:buSzPts val="900"/>
              <a:buNone/>
              <a:defRPr sz="900"/>
            </a:lvl6pPr>
            <a:lvl7pPr marL="3200400" lvl="6" indent="-228600" algn="l">
              <a:lnSpc>
                <a:spcPct val="90000"/>
              </a:lnSpc>
              <a:spcBef>
                <a:spcPts val="500"/>
              </a:spcBef>
              <a:spcAft>
                <a:spcPts val="0"/>
              </a:spcAft>
              <a:buClr>
                <a:schemeClr val="dk1"/>
              </a:buClr>
              <a:buSzPts val="900"/>
              <a:buNone/>
              <a:defRPr sz="900"/>
            </a:lvl7pPr>
            <a:lvl8pPr marL="3657600" lvl="7" indent="-228600" algn="l">
              <a:lnSpc>
                <a:spcPct val="90000"/>
              </a:lnSpc>
              <a:spcBef>
                <a:spcPts val="500"/>
              </a:spcBef>
              <a:spcAft>
                <a:spcPts val="0"/>
              </a:spcAft>
              <a:buClr>
                <a:schemeClr val="dk1"/>
              </a:buClr>
              <a:buSzPts val="900"/>
              <a:buNone/>
              <a:defRPr sz="900"/>
            </a:lvl8pPr>
            <a:lvl9pPr marL="4114800" lvl="8" indent="-228600" algn="l">
              <a:lnSpc>
                <a:spcPct val="90000"/>
              </a:lnSpc>
              <a:spcBef>
                <a:spcPts val="500"/>
              </a:spcBef>
              <a:spcAft>
                <a:spcPts val="0"/>
              </a:spcAft>
              <a:buClr>
                <a:schemeClr val="dk1"/>
              </a:buClr>
              <a:buSzPts val="900"/>
              <a:buNone/>
              <a:defRPr sz="900"/>
            </a:lvl9pPr>
          </a:lstStyle>
          <a:p>
            <a:endParaRPr/>
          </a:p>
        </p:txBody>
      </p:sp>
      <p:sp>
        <p:nvSpPr>
          <p:cNvPr id="7631" name="Google Shape;7631;p996"/>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7632" name="Google Shape;7632;p99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33" name="Google Shape;7633;p99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501.xml><?xml version="1.0" encoding="utf-8"?>
<p:sldLayout xmlns:a="http://schemas.openxmlformats.org/drawingml/2006/main" xmlns:r="http://schemas.openxmlformats.org/officeDocument/2006/relationships" xmlns:p="http://schemas.openxmlformats.org/presentationml/2006/main" showMasterSp="0" matchingName="6_EVERYDAY - CONTENT ONLY">
  <p:cSld name="6_EVERYDAY - CONTENT ONLY">
    <p:spTree>
      <p:nvGrpSpPr>
        <p:cNvPr id="1" name="Shape 7634"/>
        <p:cNvGrpSpPr/>
        <p:nvPr/>
      </p:nvGrpSpPr>
      <p:grpSpPr>
        <a:xfrm>
          <a:off x="0" y="0"/>
          <a:ext cx="0" cy="0"/>
          <a:chOff x="0" y="0"/>
          <a:chExt cx="0" cy="0"/>
        </a:xfrm>
      </p:grpSpPr>
      <p:sp>
        <p:nvSpPr>
          <p:cNvPr id="7635" name="Google Shape;7635;p997"/>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636" name="Google Shape;7636;p997"/>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7637" name="Google Shape;7637;p997"/>
          <p:cNvSpPr txBox="1">
            <a:spLocks noGrp="1"/>
          </p:cNvSpPr>
          <p:nvPr>
            <p:ph type="body" idx="1"/>
          </p:nvPr>
        </p:nvSpPr>
        <p:spPr>
          <a:xfrm>
            <a:off x="508540" y="1707787"/>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38" name="Google Shape;7638;p997"/>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7639" name="Google Shape;7639;p997"/>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40" name="Google Shape;7640;p997"/>
          <p:cNvSpPr txBox="1">
            <a:spLocks noGrp="1"/>
          </p:cNvSpPr>
          <p:nvPr>
            <p:ph type="body" idx="2"/>
          </p:nvPr>
        </p:nvSpPr>
        <p:spPr>
          <a:xfrm>
            <a:off x="332187" y="953347"/>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641" name="Google Shape;7641;p997"/>
          <p:cNvCxnSpPr/>
          <p:nvPr/>
        </p:nvCxnSpPr>
        <p:spPr>
          <a:xfrm>
            <a:off x="11311725" y="6447273"/>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7642" name="Google Shape;7642;p997"/>
          <p:cNvSpPr txBox="1">
            <a:spLocks noGrp="1"/>
          </p:cNvSpPr>
          <p:nvPr>
            <p:ph type="sldNum" idx="12"/>
          </p:nvPr>
        </p:nvSpPr>
        <p:spPr>
          <a:xfrm>
            <a:off x="11202595" y="6454535"/>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7643" name="Google Shape;7643;p997"/>
          <p:cNvPicPr preferRelativeResize="0"/>
          <p:nvPr/>
        </p:nvPicPr>
        <p:blipFill rotWithShape="1">
          <a:blip r:embed="rId2">
            <a:alphaModFix/>
          </a:blip>
          <a:srcRect/>
          <a:stretch/>
        </p:blipFill>
        <p:spPr>
          <a:xfrm>
            <a:off x="9596463" y="6492241"/>
            <a:ext cx="1606135" cy="229239"/>
          </a:xfrm>
          <a:prstGeom prst="rect">
            <a:avLst/>
          </a:prstGeom>
          <a:noFill/>
          <a:ln>
            <a:noFill/>
          </a:ln>
        </p:spPr>
      </p:pic>
    </p:spTree>
  </p:cSld>
  <p:clrMapOvr>
    <a:masterClrMapping/>
  </p:clrMapOvr>
</p:sldLayout>
</file>

<file path=ppt/slideLayouts/slideLayout2502.xml><?xml version="1.0" encoding="utf-8"?>
<p:sldLayout xmlns:a="http://schemas.openxmlformats.org/drawingml/2006/main" xmlns:r="http://schemas.openxmlformats.org/officeDocument/2006/relationships" xmlns:p="http://schemas.openxmlformats.org/presentationml/2006/main" matchingName="Title and Content">
  <p:cSld name="36_Title and Content">
    <p:spTree>
      <p:nvGrpSpPr>
        <p:cNvPr id="1" name="Shape 7644"/>
        <p:cNvGrpSpPr/>
        <p:nvPr/>
      </p:nvGrpSpPr>
      <p:grpSpPr>
        <a:xfrm>
          <a:off x="0" y="0"/>
          <a:ext cx="0" cy="0"/>
          <a:chOff x="0" y="0"/>
          <a:chExt cx="0" cy="0"/>
        </a:xfrm>
      </p:grpSpPr>
      <p:grpSp>
        <p:nvGrpSpPr>
          <p:cNvPr id="7645" name="Google Shape;7645;p1475"/>
          <p:cNvGrpSpPr/>
          <p:nvPr/>
        </p:nvGrpSpPr>
        <p:grpSpPr>
          <a:xfrm>
            <a:off x="7191544" y="1"/>
            <a:ext cx="5000459" cy="1425992"/>
            <a:chOff x="7191542" y="1"/>
            <a:chExt cx="5000459" cy="1425992"/>
          </a:xfrm>
        </p:grpSpPr>
        <p:pic>
          <p:nvPicPr>
            <p:cNvPr id="7646" name="Google Shape;7646;p147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647" name="Google Shape;7647;p1475"/>
            <p:cNvGrpSpPr/>
            <p:nvPr/>
          </p:nvGrpSpPr>
          <p:grpSpPr>
            <a:xfrm>
              <a:off x="7191542" y="1"/>
              <a:ext cx="5000459" cy="1425992"/>
              <a:chOff x="7186272" y="0"/>
              <a:chExt cx="5005729" cy="1427495"/>
            </a:xfrm>
          </p:grpSpPr>
          <p:sp>
            <p:nvSpPr>
              <p:cNvPr id="7648" name="Google Shape;7648;p147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649" name="Google Shape;7649;p147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7650" name="Google Shape;7650;p1475"/>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51" name="Google Shape;7651;p1475"/>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52" name="Google Shape;7652;p1475"/>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653" name="Google Shape;7653;p147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654" name="Google Shape;7654;p1475"/>
          <p:cNvSpPr txBox="1">
            <a:spLocks noGrp="1"/>
          </p:cNvSpPr>
          <p:nvPr>
            <p:ph type="ftr" idx="11"/>
          </p:nvPr>
        </p:nvSpPr>
        <p:spPr>
          <a:xfrm>
            <a:off x="609600" y="6356352"/>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03.xml><?xml version="1.0" encoding="utf-8"?>
<p:sldLayout xmlns:a="http://schemas.openxmlformats.org/drawingml/2006/main" xmlns:r="http://schemas.openxmlformats.org/officeDocument/2006/relationships" xmlns:p="http://schemas.openxmlformats.org/presentationml/2006/main" matchingName="Photo Slide">
  <p:cSld name="21_Photo Slide">
    <p:spTree>
      <p:nvGrpSpPr>
        <p:cNvPr id="1" name="Shape 7655"/>
        <p:cNvGrpSpPr/>
        <p:nvPr/>
      </p:nvGrpSpPr>
      <p:grpSpPr>
        <a:xfrm>
          <a:off x="0" y="0"/>
          <a:ext cx="0" cy="0"/>
          <a:chOff x="0" y="0"/>
          <a:chExt cx="0" cy="0"/>
        </a:xfrm>
      </p:grpSpPr>
      <p:sp>
        <p:nvSpPr>
          <p:cNvPr id="7656" name="Google Shape;7656;p1476"/>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657" name="Google Shape;7657;p147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658" name="Google Shape;7658;p1476"/>
          <p:cNvGrpSpPr/>
          <p:nvPr/>
        </p:nvGrpSpPr>
        <p:grpSpPr>
          <a:xfrm>
            <a:off x="0" y="5379428"/>
            <a:ext cx="2807368" cy="753891"/>
            <a:chOff x="0" y="5379426"/>
            <a:chExt cx="2807368" cy="753891"/>
          </a:xfrm>
        </p:grpSpPr>
        <p:sp>
          <p:nvSpPr>
            <p:cNvPr id="7659" name="Google Shape;7659;p147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660" name="Google Shape;7660;p147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7661" name="Google Shape;7661;p1476"/>
          <p:cNvSpPr>
            <a:spLocks noGrp="1"/>
          </p:cNvSpPr>
          <p:nvPr>
            <p:ph type="pic" idx="2"/>
          </p:nvPr>
        </p:nvSpPr>
        <p:spPr>
          <a:xfrm>
            <a:off x="2807368" y="457202"/>
            <a:ext cx="8915400" cy="5943599"/>
          </a:xfrm>
          <a:prstGeom prst="rect">
            <a:avLst/>
          </a:prstGeom>
          <a:noFill/>
          <a:ln>
            <a:noFill/>
          </a:ln>
        </p:spPr>
      </p:sp>
      <p:pic>
        <p:nvPicPr>
          <p:cNvPr id="7662" name="Google Shape;7662;p1476"/>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2504.xml><?xml version="1.0" encoding="utf-8"?>
<p:sldLayout xmlns:a="http://schemas.openxmlformats.org/drawingml/2006/main" xmlns:r="http://schemas.openxmlformats.org/officeDocument/2006/relationships" xmlns:p="http://schemas.openxmlformats.org/presentationml/2006/main" matchingName="Photo Slide">
  <p:cSld name="21_Photo Slide 2">
    <p:spTree>
      <p:nvGrpSpPr>
        <p:cNvPr id="1" name="Shape 7663"/>
        <p:cNvGrpSpPr/>
        <p:nvPr/>
      </p:nvGrpSpPr>
      <p:grpSpPr>
        <a:xfrm>
          <a:off x="0" y="0"/>
          <a:ext cx="0" cy="0"/>
          <a:chOff x="0" y="0"/>
          <a:chExt cx="0" cy="0"/>
        </a:xfrm>
      </p:grpSpPr>
      <p:sp>
        <p:nvSpPr>
          <p:cNvPr id="7664" name="Google Shape;7664;p1477"/>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665" name="Google Shape;7665;p147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666" name="Google Shape;7666;p1477"/>
          <p:cNvGrpSpPr/>
          <p:nvPr/>
        </p:nvGrpSpPr>
        <p:grpSpPr>
          <a:xfrm>
            <a:off x="0" y="5379428"/>
            <a:ext cx="2807368" cy="753891"/>
            <a:chOff x="0" y="5379426"/>
            <a:chExt cx="2807368" cy="753891"/>
          </a:xfrm>
        </p:grpSpPr>
        <p:sp>
          <p:nvSpPr>
            <p:cNvPr id="7667" name="Google Shape;7667;p147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668" name="Google Shape;7668;p147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7669" name="Google Shape;7669;p1477"/>
          <p:cNvSpPr>
            <a:spLocks noGrp="1"/>
          </p:cNvSpPr>
          <p:nvPr>
            <p:ph type="pic" idx="2"/>
          </p:nvPr>
        </p:nvSpPr>
        <p:spPr>
          <a:xfrm>
            <a:off x="2807368" y="457202"/>
            <a:ext cx="8915400" cy="5943599"/>
          </a:xfrm>
          <a:prstGeom prst="rect">
            <a:avLst/>
          </a:prstGeom>
          <a:noFill/>
          <a:ln>
            <a:noFill/>
          </a:ln>
        </p:spPr>
      </p:sp>
      <p:pic>
        <p:nvPicPr>
          <p:cNvPr id="7670" name="Google Shape;7670;p1477"/>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2505.xml><?xml version="1.0" encoding="utf-8"?>
<p:sldLayout xmlns:a="http://schemas.openxmlformats.org/drawingml/2006/main" xmlns:r="http://schemas.openxmlformats.org/officeDocument/2006/relationships" xmlns:p="http://schemas.openxmlformats.org/presentationml/2006/main" matchingName="10_Title and Bullets Layout">
  <p:cSld name="10_Title and Bullets Layout">
    <p:spTree>
      <p:nvGrpSpPr>
        <p:cNvPr id="1" name="Shape 7671"/>
        <p:cNvGrpSpPr/>
        <p:nvPr/>
      </p:nvGrpSpPr>
      <p:grpSpPr>
        <a:xfrm>
          <a:off x="0" y="0"/>
          <a:ext cx="0" cy="0"/>
          <a:chOff x="0" y="0"/>
          <a:chExt cx="0" cy="0"/>
        </a:xfrm>
      </p:grpSpPr>
      <p:sp>
        <p:nvSpPr>
          <p:cNvPr id="7672" name="Google Shape;7672;p1478"/>
          <p:cNvSpPr txBox="1">
            <a:spLocks noGrp="1"/>
          </p:cNvSpPr>
          <p:nvPr>
            <p:ph type="title"/>
          </p:nvPr>
        </p:nvSpPr>
        <p:spPr>
          <a:xfrm>
            <a:off x="848992" y="753070"/>
            <a:ext cx="10177757"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73" name="Google Shape;7673;p1478"/>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674" name="Google Shape;7674;p1478"/>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675" name="Google Shape;7675;p1478"/>
          <p:cNvSpPr txBox="1">
            <a:spLocks noGrp="1"/>
          </p:cNvSpPr>
          <p:nvPr>
            <p:ph type="body" idx="1"/>
          </p:nvPr>
        </p:nvSpPr>
        <p:spPr>
          <a:xfrm>
            <a:off x="848786" y="1615019"/>
            <a:ext cx="10176933" cy="3812116"/>
          </a:xfrm>
          <a:prstGeom prst="rect">
            <a:avLst/>
          </a:prstGeom>
          <a:noFill/>
          <a:ln>
            <a:noFill/>
          </a:ln>
        </p:spPr>
        <p:txBody>
          <a:bodyPr spcFirstLastPara="1" wrap="square" lIns="91425" tIns="45700" rIns="91425" bIns="45700" anchor="t" anchorCtr="0">
            <a:noAutofit/>
          </a:bodyPr>
          <a:lstStyle>
            <a:lvl1pPr marL="457200" lvl="0" indent="-364046"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6"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6"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6"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7676" name="Google Shape;7676;p147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506.xml><?xml version="1.0" encoding="utf-8"?>
<p:sldLayout xmlns:a="http://schemas.openxmlformats.org/drawingml/2006/main" xmlns:r="http://schemas.openxmlformats.org/officeDocument/2006/relationships" xmlns:p="http://schemas.openxmlformats.org/presentationml/2006/main" matchingName="36_Title and Content">
  <p:cSld name="36_Title and Content 2">
    <p:spTree>
      <p:nvGrpSpPr>
        <p:cNvPr id="1" name="Shape 7677"/>
        <p:cNvGrpSpPr/>
        <p:nvPr/>
      </p:nvGrpSpPr>
      <p:grpSpPr>
        <a:xfrm>
          <a:off x="0" y="0"/>
          <a:ext cx="0" cy="0"/>
          <a:chOff x="0" y="0"/>
          <a:chExt cx="0" cy="0"/>
        </a:xfrm>
      </p:grpSpPr>
      <p:sp>
        <p:nvSpPr>
          <p:cNvPr id="7678" name="Google Shape;7678;p1479"/>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pic>
        <p:nvPicPr>
          <p:cNvPr id="7679" name="Google Shape;7679;p1479"/>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7680" name="Google Shape;7680;p1479"/>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681" name="Google Shape;7681;p1479"/>
          <p:cNvSpPr txBox="1">
            <a:spLocks noGrp="1"/>
          </p:cNvSpPr>
          <p:nvPr>
            <p:ph type="title"/>
          </p:nvPr>
        </p:nvSpPr>
        <p:spPr>
          <a:xfrm>
            <a:off x="848991" y="776081"/>
            <a:ext cx="10156179"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82" name="Google Shape;7682;p1479"/>
          <p:cNvSpPr txBox="1">
            <a:spLocks noGrp="1"/>
          </p:cNvSpPr>
          <p:nvPr>
            <p:ph type="body" idx="1"/>
          </p:nvPr>
        </p:nvSpPr>
        <p:spPr>
          <a:xfrm>
            <a:off x="848991" y="1637855"/>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07.xml><?xml version="1.0" encoding="utf-8"?>
<p:sldLayout xmlns:a="http://schemas.openxmlformats.org/drawingml/2006/main" xmlns:r="http://schemas.openxmlformats.org/officeDocument/2006/relationships" xmlns:p="http://schemas.openxmlformats.org/presentationml/2006/main" matchingName="10_Two Section | Picture and Copy Layout">
  <p:cSld name="10_Two Section | Picture and Copy Layout">
    <p:spTree>
      <p:nvGrpSpPr>
        <p:cNvPr id="1" name="Shape 7683"/>
        <p:cNvGrpSpPr/>
        <p:nvPr/>
      </p:nvGrpSpPr>
      <p:grpSpPr>
        <a:xfrm>
          <a:off x="0" y="0"/>
          <a:ext cx="0" cy="0"/>
          <a:chOff x="0" y="0"/>
          <a:chExt cx="0" cy="0"/>
        </a:xfrm>
      </p:grpSpPr>
      <p:sp>
        <p:nvSpPr>
          <p:cNvPr id="7684" name="Google Shape;7684;p1480"/>
          <p:cNvSpPr/>
          <p:nvPr/>
        </p:nvSpPr>
        <p:spPr>
          <a:xfrm>
            <a:off x="0" y="6313119"/>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685" name="Google Shape;7685;p1480"/>
          <p:cNvSpPr/>
          <p:nvPr/>
        </p:nvSpPr>
        <p:spPr>
          <a:xfrm>
            <a:off x="0" y="6301517"/>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Arial"/>
              <a:ea typeface="Arial"/>
              <a:cs typeface="Arial"/>
              <a:sym typeface="Arial"/>
            </a:endParaRPr>
          </a:p>
        </p:txBody>
      </p:sp>
      <p:sp>
        <p:nvSpPr>
          <p:cNvPr id="7686" name="Google Shape;7686;p1480"/>
          <p:cNvSpPr txBox="1">
            <a:spLocks noGrp="1"/>
          </p:cNvSpPr>
          <p:nvPr>
            <p:ph type="body" idx="1"/>
          </p:nvPr>
        </p:nvSpPr>
        <p:spPr>
          <a:xfrm>
            <a:off x="1186832" y="1294454"/>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87" name="Google Shape;7687;p1480"/>
          <p:cNvSpPr txBox="1">
            <a:spLocks noGrp="1"/>
          </p:cNvSpPr>
          <p:nvPr>
            <p:ph type="body" idx="2"/>
          </p:nvPr>
        </p:nvSpPr>
        <p:spPr>
          <a:xfrm>
            <a:off x="5549397" y="1997128"/>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5"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5"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88" name="Google Shape;7688;p1480"/>
          <p:cNvSpPr txBox="1">
            <a:spLocks noGrp="1"/>
          </p:cNvSpPr>
          <p:nvPr>
            <p:ph type="title"/>
          </p:nvPr>
        </p:nvSpPr>
        <p:spPr>
          <a:xfrm>
            <a:off x="5549397" y="1123751"/>
            <a:ext cx="5466561" cy="861775"/>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7689" name="Google Shape;7689;p148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2508.xml><?xml version="1.0" encoding="utf-8"?>
<p:sldLayout xmlns:a="http://schemas.openxmlformats.org/drawingml/2006/main" xmlns:r="http://schemas.openxmlformats.org/officeDocument/2006/relationships" xmlns:p="http://schemas.openxmlformats.org/presentationml/2006/main" matchingName="Photo Slide">
  <p:cSld name="21_Photo Slide 3">
    <p:spTree>
      <p:nvGrpSpPr>
        <p:cNvPr id="1" name="Shape 7690"/>
        <p:cNvGrpSpPr/>
        <p:nvPr/>
      </p:nvGrpSpPr>
      <p:grpSpPr>
        <a:xfrm>
          <a:off x="0" y="0"/>
          <a:ext cx="0" cy="0"/>
          <a:chOff x="0" y="0"/>
          <a:chExt cx="0" cy="0"/>
        </a:xfrm>
      </p:grpSpPr>
      <p:sp>
        <p:nvSpPr>
          <p:cNvPr id="7691" name="Google Shape;7691;p148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692" name="Google Shape;7692;p148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693" name="Google Shape;7693;p1481"/>
          <p:cNvGrpSpPr/>
          <p:nvPr/>
        </p:nvGrpSpPr>
        <p:grpSpPr>
          <a:xfrm>
            <a:off x="0" y="5379428"/>
            <a:ext cx="2807368" cy="753891"/>
            <a:chOff x="0" y="5379426"/>
            <a:chExt cx="2807368" cy="753891"/>
          </a:xfrm>
        </p:grpSpPr>
        <p:sp>
          <p:nvSpPr>
            <p:cNvPr id="7694" name="Google Shape;7694;p148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695" name="Google Shape;7695;p148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7696" name="Google Shape;7696;p1481"/>
          <p:cNvSpPr>
            <a:spLocks noGrp="1"/>
          </p:cNvSpPr>
          <p:nvPr>
            <p:ph type="pic" idx="2"/>
          </p:nvPr>
        </p:nvSpPr>
        <p:spPr>
          <a:xfrm>
            <a:off x="2807368" y="457202"/>
            <a:ext cx="8915400" cy="5943599"/>
          </a:xfrm>
          <a:prstGeom prst="rect">
            <a:avLst/>
          </a:prstGeom>
          <a:noFill/>
          <a:ln>
            <a:noFill/>
          </a:ln>
        </p:spPr>
      </p:sp>
      <p:pic>
        <p:nvPicPr>
          <p:cNvPr id="7697" name="Google Shape;7697;p1481"/>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2509.xml><?xml version="1.0" encoding="utf-8"?>
<p:sldLayout xmlns:a="http://schemas.openxmlformats.org/drawingml/2006/main" xmlns:r="http://schemas.openxmlformats.org/officeDocument/2006/relationships" xmlns:p="http://schemas.openxmlformats.org/presentationml/2006/main" showMasterSp="0" matchingName="8_EVERYDAY - CONTENT ONLY">
  <p:cSld name="8_EVERYDAY - CONTENT ONLY">
    <p:spTree>
      <p:nvGrpSpPr>
        <p:cNvPr id="1" name="Shape 7698"/>
        <p:cNvGrpSpPr/>
        <p:nvPr/>
      </p:nvGrpSpPr>
      <p:grpSpPr>
        <a:xfrm>
          <a:off x="0" y="0"/>
          <a:ext cx="0" cy="0"/>
          <a:chOff x="0" y="0"/>
          <a:chExt cx="0" cy="0"/>
        </a:xfrm>
      </p:grpSpPr>
      <p:sp>
        <p:nvSpPr>
          <p:cNvPr id="7699" name="Google Shape;7699;p1482"/>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700" name="Google Shape;7700;p1482"/>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7701" name="Google Shape;7701;p1482"/>
          <p:cNvSpPr txBox="1">
            <a:spLocks noGrp="1"/>
          </p:cNvSpPr>
          <p:nvPr>
            <p:ph type="body" idx="1"/>
          </p:nvPr>
        </p:nvSpPr>
        <p:spPr>
          <a:xfrm>
            <a:off x="508540" y="1707787"/>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02" name="Google Shape;7702;p1482"/>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7703" name="Google Shape;7703;p1482"/>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04" name="Google Shape;7704;p1482"/>
          <p:cNvSpPr txBox="1">
            <a:spLocks noGrp="1"/>
          </p:cNvSpPr>
          <p:nvPr>
            <p:ph type="body" idx="2"/>
          </p:nvPr>
        </p:nvSpPr>
        <p:spPr>
          <a:xfrm>
            <a:off x="332187" y="953347"/>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705" name="Google Shape;7705;p1482"/>
          <p:cNvCxnSpPr/>
          <p:nvPr/>
        </p:nvCxnSpPr>
        <p:spPr>
          <a:xfrm>
            <a:off x="11311725" y="6447273"/>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7706" name="Google Shape;7706;p1482"/>
          <p:cNvSpPr txBox="1">
            <a:spLocks noGrp="1"/>
          </p:cNvSpPr>
          <p:nvPr>
            <p:ph type="sldNum" idx="12"/>
          </p:nvPr>
        </p:nvSpPr>
        <p:spPr>
          <a:xfrm>
            <a:off x="11202595" y="6454535"/>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7707" name="Google Shape;7707;p1482"/>
          <p:cNvPicPr preferRelativeResize="0"/>
          <p:nvPr/>
        </p:nvPicPr>
        <p:blipFill rotWithShape="1">
          <a:blip r:embed="rId2">
            <a:alphaModFix/>
          </a:blip>
          <a:srcRect/>
          <a:stretch/>
        </p:blipFill>
        <p:spPr>
          <a:xfrm>
            <a:off x="9596463" y="6492241"/>
            <a:ext cx="1606135" cy="229239"/>
          </a:xfrm>
          <a:prstGeom prst="rect">
            <a:avLst/>
          </a:prstGeom>
          <a:noFill/>
          <a:ln>
            <a:noFill/>
          </a:ln>
        </p:spPr>
      </p:pic>
    </p:spTree>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matchingName="EVERYDAY - CONTENT ONLY">
  <p:cSld name="EVERYDAY - CONTENT ONLY 2 2">
    <p:spTree>
      <p:nvGrpSpPr>
        <p:cNvPr id="1" name="Shape 11434"/>
        <p:cNvGrpSpPr/>
        <p:nvPr/>
      </p:nvGrpSpPr>
      <p:grpSpPr>
        <a:xfrm>
          <a:off x="0" y="0"/>
          <a:ext cx="0" cy="0"/>
          <a:chOff x="0" y="0"/>
          <a:chExt cx="0" cy="0"/>
        </a:xfrm>
      </p:grpSpPr>
      <p:sp>
        <p:nvSpPr>
          <p:cNvPr id="11435" name="Google Shape;11435;p1555"/>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36" name="Google Shape;11436;p1555"/>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176"/>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1437" name="Google Shape;11437;p1555"/>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438" name="Google Shape;11438;p1555"/>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176"/>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1439" name="Google Shape;11439;p1555"/>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440" name="Google Shape;11440;p1555"/>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441" name="Google Shape;11441;p1555"/>
          <p:cNvCxnSpPr/>
          <p:nvPr/>
        </p:nvCxnSpPr>
        <p:spPr>
          <a:xfrm>
            <a:off x="11311725" y="6447272"/>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11442" name="Google Shape;11442;p1555"/>
          <p:cNvSpPr txBox="1">
            <a:spLocks noGrp="1"/>
          </p:cNvSpPr>
          <p:nvPr>
            <p:ph type="sldNum" idx="12"/>
          </p:nvPr>
        </p:nvSpPr>
        <p:spPr>
          <a:xfrm>
            <a:off x="11202595" y="6454533"/>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11443" name="Google Shape;11443;p1555"/>
          <p:cNvPicPr preferRelativeResize="0"/>
          <p:nvPr/>
        </p:nvPicPr>
        <p:blipFill rotWithShape="1">
          <a:blip r:embed="rId2">
            <a:alphaModFix/>
          </a:blip>
          <a:srcRect/>
          <a:stretch/>
        </p:blipFill>
        <p:spPr>
          <a:xfrm>
            <a:off x="9596461" y="6492240"/>
            <a:ext cx="1606135" cy="229238"/>
          </a:xfrm>
          <a:prstGeom prst="rect">
            <a:avLst/>
          </a:prstGeom>
          <a:noFill/>
          <a:ln>
            <a:noFill/>
          </a:ln>
        </p:spPr>
      </p:pic>
    </p:spTree>
  </p:cSld>
  <p:clrMapOvr>
    <a:masterClrMapping/>
  </p:clrMapOvr>
</p:sldLayout>
</file>

<file path=ppt/slideLayouts/slideLayout2510.xml><?xml version="1.0" encoding="utf-8"?>
<p:sldLayout xmlns:a="http://schemas.openxmlformats.org/drawingml/2006/main" xmlns:r="http://schemas.openxmlformats.org/officeDocument/2006/relationships" xmlns:p="http://schemas.openxmlformats.org/presentationml/2006/main" matchingName="Title and Content">
  <p:cSld name="32_Title and Content 2">
    <p:spTree>
      <p:nvGrpSpPr>
        <p:cNvPr id="1" name="Shape 7708"/>
        <p:cNvGrpSpPr/>
        <p:nvPr/>
      </p:nvGrpSpPr>
      <p:grpSpPr>
        <a:xfrm>
          <a:off x="0" y="0"/>
          <a:ext cx="0" cy="0"/>
          <a:chOff x="0" y="0"/>
          <a:chExt cx="0" cy="0"/>
        </a:xfrm>
      </p:grpSpPr>
      <p:grpSp>
        <p:nvGrpSpPr>
          <p:cNvPr id="7709" name="Google Shape;7709;p1483"/>
          <p:cNvGrpSpPr/>
          <p:nvPr/>
        </p:nvGrpSpPr>
        <p:grpSpPr>
          <a:xfrm>
            <a:off x="7191543" y="1"/>
            <a:ext cx="5000459" cy="1425992"/>
            <a:chOff x="7191542" y="1"/>
            <a:chExt cx="5000459" cy="1425992"/>
          </a:xfrm>
        </p:grpSpPr>
        <p:pic>
          <p:nvPicPr>
            <p:cNvPr id="7710" name="Google Shape;7710;p148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711" name="Google Shape;7711;p1483"/>
            <p:cNvGrpSpPr/>
            <p:nvPr/>
          </p:nvGrpSpPr>
          <p:grpSpPr>
            <a:xfrm>
              <a:off x="7191542" y="1"/>
              <a:ext cx="5000459" cy="1425992"/>
              <a:chOff x="7186272" y="0"/>
              <a:chExt cx="5005729" cy="1427495"/>
            </a:xfrm>
          </p:grpSpPr>
          <p:sp>
            <p:nvSpPr>
              <p:cNvPr id="7712" name="Google Shape;7712;p148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713" name="Google Shape;7713;p148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7714" name="Google Shape;7714;p1483"/>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15" name="Google Shape;7715;p1483"/>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16" name="Google Shape;7716;p148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717" name="Google Shape;7717;p148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718" name="Google Shape;7718;p148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11.xml><?xml version="1.0" encoding="utf-8"?>
<p:sldLayout xmlns:a="http://schemas.openxmlformats.org/drawingml/2006/main" xmlns:r="http://schemas.openxmlformats.org/officeDocument/2006/relationships" xmlns:p="http://schemas.openxmlformats.org/presentationml/2006/main" matchingName="Photo Slide">
  <p:cSld name="20_Photo Slide 3">
    <p:spTree>
      <p:nvGrpSpPr>
        <p:cNvPr id="1" name="Shape 7719"/>
        <p:cNvGrpSpPr/>
        <p:nvPr/>
      </p:nvGrpSpPr>
      <p:grpSpPr>
        <a:xfrm>
          <a:off x="0" y="0"/>
          <a:ext cx="0" cy="0"/>
          <a:chOff x="0" y="0"/>
          <a:chExt cx="0" cy="0"/>
        </a:xfrm>
      </p:grpSpPr>
      <p:sp>
        <p:nvSpPr>
          <p:cNvPr id="7720" name="Google Shape;7720;p1484"/>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721" name="Google Shape;7721;p1484"/>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722" name="Google Shape;7722;p1484"/>
          <p:cNvGrpSpPr/>
          <p:nvPr/>
        </p:nvGrpSpPr>
        <p:grpSpPr>
          <a:xfrm>
            <a:off x="0" y="5379427"/>
            <a:ext cx="2807368" cy="753891"/>
            <a:chOff x="0" y="5379426"/>
            <a:chExt cx="2807368" cy="753891"/>
          </a:xfrm>
        </p:grpSpPr>
        <p:sp>
          <p:nvSpPr>
            <p:cNvPr id="7723" name="Google Shape;7723;p148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724" name="Google Shape;7724;p148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7725" name="Google Shape;7725;p1484"/>
          <p:cNvSpPr>
            <a:spLocks noGrp="1"/>
          </p:cNvSpPr>
          <p:nvPr>
            <p:ph type="pic" idx="2"/>
          </p:nvPr>
        </p:nvSpPr>
        <p:spPr>
          <a:xfrm>
            <a:off x="2807368" y="457202"/>
            <a:ext cx="8915400" cy="5943598"/>
          </a:xfrm>
          <a:prstGeom prst="rect">
            <a:avLst/>
          </a:prstGeom>
          <a:noFill/>
          <a:ln>
            <a:noFill/>
          </a:ln>
        </p:spPr>
      </p:sp>
      <p:pic>
        <p:nvPicPr>
          <p:cNvPr id="7726" name="Google Shape;7726;p1484"/>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2512.xml><?xml version="1.0" encoding="utf-8"?>
<p:sldLayout xmlns:a="http://schemas.openxmlformats.org/drawingml/2006/main" xmlns:r="http://schemas.openxmlformats.org/officeDocument/2006/relationships" xmlns:p="http://schemas.openxmlformats.org/presentationml/2006/main" matchingName="1_Breaker-4">
  <p:cSld name="1_Breaker-4 4">
    <p:spTree>
      <p:nvGrpSpPr>
        <p:cNvPr id="1" name="Shape 7727"/>
        <p:cNvGrpSpPr/>
        <p:nvPr/>
      </p:nvGrpSpPr>
      <p:grpSpPr>
        <a:xfrm>
          <a:off x="0" y="0"/>
          <a:ext cx="0" cy="0"/>
          <a:chOff x="0" y="0"/>
          <a:chExt cx="0" cy="0"/>
        </a:xfrm>
      </p:grpSpPr>
      <p:pic>
        <p:nvPicPr>
          <p:cNvPr id="7728" name="Google Shape;7728;p1485"/>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729" name="Google Shape;7729;p1485"/>
          <p:cNvPicPr preferRelativeResize="0"/>
          <p:nvPr/>
        </p:nvPicPr>
        <p:blipFill rotWithShape="1">
          <a:blip r:embed="rId3">
            <a:alphaModFix/>
          </a:blip>
          <a:srcRect/>
          <a:stretch/>
        </p:blipFill>
        <p:spPr>
          <a:xfrm>
            <a:off x="10425153" y="5894636"/>
            <a:ext cx="1312781" cy="562270"/>
          </a:xfrm>
          <a:prstGeom prst="rect">
            <a:avLst/>
          </a:prstGeom>
          <a:noFill/>
          <a:ln>
            <a:noFill/>
          </a:ln>
        </p:spPr>
      </p:pic>
      <p:sp>
        <p:nvSpPr>
          <p:cNvPr id="7730" name="Google Shape;7730;p1485"/>
          <p:cNvSpPr txBox="1">
            <a:spLocks noGrp="1"/>
          </p:cNvSpPr>
          <p:nvPr>
            <p:ph type="body" idx="1"/>
          </p:nvPr>
        </p:nvSpPr>
        <p:spPr>
          <a:xfrm>
            <a:off x="7459666"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31" name="Google Shape;7731;p1485"/>
          <p:cNvSpPr txBox="1">
            <a:spLocks noGrp="1"/>
          </p:cNvSpPr>
          <p:nvPr>
            <p:ph type="body" idx="2"/>
          </p:nvPr>
        </p:nvSpPr>
        <p:spPr>
          <a:xfrm>
            <a:off x="7459662"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13.xml><?xml version="1.0" encoding="utf-8"?>
<p:sldLayout xmlns:a="http://schemas.openxmlformats.org/drawingml/2006/main" xmlns:r="http://schemas.openxmlformats.org/officeDocument/2006/relationships" xmlns:p="http://schemas.openxmlformats.org/presentationml/2006/main" showMasterSp="0" matchingName="6_Title Slide">
  <p:cSld name="6_Title Slide">
    <p:spTree>
      <p:nvGrpSpPr>
        <p:cNvPr id="1" name="Shape 7732"/>
        <p:cNvGrpSpPr/>
        <p:nvPr/>
      </p:nvGrpSpPr>
      <p:grpSpPr>
        <a:xfrm>
          <a:off x="0" y="0"/>
          <a:ext cx="0" cy="0"/>
          <a:chOff x="0" y="0"/>
          <a:chExt cx="0" cy="0"/>
        </a:xfrm>
      </p:grpSpPr>
      <p:sp>
        <p:nvSpPr>
          <p:cNvPr id="7733" name="Google Shape;7733;p1486"/>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7734" name="Google Shape;7734;p1486"/>
          <p:cNvPicPr preferRelativeResize="0"/>
          <p:nvPr/>
        </p:nvPicPr>
        <p:blipFill rotWithShape="1">
          <a:blip r:embed="rId2">
            <a:alphaModFix/>
          </a:blip>
          <a:srcRect/>
          <a:stretch/>
        </p:blipFill>
        <p:spPr>
          <a:xfrm>
            <a:off x="7945967" y="408519"/>
            <a:ext cx="3706284" cy="1813983"/>
          </a:xfrm>
          <a:prstGeom prst="rect">
            <a:avLst/>
          </a:prstGeom>
          <a:noFill/>
          <a:ln>
            <a:noFill/>
          </a:ln>
        </p:spPr>
      </p:pic>
      <p:grpSp>
        <p:nvGrpSpPr>
          <p:cNvPr id="7735" name="Google Shape;7735;p1486"/>
          <p:cNvGrpSpPr/>
          <p:nvPr/>
        </p:nvGrpSpPr>
        <p:grpSpPr>
          <a:xfrm>
            <a:off x="1" y="0"/>
            <a:ext cx="1862667" cy="6629400"/>
            <a:chOff x="-15876" y="0"/>
            <a:chExt cx="1927803" cy="6858000"/>
          </a:xfrm>
        </p:grpSpPr>
        <p:sp>
          <p:nvSpPr>
            <p:cNvPr id="7736" name="Google Shape;7736;p1486"/>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pic>
          <p:nvPicPr>
            <p:cNvPr id="7737" name="Google Shape;7737;p1486"/>
            <p:cNvPicPr preferRelativeResize="0"/>
            <p:nvPr/>
          </p:nvPicPr>
          <p:blipFill rotWithShape="1">
            <a:blip r:embed="rId3">
              <a:alphaModFix/>
            </a:blip>
            <a:srcRect l="7219" t="16937" r="72250" b="20589"/>
            <a:stretch/>
          </p:blipFill>
          <p:spPr>
            <a:xfrm>
              <a:off x="-15876" y="0"/>
              <a:ext cx="1927803" cy="6858000"/>
            </a:xfrm>
            <a:prstGeom prst="rect">
              <a:avLst/>
            </a:prstGeom>
            <a:solidFill>
              <a:schemeClr val="dk2"/>
            </a:solidFill>
            <a:ln>
              <a:noFill/>
            </a:ln>
          </p:spPr>
        </p:pic>
      </p:grpSp>
      <p:sp>
        <p:nvSpPr>
          <p:cNvPr id="7738" name="Google Shape;7738;p1486"/>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7739" name="Google Shape;7739;p1486"/>
          <p:cNvSpPr txBox="1">
            <a:spLocks noGrp="1"/>
          </p:cNvSpPr>
          <p:nvPr>
            <p:ph type="ctrTitle"/>
          </p:nvPr>
        </p:nvSpPr>
        <p:spPr>
          <a:xfrm>
            <a:off x="1621873" y="1806430"/>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4"/>
              <a:buFont typeface="Calibri"/>
              <a:buNone/>
              <a:defRPr sz="5334">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40" name="Google Shape;7740;p1486"/>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41" name="Google Shape;7741;p1486"/>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14.xml><?xml version="1.0" encoding="utf-8"?>
<p:sldLayout xmlns:a="http://schemas.openxmlformats.org/drawingml/2006/main" xmlns:r="http://schemas.openxmlformats.org/officeDocument/2006/relationships" xmlns:p="http://schemas.openxmlformats.org/presentationml/2006/main" matchingName="1_Breaker-4">
  <p:cSld name="1_Breaker-4 5">
    <p:spTree>
      <p:nvGrpSpPr>
        <p:cNvPr id="1" name="Shape 7742"/>
        <p:cNvGrpSpPr/>
        <p:nvPr/>
      </p:nvGrpSpPr>
      <p:grpSpPr>
        <a:xfrm>
          <a:off x="0" y="0"/>
          <a:ext cx="0" cy="0"/>
          <a:chOff x="0" y="0"/>
          <a:chExt cx="0" cy="0"/>
        </a:xfrm>
      </p:grpSpPr>
      <p:pic>
        <p:nvPicPr>
          <p:cNvPr id="7743" name="Google Shape;7743;p1487"/>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744" name="Google Shape;7744;p1487"/>
          <p:cNvPicPr preferRelativeResize="0"/>
          <p:nvPr/>
        </p:nvPicPr>
        <p:blipFill rotWithShape="1">
          <a:blip r:embed="rId3">
            <a:alphaModFix/>
          </a:blip>
          <a:srcRect/>
          <a:stretch/>
        </p:blipFill>
        <p:spPr>
          <a:xfrm>
            <a:off x="10425153" y="5894636"/>
            <a:ext cx="1312781" cy="562270"/>
          </a:xfrm>
          <a:prstGeom prst="rect">
            <a:avLst/>
          </a:prstGeom>
          <a:noFill/>
          <a:ln>
            <a:noFill/>
          </a:ln>
        </p:spPr>
      </p:pic>
      <p:sp>
        <p:nvSpPr>
          <p:cNvPr id="7745" name="Google Shape;7745;p1487"/>
          <p:cNvSpPr txBox="1">
            <a:spLocks noGrp="1"/>
          </p:cNvSpPr>
          <p:nvPr>
            <p:ph type="body" idx="1"/>
          </p:nvPr>
        </p:nvSpPr>
        <p:spPr>
          <a:xfrm>
            <a:off x="7459666"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46" name="Google Shape;7746;p1487"/>
          <p:cNvSpPr txBox="1">
            <a:spLocks noGrp="1"/>
          </p:cNvSpPr>
          <p:nvPr>
            <p:ph type="body" idx="2"/>
          </p:nvPr>
        </p:nvSpPr>
        <p:spPr>
          <a:xfrm>
            <a:off x="7459662"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15.xml><?xml version="1.0" encoding="utf-8"?>
<p:sldLayout xmlns:a="http://schemas.openxmlformats.org/drawingml/2006/main" xmlns:r="http://schemas.openxmlformats.org/officeDocument/2006/relationships" xmlns:p="http://schemas.openxmlformats.org/presentationml/2006/main" showMasterSp="0" matchingName="1_Table of Content">
  <p:cSld name="1_Table of Content 3">
    <p:spTree>
      <p:nvGrpSpPr>
        <p:cNvPr id="1" name="Shape 7747"/>
        <p:cNvGrpSpPr/>
        <p:nvPr/>
      </p:nvGrpSpPr>
      <p:grpSpPr>
        <a:xfrm>
          <a:off x="0" y="0"/>
          <a:ext cx="0" cy="0"/>
          <a:chOff x="0" y="0"/>
          <a:chExt cx="0" cy="0"/>
        </a:xfrm>
      </p:grpSpPr>
      <p:sp>
        <p:nvSpPr>
          <p:cNvPr id="7748" name="Google Shape;7748;p1488"/>
          <p:cNvSpPr/>
          <p:nvPr/>
        </p:nvSpPr>
        <p:spPr>
          <a:xfrm>
            <a:off x="-10584" y="6620934"/>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Arial"/>
              <a:ea typeface="Arial"/>
              <a:cs typeface="Arial"/>
              <a:sym typeface="Arial"/>
            </a:endParaRPr>
          </a:p>
        </p:txBody>
      </p:sp>
      <p:sp>
        <p:nvSpPr>
          <p:cNvPr id="7749" name="Google Shape;7749;p1488"/>
          <p:cNvSpPr txBox="1">
            <a:spLocks noGrp="1"/>
          </p:cNvSpPr>
          <p:nvPr>
            <p:ph type="title"/>
          </p:nvPr>
        </p:nvSpPr>
        <p:spPr>
          <a:xfrm>
            <a:off x="218115" y="224841"/>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50" name="Google Shape;7750;p1488"/>
          <p:cNvSpPr txBox="1">
            <a:spLocks noGrp="1"/>
          </p:cNvSpPr>
          <p:nvPr>
            <p:ph type="body" idx="1"/>
          </p:nvPr>
        </p:nvSpPr>
        <p:spPr>
          <a:xfrm>
            <a:off x="218115" y="917198"/>
            <a:ext cx="11715725" cy="4958671"/>
          </a:xfrm>
          <a:prstGeom prst="rect">
            <a:avLst/>
          </a:prstGeom>
          <a:noFill/>
          <a:ln>
            <a:noFill/>
          </a:ln>
        </p:spPr>
        <p:txBody>
          <a:bodyPr spcFirstLastPara="1" wrap="square" lIns="91425" tIns="45700" rIns="91425" bIns="45700" anchor="t" anchorCtr="0">
            <a:noAutofit/>
          </a:bodyPr>
          <a:lstStyle>
            <a:lvl1pPr marL="457200" lvl="0" indent="-347155" algn="l">
              <a:lnSpc>
                <a:spcPct val="100000"/>
              </a:lnSpc>
              <a:spcBef>
                <a:spcPts val="1000"/>
              </a:spcBef>
              <a:spcAft>
                <a:spcPts val="0"/>
              </a:spcAft>
              <a:buSzPts val="1867"/>
              <a:buFont typeface="Noto Sans Symbols"/>
              <a:buChar char="▪"/>
              <a:defRPr sz="1867" b="1"/>
            </a:lvl1pPr>
            <a:lvl2pPr marL="914400" lvl="1" indent="-347155" algn="l">
              <a:lnSpc>
                <a:spcPct val="100000"/>
              </a:lnSpc>
              <a:spcBef>
                <a:spcPts val="1000"/>
              </a:spcBef>
              <a:spcAft>
                <a:spcPts val="0"/>
              </a:spcAft>
              <a:buSzPts val="1867"/>
              <a:buFont typeface="Arial"/>
              <a:buChar char="̶"/>
              <a:defRPr sz="1867"/>
            </a:lvl2pPr>
            <a:lvl3pPr marL="1371600" lvl="2" indent="-347155" algn="l">
              <a:lnSpc>
                <a:spcPct val="100000"/>
              </a:lnSpc>
              <a:spcBef>
                <a:spcPts val="1000"/>
              </a:spcBef>
              <a:spcAft>
                <a:spcPts val="0"/>
              </a:spcAft>
              <a:buSzPts val="1867"/>
              <a:buFont typeface="Arial"/>
              <a:buChar char="•"/>
              <a:defRPr sz="1867"/>
            </a:lvl3pPr>
            <a:lvl4pPr marL="1828800" lvl="3" indent="-347155" algn="l">
              <a:lnSpc>
                <a:spcPct val="100000"/>
              </a:lnSpc>
              <a:spcBef>
                <a:spcPts val="1000"/>
              </a:spcBef>
              <a:spcAft>
                <a:spcPts val="0"/>
              </a:spcAft>
              <a:buSzPts val="1867"/>
              <a:buFont typeface="Noto Sans Symbols"/>
              <a:buChar char="✔"/>
              <a:defRPr sz="1867"/>
            </a:lvl4pPr>
            <a:lvl5pPr marL="2286000" lvl="4" indent="-347155"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51" name="Google Shape;7751;p1488"/>
          <p:cNvSpPr txBox="1">
            <a:spLocks noGrp="1"/>
          </p:cNvSpPr>
          <p:nvPr>
            <p:ph type="body" idx="2"/>
          </p:nvPr>
        </p:nvSpPr>
        <p:spPr>
          <a:xfrm>
            <a:off x="3858938" y="5969002"/>
            <a:ext cx="8074903" cy="649817"/>
          </a:xfrm>
          <a:prstGeom prst="rect">
            <a:avLst/>
          </a:prstGeom>
          <a:noFill/>
          <a:ln>
            <a:noFill/>
          </a:ln>
        </p:spPr>
        <p:txBody>
          <a:bodyPr spcFirstLastPara="1" wrap="square" lIns="91425" tIns="45700" rIns="91425" bIns="45700" anchor="b" anchorCtr="0">
            <a:noAutofit/>
          </a:bodyPr>
          <a:lstStyle>
            <a:lvl1pPr marL="457200" lvl="0" indent="-313246"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52" name="Google Shape;7752;p148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7753" name="Google Shape;7753;p1488"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2" y="5969001"/>
            <a:ext cx="3704343" cy="651933"/>
          </a:xfrm>
          <a:prstGeom prst="rect">
            <a:avLst/>
          </a:prstGeom>
          <a:noFill/>
          <a:ln>
            <a:noFill/>
          </a:ln>
        </p:spPr>
      </p:pic>
    </p:spTree>
  </p:cSld>
  <p:clrMapOvr>
    <a:masterClrMapping/>
  </p:clrMapOvr>
</p:sldLayout>
</file>

<file path=ppt/slideLayouts/slideLayout2516.xml><?xml version="1.0" encoding="utf-8"?>
<p:sldLayout xmlns:a="http://schemas.openxmlformats.org/drawingml/2006/main" xmlns:r="http://schemas.openxmlformats.org/officeDocument/2006/relationships" xmlns:p="http://schemas.openxmlformats.org/presentationml/2006/main" matchingName="3_Breaker-4">
  <p:cSld name="3_Breaker-4 2">
    <p:spTree>
      <p:nvGrpSpPr>
        <p:cNvPr id="1" name="Shape 7754"/>
        <p:cNvGrpSpPr/>
        <p:nvPr/>
      </p:nvGrpSpPr>
      <p:grpSpPr>
        <a:xfrm>
          <a:off x="0" y="0"/>
          <a:ext cx="0" cy="0"/>
          <a:chOff x="0" y="0"/>
          <a:chExt cx="0" cy="0"/>
        </a:xfrm>
      </p:grpSpPr>
      <p:pic>
        <p:nvPicPr>
          <p:cNvPr id="7755" name="Google Shape;7755;p1489"/>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7756" name="Google Shape;7756;p1489"/>
          <p:cNvPicPr preferRelativeResize="0"/>
          <p:nvPr/>
        </p:nvPicPr>
        <p:blipFill rotWithShape="1">
          <a:blip r:embed="rId3">
            <a:alphaModFix/>
          </a:blip>
          <a:srcRect/>
          <a:stretch/>
        </p:blipFill>
        <p:spPr>
          <a:xfrm>
            <a:off x="10425153" y="5894636"/>
            <a:ext cx="1312781" cy="562270"/>
          </a:xfrm>
          <a:prstGeom prst="rect">
            <a:avLst/>
          </a:prstGeom>
          <a:noFill/>
          <a:ln>
            <a:noFill/>
          </a:ln>
        </p:spPr>
      </p:pic>
      <p:sp>
        <p:nvSpPr>
          <p:cNvPr id="7757" name="Google Shape;7757;p1489"/>
          <p:cNvSpPr txBox="1">
            <a:spLocks noGrp="1"/>
          </p:cNvSpPr>
          <p:nvPr>
            <p:ph type="body" idx="1"/>
          </p:nvPr>
        </p:nvSpPr>
        <p:spPr>
          <a:xfrm>
            <a:off x="7459666"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58" name="Google Shape;7758;p1489"/>
          <p:cNvSpPr txBox="1">
            <a:spLocks noGrp="1"/>
          </p:cNvSpPr>
          <p:nvPr>
            <p:ph type="body" idx="2"/>
          </p:nvPr>
        </p:nvSpPr>
        <p:spPr>
          <a:xfrm>
            <a:off x="7459662"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17.xml><?xml version="1.0" encoding="utf-8"?>
<p:sldLayout xmlns:a="http://schemas.openxmlformats.org/drawingml/2006/main" xmlns:r="http://schemas.openxmlformats.org/officeDocument/2006/relationships" xmlns:p="http://schemas.openxmlformats.org/presentationml/2006/main" matchingName="Section Header">
  <p:cSld name="Section Header 2">
    <p:spTree>
      <p:nvGrpSpPr>
        <p:cNvPr id="1" name="Shape 7759"/>
        <p:cNvGrpSpPr/>
        <p:nvPr/>
      </p:nvGrpSpPr>
      <p:grpSpPr>
        <a:xfrm>
          <a:off x="0" y="0"/>
          <a:ext cx="0" cy="0"/>
          <a:chOff x="0" y="0"/>
          <a:chExt cx="0" cy="0"/>
        </a:xfrm>
      </p:grpSpPr>
      <p:sp>
        <p:nvSpPr>
          <p:cNvPr id="7760" name="Google Shape;7760;p1490"/>
          <p:cNvSpPr txBox="1">
            <a:spLocks noGrp="1"/>
          </p:cNvSpPr>
          <p:nvPr>
            <p:ph type="title"/>
          </p:nvPr>
        </p:nvSpPr>
        <p:spPr>
          <a:xfrm>
            <a:off x="963084" y="4406904"/>
            <a:ext cx="10363200" cy="1362075"/>
          </a:xfrm>
          <a:prstGeom prst="rect">
            <a:avLst/>
          </a:prstGeom>
          <a:noFill/>
          <a:ln>
            <a:noFill/>
          </a:ln>
        </p:spPr>
        <p:txBody>
          <a:bodyPr spcFirstLastPara="1" wrap="square" lIns="91425" tIns="45700" rIns="91425" bIns="45700" anchor="t" anchorCtr="0">
            <a:noAutofit/>
          </a:bodyPr>
          <a:lstStyle>
            <a:lvl1pPr lvl="0" algn="l">
              <a:lnSpc>
                <a:spcPct val="100000"/>
              </a:lnSpc>
              <a:spcBef>
                <a:spcPts val="0"/>
              </a:spcBef>
              <a:spcAft>
                <a:spcPts val="0"/>
              </a:spcAft>
              <a:buClr>
                <a:schemeClr val="accent1"/>
              </a:buClr>
              <a:buSzPts val="4000"/>
              <a:buFont typeface="Calibri"/>
              <a:buNone/>
              <a:defRPr sz="4000"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61" name="Google Shape;7761;p1490"/>
          <p:cNvSpPr txBox="1">
            <a:spLocks noGrp="1"/>
          </p:cNvSpPr>
          <p:nvPr>
            <p:ph type="body" idx="1"/>
          </p:nvPr>
        </p:nvSpPr>
        <p:spPr>
          <a:xfrm>
            <a:off x="963084" y="2906714"/>
            <a:ext cx="10363200" cy="1500187"/>
          </a:xfrm>
          <a:prstGeom prst="rect">
            <a:avLst/>
          </a:prstGeom>
          <a:noFill/>
          <a:ln>
            <a:noFill/>
          </a:ln>
        </p:spPr>
        <p:txBody>
          <a:bodyPr spcFirstLastPara="1" wrap="square" lIns="91425" tIns="45700" rIns="91425" bIns="45700" anchor="b" anchorCtr="0">
            <a:noAutofit/>
          </a:bodyPr>
          <a:lstStyle>
            <a:lvl1pPr marL="457200" lvl="0" indent="-228600" algn="l">
              <a:lnSpc>
                <a:spcPct val="100000"/>
              </a:lnSpc>
              <a:spcBef>
                <a:spcPts val="1000"/>
              </a:spcBef>
              <a:spcAft>
                <a:spcPts val="0"/>
              </a:spcAft>
              <a:buSzPts val="2000"/>
              <a:buNone/>
              <a:defRPr sz="2000">
                <a:solidFill>
                  <a:srgbClr val="919497"/>
                </a:solidFill>
              </a:defRPr>
            </a:lvl1pPr>
            <a:lvl2pPr marL="914400" lvl="1" indent="-228600" algn="l">
              <a:lnSpc>
                <a:spcPct val="100000"/>
              </a:lnSpc>
              <a:spcBef>
                <a:spcPts val="1000"/>
              </a:spcBef>
              <a:spcAft>
                <a:spcPts val="0"/>
              </a:spcAft>
              <a:buSzPts val="1800"/>
              <a:buNone/>
              <a:defRPr sz="1800">
                <a:solidFill>
                  <a:srgbClr val="919497"/>
                </a:solidFill>
              </a:defRPr>
            </a:lvl2pPr>
            <a:lvl3pPr marL="1371600" lvl="2" indent="-228600" algn="l">
              <a:lnSpc>
                <a:spcPct val="100000"/>
              </a:lnSpc>
              <a:spcBef>
                <a:spcPts val="1000"/>
              </a:spcBef>
              <a:spcAft>
                <a:spcPts val="0"/>
              </a:spcAft>
              <a:buSzPts val="1600"/>
              <a:buNone/>
              <a:defRPr sz="1600">
                <a:solidFill>
                  <a:srgbClr val="919497"/>
                </a:solidFill>
              </a:defRPr>
            </a:lvl3pPr>
            <a:lvl4pPr marL="1828800" lvl="3" indent="-228600" algn="l">
              <a:lnSpc>
                <a:spcPct val="100000"/>
              </a:lnSpc>
              <a:spcBef>
                <a:spcPts val="1000"/>
              </a:spcBef>
              <a:spcAft>
                <a:spcPts val="0"/>
              </a:spcAft>
              <a:buSzPts val="1400"/>
              <a:buNone/>
              <a:defRPr sz="1400">
                <a:solidFill>
                  <a:srgbClr val="919497"/>
                </a:solidFill>
              </a:defRPr>
            </a:lvl4pPr>
            <a:lvl5pPr marL="2286000" lvl="4" indent="-228600" algn="l">
              <a:lnSpc>
                <a:spcPct val="100000"/>
              </a:lnSpc>
              <a:spcBef>
                <a:spcPts val="1000"/>
              </a:spcBef>
              <a:spcAft>
                <a:spcPts val="0"/>
              </a:spcAft>
              <a:buSzPts val="1400"/>
              <a:buNone/>
              <a:defRPr sz="1400">
                <a:solidFill>
                  <a:srgbClr val="919497"/>
                </a:solidFill>
              </a:defRPr>
            </a:lvl5pPr>
            <a:lvl6pPr marL="2743200" lvl="5" indent="-228600" algn="l">
              <a:lnSpc>
                <a:spcPct val="90000"/>
              </a:lnSpc>
              <a:spcBef>
                <a:spcPts val="1000"/>
              </a:spcBef>
              <a:spcAft>
                <a:spcPts val="0"/>
              </a:spcAft>
              <a:buClr>
                <a:srgbClr val="919497"/>
              </a:buClr>
              <a:buSzPts val="1400"/>
              <a:buNone/>
              <a:defRPr sz="1400">
                <a:solidFill>
                  <a:srgbClr val="919497"/>
                </a:solidFill>
              </a:defRPr>
            </a:lvl6pPr>
            <a:lvl7pPr marL="3200400" lvl="6" indent="-228600" algn="l">
              <a:lnSpc>
                <a:spcPct val="90000"/>
              </a:lnSpc>
              <a:spcBef>
                <a:spcPts val="500"/>
              </a:spcBef>
              <a:spcAft>
                <a:spcPts val="0"/>
              </a:spcAft>
              <a:buClr>
                <a:srgbClr val="919497"/>
              </a:buClr>
              <a:buSzPts val="1400"/>
              <a:buNone/>
              <a:defRPr sz="1400">
                <a:solidFill>
                  <a:srgbClr val="919497"/>
                </a:solidFill>
              </a:defRPr>
            </a:lvl7pPr>
            <a:lvl8pPr marL="3657600" lvl="7" indent="-228600" algn="l">
              <a:lnSpc>
                <a:spcPct val="90000"/>
              </a:lnSpc>
              <a:spcBef>
                <a:spcPts val="500"/>
              </a:spcBef>
              <a:spcAft>
                <a:spcPts val="0"/>
              </a:spcAft>
              <a:buClr>
                <a:srgbClr val="919497"/>
              </a:buClr>
              <a:buSzPts val="1400"/>
              <a:buNone/>
              <a:defRPr sz="1400">
                <a:solidFill>
                  <a:srgbClr val="919497"/>
                </a:solidFill>
              </a:defRPr>
            </a:lvl8pPr>
            <a:lvl9pPr marL="4114800" lvl="8" indent="-228600" algn="l">
              <a:lnSpc>
                <a:spcPct val="90000"/>
              </a:lnSpc>
              <a:spcBef>
                <a:spcPts val="500"/>
              </a:spcBef>
              <a:spcAft>
                <a:spcPts val="0"/>
              </a:spcAft>
              <a:buClr>
                <a:srgbClr val="919497"/>
              </a:buClr>
              <a:buSzPts val="1400"/>
              <a:buNone/>
              <a:defRPr sz="1400">
                <a:solidFill>
                  <a:srgbClr val="919497"/>
                </a:solidFill>
              </a:defRPr>
            </a:lvl9pPr>
          </a:lstStyle>
          <a:p>
            <a:endParaRPr/>
          </a:p>
        </p:txBody>
      </p:sp>
      <p:sp>
        <p:nvSpPr>
          <p:cNvPr id="7762" name="Google Shape;7762;p1490"/>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7763" name="Google Shape;7763;p14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64" name="Google Shape;7764;p149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518.xml><?xml version="1.0" encoding="utf-8"?>
<p:sldLayout xmlns:a="http://schemas.openxmlformats.org/drawingml/2006/main" xmlns:r="http://schemas.openxmlformats.org/officeDocument/2006/relationships" xmlns:p="http://schemas.openxmlformats.org/presentationml/2006/main" matchingName="Content with Caption">
  <p:cSld name="Content with Caption 2">
    <p:spTree>
      <p:nvGrpSpPr>
        <p:cNvPr id="1" name="Shape 7765"/>
        <p:cNvGrpSpPr/>
        <p:nvPr/>
      </p:nvGrpSpPr>
      <p:grpSpPr>
        <a:xfrm>
          <a:off x="0" y="0"/>
          <a:ext cx="0" cy="0"/>
          <a:chOff x="0" y="0"/>
          <a:chExt cx="0" cy="0"/>
        </a:xfrm>
      </p:grpSpPr>
      <p:sp>
        <p:nvSpPr>
          <p:cNvPr id="7766" name="Google Shape;7766;p1491"/>
          <p:cNvSpPr txBox="1">
            <a:spLocks noGrp="1"/>
          </p:cNvSpPr>
          <p:nvPr>
            <p:ph type="title"/>
          </p:nvPr>
        </p:nvSpPr>
        <p:spPr>
          <a:xfrm>
            <a:off x="609605" y="273052"/>
            <a:ext cx="4011084" cy="116205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2000"/>
              <a:buFont typeface="Calibri"/>
              <a:buNone/>
              <a:defRPr sz="2000"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67" name="Google Shape;7767;p1491"/>
          <p:cNvSpPr txBox="1">
            <a:spLocks noGrp="1"/>
          </p:cNvSpPr>
          <p:nvPr>
            <p:ph type="body" idx="1"/>
          </p:nvPr>
        </p:nvSpPr>
        <p:spPr>
          <a:xfrm>
            <a:off x="4766734" y="273055"/>
            <a:ext cx="6815667" cy="5853113"/>
          </a:xfrm>
          <a:prstGeom prst="rect">
            <a:avLst/>
          </a:prstGeom>
          <a:noFill/>
          <a:ln>
            <a:noFill/>
          </a:ln>
        </p:spPr>
        <p:txBody>
          <a:bodyPr spcFirstLastPara="1" wrap="square" lIns="91425" tIns="45700" rIns="91425" bIns="45700" anchor="t" anchorCtr="0">
            <a:noAutofit/>
          </a:bodyPr>
          <a:lstStyle>
            <a:lvl1pPr marL="457200" lvl="0" indent="-431800" algn="l">
              <a:lnSpc>
                <a:spcPct val="100000"/>
              </a:lnSpc>
              <a:spcBef>
                <a:spcPts val="1000"/>
              </a:spcBef>
              <a:spcAft>
                <a:spcPts val="0"/>
              </a:spcAft>
              <a:buSzPts val="3200"/>
              <a:buChar char="•"/>
              <a:defRPr sz="3200"/>
            </a:lvl1pPr>
            <a:lvl2pPr marL="914400" lvl="1" indent="-406400" algn="l">
              <a:lnSpc>
                <a:spcPct val="100000"/>
              </a:lnSpc>
              <a:spcBef>
                <a:spcPts val="1000"/>
              </a:spcBef>
              <a:spcAft>
                <a:spcPts val="0"/>
              </a:spcAft>
              <a:buSzPts val="2800"/>
              <a:buChar char="•"/>
              <a:defRPr sz="2800"/>
            </a:lvl2pPr>
            <a:lvl3pPr marL="1371600" lvl="2" indent="-381000" algn="l">
              <a:lnSpc>
                <a:spcPct val="100000"/>
              </a:lnSpc>
              <a:spcBef>
                <a:spcPts val="1000"/>
              </a:spcBef>
              <a:spcAft>
                <a:spcPts val="0"/>
              </a:spcAft>
              <a:buSzPts val="2400"/>
              <a:buChar char="•"/>
              <a:defRPr sz="2400"/>
            </a:lvl3pPr>
            <a:lvl4pPr marL="1828800" lvl="3" indent="-355600" algn="l">
              <a:lnSpc>
                <a:spcPct val="100000"/>
              </a:lnSpc>
              <a:spcBef>
                <a:spcPts val="1000"/>
              </a:spcBef>
              <a:spcAft>
                <a:spcPts val="0"/>
              </a:spcAft>
              <a:buSzPts val="2000"/>
              <a:buChar char="•"/>
              <a:defRPr sz="2000"/>
            </a:lvl4pPr>
            <a:lvl5pPr marL="2286000" lvl="4" indent="-355600" algn="l">
              <a:lnSpc>
                <a:spcPct val="100000"/>
              </a:lnSpc>
              <a:spcBef>
                <a:spcPts val="1000"/>
              </a:spcBef>
              <a:spcAft>
                <a:spcPts val="0"/>
              </a:spcAft>
              <a:buSzPts val="2000"/>
              <a:buChar char="•"/>
              <a:defRPr sz="2000"/>
            </a:lvl5pPr>
            <a:lvl6pPr marL="2743200" lvl="5" indent="-355600" algn="l">
              <a:lnSpc>
                <a:spcPct val="90000"/>
              </a:lnSpc>
              <a:spcBef>
                <a:spcPts val="10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7768" name="Google Shape;7768;p1491"/>
          <p:cNvSpPr txBox="1">
            <a:spLocks noGrp="1"/>
          </p:cNvSpPr>
          <p:nvPr>
            <p:ph type="body" idx="2"/>
          </p:nvPr>
        </p:nvSpPr>
        <p:spPr>
          <a:xfrm>
            <a:off x="609605" y="1435104"/>
            <a:ext cx="4011084" cy="46910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400"/>
              <a:buNone/>
              <a:defRPr sz="1400"/>
            </a:lvl1pPr>
            <a:lvl2pPr marL="914400" lvl="1" indent="-228600" algn="l">
              <a:lnSpc>
                <a:spcPct val="100000"/>
              </a:lnSpc>
              <a:spcBef>
                <a:spcPts val="1000"/>
              </a:spcBef>
              <a:spcAft>
                <a:spcPts val="0"/>
              </a:spcAft>
              <a:buSzPts val="1200"/>
              <a:buNone/>
              <a:defRPr sz="1200"/>
            </a:lvl2pPr>
            <a:lvl3pPr marL="1371600" lvl="2" indent="-228600" algn="l">
              <a:lnSpc>
                <a:spcPct val="100000"/>
              </a:lnSpc>
              <a:spcBef>
                <a:spcPts val="1000"/>
              </a:spcBef>
              <a:spcAft>
                <a:spcPts val="0"/>
              </a:spcAft>
              <a:buSzPts val="1000"/>
              <a:buNone/>
              <a:defRPr sz="1000"/>
            </a:lvl3pPr>
            <a:lvl4pPr marL="1828800" lvl="3" indent="-228600" algn="l">
              <a:lnSpc>
                <a:spcPct val="100000"/>
              </a:lnSpc>
              <a:spcBef>
                <a:spcPts val="1000"/>
              </a:spcBef>
              <a:spcAft>
                <a:spcPts val="0"/>
              </a:spcAft>
              <a:buSzPts val="900"/>
              <a:buNone/>
              <a:defRPr sz="900"/>
            </a:lvl4pPr>
            <a:lvl5pPr marL="2286000" lvl="4" indent="-228600" algn="l">
              <a:lnSpc>
                <a:spcPct val="100000"/>
              </a:lnSpc>
              <a:spcBef>
                <a:spcPts val="1000"/>
              </a:spcBef>
              <a:spcAft>
                <a:spcPts val="0"/>
              </a:spcAft>
              <a:buSzPts val="900"/>
              <a:buNone/>
              <a:defRPr sz="900"/>
            </a:lvl5pPr>
            <a:lvl6pPr marL="2743200" lvl="5" indent="-228600" algn="l">
              <a:lnSpc>
                <a:spcPct val="90000"/>
              </a:lnSpc>
              <a:spcBef>
                <a:spcPts val="1000"/>
              </a:spcBef>
              <a:spcAft>
                <a:spcPts val="0"/>
              </a:spcAft>
              <a:buClr>
                <a:schemeClr val="dk1"/>
              </a:buClr>
              <a:buSzPts val="900"/>
              <a:buNone/>
              <a:defRPr sz="900"/>
            </a:lvl6pPr>
            <a:lvl7pPr marL="3200400" lvl="6" indent="-228600" algn="l">
              <a:lnSpc>
                <a:spcPct val="90000"/>
              </a:lnSpc>
              <a:spcBef>
                <a:spcPts val="500"/>
              </a:spcBef>
              <a:spcAft>
                <a:spcPts val="0"/>
              </a:spcAft>
              <a:buClr>
                <a:schemeClr val="dk1"/>
              </a:buClr>
              <a:buSzPts val="900"/>
              <a:buNone/>
              <a:defRPr sz="900"/>
            </a:lvl7pPr>
            <a:lvl8pPr marL="3657600" lvl="7" indent="-228600" algn="l">
              <a:lnSpc>
                <a:spcPct val="90000"/>
              </a:lnSpc>
              <a:spcBef>
                <a:spcPts val="500"/>
              </a:spcBef>
              <a:spcAft>
                <a:spcPts val="0"/>
              </a:spcAft>
              <a:buClr>
                <a:schemeClr val="dk1"/>
              </a:buClr>
              <a:buSzPts val="900"/>
              <a:buNone/>
              <a:defRPr sz="900"/>
            </a:lvl8pPr>
            <a:lvl9pPr marL="4114800" lvl="8" indent="-228600" algn="l">
              <a:lnSpc>
                <a:spcPct val="90000"/>
              </a:lnSpc>
              <a:spcBef>
                <a:spcPts val="500"/>
              </a:spcBef>
              <a:spcAft>
                <a:spcPts val="0"/>
              </a:spcAft>
              <a:buClr>
                <a:schemeClr val="dk1"/>
              </a:buClr>
              <a:buSzPts val="900"/>
              <a:buNone/>
              <a:defRPr sz="900"/>
            </a:lvl9pPr>
          </a:lstStyle>
          <a:p>
            <a:endParaRPr/>
          </a:p>
        </p:txBody>
      </p:sp>
      <p:sp>
        <p:nvSpPr>
          <p:cNvPr id="7769" name="Google Shape;7769;p1491"/>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7770" name="Google Shape;7770;p149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71" name="Google Shape;7771;p149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519.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4">
    <p:spTree>
      <p:nvGrpSpPr>
        <p:cNvPr id="1" name="Shape 7772"/>
        <p:cNvGrpSpPr/>
        <p:nvPr/>
      </p:nvGrpSpPr>
      <p:grpSpPr>
        <a:xfrm>
          <a:off x="0" y="0"/>
          <a:ext cx="0" cy="0"/>
          <a:chOff x="0" y="0"/>
          <a:chExt cx="0" cy="0"/>
        </a:xfrm>
      </p:grpSpPr>
      <p:sp>
        <p:nvSpPr>
          <p:cNvPr id="7773" name="Google Shape;7773;p1492"/>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774" name="Google Shape;7774;p1492"/>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7775" name="Google Shape;7775;p1492"/>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76" name="Google Shape;7776;p1492"/>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7777" name="Google Shape;7777;p1492"/>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78" name="Google Shape;7778;p1492"/>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779" name="Google Shape;7779;p1492"/>
          <p:cNvCxnSpPr/>
          <p:nvPr/>
        </p:nvCxnSpPr>
        <p:spPr>
          <a:xfrm>
            <a:off x="11311725" y="6447273"/>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7780" name="Google Shape;7780;p1492"/>
          <p:cNvSpPr txBox="1">
            <a:spLocks noGrp="1"/>
          </p:cNvSpPr>
          <p:nvPr>
            <p:ph type="sldNum" idx="12"/>
          </p:nvPr>
        </p:nvSpPr>
        <p:spPr>
          <a:xfrm>
            <a:off x="11202595" y="6454534"/>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7781" name="Google Shape;7781;p1492"/>
          <p:cNvPicPr preferRelativeResize="0"/>
          <p:nvPr/>
        </p:nvPicPr>
        <p:blipFill rotWithShape="1">
          <a:blip r:embed="rId2">
            <a:alphaModFix/>
          </a:blip>
          <a:srcRect/>
          <a:stretch/>
        </p:blipFill>
        <p:spPr>
          <a:xfrm>
            <a:off x="9596462" y="6492240"/>
            <a:ext cx="1606135" cy="229238"/>
          </a:xfrm>
          <a:prstGeom prst="rect">
            <a:avLst/>
          </a:prstGeom>
          <a:noFill/>
          <a:ln>
            <a:noFill/>
          </a:ln>
        </p:spPr>
      </p:pic>
    </p:spTree>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matchingName="Cover">
  <p:cSld name="Cover 13 2">
    <p:spTree>
      <p:nvGrpSpPr>
        <p:cNvPr id="1" name="Shape 11444"/>
        <p:cNvGrpSpPr/>
        <p:nvPr/>
      </p:nvGrpSpPr>
      <p:grpSpPr>
        <a:xfrm>
          <a:off x="0" y="0"/>
          <a:ext cx="0" cy="0"/>
          <a:chOff x="0" y="0"/>
          <a:chExt cx="0" cy="0"/>
        </a:xfrm>
      </p:grpSpPr>
      <p:sp>
        <p:nvSpPr>
          <p:cNvPr id="11445" name="Google Shape;11445;p1556"/>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46" name="Google Shape;11446;p1556"/>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447" name="Google Shape;11447;p1556"/>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1448" name="Google Shape;11448;p1556"/>
          <p:cNvSpPr>
            <a:spLocks noGrp="1"/>
          </p:cNvSpPr>
          <p:nvPr>
            <p:ph type="pic" idx="2"/>
          </p:nvPr>
        </p:nvSpPr>
        <p:spPr>
          <a:xfrm>
            <a:off x="7118684" y="233915"/>
            <a:ext cx="5073316" cy="5943600"/>
          </a:xfrm>
          <a:prstGeom prst="rect">
            <a:avLst/>
          </a:prstGeom>
          <a:noFill/>
          <a:ln>
            <a:noFill/>
          </a:ln>
        </p:spPr>
      </p:sp>
      <p:grpSp>
        <p:nvGrpSpPr>
          <p:cNvPr id="11449" name="Google Shape;11449;p1556"/>
          <p:cNvGrpSpPr/>
          <p:nvPr/>
        </p:nvGrpSpPr>
        <p:grpSpPr>
          <a:xfrm>
            <a:off x="0" y="5020348"/>
            <a:ext cx="12192000" cy="1837653"/>
            <a:chOff x="0" y="5020348"/>
            <a:chExt cx="12192000" cy="1837653"/>
          </a:xfrm>
        </p:grpSpPr>
        <p:sp>
          <p:nvSpPr>
            <p:cNvPr id="11450" name="Google Shape;11450;p155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51" name="Google Shape;11451;p155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452" name="Google Shape;11452;p155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520.xml><?xml version="1.0" encoding="utf-8"?>
<p:sldLayout xmlns:a="http://schemas.openxmlformats.org/drawingml/2006/main" xmlns:r="http://schemas.openxmlformats.org/officeDocument/2006/relationships" xmlns:p="http://schemas.openxmlformats.org/presentationml/2006/main" matchingName="Title and Content">
  <p:cSld name="36_Title and Content 3">
    <p:spTree>
      <p:nvGrpSpPr>
        <p:cNvPr id="1" name="Shape 7782"/>
        <p:cNvGrpSpPr/>
        <p:nvPr/>
      </p:nvGrpSpPr>
      <p:grpSpPr>
        <a:xfrm>
          <a:off x="0" y="0"/>
          <a:ext cx="0" cy="0"/>
          <a:chOff x="0" y="0"/>
          <a:chExt cx="0" cy="0"/>
        </a:xfrm>
      </p:grpSpPr>
      <p:grpSp>
        <p:nvGrpSpPr>
          <p:cNvPr id="7783" name="Google Shape;7783;p1493"/>
          <p:cNvGrpSpPr/>
          <p:nvPr/>
        </p:nvGrpSpPr>
        <p:grpSpPr>
          <a:xfrm>
            <a:off x="7191543" y="1"/>
            <a:ext cx="5000459" cy="1425992"/>
            <a:chOff x="7191542" y="1"/>
            <a:chExt cx="5000459" cy="1425992"/>
          </a:xfrm>
        </p:grpSpPr>
        <p:pic>
          <p:nvPicPr>
            <p:cNvPr id="7784" name="Google Shape;7784;p149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785" name="Google Shape;7785;p1493"/>
            <p:cNvGrpSpPr/>
            <p:nvPr/>
          </p:nvGrpSpPr>
          <p:grpSpPr>
            <a:xfrm>
              <a:off x="7191542" y="1"/>
              <a:ext cx="5000459" cy="1425992"/>
              <a:chOff x="7186272" y="0"/>
              <a:chExt cx="5005729" cy="1427495"/>
            </a:xfrm>
          </p:grpSpPr>
          <p:sp>
            <p:nvSpPr>
              <p:cNvPr id="7786" name="Google Shape;7786;p149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787" name="Google Shape;7787;p149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7788" name="Google Shape;7788;p1493"/>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89" name="Google Shape;7789;p1493"/>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90" name="Google Shape;7790;p149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791" name="Google Shape;7791;p149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792" name="Google Shape;7792;p149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21.xml><?xml version="1.0" encoding="utf-8"?>
<p:sldLayout xmlns:a="http://schemas.openxmlformats.org/drawingml/2006/main" xmlns:r="http://schemas.openxmlformats.org/officeDocument/2006/relationships" xmlns:p="http://schemas.openxmlformats.org/presentationml/2006/main" matchingName="Title and Content">
  <p:cSld name="36_Title and Content 4">
    <p:spTree>
      <p:nvGrpSpPr>
        <p:cNvPr id="1" name="Shape 7793"/>
        <p:cNvGrpSpPr/>
        <p:nvPr/>
      </p:nvGrpSpPr>
      <p:grpSpPr>
        <a:xfrm>
          <a:off x="0" y="0"/>
          <a:ext cx="0" cy="0"/>
          <a:chOff x="0" y="0"/>
          <a:chExt cx="0" cy="0"/>
        </a:xfrm>
      </p:grpSpPr>
      <p:grpSp>
        <p:nvGrpSpPr>
          <p:cNvPr id="7794" name="Google Shape;7794;p1494"/>
          <p:cNvGrpSpPr/>
          <p:nvPr/>
        </p:nvGrpSpPr>
        <p:grpSpPr>
          <a:xfrm>
            <a:off x="7191543" y="1"/>
            <a:ext cx="5000459" cy="1425992"/>
            <a:chOff x="7191542" y="1"/>
            <a:chExt cx="5000459" cy="1425992"/>
          </a:xfrm>
        </p:grpSpPr>
        <p:pic>
          <p:nvPicPr>
            <p:cNvPr id="7795" name="Google Shape;7795;p14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796" name="Google Shape;7796;p1494"/>
            <p:cNvGrpSpPr/>
            <p:nvPr/>
          </p:nvGrpSpPr>
          <p:grpSpPr>
            <a:xfrm>
              <a:off x="7191542" y="1"/>
              <a:ext cx="5000459" cy="1425992"/>
              <a:chOff x="7186272" y="0"/>
              <a:chExt cx="5005729" cy="1427495"/>
            </a:xfrm>
          </p:grpSpPr>
          <p:sp>
            <p:nvSpPr>
              <p:cNvPr id="7797" name="Google Shape;7797;p14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798" name="Google Shape;7798;p14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7799" name="Google Shape;7799;p149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800" name="Google Shape;7800;p149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801" name="Google Shape;7801;p149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802" name="Google Shape;7802;p14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803" name="Google Shape;7803;p149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22.xml><?xml version="1.0" encoding="utf-8"?>
<p:sldLayout xmlns:a="http://schemas.openxmlformats.org/drawingml/2006/main" xmlns:r="http://schemas.openxmlformats.org/officeDocument/2006/relationships" xmlns:p="http://schemas.openxmlformats.org/presentationml/2006/main" matchingName="Photo Slide">
  <p:cSld name="21_Photo Slide 4">
    <p:spTree>
      <p:nvGrpSpPr>
        <p:cNvPr id="1" name="Shape 7804"/>
        <p:cNvGrpSpPr/>
        <p:nvPr/>
      </p:nvGrpSpPr>
      <p:grpSpPr>
        <a:xfrm>
          <a:off x="0" y="0"/>
          <a:ext cx="0" cy="0"/>
          <a:chOff x="0" y="0"/>
          <a:chExt cx="0" cy="0"/>
        </a:xfrm>
      </p:grpSpPr>
      <p:sp>
        <p:nvSpPr>
          <p:cNvPr id="7805" name="Google Shape;7805;p1495"/>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806" name="Google Shape;7806;p149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807" name="Google Shape;7807;p1495"/>
          <p:cNvGrpSpPr/>
          <p:nvPr/>
        </p:nvGrpSpPr>
        <p:grpSpPr>
          <a:xfrm>
            <a:off x="0" y="5379427"/>
            <a:ext cx="2807368" cy="753891"/>
            <a:chOff x="0" y="5379426"/>
            <a:chExt cx="2807368" cy="753891"/>
          </a:xfrm>
        </p:grpSpPr>
        <p:sp>
          <p:nvSpPr>
            <p:cNvPr id="7808" name="Google Shape;7808;p149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809" name="Google Shape;7809;p149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7810" name="Google Shape;7810;p1495"/>
          <p:cNvSpPr>
            <a:spLocks noGrp="1"/>
          </p:cNvSpPr>
          <p:nvPr>
            <p:ph type="pic" idx="2"/>
          </p:nvPr>
        </p:nvSpPr>
        <p:spPr>
          <a:xfrm>
            <a:off x="2807368" y="457202"/>
            <a:ext cx="8915400" cy="5943598"/>
          </a:xfrm>
          <a:prstGeom prst="rect">
            <a:avLst/>
          </a:prstGeom>
          <a:noFill/>
          <a:ln>
            <a:noFill/>
          </a:ln>
        </p:spPr>
      </p:sp>
      <p:pic>
        <p:nvPicPr>
          <p:cNvPr id="7811" name="Google Shape;7811;p1495"/>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2523.xml><?xml version="1.0" encoding="utf-8"?>
<p:sldLayout xmlns:a="http://schemas.openxmlformats.org/drawingml/2006/main" xmlns:r="http://schemas.openxmlformats.org/officeDocument/2006/relationships" xmlns:p="http://schemas.openxmlformats.org/presentationml/2006/main" matchingName="Photo Slide">
  <p:cSld name="37_Photo Slide">
    <p:spTree>
      <p:nvGrpSpPr>
        <p:cNvPr id="1" name="Shape 7812"/>
        <p:cNvGrpSpPr/>
        <p:nvPr/>
      </p:nvGrpSpPr>
      <p:grpSpPr>
        <a:xfrm>
          <a:off x="0" y="0"/>
          <a:ext cx="0" cy="0"/>
          <a:chOff x="0" y="0"/>
          <a:chExt cx="0" cy="0"/>
        </a:xfrm>
      </p:grpSpPr>
      <p:sp>
        <p:nvSpPr>
          <p:cNvPr id="7813" name="Google Shape;7813;p1496"/>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814" name="Google Shape;7814;p149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815" name="Google Shape;7815;p1496"/>
          <p:cNvGrpSpPr/>
          <p:nvPr/>
        </p:nvGrpSpPr>
        <p:grpSpPr>
          <a:xfrm>
            <a:off x="0" y="5379427"/>
            <a:ext cx="2807368" cy="753891"/>
            <a:chOff x="0" y="5379426"/>
            <a:chExt cx="2807368" cy="753891"/>
          </a:xfrm>
        </p:grpSpPr>
        <p:sp>
          <p:nvSpPr>
            <p:cNvPr id="7816" name="Google Shape;7816;p149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817" name="Google Shape;7817;p149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7818" name="Google Shape;7818;p1496"/>
          <p:cNvSpPr>
            <a:spLocks noGrp="1"/>
          </p:cNvSpPr>
          <p:nvPr>
            <p:ph type="pic" idx="2"/>
          </p:nvPr>
        </p:nvSpPr>
        <p:spPr>
          <a:xfrm>
            <a:off x="2807368" y="457202"/>
            <a:ext cx="8915400" cy="5943598"/>
          </a:xfrm>
          <a:prstGeom prst="rect">
            <a:avLst/>
          </a:prstGeom>
          <a:noFill/>
          <a:ln>
            <a:noFill/>
          </a:ln>
        </p:spPr>
      </p:sp>
      <p:pic>
        <p:nvPicPr>
          <p:cNvPr id="7819" name="Google Shape;7819;p1496"/>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2524.xml><?xml version="1.0" encoding="utf-8"?>
<p:sldLayout xmlns:a="http://schemas.openxmlformats.org/drawingml/2006/main" xmlns:r="http://schemas.openxmlformats.org/officeDocument/2006/relationships" xmlns:p="http://schemas.openxmlformats.org/presentationml/2006/main" matchingName="Photo Slide">
  <p:cSld name="21_Photo Slide 5">
    <p:spTree>
      <p:nvGrpSpPr>
        <p:cNvPr id="1" name="Shape 7820"/>
        <p:cNvGrpSpPr/>
        <p:nvPr/>
      </p:nvGrpSpPr>
      <p:grpSpPr>
        <a:xfrm>
          <a:off x="0" y="0"/>
          <a:ext cx="0" cy="0"/>
          <a:chOff x="0" y="0"/>
          <a:chExt cx="0" cy="0"/>
        </a:xfrm>
      </p:grpSpPr>
      <p:sp>
        <p:nvSpPr>
          <p:cNvPr id="7821" name="Google Shape;7821;p1497"/>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822" name="Google Shape;7822;p149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823" name="Google Shape;7823;p1497"/>
          <p:cNvGrpSpPr/>
          <p:nvPr/>
        </p:nvGrpSpPr>
        <p:grpSpPr>
          <a:xfrm>
            <a:off x="0" y="5379427"/>
            <a:ext cx="2807368" cy="753891"/>
            <a:chOff x="0" y="5379426"/>
            <a:chExt cx="2807368" cy="753891"/>
          </a:xfrm>
        </p:grpSpPr>
        <p:sp>
          <p:nvSpPr>
            <p:cNvPr id="7824" name="Google Shape;7824;p149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825" name="Google Shape;7825;p149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7826" name="Google Shape;7826;p1497"/>
          <p:cNvSpPr>
            <a:spLocks noGrp="1"/>
          </p:cNvSpPr>
          <p:nvPr>
            <p:ph type="pic" idx="2"/>
          </p:nvPr>
        </p:nvSpPr>
        <p:spPr>
          <a:xfrm>
            <a:off x="2807368" y="457202"/>
            <a:ext cx="8915400" cy="5943598"/>
          </a:xfrm>
          <a:prstGeom prst="rect">
            <a:avLst/>
          </a:prstGeom>
          <a:noFill/>
          <a:ln>
            <a:noFill/>
          </a:ln>
        </p:spPr>
      </p:sp>
      <p:pic>
        <p:nvPicPr>
          <p:cNvPr id="7827" name="Google Shape;7827;p1497"/>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2525.xml><?xml version="1.0" encoding="utf-8"?>
<p:sldLayout xmlns:a="http://schemas.openxmlformats.org/drawingml/2006/main" xmlns:r="http://schemas.openxmlformats.org/officeDocument/2006/relationships" xmlns:p="http://schemas.openxmlformats.org/presentationml/2006/main" showMasterSp="0" matchingName="3_EVERYDAY - CONTENT ONLY">
  <p:cSld name="3_EVERYDAY - CONTENT ONLY">
    <p:spTree>
      <p:nvGrpSpPr>
        <p:cNvPr id="1" name="Shape 7828"/>
        <p:cNvGrpSpPr/>
        <p:nvPr/>
      </p:nvGrpSpPr>
      <p:grpSpPr>
        <a:xfrm>
          <a:off x="0" y="0"/>
          <a:ext cx="0" cy="0"/>
          <a:chOff x="0" y="0"/>
          <a:chExt cx="0" cy="0"/>
        </a:xfrm>
      </p:grpSpPr>
      <p:sp>
        <p:nvSpPr>
          <p:cNvPr id="7829" name="Google Shape;7829;p1498"/>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830" name="Google Shape;7830;p1498"/>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7831" name="Google Shape;7831;p1498"/>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832" name="Google Shape;7832;p1498"/>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7833" name="Google Shape;7833;p1498"/>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834" name="Google Shape;7834;p1498"/>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835" name="Google Shape;7835;p1498"/>
          <p:cNvCxnSpPr/>
          <p:nvPr/>
        </p:nvCxnSpPr>
        <p:spPr>
          <a:xfrm>
            <a:off x="11311725" y="6447273"/>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7836" name="Google Shape;7836;p1498"/>
          <p:cNvSpPr txBox="1">
            <a:spLocks noGrp="1"/>
          </p:cNvSpPr>
          <p:nvPr>
            <p:ph type="sldNum" idx="12"/>
          </p:nvPr>
        </p:nvSpPr>
        <p:spPr>
          <a:xfrm>
            <a:off x="11202595" y="6454534"/>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7837" name="Google Shape;7837;p1498"/>
          <p:cNvPicPr preferRelativeResize="0"/>
          <p:nvPr/>
        </p:nvPicPr>
        <p:blipFill rotWithShape="1">
          <a:blip r:embed="rId2">
            <a:alphaModFix/>
          </a:blip>
          <a:srcRect/>
          <a:stretch/>
        </p:blipFill>
        <p:spPr>
          <a:xfrm>
            <a:off x="9596462" y="6492240"/>
            <a:ext cx="1606135" cy="229238"/>
          </a:xfrm>
          <a:prstGeom prst="rect">
            <a:avLst/>
          </a:prstGeom>
          <a:noFill/>
          <a:ln>
            <a:noFill/>
          </a:ln>
        </p:spPr>
      </p:pic>
    </p:spTree>
  </p:cSld>
  <p:clrMapOvr>
    <a:masterClrMapping/>
  </p:clrMapOvr>
</p:sldLayout>
</file>

<file path=ppt/slideLayouts/slideLayout2526.xml><?xml version="1.0" encoding="utf-8"?>
<p:sldLayout xmlns:a="http://schemas.openxmlformats.org/drawingml/2006/main" xmlns:r="http://schemas.openxmlformats.org/officeDocument/2006/relationships" xmlns:p="http://schemas.openxmlformats.org/presentationml/2006/main" matchingName="49_Quotation">
  <p:cSld name="49_Quotation">
    <p:spTree>
      <p:nvGrpSpPr>
        <p:cNvPr id="1" name="Shape 7838"/>
        <p:cNvGrpSpPr/>
        <p:nvPr/>
      </p:nvGrpSpPr>
      <p:grpSpPr>
        <a:xfrm>
          <a:off x="0" y="0"/>
          <a:ext cx="0" cy="0"/>
          <a:chOff x="0" y="0"/>
          <a:chExt cx="0" cy="0"/>
        </a:xfrm>
      </p:grpSpPr>
      <p:sp>
        <p:nvSpPr>
          <p:cNvPr id="7839" name="Google Shape;7839;p1499"/>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840" name="Google Shape;7840;p1499"/>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841" name="Google Shape;7841;p149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842" name="Google Shape;7842;p149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843" name="Google Shape;7843;p14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844" name="Google Shape;7844;p149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845" name="Google Shape;7845;p1499"/>
          <p:cNvGrpSpPr/>
          <p:nvPr/>
        </p:nvGrpSpPr>
        <p:grpSpPr>
          <a:xfrm>
            <a:off x="7191543" y="1"/>
            <a:ext cx="5000459" cy="1425992"/>
            <a:chOff x="7191542" y="1"/>
            <a:chExt cx="5000459" cy="1425992"/>
          </a:xfrm>
        </p:grpSpPr>
        <p:pic>
          <p:nvPicPr>
            <p:cNvPr id="7846" name="Google Shape;7846;p14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47" name="Google Shape;7847;p1499"/>
            <p:cNvGrpSpPr/>
            <p:nvPr/>
          </p:nvGrpSpPr>
          <p:grpSpPr>
            <a:xfrm>
              <a:off x="7191542" y="1"/>
              <a:ext cx="5000459" cy="1425992"/>
              <a:chOff x="7186272" y="0"/>
              <a:chExt cx="5005729" cy="1427495"/>
            </a:xfrm>
          </p:grpSpPr>
          <p:sp>
            <p:nvSpPr>
              <p:cNvPr id="7848" name="Google Shape;7848;p14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849" name="Google Shape;7849;p14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7850" name="Google Shape;7850;p149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27.xml><?xml version="1.0" encoding="utf-8"?>
<p:sldLayout xmlns:a="http://schemas.openxmlformats.org/drawingml/2006/main" xmlns:r="http://schemas.openxmlformats.org/officeDocument/2006/relationships" xmlns:p="http://schemas.openxmlformats.org/presentationml/2006/main" matchingName="50_Quotation">
  <p:cSld name="50_Quotation">
    <p:spTree>
      <p:nvGrpSpPr>
        <p:cNvPr id="1" name="Shape 7851"/>
        <p:cNvGrpSpPr/>
        <p:nvPr/>
      </p:nvGrpSpPr>
      <p:grpSpPr>
        <a:xfrm>
          <a:off x="0" y="0"/>
          <a:ext cx="0" cy="0"/>
          <a:chOff x="0" y="0"/>
          <a:chExt cx="0" cy="0"/>
        </a:xfrm>
      </p:grpSpPr>
      <p:sp>
        <p:nvSpPr>
          <p:cNvPr id="7852" name="Google Shape;7852;p150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853" name="Google Shape;7853;p150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854" name="Google Shape;7854;p150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855" name="Google Shape;7855;p150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856" name="Google Shape;7856;p150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857" name="Google Shape;7857;p150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858" name="Google Shape;7858;p1500"/>
          <p:cNvGrpSpPr/>
          <p:nvPr/>
        </p:nvGrpSpPr>
        <p:grpSpPr>
          <a:xfrm>
            <a:off x="7191543" y="1"/>
            <a:ext cx="5000459" cy="1425992"/>
            <a:chOff x="7191542" y="1"/>
            <a:chExt cx="5000459" cy="1425992"/>
          </a:xfrm>
        </p:grpSpPr>
        <p:pic>
          <p:nvPicPr>
            <p:cNvPr id="7859" name="Google Shape;7859;p150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60" name="Google Shape;7860;p1500"/>
            <p:cNvGrpSpPr/>
            <p:nvPr/>
          </p:nvGrpSpPr>
          <p:grpSpPr>
            <a:xfrm>
              <a:off x="7191542" y="1"/>
              <a:ext cx="5000459" cy="1425992"/>
              <a:chOff x="7186272" y="0"/>
              <a:chExt cx="5005729" cy="1427495"/>
            </a:xfrm>
          </p:grpSpPr>
          <p:sp>
            <p:nvSpPr>
              <p:cNvPr id="7861" name="Google Shape;7861;p150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862" name="Google Shape;7862;p150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7863" name="Google Shape;7863;p150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28.xml><?xml version="1.0" encoding="utf-8"?>
<p:sldLayout xmlns:a="http://schemas.openxmlformats.org/drawingml/2006/main" xmlns:r="http://schemas.openxmlformats.org/officeDocument/2006/relationships" xmlns:p="http://schemas.openxmlformats.org/presentationml/2006/main" matchingName="29_Cover">
  <p:cSld name="29_Cover 2">
    <p:spTree>
      <p:nvGrpSpPr>
        <p:cNvPr id="1" name="Shape 7864"/>
        <p:cNvGrpSpPr/>
        <p:nvPr/>
      </p:nvGrpSpPr>
      <p:grpSpPr>
        <a:xfrm>
          <a:off x="0" y="0"/>
          <a:ext cx="0" cy="0"/>
          <a:chOff x="0" y="0"/>
          <a:chExt cx="0" cy="0"/>
        </a:xfrm>
      </p:grpSpPr>
      <p:sp>
        <p:nvSpPr>
          <p:cNvPr id="7865" name="Google Shape;7865;p1501"/>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866" name="Google Shape;7866;p1501"/>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867" name="Google Shape;7867;p1501"/>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7868" name="Google Shape;7868;p1501"/>
          <p:cNvSpPr>
            <a:spLocks noGrp="1"/>
          </p:cNvSpPr>
          <p:nvPr>
            <p:ph type="pic" idx="2"/>
          </p:nvPr>
        </p:nvSpPr>
        <p:spPr>
          <a:xfrm>
            <a:off x="7118684" y="233915"/>
            <a:ext cx="5073316" cy="5943600"/>
          </a:xfrm>
          <a:prstGeom prst="rect">
            <a:avLst/>
          </a:prstGeom>
          <a:noFill/>
          <a:ln>
            <a:noFill/>
          </a:ln>
        </p:spPr>
      </p:sp>
      <p:grpSp>
        <p:nvGrpSpPr>
          <p:cNvPr id="7869" name="Google Shape;7869;p1501"/>
          <p:cNvGrpSpPr/>
          <p:nvPr/>
        </p:nvGrpSpPr>
        <p:grpSpPr>
          <a:xfrm>
            <a:off x="0" y="5020349"/>
            <a:ext cx="12192000" cy="1837653"/>
            <a:chOff x="0" y="5020348"/>
            <a:chExt cx="12192000" cy="1837653"/>
          </a:xfrm>
        </p:grpSpPr>
        <p:sp>
          <p:nvSpPr>
            <p:cNvPr id="7870" name="Google Shape;7870;p150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871" name="Google Shape;7871;p150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7872" name="Google Shape;7872;p150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529.xml><?xml version="1.0" encoding="utf-8"?>
<p:sldLayout xmlns:a="http://schemas.openxmlformats.org/drawingml/2006/main" xmlns:r="http://schemas.openxmlformats.org/officeDocument/2006/relationships" xmlns:p="http://schemas.openxmlformats.org/presentationml/2006/main" matchingName="30_Divider">
  <p:cSld name="30_Divider">
    <p:bg>
      <p:bgPr>
        <a:solidFill>
          <a:schemeClr val="lt2"/>
        </a:solidFill>
        <a:effectLst/>
      </p:bgPr>
    </p:bg>
    <p:spTree>
      <p:nvGrpSpPr>
        <p:cNvPr id="1" name="Shape 7873"/>
        <p:cNvGrpSpPr/>
        <p:nvPr/>
      </p:nvGrpSpPr>
      <p:grpSpPr>
        <a:xfrm>
          <a:off x="0" y="0"/>
          <a:ext cx="0" cy="0"/>
          <a:chOff x="0" y="0"/>
          <a:chExt cx="0" cy="0"/>
        </a:xfrm>
      </p:grpSpPr>
      <p:grpSp>
        <p:nvGrpSpPr>
          <p:cNvPr id="7874" name="Google Shape;7874;p1502"/>
          <p:cNvGrpSpPr/>
          <p:nvPr/>
        </p:nvGrpSpPr>
        <p:grpSpPr>
          <a:xfrm>
            <a:off x="0" y="5020348"/>
            <a:ext cx="12192000" cy="1837653"/>
            <a:chOff x="0" y="5020347"/>
            <a:chExt cx="12192000" cy="1837653"/>
          </a:xfrm>
        </p:grpSpPr>
        <p:sp>
          <p:nvSpPr>
            <p:cNvPr id="7875" name="Google Shape;7875;p1502"/>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876" name="Google Shape;7876;p150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877" name="Google Shape;7877;p1502"/>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7878" name="Google Shape;7878;p150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7879" name="Google Shape;7879;p1502"/>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880" name="Google Shape;7880;p1502"/>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matchingName="Divider">
  <p:cSld name="Divider 14 2">
    <p:spTree>
      <p:nvGrpSpPr>
        <p:cNvPr id="1" name="Shape 11453"/>
        <p:cNvGrpSpPr/>
        <p:nvPr/>
      </p:nvGrpSpPr>
      <p:grpSpPr>
        <a:xfrm>
          <a:off x="0" y="0"/>
          <a:ext cx="0" cy="0"/>
          <a:chOff x="0" y="0"/>
          <a:chExt cx="0" cy="0"/>
        </a:xfrm>
      </p:grpSpPr>
      <p:grpSp>
        <p:nvGrpSpPr>
          <p:cNvPr id="11454" name="Google Shape;11454;p1557"/>
          <p:cNvGrpSpPr/>
          <p:nvPr/>
        </p:nvGrpSpPr>
        <p:grpSpPr>
          <a:xfrm>
            <a:off x="0" y="5020347"/>
            <a:ext cx="12192000" cy="1837653"/>
            <a:chOff x="0" y="5020347"/>
            <a:chExt cx="12192000" cy="1837653"/>
          </a:xfrm>
        </p:grpSpPr>
        <p:sp>
          <p:nvSpPr>
            <p:cNvPr id="11455" name="Google Shape;11455;p155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56" name="Google Shape;11456;p155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57" name="Google Shape;11457;p155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458" name="Google Shape;11458;p155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1459" name="Google Shape;11459;p1557"/>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460" name="Google Shape;11460;p1557"/>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530.xml><?xml version="1.0" encoding="utf-8"?>
<p:sldLayout xmlns:a="http://schemas.openxmlformats.org/drawingml/2006/main" xmlns:r="http://schemas.openxmlformats.org/officeDocument/2006/relationships" xmlns:p="http://schemas.openxmlformats.org/presentationml/2006/main" matchingName="28_Photo Slide">
  <p:cSld name="28_Photo Slide">
    <p:spTree>
      <p:nvGrpSpPr>
        <p:cNvPr id="1" name="Shape 7881"/>
        <p:cNvGrpSpPr/>
        <p:nvPr/>
      </p:nvGrpSpPr>
      <p:grpSpPr>
        <a:xfrm>
          <a:off x="0" y="0"/>
          <a:ext cx="0" cy="0"/>
          <a:chOff x="0" y="0"/>
          <a:chExt cx="0" cy="0"/>
        </a:xfrm>
      </p:grpSpPr>
      <p:sp>
        <p:nvSpPr>
          <p:cNvPr id="7882" name="Google Shape;7882;p1503"/>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7883" name="Google Shape;7883;p1503"/>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7884" name="Google Shape;7884;p1503"/>
          <p:cNvGrpSpPr/>
          <p:nvPr/>
        </p:nvGrpSpPr>
        <p:grpSpPr>
          <a:xfrm>
            <a:off x="0" y="5379427"/>
            <a:ext cx="2807368" cy="753891"/>
            <a:chOff x="0" y="5379426"/>
            <a:chExt cx="2807368" cy="753891"/>
          </a:xfrm>
        </p:grpSpPr>
        <p:sp>
          <p:nvSpPr>
            <p:cNvPr id="7885" name="Google Shape;7885;p150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886" name="Google Shape;7886;p150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grpSp>
      <p:sp>
        <p:nvSpPr>
          <p:cNvPr id="7887" name="Google Shape;7887;p1503"/>
          <p:cNvSpPr>
            <a:spLocks noGrp="1"/>
          </p:cNvSpPr>
          <p:nvPr>
            <p:ph type="pic" idx="2"/>
          </p:nvPr>
        </p:nvSpPr>
        <p:spPr>
          <a:xfrm>
            <a:off x="2807368" y="457202"/>
            <a:ext cx="8915400" cy="5943598"/>
          </a:xfrm>
          <a:prstGeom prst="rect">
            <a:avLst/>
          </a:prstGeom>
          <a:noFill/>
          <a:ln>
            <a:noFill/>
          </a:ln>
        </p:spPr>
      </p:sp>
      <p:pic>
        <p:nvPicPr>
          <p:cNvPr id="7888" name="Google Shape;7888;p1503"/>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2531.xml><?xml version="1.0" encoding="utf-8"?>
<p:sldLayout xmlns:a="http://schemas.openxmlformats.org/drawingml/2006/main" xmlns:r="http://schemas.openxmlformats.org/officeDocument/2006/relationships" xmlns:p="http://schemas.openxmlformats.org/presentationml/2006/main" matchingName="51_Quotation">
  <p:cSld name="51_Quotation">
    <p:spTree>
      <p:nvGrpSpPr>
        <p:cNvPr id="1" name="Shape 7889"/>
        <p:cNvGrpSpPr/>
        <p:nvPr/>
      </p:nvGrpSpPr>
      <p:grpSpPr>
        <a:xfrm>
          <a:off x="0" y="0"/>
          <a:ext cx="0" cy="0"/>
          <a:chOff x="0" y="0"/>
          <a:chExt cx="0" cy="0"/>
        </a:xfrm>
      </p:grpSpPr>
      <p:sp>
        <p:nvSpPr>
          <p:cNvPr id="7890" name="Google Shape;7890;p1504"/>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891" name="Google Shape;7891;p1504"/>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892" name="Google Shape;7892;p150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893" name="Google Shape;7893;p150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894" name="Google Shape;7894;p150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895" name="Google Shape;7895;p150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896" name="Google Shape;7896;p1504"/>
          <p:cNvGrpSpPr/>
          <p:nvPr/>
        </p:nvGrpSpPr>
        <p:grpSpPr>
          <a:xfrm>
            <a:off x="7191543" y="1"/>
            <a:ext cx="5000459" cy="1425992"/>
            <a:chOff x="7191542" y="1"/>
            <a:chExt cx="5000459" cy="1425992"/>
          </a:xfrm>
        </p:grpSpPr>
        <p:pic>
          <p:nvPicPr>
            <p:cNvPr id="7897" name="Google Shape;7897;p150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98" name="Google Shape;7898;p1504"/>
            <p:cNvGrpSpPr/>
            <p:nvPr/>
          </p:nvGrpSpPr>
          <p:grpSpPr>
            <a:xfrm>
              <a:off x="7191542" y="1"/>
              <a:ext cx="5000459" cy="1425992"/>
              <a:chOff x="7186272" y="0"/>
              <a:chExt cx="5005729" cy="1427495"/>
            </a:xfrm>
          </p:grpSpPr>
          <p:sp>
            <p:nvSpPr>
              <p:cNvPr id="7899" name="Google Shape;7899;p150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900" name="Google Shape;7900;p150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7901" name="Google Shape;7901;p150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32.xml><?xml version="1.0" encoding="utf-8"?>
<p:sldLayout xmlns:a="http://schemas.openxmlformats.org/drawingml/2006/main" xmlns:r="http://schemas.openxmlformats.org/officeDocument/2006/relationships" xmlns:p="http://schemas.openxmlformats.org/presentationml/2006/main" matchingName="52_Quotation">
  <p:cSld name="52_Quotation">
    <p:spTree>
      <p:nvGrpSpPr>
        <p:cNvPr id="1" name="Shape 7902"/>
        <p:cNvGrpSpPr/>
        <p:nvPr/>
      </p:nvGrpSpPr>
      <p:grpSpPr>
        <a:xfrm>
          <a:off x="0" y="0"/>
          <a:ext cx="0" cy="0"/>
          <a:chOff x="0" y="0"/>
          <a:chExt cx="0" cy="0"/>
        </a:xfrm>
      </p:grpSpPr>
      <p:sp>
        <p:nvSpPr>
          <p:cNvPr id="7903" name="Google Shape;7903;p1505"/>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904" name="Google Shape;7904;p1505"/>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905" name="Google Shape;7905;p150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906" name="Google Shape;7906;p150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907" name="Google Shape;7907;p150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08" name="Google Shape;7908;p150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909" name="Google Shape;7909;p1505"/>
          <p:cNvGrpSpPr/>
          <p:nvPr/>
        </p:nvGrpSpPr>
        <p:grpSpPr>
          <a:xfrm>
            <a:off x="7191543" y="1"/>
            <a:ext cx="5000459" cy="1425992"/>
            <a:chOff x="7191542" y="1"/>
            <a:chExt cx="5000459" cy="1425992"/>
          </a:xfrm>
        </p:grpSpPr>
        <p:pic>
          <p:nvPicPr>
            <p:cNvPr id="7910" name="Google Shape;7910;p150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911" name="Google Shape;7911;p1505"/>
            <p:cNvGrpSpPr/>
            <p:nvPr/>
          </p:nvGrpSpPr>
          <p:grpSpPr>
            <a:xfrm>
              <a:off x="7191542" y="1"/>
              <a:ext cx="5000459" cy="1425992"/>
              <a:chOff x="7186272" y="0"/>
              <a:chExt cx="5005729" cy="1427495"/>
            </a:xfrm>
          </p:grpSpPr>
          <p:sp>
            <p:nvSpPr>
              <p:cNvPr id="7912" name="Google Shape;7912;p150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913" name="Google Shape;7913;p150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7914" name="Google Shape;7914;p150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33.xml><?xml version="1.0" encoding="utf-8"?>
<p:sldLayout xmlns:a="http://schemas.openxmlformats.org/drawingml/2006/main" xmlns:r="http://schemas.openxmlformats.org/officeDocument/2006/relationships" xmlns:p="http://schemas.openxmlformats.org/presentationml/2006/main" matchingName="21_Cover">
  <p:cSld name="21_Cover">
    <p:spTree>
      <p:nvGrpSpPr>
        <p:cNvPr id="1" name="Shape 7915"/>
        <p:cNvGrpSpPr/>
        <p:nvPr/>
      </p:nvGrpSpPr>
      <p:grpSpPr>
        <a:xfrm>
          <a:off x="0" y="0"/>
          <a:ext cx="0" cy="0"/>
          <a:chOff x="0" y="0"/>
          <a:chExt cx="0" cy="0"/>
        </a:xfrm>
      </p:grpSpPr>
      <p:sp>
        <p:nvSpPr>
          <p:cNvPr id="7916" name="Google Shape;7916;p1506"/>
          <p:cNvSpPr/>
          <p:nvPr/>
        </p:nvSpPr>
        <p:spPr>
          <a:xfrm>
            <a:off x="902368" y="1294415"/>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917" name="Google Shape;7917;p1506"/>
          <p:cNvSpPr txBox="1">
            <a:spLocks noGrp="1"/>
          </p:cNvSpPr>
          <p:nvPr>
            <p:ph type="ctrTitle"/>
          </p:nvPr>
        </p:nvSpPr>
        <p:spPr>
          <a:xfrm>
            <a:off x="1413313" y="1561333"/>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918" name="Google Shape;7918;p1506"/>
          <p:cNvSpPr txBox="1">
            <a:spLocks noGrp="1"/>
          </p:cNvSpPr>
          <p:nvPr>
            <p:ph type="subTitle" idx="1"/>
          </p:nvPr>
        </p:nvSpPr>
        <p:spPr>
          <a:xfrm>
            <a:off x="1413313" y="376686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7919" name="Google Shape;7919;p1506"/>
          <p:cNvSpPr>
            <a:spLocks noGrp="1"/>
          </p:cNvSpPr>
          <p:nvPr>
            <p:ph type="pic" idx="2"/>
          </p:nvPr>
        </p:nvSpPr>
        <p:spPr>
          <a:xfrm>
            <a:off x="7118685" y="233915"/>
            <a:ext cx="5073316" cy="5943600"/>
          </a:xfrm>
          <a:prstGeom prst="rect">
            <a:avLst/>
          </a:prstGeom>
          <a:noFill/>
          <a:ln>
            <a:noFill/>
          </a:ln>
        </p:spPr>
      </p:sp>
      <p:grpSp>
        <p:nvGrpSpPr>
          <p:cNvPr id="7920" name="Google Shape;7920;p1506"/>
          <p:cNvGrpSpPr/>
          <p:nvPr/>
        </p:nvGrpSpPr>
        <p:grpSpPr>
          <a:xfrm>
            <a:off x="0" y="5020350"/>
            <a:ext cx="12192000" cy="1837653"/>
            <a:chOff x="0" y="5020348"/>
            <a:chExt cx="12192000" cy="1837653"/>
          </a:xfrm>
        </p:grpSpPr>
        <p:sp>
          <p:nvSpPr>
            <p:cNvPr id="7921" name="Google Shape;7921;p150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922" name="Google Shape;7922;p150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7923" name="Google Shape;7923;p150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534.xml><?xml version="1.0" encoding="utf-8"?>
<p:sldLayout xmlns:a="http://schemas.openxmlformats.org/drawingml/2006/main" xmlns:r="http://schemas.openxmlformats.org/officeDocument/2006/relationships" xmlns:p="http://schemas.openxmlformats.org/presentationml/2006/main" matchingName="21_Divider">
  <p:cSld name="21_Divider">
    <p:bg>
      <p:bgPr>
        <a:solidFill>
          <a:schemeClr val="lt2"/>
        </a:solidFill>
        <a:effectLst/>
      </p:bgPr>
    </p:bg>
    <p:spTree>
      <p:nvGrpSpPr>
        <p:cNvPr id="1" name="Shape 7924"/>
        <p:cNvGrpSpPr/>
        <p:nvPr/>
      </p:nvGrpSpPr>
      <p:grpSpPr>
        <a:xfrm>
          <a:off x="0" y="0"/>
          <a:ext cx="0" cy="0"/>
          <a:chOff x="0" y="0"/>
          <a:chExt cx="0" cy="0"/>
        </a:xfrm>
      </p:grpSpPr>
      <p:grpSp>
        <p:nvGrpSpPr>
          <p:cNvPr id="7925" name="Google Shape;7925;p1507"/>
          <p:cNvGrpSpPr/>
          <p:nvPr/>
        </p:nvGrpSpPr>
        <p:grpSpPr>
          <a:xfrm>
            <a:off x="0" y="5020348"/>
            <a:ext cx="12192000" cy="1837653"/>
            <a:chOff x="0" y="5020347"/>
            <a:chExt cx="12192000" cy="1837653"/>
          </a:xfrm>
        </p:grpSpPr>
        <p:sp>
          <p:nvSpPr>
            <p:cNvPr id="7926" name="Google Shape;7926;p150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927" name="Google Shape;7927;p150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928" name="Google Shape;7928;p150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7929" name="Google Shape;7929;p150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7930" name="Google Shape;7930;p1507"/>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931" name="Google Shape;7931;p1507"/>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535.xml><?xml version="1.0" encoding="utf-8"?>
<p:sldLayout xmlns:a="http://schemas.openxmlformats.org/drawingml/2006/main" xmlns:r="http://schemas.openxmlformats.org/officeDocument/2006/relationships" xmlns:p="http://schemas.openxmlformats.org/presentationml/2006/main" matchingName="53_Quotation">
  <p:cSld name="53_Quotation">
    <p:spTree>
      <p:nvGrpSpPr>
        <p:cNvPr id="1" name="Shape 7932"/>
        <p:cNvGrpSpPr/>
        <p:nvPr/>
      </p:nvGrpSpPr>
      <p:grpSpPr>
        <a:xfrm>
          <a:off x="0" y="0"/>
          <a:ext cx="0" cy="0"/>
          <a:chOff x="0" y="0"/>
          <a:chExt cx="0" cy="0"/>
        </a:xfrm>
      </p:grpSpPr>
      <p:sp>
        <p:nvSpPr>
          <p:cNvPr id="7933" name="Google Shape;7933;p1508"/>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934" name="Google Shape;7934;p150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935" name="Google Shape;7935;p150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936" name="Google Shape;7936;p150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937" name="Google Shape;7937;p150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38" name="Google Shape;7938;p150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939" name="Google Shape;7939;p1508"/>
          <p:cNvGrpSpPr/>
          <p:nvPr/>
        </p:nvGrpSpPr>
        <p:grpSpPr>
          <a:xfrm>
            <a:off x="7191543" y="1"/>
            <a:ext cx="5000459" cy="1425992"/>
            <a:chOff x="7191542" y="1"/>
            <a:chExt cx="5000459" cy="1425992"/>
          </a:xfrm>
        </p:grpSpPr>
        <p:pic>
          <p:nvPicPr>
            <p:cNvPr id="7940" name="Google Shape;7940;p150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941" name="Google Shape;7941;p1508"/>
            <p:cNvGrpSpPr/>
            <p:nvPr/>
          </p:nvGrpSpPr>
          <p:grpSpPr>
            <a:xfrm>
              <a:off x="7191542" y="1"/>
              <a:ext cx="5000459" cy="1425992"/>
              <a:chOff x="7186272" y="0"/>
              <a:chExt cx="5005729" cy="1427495"/>
            </a:xfrm>
          </p:grpSpPr>
          <p:sp>
            <p:nvSpPr>
              <p:cNvPr id="7942" name="Google Shape;7942;p150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943" name="Google Shape;7943;p150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7944" name="Google Shape;7944;p150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36.xml><?xml version="1.0" encoding="utf-8"?>
<p:sldLayout xmlns:a="http://schemas.openxmlformats.org/drawingml/2006/main" xmlns:r="http://schemas.openxmlformats.org/officeDocument/2006/relationships" xmlns:p="http://schemas.openxmlformats.org/presentationml/2006/main" matchingName="54_Quotation">
  <p:cSld name="54_Quotation">
    <p:spTree>
      <p:nvGrpSpPr>
        <p:cNvPr id="1" name="Shape 7945"/>
        <p:cNvGrpSpPr/>
        <p:nvPr/>
      </p:nvGrpSpPr>
      <p:grpSpPr>
        <a:xfrm>
          <a:off x="0" y="0"/>
          <a:ext cx="0" cy="0"/>
          <a:chOff x="0" y="0"/>
          <a:chExt cx="0" cy="0"/>
        </a:xfrm>
      </p:grpSpPr>
      <p:sp>
        <p:nvSpPr>
          <p:cNvPr id="7946" name="Google Shape;7946;p1509"/>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947" name="Google Shape;7947;p1509"/>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948" name="Google Shape;7948;p150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949" name="Google Shape;7949;p150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950" name="Google Shape;7950;p150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51" name="Google Shape;7951;p150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952" name="Google Shape;7952;p1509"/>
          <p:cNvGrpSpPr/>
          <p:nvPr/>
        </p:nvGrpSpPr>
        <p:grpSpPr>
          <a:xfrm>
            <a:off x="7191543" y="1"/>
            <a:ext cx="5000459" cy="1425992"/>
            <a:chOff x="7191542" y="1"/>
            <a:chExt cx="5000459" cy="1425992"/>
          </a:xfrm>
        </p:grpSpPr>
        <p:pic>
          <p:nvPicPr>
            <p:cNvPr id="7953" name="Google Shape;7953;p150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954" name="Google Shape;7954;p1509"/>
            <p:cNvGrpSpPr/>
            <p:nvPr/>
          </p:nvGrpSpPr>
          <p:grpSpPr>
            <a:xfrm>
              <a:off x="7191542" y="1"/>
              <a:ext cx="5000459" cy="1425992"/>
              <a:chOff x="7186272" y="0"/>
              <a:chExt cx="5005729" cy="1427495"/>
            </a:xfrm>
          </p:grpSpPr>
          <p:sp>
            <p:nvSpPr>
              <p:cNvPr id="7955" name="Google Shape;7955;p150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956" name="Google Shape;7956;p150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7957" name="Google Shape;7957;p150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37.xml><?xml version="1.0" encoding="utf-8"?>
<p:sldLayout xmlns:a="http://schemas.openxmlformats.org/drawingml/2006/main" xmlns:r="http://schemas.openxmlformats.org/officeDocument/2006/relationships" xmlns:p="http://schemas.openxmlformats.org/presentationml/2006/main" matchingName="55_Quotation">
  <p:cSld name="55_Quotation 2">
    <p:spTree>
      <p:nvGrpSpPr>
        <p:cNvPr id="1" name="Shape 7958"/>
        <p:cNvGrpSpPr/>
        <p:nvPr/>
      </p:nvGrpSpPr>
      <p:grpSpPr>
        <a:xfrm>
          <a:off x="0" y="0"/>
          <a:ext cx="0" cy="0"/>
          <a:chOff x="0" y="0"/>
          <a:chExt cx="0" cy="0"/>
        </a:xfrm>
      </p:grpSpPr>
      <p:sp>
        <p:nvSpPr>
          <p:cNvPr id="7959" name="Google Shape;7959;p1510"/>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960" name="Google Shape;7960;p151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961" name="Google Shape;7961;p151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962" name="Google Shape;7962;p151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963" name="Google Shape;7963;p151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64" name="Google Shape;7964;p151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965" name="Google Shape;7965;p1510"/>
          <p:cNvGrpSpPr/>
          <p:nvPr/>
        </p:nvGrpSpPr>
        <p:grpSpPr>
          <a:xfrm>
            <a:off x="7191543" y="1"/>
            <a:ext cx="5000459" cy="1425992"/>
            <a:chOff x="7191542" y="1"/>
            <a:chExt cx="5000459" cy="1425992"/>
          </a:xfrm>
        </p:grpSpPr>
        <p:pic>
          <p:nvPicPr>
            <p:cNvPr id="7966" name="Google Shape;7966;p151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967" name="Google Shape;7967;p1510"/>
            <p:cNvGrpSpPr/>
            <p:nvPr/>
          </p:nvGrpSpPr>
          <p:grpSpPr>
            <a:xfrm>
              <a:off x="7191542" y="1"/>
              <a:ext cx="5000459" cy="1425992"/>
              <a:chOff x="7186272" y="0"/>
              <a:chExt cx="5005729" cy="1427495"/>
            </a:xfrm>
          </p:grpSpPr>
          <p:sp>
            <p:nvSpPr>
              <p:cNvPr id="7968" name="Google Shape;7968;p151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969" name="Google Shape;7969;p151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7970" name="Google Shape;7970;p151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38.xml><?xml version="1.0" encoding="utf-8"?>
<p:sldLayout xmlns:a="http://schemas.openxmlformats.org/drawingml/2006/main" xmlns:r="http://schemas.openxmlformats.org/officeDocument/2006/relationships" xmlns:p="http://schemas.openxmlformats.org/presentationml/2006/main" matchingName="56_Quotation">
  <p:cSld name="56_Quotation">
    <p:spTree>
      <p:nvGrpSpPr>
        <p:cNvPr id="1" name="Shape 7971"/>
        <p:cNvGrpSpPr/>
        <p:nvPr/>
      </p:nvGrpSpPr>
      <p:grpSpPr>
        <a:xfrm>
          <a:off x="0" y="0"/>
          <a:ext cx="0" cy="0"/>
          <a:chOff x="0" y="0"/>
          <a:chExt cx="0" cy="0"/>
        </a:xfrm>
      </p:grpSpPr>
      <p:sp>
        <p:nvSpPr>
          <p:cNvPr id="7972" name="Google Shape;7972;p1511"/>
          <p:cNvSpPr/>
          <p:nvPr/>
        </p:nvSpPr>
        <p:spPr>
          <a:xfrm>
            <a:off x="1427357"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7973" name="Google Shape;7973;p151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974" name="Google Shape;7974;p151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975" name="Google Shape;7975;p151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976" name="Google Shape;7976;p151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77" name="Google Shape;7977;p151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978" name="Google Shape;7978;p1511"/>
          <p:cNvGrpSpPr/>
          <p:nvPr/>
        </p:nvGrpSpPr>
        <p:grpSpPr>
          <a:xfrm>
            <a:off x="7191543" y="1"/>
            <a:ext cx="5000459" cy="1425992"/>
            <a:chOff x="7191542" y="1"/>
            <a:chExt cx="5000459" cy="1425992"/>
          </a:xfrm>
        </p:grpSpPr>
        <p:pic>
          <p:nvPicPr>
            <p:cNvPr id="7979" name="Google Shape;7979;p151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980" name="Google Shape;7980;p1511"/>
            <p:cNvGrpSpPr/>
            <p:nvPr/>
          </p:nvGrpSpPr>
          <p:grpSpPr>
            <a:xfrm>
              <a:off x="7191542" y="1"/>
              <a:ext cx="5000459" cy="1425992"/>
              <a:chOff x="7186272" y="0"/>
              <a:chExt cx="5005729" cy="1427495"/>
            </a:xfrm>
          </p:grpSpPr>
          <p:sp>
            <p:nvSpPr>
              <p:cNvPr id="7981" name="Google Shape;7981;p151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982" name="Google Shape;7982;p151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pic>
        <p:nvPicPr>
          <p:cNvPr id="7983" name="Google Shape;7983;p151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39.xml><?xml version="1.0" encoding="utf-8"?>
<p:sldLayout xmlns:a="http://schemas.openxmlformats.org/drawingml/2006/main" xmlns:r="http://schemas.openxmlformats.org/officeDocument/2006/relationships" xmlns:p="http://schemas.openxmlformats.org/presentationml/2006/main" matchingName="37_Title and Content">
  <p:cSld name="37_Title and Content">
    <p:spTree>
      <p:nvGrpSpPr>
        <p:cNvPr id="1" name="Shape 7984"/>
        <p:cNvGrpSpPr/>
        <p:nvPr/>
      </p:nvGrpSpPr>
      <p:grpSpPr>
        <a:xfrm>
          <a:off x="0" y="0"/>
          <a:ext cx="0" cy="0"/>
          <a:chOff x="0" y="0"/>
          <a:chExt cx="0" cy="0"/>
        </a:xfrm>
      </p:grpSpPr>
      <p:grpSp>
        <p:nvGrpSpPr>
          <p:cNvPr id="7985" name="Google Shape;7985;p1512"/>
          <p:cNvGrpSpPr/>
          <p:nvPr/>
        </p:nvGrpSpPr>
        <p:grpSpPr>
          <a:xfrm>
            <a:off x="7191543" y="1"/>
            <a:ext cx="5000459" cy="1425992"/>
            <a:chOff x="7191542" y="1"/>
            <a:chExt cx="5000459" cy="1425992"/>
          </a:xfrm>
        </p:grpSpPr>
        <p:pic>
          <p:nvPicPr>
            <p:cNvPr id="7986" name="Google Shape;7986;p151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987" name="Google Shape;7987;p1512"/>
            <p:cNvGrpSpPr/>
            <p:nvPr/>
          </p:nvGrpSpPr>
          <p:grpSpPr>
            <a:xfrm>
              <a:off x="7191542" y="1"/>
              <a:ext cx="5000459" cy="1425992"/>
              <a:chOff x="7186272" y="0"/>
              <a:chExt cx="5005729" cy="1427495"/>
            </a:xfrm>
          </p:grpSpPr>
          <p:sp>
            <p:nvSpPr>
              <p:cNvPr id="7988" name="Google Shape;7988;p151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7989" name="Google Shape;7989;p151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7990" name="Google Shape;7990;p151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991" name="Google Shape;7991;p1512"/>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992" name="Google Shape;7992;p151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7993" name="Google Shape;7993;p151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94" name="Google Shape;7994;p151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matchingName="Photo Slide">
  <p:cSld name="Photo Slide 13 2">
    <p:spTree>
      <p:nvGrpSpPr>
        <p:cNvPr id="1" name="Shape 11461"/>
        <p:cNvGrpSpPr/>
        <p:nvPr/>
      </p:nvGrpSpPr>
      <p:grpSpPr>
        <a:xfrm>
          <a:off x="0" y="0"/>
          <a:ext cx="0" cy="0"/>
          <a:chOff x="0" y="0"/>
          <a:chExt cx="0" cy="0"/>
        </a:xfrm>
      </p:grpSpPr>
      <p:sp>
        <p:nvSpPr>
          <p:cNvPr id="11462" name="Google Shape;11462;p1558"/>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463" name="Google Shape;11463;p1558"/>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464" name="Google Shape;11464;p1558"/>
          <p:cNvGrpSpPr/>
          <p:nvPr/>
        </p:nvGrpSpPr>
        <p:grpSpPr>
          <a:xfrm>
            <a:off x="0" y="5379426"/>
            <a:ext cx="2807368" cy="753891"/>
            <a:chOff x="0" y="5379426"/>
            <a:chExt cx="2807368" cy="753891"/>
          </a:xfrm>
        </p:grpSpPr>
        <p:sp>
          <p:nvSpPr>
            <p:cNvPr id="11465" name="Google Shape;11465;p155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66" name="Google Shape;11466;p155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1467" name="Google Shape;11467;p1558"/>
          <p:cNvSpPr>
            <a:spLocks noGrp="1"/>
          </p:cNvSpPr>
          <p:nvPr>
            <p:ph type="pic" idx="2"/>
          </p:nvPr>
        </p:nvSpPr>
        <p:spPr>
          <a:xfrm>
            <a:off x="2807368" y="457202"/>
            <a:ext cx="8915400" cy="5943598"/>
          </a:xfrm>
          <a:prstGeom prst="rect">
            <a:avLst/>
          </a:prstGeom>
          <a:noFill/>
          <a:ln>
            <a:noFill/>
          </a:ln>
        </p:spPr>
      </p:sp>
      <p:pic>
        <p:nvPicPr>
          <p:cNvPr id="11468" name="Google Shape;11468;p1558"/>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540.xml><?xml version="1.0" encoding="utf-8"?>
<p:sldLayout xmlns:a="http://schemas.openxmlformats.org/drawingml/2006/main" xmlns:r="http://schemas.openxmlformats.org/officeDocument/2006/relationships" xmlns:p="http://schemas.openxmlformats.org/presentationml/2006/main" matchingName="21_Two Content">
  <p:cSld name="21_Two Content">
    <p:spTree>
      <p:nvGrpSpPr>
        <p:cNvPr id="1" name="Shape 7995"/>
        <p:cNvGrpSpPr/>
        <p:nvPr/>
      </p:nvGrpSpPr>
      <p:grpSpPr>
        <a:xfrm>
          <a:off x="0" y="0"/>
          <a:ext cx="0" cy="0"/>
          <a:chOff x="0" y="0"/>
          <a:chExt cx="0" cy="0"/>
        </a:xfrm>
      </p:grpSpPr>
      <p:sp>
        <p:nvSpPr>
          <p:cNvPr id="7996" name="Google Shape;7996;p151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997" name="Google Shape;7997;p1513"/>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7998" name="Google Shape;7998;p1513"/>
          <p:cNvGrpSpPr/>
          <p:nvPr/>
        </p:nvGrpSpPr>
        <p:grpSpPr>
          <a:xfrm>
            <a:off x="7191543" y="1"/>
            <a:ext cx="5000459" cy="1425992"/>
            <a:chOff x="7191542" y="1"/>
            <a:chExt cx="5000459" cy="1425992"/>
          </a:xfrm>
        </p:grpSpPr>
        <p:pic>
          <p:nvPicPr>
            <p:cNvPr id="7999" name="Google Shape;7999;p15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000" name="Google Shape;8000;p1513"/>
            <p:cNvGrpSpPr/>
            <p:nvPr/>
          </p:nvGrpSpPr>
          <p:grpSpPr>
            <a:xfrm>
              <a:off x="7191542" y="1"/>
              <a:ext cx="5000459" cy="1425992"/>
              <a:chOff x="7186272" y="0"/>
              <a:chExt cx="5005729" cy="1427495"/>
            </a:xfrm>
          </p:grpSpPr>
          <p:sp>
            <p:nvSpPr>
              <p:cNvPr id="8001" name="Google Shape;8001;p15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002" name="Google Shape;8002;p15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8003" name="Google Shape;8003;p1513"/>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004" name="Google Shape;8004;p1513"/>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005" name="Google Shape;8005;p15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006" name="Google Shape;8006;p151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41.xml><?xml version="1.0" encoding="utf-8"?>
<p:sldLayout xmlns:a="http://schemas.openxmlformats.org/drawingml/2006/main" xmlns:r="http://schemas.openxmlformats.org/officeDocument/2006/relationships" xmlns:p="http://schemas.openxmlformats.org/presentationml/2006/main" matchingName="21_Comparison">
  <p:cSld name="21_Comparison">
    <p:spTree>
      <p:nvGrpSpPr>
        <p:cNvPr id="1" name="Shape 8007"/>
        <p:cNvGrpSpPr/>
        <p:nvPr/>
      </p:nvGrpSpPr>
      <p:grpSpPr>
        <a:xfrm>
          <a:off x="0" y="0"/>
          <a:ext cx="0" cy="0"/>
          <a:chOff x="0" y="0"/>
          <a:chExt cx="0" cy="0"/>
        </a:xfrm>
      </p:grpSpPr>
      <p:grpSp>
        <p:nvGrpSpPr>
          <p:cNvPr id="8008" name="Google Shape;8008;p1514"/>
          <p:cNvGrpSpPr/>
          <p:nvPr/>
        </p:nvGrpSpPr>
        <p:grpSpPr>
          <a:xfrm>
            <a:off x="7191544" y="1"/>
            <a:ext cx="5000459" cy="1425992"/>
            <a:chOff x="7191542" y="1"/>
            <a:chExt cx="5000459" cy="1425992"/>
          </a:xfrm>
        </p:grpSpPr>
        <p:pic>
          <p:nvPicPr>
            <p:cNvPr id="8009" name="Google Shape;8009;p151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010" name="Google Shape;8010;p1514"/>
            <p:cNvGrpSpPr/>
            <p:nvPr/>
          </p:nvGrpSpPr>
          <p:grpSpPr>
            <a:xfrm>
              <a:off x="7191542" y="1"/>
              <a:ext cx="5000459" cy="1425992"/>
              <a:chOff x="7186272" y="0"/>
              <a:chExt cx="5005729" cy="1427495"/>
            </a:xfrm>
          </p:grpSpPr>
          <p:sp>
            <p:nvSpPr>
              <p:cNvPr id="8011" name="Google Shape;8011;p151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012" name="Google Shape;8012;p151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8013" name="Google Shape;8013;p1514"/>
          <p:cNvSpPr txBox="1">
            <a:spLocks noGrp="1"/>
          </p:cNvSpPr>
          <p:nvPr>
            <p:ph type="title"/>
          </p:nvPr>
        </p:nvSpPr>
        <p:spPr>
          <a:xfrm>
            <a:off x="609600" y="365127"/>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014" name="Google Shape;8014;p1514"/>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015" name="Google Shape;8015;p1514"/>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016" name="Google Shape;8016;p1514"/>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017" name="Google Shape;8017;p1514"/>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018" name="Google Shape;8018;p1514"/>
          <p:cNvSpPr txBox="1">
            <a:spLocks noGrp="1"/>
          </p:cNvSpPr>
          <p:nvPr>
            <p:ph type="sldNum" idx="12"/>
          </p:nvPr>
        </p:nvSpPr>
        <p:spPr>
          <a:xfrm>
            <a:off x="8839200" y="6356352"/>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019" name="Google Shape;8019;p151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020" name="Google Shape;8020;p151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42.xml><?xml version="1.0" encoding="utf-8"?>
<p:sldLayout xmlns:a="http://schemas.openxmlformats.org/drawingml/2006/main" xmlns:r="http://schemas.openxmlformats.org/officeDocument/2006/relationships" xmlns:p="http://schemas.openxmlformats.org/presentationml/2006/main" matchingName="21_Comparison">
  <p:cSld name="21_Comparison 2">
    <p:spTree>
      <p:nvGrpSpPr>
        <p:cNvPr id="1" name="Shape 8021"/>
        <p:cNvGrpSpPr/>
        <p:nvPr/>
      </p:nvGrpSpPr>
      <p:grpSpPr>
        <a:xfrm>
          <a:off x="0" y="0"/>
          <a:ext cx="0" cy="0"/>
          <a:chOff x="0" y="0"/>
          <a:chExt cx="0" cy="0"/>
        </a:xfrm>
      </p:grpSpPr>
      <p:grpSp>
        <p:nvGrpSpPr>
          <p:cNvPr id="8022" name="Google Shape;8022;p1515"/>
          <p:cNvGrpSpPr/>
          <p:nvPr/>
        </p:nvGrpSpPr>
        <p:grpSpPr>
          <a:xfrm>
            <a:off x="7191543" y="1"/>
            <a:ext cx="5000459" cy="1425992"/>
            <a:chOff x="7191542" y="1"/>
            <a:chExt cx="5000459" cy="1425992"/>
          </a:xfrm>
        </p:grpSpPr>
        <p:pic>
          <p:nvPicPr>
            <p:cNvPr id="8023" name="Google Shape;8023;p151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024" name="Google Shape;8024;p1515"/>
            <p:cNvGrpSpPr/>
            <p:nvPr/>
          </p:nvGrpSpPr>
          <p:grpSpPr>
            <a:xfrm>
              <a:off x="7191542" y="1"/>
              <a:ext cx="5000459" cy="1425992"/>
              <a:chOff x="7186272" y="0"/>
              <a:chExt cx="5005729" cy="1427495"/>
            </a:xfrm>
          </p:grpSpPr>
          <p:sp>
            <p:nvSpPr>
              <p:cNvPr id="8025" name="Google Shape;8025;p151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026" name="Google Shape;8026;p151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8027" name="Google Shape;8027;p1515"/>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028" name="Google Shape;8028;p1515"/>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029" name="Google Shape;8029;p1515"/>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030" name="Google Shape;8030;p151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031" name="Google Shape;8031;p151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032" name="Google Shape;8032;p151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033" name="Google Shape;8033;p151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034" name="Google Shape;8034;p151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43.xml><?xml version="1.0" encoding="utf-8"?>
<p:sldLayout xmlns:a="http://schemas.openxmlformats.org/drawingml/2006/main" xmlns:r="http://schemas.openxmlformats.org/officeDocument/2006/relationships" xmlns:p="http://schemas.openxmlformats.org/presentationml/2006/main" matchingName="21_Title Only">
  <p:cSld name="21_Title Only">
    <p:spTree>
      <p:nvGrpSpPr>
        <p:cNvPr id="1" name="Shape 8035"/>
        <p:cNvGrpSpPr/>
        <p:nvPr/>
      </p:nvGrpSpPr>
      <p:grpSpPr>
        <a:xfrm>
          <a:off x="0" y="0"/>
          <a:ext cx="0" cy="0"/>
          <a:chOff x="0" y="0"/>
          <a:chExt cx="0" cy="0"/>
        </a:xfrm>
      </p:grpSpPr>
      <p:grpSp>
        <p:nvGrpSpPr>
          <p:cNvPr id="8036" name="Google Shape;8036;p1516"/>
          <p:cNvGrpSpPr/>
          <p:nvPr/>
        </p:nvGrpSpPr>
        <p:grpSpPr>
          <a:xfrm>
            <a:off x="7191543" y="1"/>
            <a:ext cx="5000459" cy="1425992"/>
            <a:chOff x="7191542" y="1"/>
            <a:chExt cx="5000459" cy="1425992"/>
          </a:xfrm>
        </p:grpSpPr>
        <p:pic>
          <p:nvPicPr>
            <p:cNvPr id="8037" name="Google Shape;8037;p151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038" name="Google Shape;8038;p1516"/>
            <p:cNvGrpSpPr/>
            <p:nvPr/>
          </p:nvGrpSpPr>
          <p:grpSpPr>
            <a:xfrm>
              <a:off x="7191542" y="1"/>
              <a:ext cx="5000459" cy="1425992"/>
              <a:chOff x="7186272" y="0"/>
              <a:chExt cx="5005729" cy="1427495"/>
            </a:xfrm>
          </p:grpSpPr>
          <p:sp>
            <p:nvSpPr>
              <p:cNvPr id="8039" name="Google Shape;8039;p151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040" name="Google Shape;8040;p151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8041" name="Google Shape;8041;p151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042" name="Google Shape;8042;p151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043" name="Google Shape;8043;p151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044" name="Google Shape;8044;p151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44.xml><?xml version="1.0" encoding="utf-8"?>
<p:sldLayout xmlns:a="http://schemas.openxmlformats.org/drawingml/2006/main" xmlns:r="http://schemas.openxmlformats.org/officeDocument/2006/relationships" xmlns:p="http://schemas.openxmlformats.org/presentationml/2006/main" matchingName="28_End">
  <p:cSld name="28_End">
    <p:spTree>
      <p:nvGrpSpPr>
        <p:cNvPr id="1" name="Shape 8045"/>
        <p:cNvGrpSpPr/>
        <p:nvPr/>
      </p:nvGrpSpPr>
      <p:grpSpPr>
        <a:xfrm>
          <a:off x="0" y="0"/>
          <a:ext cx="0" cy="0"/>
          <a:chOff x="0" y="0"/>
          <a:chExt cx="0" cy="0"/>
        </a:xfrm>
      </p:grpSpPr>
      <p:grpSp>
        <p:nvGrpSpPr>
          <p:cNvPr id="8046" name="Google Shape;8046;p1517"/>
          <p:cNvGrpSpPr/>
          <p:nvPr/>
        </p:nvGrpSpPr>
        <p:grpSpPr>
          <a:xfrm>
            <a:off x="0" y="0"/>
            <a:ext cx="12192000" cy="2148830"/>
            <a:chOff x="0" y="0"/>
            <a:chExt cx="12192000" cy="2148830"/>
          </a:xfrm>
        </p:grpSpPr>
        <p:sp>
          <p:nvSpPr>
            <p:cNvPr id="8047" name="Google Shape;8047;p1517"/>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048" name="Google Shape;8048;p1517"/>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sp>
        <p:nvSpPr>
          <p:cNvPr id="8049" name="Google Shape;8049;p1517"/>
          <p:cNvSpPr/>
          <p:nvPr/>
        </p:nvSpPr>
        <p:spPr>
          <a:xfrm>
            <a:off x="902368" y="1517698"/>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050" name="Google Shape;8050;p1517"/>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051" name="Google Shape;8051;p1517"/>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8052" name="Google Shape;8052;p1517"/>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8053" name="Google Shape;8053;p1517"/>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545.xml><?xml version="1.0" encoding="utf-8"?>
<p:sldLayout xmlns:a="http://schemas.openxmlformats.org/drawingml/2006/main" xmlns:r="http://schemas.openxmlformats.org/officeDocument/2006/relationships" xmlns:p="http://schemas.openxmlformats.org/presentationml/2006/main" matchingName="79_Divider">
  <p:cSld name="79_Divider">
    <p:bg>
      <p:bgPr>
        <a:solidFill>
          <a:schemeClr val="lt2"/>
        </a:solidFill>
        <a:effectLst/>
      </p:bgPr>
    </p:bg>
    <p:spTree>
      <p:nvGrpSpPr>
        <p:cNvPr id="1" name="Shape 8054"/>
        <p:cNvGrpSpPr/>
        <p:nvPr/>
      </p:nvGrpSpPr>
      <p:grpSpPr>
        <a:xfrm>
          <a:off x="0" y="0"/>
          <a:ext cx="0" cy="0"/>
          <a:chOff x="0" y="0"/>
          <a:chExt cx="0" cy="0"/>
        </a:xfrm>
      </p:grpSpPr>
      <p:grpSp>
        <p:nvGrpSpPr>
          <p:cNvPr id="8055" name="Google Shape;8055;p1518"/>
          <p:cNvGrpSpPr/>
          <p:nvPr/>
        </p:nvGrpSpPr>
        <p:grpSpPr>
          <a:xfrm>
            <a:off x="0" y="5020348"/>
            <a:ext cx="12192000" cy="1837653"/>
            <a:chOff x="0" y="5020347"/>
            <a:chExt cx="12192000" cy="1837653"/>
          </a:xfrm>
        </p:grpSpPr>
        <p:sp>
          <p:nvSpPr>
            <p:cNvPr id="8056" name="Google Shape;8056;p151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057" name="Google Shape;8057;p151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058" name="Google Shape;8058;p151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8059" name="Google Shape;8059;p151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8060" name="Google Shape;8060;p1518"/>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061" name="Google Shape;8061;p1518"/>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546.xml><?xml version="1.0" encoding="utf-8"?>
<p:sldLayout xmlns:a="http://schemas.openxmlformats.org/drawingml/2006/main" xmlns:r="http://schemas.openxmlformats.org/officeDocument/2006/relationships" xmlns:p="http://schemas.openxmlformats.org/presentationml/2006/main" matchingName="21_Blank">
  <p:cSld name="21_Blank">
    <p:spTree>
      <p:nvGrpSpPr>
        <p:cNvPr id="1" name="Shape 8062"/>
        <p:cNvGrpSpPr/>
        <p:nvPr/>
      </p:nvGrpSpPr>
      <p:grpSpPr>
        <a:xfrm>
          <a:off x="0" y="0"/>
          <a:ext cx="0" cy="0"/>
          <a:chOff x="0" y="0"/>
          <a:chExt cx="0" cy="0"/>
        </a:xfrm>
      </p:grpSpPr>
      <p:sp>
        <p:nvSpPr>
          <p:cNvPr id="8063" name="Google Shape;8063;p151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064" name="Google Shape;8064;p151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065" name="Google Shape;8065;p151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066" name="Google Shape;8066;p1519"/>
          <p:cNvGrpSpPr/>
          <p:nvPr/>
        </p:nvGrpSpPr>
        <p:grpSpPr>
          <a:xfrm>
            <a:off x="7191543" y="1"/>
            <a:ext cx="5000459" cy="1425992"/>
            <a:chOff x="7191542" y="1"/>
            <a:chExt cx="5000459" cy="1425992"/>
          </a:xfrm>
        </p:grpSpPr>
        <p:pic>
          <p:nvPicPr>
            <p:cNvPr id="8067" name="Google Shape;8067;p151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068" name="Google Shape;8068;p1519"/>
            <p:cNvGrpSpPr/>
            <p:nvPr/>
          </p:nvGrpSpPr>
          <p:grpSpPr>
            <a:xfrm>
              <a:off x="7191542" y="1"/>
              <a:ext cx="5000459" cy="1425992"/>
              <a:chOff x="7186272" y="0"/>
              <a:chExt cx="5005729" cy="1427495"/>
            </a:xfrm>
          </p:grpSpPr>
          <p:sp>
            <p:nvSpPr>
              <p:cNvPr id="8069" name="Google Shape;8069;p151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070" name="Google Shape;8070;p151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547.xml><?xml version="1.0" encoding="utf-8"?>
<p:sldLayout xmlns:a="http://schemas.openxmlformats.org/drawingml/2006/main" xmlns:r="http://schemas.openxmlformats.org/officeDocument/2006/relationships" xmlns:p="http://schemas.openxmlformats.org/presentationml/2006/main" matchingName="Title and Content">
  <p:cSld name="2_Title and Content 8">
    <p:spTree>
      <p:nvGrpSpPr>
        <p:cNvPr id="1" name="Shape 8071"/>
        <p:cNvGrpSpPr/>
        <p:nvPr/>
      </p:nvGrpSpPr>
      <p:grpSpPr>
        <a:xfrm>
          <a:off x="0" y="0"/>
          <a:ext cx="0" cy="0"/>
          <a:chOff x="0" y="0"/>
          <a:chExt cx="0" cy="0"/>
        </a:xfrm>
      </p:grpSpPr>
      <p:grpSp>
        <p:nvGrpSpPr>
          <p:cNvPr id="8072" name="Google Shape;8072;p1520"/>
          <p:cNvGrpSpPr/>
          <p:nvPr/>
        </p:nvGrpSpPr>
        <p:grpSpPr>
          <a:xfrm>
            <a:off x="7191543" y="1"/>
            <a:ext cx="5000459" cy="1425992"/>
            <a:chOff x="7191542" y="1"/>
            <a:chExt cx="5000459" cy="1425992"/>
          </a:xfrm>
        </p:grpSpPr>
        <p:pic>
          <p:nvPicPr>
            <p:cNvPr id="8073" name="Google Shape;8073;p152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074" name="Google Shape;8074;p1520"/>
            <p:cNvGrpSpPr/>
            <p:nvPr/>
          </p:nvGrpSpPr>
          <p:grpSpPr>
            <a:xfrm>
              <a:off x="7191542" y="1"/>
              <a:ext cx="5000459" cy="1425992"/>
              <a:chOff x="7186272" y="0"/>
              <a:chExt cx="5005729" cy="1427495"/>
            </a:xfrm>
          </p:grpSpPr>
          <p:sp>
            <p:nvSpPr>
              <p:cNvPr id="8075" name="Google Shape;8075;p152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76" name="Google Shape;8076;p152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077" name="Google Shape;8077;p152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078" name="Google Shape;8078;p1520"/>
          <p:cNvSpPr txBox="1">
            <a:spLocks noGrp="1"/>
          </p:cNvSpPr>
          <p:nvPr>
            <p:ph type="body" idx="1"/>
          </p:nvPr>
        </p:nvSpPr>
        <p:spPr>
          <a:xfrm>
            <a:off x="609600" y="1825625"/>
            <a:ext cx="10972800"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079" name="Google Shape;8079;p152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080" name="Google Shape;8080;p152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081" name="Google Shape;8081;p1520"/>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48.xml><?xml version="1.0" encoding="utf-8"?>
<p:sldLayout xmlns:a="http://schemas.openxmlformats.org/drawingml/2006/main" xmlns:r="http://schemas.openxmlformats.org/officeDocument/2006/relationships" xmlns:p="http://schemas.openxmlformats.org/presentationml/2006/main" matchingName="Photo Slide">
  <p:cSld name="1_Photo Slide 7">
    <p:spTree>
      <p:nvGrpSpPr>
        <p:cNvPr id="1" name="Shape 8082"/>
        <p:cNvGrpSpPr/>
        <p:nvPr/>
      </p:nvGrpSpPr>
      <p:grpSpPr>
        <a:xfrm>
          <a:off x="0" y="0"/>
          <a:ext cx="0" cy="0"/>
          <a:chOff x="0" y="0"/>
          <a:chExt cx="0" cy="0"/>
        </a:xfrm>
      </p:grpSpPr>
      <p:sp>
        <p:nvSpPr>
          <p:cNvPr id="8083" name="Google Shape;8083;p1521"/>
          <p:cNvSpPr txBox="1">
            <a:spLocks noGrp="1"/>
          </p:cNvSpPr>
          <p:nvPr>
            <p:ph type="body" idx="1"/>
          </p:nvPr>
        </p:nvSpPr>
        <p:spPr>
          <a:xfrm>
            <a:off x="457201" y="1146258"/>
            <a:ext cx="2350169" cy="297179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084" name="Google Shape;8084;p152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085" name="Google Shape;8085;p1521"/>
          <p:cNvGrpSpPr/>
          <p:nvPr/>
        </p:nvGrpSpPr>
        <p:grpSpPr>
          <a:xfrm>
            <a:off x="0" y="5379427"/>
            <a:ext cx="2807368" cy="753891"/>
            <a:chOff x="0" y="5379426"/>
            <a:chExt cx="2807368" cy="753891"/>
          </a:xfrm>
        </p:grpSpPr>
        <p:sp>
          <p:nvSpPr>
            <p:cNvPr id="8086" name="Google Shape;8086;p152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087" name="Google Shape;8087;p152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8088" name="Google Shape;8088;p1521"/>
          <p:cNvSpPr>
            <a:spLocks noGrp="1"/>
          </p:cNvSpPr>
          <p:nvPr>
            <p:ph type="pic" idx="2"/>
          </p:nvPr>
        </p:nvSpPr>
        <p:spPr>
          <a:xfrm>
            <a:off x="2807368" y="457202"/>
            <a:ext cx="8915400" cy="5943599"/>
          </a:xfrm>
          <a:prstGeom prst="rect">
            <a:avLst/>
          </a:prstGeom>
          <a:noFill/>
          <a:ln>
            <a:noFill/>
          </a:ln>
        </p:spPr>
      </p:sp>
      <p:pic>
        <p:nvPicPr>
          <p:cNvPr id="8089" name="Google Shape;8089;p1521"/>
          <p:cNvPicPr preferRelativeResize="0"/>
          <p:nvPr/>
        </p:nvPicPr>
        <p:blipFill rotWithShape="1">
          <a:blip r:embed="rId2">
            <a:alphaModFix/>
          </a:blip>
          <a:srcRect/>
          <a:stretch/>
        </p:blipFill>
        <p:spPr>
          <a:xfrm>
            <a:off x="513349" y="4385539"/>
            <a:ext cx="2025315" cy="911940"/>
          </a:xfrm>
          <a:prstGeom prst="rect">
            <a:avLst/>
          </a:prstGeom>
          <a:noFill/>
          <a:ln>
            <a:noFill/>
          </a:ln>
        </p:spPr>
      </p:pic>
    </p:spTree>
  </p:cSld>
  <p:clrMapOvr>
    <a:masterClrMapping/>
  </p:clrMapOvr>
</p:sldLayout>
</file>

<file path=ppt/slideLayouts/slideLayout2549.xml><?xml version="1.0" encoding="utf-8"?>
<p:sldLayout xmlns:a="http://schemas.openxmlformats.org/drawingml/2006/main" xmlns:r="http://schemas.openxmlformats.org/officeDocument/2006/relationships" xmlns:p="http://schemas.openxmlformats.org/presentationml/2006/main" matchingName="Title and Content">
  <p:cSld name="2_Title and Content 9">
    <p:spTree>
      <p:nvGrpSpPr>
        <p:cNvPr id="1" name="Shape 8090"/>
        <p:cNvGrpSpPr/>
        <p:nvPr/>
      </p:nvGrpSpPr>
      <p:grpSpPr>
        <a:xfrm>
          <a:off x="0" y="0"/>
          <a:ext cx="0" cy="0"/>
          <a:chOff x="0" y="0"/>
          <a:chExt cx="0" cy="0"/>
        </a:xfrm>
      </p:grpSpPr>
      <p:grpSp>
        <p:nvGrpSpPr>
          <p:cNvPr id="8091" name="Google Shape;8091;p1522"/>
          <p:cNvGrpSpPr/>
          <p:nvPr/>
        </p:nvGrpSpPr>
        <p:grpSpPr>
          <a:xfrm>
            <a:off x="7191542" y="1"/>
            <a:ext cx="5000459" cy="1425992"/>
            <a:chOff x="7191542" y="1"/>
            <a:chExt cx="5000459" cy="1425992"/>
          </a:xfrm>
        </p:grpSpPr>
        <p:pic>
          <p:nvPicPr>
            <p:cNvPr id="8092" name="Google Shape;8092;p15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093" name="Google Shape;8093;p1522"/>
            <p:cNvGrpSpPr/>
            <p:nvPr/>
          </p:nvGrpSpPr>
          <p:grpSpPr>
            <a:xfrm>
              <a:off x="7191542" y="1"/>
              <a:ext cx="5000459" cy="1425992"/>
              <a:chOff x="7186272" y="0"/>
              <a:chExt cx="5005729" cy="1427495"/>
            </a:xfrm>
          </p:grpSpPr>
          <p:sp>
            <p:nvSpPr>
              <p:cNvPr id="8094" name="Google Shape;8094;p15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95" name="Google Shape;8095;p15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096" name="Google Shape;8096;p152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097" name="Google Shape;8097;p1522"/>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098" name="Google Shape;8098;p152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099" name="Google Shape;8099;p15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100" name="Google Shape;8100;p152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matchingName="Blank">
  <p:cSld name="Blank 10">
    <p:spTree>
      <p:nvGrpSpPr>
        <p:cNvPr id="1" name="Shape 11469"/>
        <p:cNvGrpSpPr/>
        <p:nvPr/>
      </p:nvGrpSpPr>
      <p:grpSpPr>
        <a:xfrm>
          <a:off x="0" y="0"/>
          <a:ext cx="0" cy="0"/>
          <a:chOff x="0" y="0"/>
          <a:chExt cx="0" cy="0"/>
        </a:xfrm>
      </p:grpSpPr>
      <p:sp>
        <p:nvSpPr>
          <p:cNvPr id="11470" name="Google Shape;11470;p155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471" name="Google Shape;11471;p15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472" name="Google Shape;11472;p15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473" name="Google Shape;11473;p1559"/>
          <p:cNvGrpSpPr/>
          <p:nvPr/>
        </p:nvGrpSpPr>
        <p:grpSpPr>
          <a:xfrm>
            <a:off x="7191542" y="1"/>
            <a:ext cx="5000459" cy="1425992"/>
            <a:chOff x="7191542" y="1"/>
            <a:chExt cx="5000459" cy="1425992"/>
          </a:xfrm>
        </p:grpSpPr>
        <p:pic>
          <p:nvPicPr>
            <p:cNvPr id="11474" name="Google Shape;11474;p15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475" name="Google Shape;11475;p1559"/>
            <p:cNvGrpSpPr/>
            <p:nvPr/>
          </p:nvGrpSpPr>
          <p:grpSpPr>
            <a:xfrm>
              <a:off x="7191542" y="1"/>
              <a:ext cx="5000459" cy="1425992"/>
              <a:chOff x="7186272" y="0"/>
              <a:chExt cx="5005729" cy="1427495"/>
            </a:xfrm>
          </p:grpSpPr>
          <p:sp>
            <p:nvSpPr>
              <p:cNvPr id="11476" name="Google Shape;11476;p15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477" name="Google Shape;11477;p15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2550.xml><?xml version="1.0" encoding="utf-8"?>
<p:sldLayout xmlns:a="http://schemas.openxmlformats.org/drawingml/2006/main" xmlns:r="http://schemas.openxmlformats.org/officeDocument/2006/relationships" xmlns:p="http://schemas.openxmlformats.org/presentationml/2006/main" matchingName="Photo Slide">
  <p:cSld name="1_Photo Slide 8">
    <p:spTree>
      <p:nvGrpSpPr>
        <p:cNvPr id="1" name="Shape 8101"/>
        <p:cNvGrpSpPr/>
        <p:nvPr/>
      </p:nvGrpSpPr>
      <p:grpSpPr>
        <a:xfrm>
          <a:off x="0" y="0"/>
          <a:ext cx="0" cy="0"/>
          <a:chOff x="0" y="0"/>
          <a:chExt cx="0" cy="0"/>
        </a:xfrm>
      </p:grpSpPr>
      <p:sp>
        <p:nvSpPr>
          <p:cNvPr id="8102" name="Google Shape;8102;p1523"/>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103" name="Google Shape;8103;p1523"/>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104" name="Google Shape;8104;p1523"/>
          <p:cNvGrpSpPr/>
          <p:nvPr/>
        </p:nvGrpSpPr>
        <p:grpSpPr>
          <a:xfrm>
            <a:off x="0" y="5379426"/>
            <a:ext cx="2807368" cy="753891"/>
            <a:chOff x="0" y="5379426"/>
            <a:chExt cx="2807368" cy="753891"/>
          </a:xfrm>
        </p:grpSpPr>
        <p:sp>
          <p:nvSpPr>
            <p:cNvPr id="8105" name="Google Shape;8105;p152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106" name="Google Shape;8106;p152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8107" name="Google Shape;8107;p1523"/>
          <p:cNvSpPr>
            <a:spLocks noGrp="1"/>
          </p:cNvSpPr>
          <p:nvPr>
            <p:ph type="pic" idx="2"/>
          </p:nvPr>
        </p:nvSpPr>
        <p:spPr>
          <a:xfrm>
            <a:off x="2807368" y="457202"/>
            <a:ext cx="8915400" cy="5943598"/>
          </a:xfrm>
          <a:prstGeom prst="rect">
            <a:avLst/>
          </a:prstGeom>
          <a:noFill/>
          <a:ln>
            <a:noFill/>
          </a:ln>
        </p:spPr>
      </p:sp>
      <p:pic>
        <p:nvPicPr>
          <p:cNvPr id="8108" name="Google Shape;8108;p1523"/>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551.xml><?xml version="1.0" encoding="utf-8"?>
<p:sldLayout xmlns:a="http://schemas.openxmlformats.org/drawingml/2006/main" xmlns:r="http://schemas.openxmlformats.org/officeDocument/2006/relationships" xmlns:p="http://schemas.openxmlformats.org/presentationml/2006/main" matchingName="3_Breaker-4">
  <p:cSld name="3_Breaker-4 3">
    <p:spTree>
      <p:nvGrpSpPr>
        <p:cNvPr id="1" name="Shape 8109"/>
        <p:cNvGrpSpPr/>
        <p:nvPr/>
      </p:nvGrpSpPr>
      <p:grpSpPr>
        <a:xfrm>
          <a:off x="0" y="0"/>
          <a:ext cx="0" cy="0"/>
          <a:chOff x="0" y="0"/>
          <a:chExt cx="0" cy="0"/>
        </a:xfrm>
      </p:grpSpPr>
      <p:pic>
        <p:nvPicPr>
          <p:cNvPr id="8110" name="Google Shape;8110;p1524"/>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8111" name="Google Shape;8111;p1524"/>
          <p:cNvPicPr preferRelativeResize="0"/>
          <p:nvPr/>
        </p:nvPicPr>
        <p:blipFill rotWithShape="1">
          <a:blip r:embed="rId3">
            <a:alphaModFix/>
          </a:blip>
          <a:srcRect/>
          <a:stretch/>
        </p:blipFill>
        <p:spPr>
          <a:xfrm>
            <a:off x="10425152" y="5894636"/>
            <a:ext cx="1312781" cy="562270"/>
          </a:xfrm>
          <a:prstGeom prst="rect">
            <a:avLst/>
          </a:prstGeom>
          <a:noFill/>
          <a:ln>
            <a:noFill/>
          </a:ln>
        </p:spPr>
      </p:pic>
      <p:sp>
        <p:nvSpPr>
          <p:cNvPr id="8112" name="Google Shape;8112;p1524"/>
          <p:cNvSpPr txBox="1">
            <a:spLocks noGrp="1"/>
          </p:cNvSpPr>
          <p:nvPr>
            <p:ph type="body" idx="1"/>
          </p:nvPr>
        </p:nvSpPr>
        <p:spPr>
          <a:xfrm>
            <a:off x="7459665"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13" name="Google Shape;8113;p1524"/>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52.xml><?xml version="1.0" encoding="utf-8"?>
<p:sldLayout xmlns:a="http://schemas.openxmlformats.org/drawingml/2006/main" xmlns:r="http://schemas.openxmlformats.org/officeDocument/2006/relationships" xmlns:p="http://schemas.openxmlformats.org/presentationml/2006/main" matchingName="47_Title and Content">
  <p:cSld name="47_Title and Content 2">
    <p:spTree>
      <p:nvGrpSpPr>
        <p:cNvPr id="1" name="Shape 8114"/>
        <p:cNvGrpSpPr/>
        <p:nvPr/>
      </p:nvGrpSpPr>
      <p:grpSpPr>
        <a:xfrm>
          <a:off x="0" y="0"/>
          <a:ext cx="0" cy="0"/>
          <a:chOff x="0" y="0"/>
          <a:chExt cx="0" cy="0"/>
        </a:xfrm>
      </p:grpSpPr>
      <p:pic>
        <p:nvPicPr>
          <p:cNvPr id="8115" name="Google Shape;8115;p1525"/>
          <p:cNvPicPr preferRelativeResize="0"/>
          <p:nvPr/>
        </p:nvPicPr>
        <p:blipFill rotWithShape="1">
          <a:blip r:embed="rId2">
            <a:alphaModFix/>
          </a:blip>
          <a:srcRect t="12181" r="12170"/>
          <a:stretch/>
        </p:blipFill>
        <p:spPr>
          <a:xfrm>
            <a:off x="1524" y="0"/>
            <a:ext cx="12190476" cy="6858000"/>
          </a:xfrm>
          <a:prstGeom prst="rect">
            <a:avLst/>
          </a:prstGeom>
          <a:noFill/>
          <a:ln>
            <a:noFill/>
          </a:ln>
        </p:spPr>
      </p:pic>
      <p:sp>
        <p:nvSpPr>
          <p:cNvPr id="8116" name="Google Shape;8116;p152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117" name="Google Shape;8117;p152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8118" name="Google Shape;8118;p1525"/>
          <p:cNvSpPr txBox="1">
            <a:spLocks noGrp="1"/>
          </p:cNvSpPr>
          <p:nvPr>
            <p:ph type="body" idx="1"/>
          </p:nvPr>
        </p:nvSpPr>
        <p:spPr>
          <a:xfrm>
            <a:off x="838200" y="1825625"/>
            <a:ext cx="10515600" cy="4016375"/>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53.xml><?xml version="1.0" encoding="utf-8"?>
<p:sldLayout xmlns:a="http://schemas.openxmlformats.org/drawingml/2006/main" xmlns:r="http://schemas.openxmlformats.org/officeDocument/2006/relationships" xmlns:p="http://schemas.openxmlformats.org/presentationml/2006/main" matchingName="1_Blue Graphic Right">
  <p:cSld name="1_Blue Graphic Right">
    <p:spTree>
      <p:nvGrpSpPr>
        <p:cNvPr id="1" name="Shape 8119"/>
        <p:cNvGrpSpPr/>
        <p:nvPr/>
      </p:nvGrpSpPr>
      <p:grpSpPr>
        <a:xfrm>
          <a:off x="0" y="0"/>
          <a:ext cx="0" cy="0"/>
          <a:chOff x="0" y="0"/>
          <a:chExt cx="0" cy="0"/>
        </a:xfrm>
      </p:grpSpPr>
      <p:pic>
        <p:nvPicPr>
          <p:cNvPr id="8120" name="Google Shape;8120;p1526"/>
          <p:cNvPicPr preferRelativeResize="0"/>
          <p:nvPr/>
        </p:nvPicPr>
        <p:blipFill rotWithShape="1">
          <a:blip r:embed="rId2">
            <a:alphaModFix/>
          </a:blip>
          <a:srcRect/>
          <a:stretch/>
        </p:blipFill>
        <p:spPr>
          <a:xfrm>
            <a:off x="0" y="0"/>
            <a:ext cx="12188952" cy="6858000"/>
          </a:xfrm>
          <a:prstGeom prst="rect">
            <a:avLst/>
          </a:prstGeom>
          <a:noFill/>
          <a:ln>
            <a:noFill/>
          </a:ln>
        </p:spPr>
      </p:pic>
      <p:sp>
        <p:nvSpPr>
          <p:cNvPr id="8121" name="Google Shape;8121;p1526"/>
          <p:cNvSpPr txBox="1">
            <a:spLocks noGrp="1"/>
          </p:cNvSpPr>
          <p:nvPr>
            <p:ph type="title"/>
          </p:nvPr>
        </p:nvSpPr>
        <p:spPr>
          <a:xfrm>
            <a:off x="838200" y="365125"/>
            <a:ext cx="6085114"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122" name="Google Shape;8122;p1526"/>
          <p:cNvSpPr txBox="1">
            <a:spLocks noGrp="1"/>
          </p:cNvSpPr>
          <p:nvPr>
            <p:ph type="body" idx="1"/>
          </p:nvPr>
        </p:nvSpPr>
        <p:spPr>
          <a:xfrm>
            <a:off x="838200" y="1825625"/>
            <a:ext cx="6085114" cy="4016375"/>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23" name="Google Shape;8123;p1526"/>
          <p:cNvSpPr txBox="1">
            <a:spLocks noGrp="1"/>
          </p:cNvSpPr>
          <p:nvPr>
            <p:ph type="sldNum" idx="12"/>
          </p:nvPr>
        </p:nvSpPr>
        <p:spPr>
          <a:xfrm>
            <a:off x="9292771" y="6464300"/>
            <a:ext cx="2539660" cy="181800"/>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554.xml><?xml version="1.0" encoding="utf-8"?>
<p:sldLayout xmlns:a="http://schemas.openxmlformats.org/drawingml/2006/main" xmlns:r="http://schemas.openxmlformats.org/officeDocument/2006/relationships" xmlns:p="http://schemas.openxmlformats.org/presentationml/2006/main" matchingName="1_3-Closing Slide">
  <p:cSld name="1_3-Closing Slide">
    <p:spTree>
      <p:nvGrpSpPr>
        <p:cNvPr id="1" name="Shape 8124"/>
        <p:cNvGrpSpPr/>
        <p:nvPr/>
      </p:nvGrpSpPr>
      <p:grpSpPr>
        <a:xfrm>
          <a:off x="0" y="0"/>
          <a:ext cx="0" cy="0"/>
          <a:chOff x="0" y="0"/>
          <a:chExt cx="0" cy="0"/>
        </a:xfrm>
      </p:grpSpPr>
      <p:pic>
        <p:nvPicPr>
          <p:cNvPr id="8125" name="Google Shape;8125;p1527"/>
          <p:cNvPicPr preferRelativeResize="0"/>
          <p:nvPr/>
        </p:nvPicPr>
        <p:blipFill rotWithShape="1">
          <a:blip r:embed="rId2">
            <a:alphaModFix/>
          </a:blip>
          <a:srcRect/>
          <a:stretch/>
        </p:blipFill>
        <p:spPr>
          <a:xfrm>
            <a:off x="1524" y="0"/>
            <a:ext cx="12188952" cy="6858000"/>
          </a:xfrm>
          <a:prstGeom prst="rect">
            <a:avLst/>
          </a:prstGeom>
          <a:noFill/>
          <a:ln>
            <a:noFill/>
          </a:ln>
        </p:spPr>
      </p:pic>
      <p:pic>
        <p:nvPicPr>
          <p:cNvPr id="8126" name="Google Shape;8126;p1527"/>
          <p:cNvPicPr preferRelativeResize="0"/>
          <p:nvPr/>
        </p:nvPicPr>
        <p:blipFill rotWithShape="1">
          <a:blip r:embed="rId3">
            <a:alphaModFix/>
          </a:blip>
          <a:srcRect/>
          <a:stretch/>
        </p:blipFill>
        <p:spPr>
          <a:xfrm>
            <a:off x="5185224" y="2949956"/>
            <a:ext cx="1821552" cy="958089"/>
          </a:xfrm>
          <a:prstGeom prst="rect">
            <a:avLst/>
          </a:prstGeom>
          <a:noFill/>
          <a:ln>
            <a:noFill/>
          </a:ln>
        </p:spPr>
      </p:pic>
    </p:spTree>
  </p:cSld>
  <p:clrMapOvr>
    <a:masterClrMapping/>
  </p:clrMapOvr>
</p:sldLayout>
</file>

<file path=ppt/slideLayouts/slideLayout2555.xml><?xml version="1.0" encoding="utf-8"?>
<p:sldLayout xmlns:a="http://schemas.openxmlformats.org/drawingml/2006/main" xmlns:r="http://schemas.openxmlformats.org/officeDocument/2006/relationships" xmlns:p="http://schemas.openxmlformats.org/presentationml/2006/main" matchingName="8_Title Slide">
  <p:cSld name="8_Title Slide">
    <p:spTree>
      <p:nvGrpSpPr>
        <p:cNvPr id="1" name="Shape 8127"/>
        <p:cNvGrpSpPr/>
        <p:nvPr/>
      </p:nvGrpSpPr>
      <p:grpSpPr>
        <a:xfrm>
          <a:off x="0" y="0"/>
          <a:ext cx="0" cy="0"/>
          <a:chOff x="0" y="0"/>
          <a:chExt cx="0" cy="0"/>
        </a:xfrm>
      </p:grpSpPr>
      <p:pic>
        <p:nvPicPr>
          <p:cNvPr id="8128" name="Google Shape;8128;p1528"/>
          <p:cNvPicPr preferRelativeResize="0"/>
          <p:nvPr/>
        </p:nvPicPr>
        <p:blipFill rotWithShape="1">
          <a:blip r:embed="rId2">
            <a:alphaModFix/>
          </a:blip>
          <a:srcRect/>
          <a:stretch/>
        </p:blipFill>
        <p:spPr>
          <a:xfrm>
            <a:off x="1524" y="857"/>
            <a:ext cx="12188952" cy="6856285"/>
          </a:xfrm>
          <a:prstGeom prst="rect">
            <a:avLst/>
          </a:prstGeom>
          <a:noFill/>
          <a:ln>
            <a:noFill/>
          </a:ln>
        </p:spPr>
      </p:pic>
      <p:pic>
        <p:nvPicPr>
          <p:cNvPr id="8129" name="Google Shape;8129;p1528"/>
          <p:cNvPicPr preferRelativeResize="0"/>
          <p:nvPr/>
        </p:nvPicPr>
        <p:blipFill rotWithShape="1">
          <a:blip r:embed="rId3">
            <a:alphaModFix/>
          </a:blip>
          <a:srcRect/>
          <a:stretch/>
        </p:blipFill>
        <p:spPr>
          <a:xfrm>
            <a:off x="10802516" y="5915003"/>
            <a:ext cx="938786" cy="493777"/>
          </a:xfrm>
          <a:prstGeom prst="rect">
            <a:avLst/>
          </a:prstGeom>
          <a:noFill/>
          <a:ln>
            <a:noFill/>
          </a:ln>
        </p:spPr>
      </p:pic>
      <p:sp>
        <p:nvSpPr>
          <p:cNvPr id="8130" name="Google Shape;8130;p1528"/>
          <p:cNvSpPr txBox="1">
            <a:spLocks noGrp="1"/>
          </p:cNvSpPr>
          <p:nvPr>
            <p:ph type="body" idx="1"/>
          </p:nvPr>
        </p:nvSpPr>
        <p:spPr>
          <a:xfrm>
            <a:off x="7459662"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4000"/>
              <a:buNone/>
              <a:defRPr sz="40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31" name="Google Shape;8131;p1528"/>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2000"/>
              <a:buNone/>
              <a:defRPr sz="20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56.xml><?xml version="1.0" encoding="utf-8"?>
<p:sldLayout xmlns:a="http://schemas.openxmlformats.org/drawingml/2006/main" xmlns:r="http://schemas.openxmlformats.org/officeDocument/2006/relationships" xmlns:p="http://schemas.openxmlformats.org/presentationml/2006/main" matchingName="2_Title Slide">
  <p:cSld name="2_Title Slide 4">
    <p:spTree>
      <p:nvGrpSpPr>
        <p:cNvPr id="1" name="Shape 8132"/>
        <p:cNvGrpSpPr/>
        <p:nvPr/>
      </p:nvGrpSpPr>
      <p:grpSpPr>
        <a:xfrm>
          <a:off x="0" y="0"/>
          <a:ext cx="0" cy="0"/>
          <a:chOff x="0" y="0"/>
          <a:chExt cx="0" cy="0"/>
        </a:xfrm>
      </p:grpSpPr>
      <p:pic>
        <p:nvPicPr>
          <p:cNvPr id="8133" name="Google Shape;8133;p1529"/>
          <p:cNvPicPr preferRelativeResize="0"/>
          <p:nvPr/>
        </p:nvPicPr>
        <p:blipFill rotWithShape="1">
          <a:blip r:embed="rId2">
            <a:alphaModFix/>
          </a:blip>
          <a:srcRect/>
          <a:stretch/>
        </p:blipFill>
        <p:spPr>
          <a:xfrm>
            <a:off x="1524" y="857"/>
            <a:ext cx="12188952" cy="6856285"/>
          </a:xfrm>
          <a:prstGeom prst="rect">
            <a:avLst/>
          </a:prstGeom>
          <a:noFill/>
          <a:ln>
            <a:noFill/>
          </a:ln>
        </p:spPr>
      </p:pic>
      <p:pic>
        <p:nvPicPr>
          <p:cNvPr id="8134" name="Google Shape;8134;p1529"/>
          <p:cNvPicPr preferRelativeResize="0"/>
          <p:nvPr/>
        </p:nvPicPr>
        <p:blipFill rotWithShape="1">
          <a:blip r:embed="rId3">
            <a:alphaModFix/>
          </a:blip>
          <a:srcRect/>
          <a:stretch/>
        </p:blipFill>
        <p:spPr>
          <a:xfrm>
            <a:off x="10802516" y="5915003"/>
            <a:ext cx="938786" cy="493777"/>
          </a:xfrm>
          <a:prstGeom prst="rect">
            <a:avLst/>
          </a:prstGeom>
          <a:noFill/>
          <a:ln>
            <a:noFill/>
          </a:ln>
        </p:spPr>
      </p:pic>
      <p:sp>
        <p:nvSpPr>
          <p:cNvPr id="8135" name="Google Shape;8135;p1529"/>
          <p:cNvSpPr txBox="1">
            <a:spLocks noGrp="1"/>
          </p:cNvSpPr>
          <p:nvPr>
            <p:ph type="body" idx="1"/>
          </p:nvPr>
        </p:nvSpPr>
        <p:spPr>
          <a:xfrm>
            <a:off x="7459662"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4000"/>
              <a:buNone/>
              <a:defRPr sz="40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36" name="Google Shape;8136;p1529"/>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2000"/>
              <a:buNone/>
              <a:defRPr sz="20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57.xml><?xml version="1.0" encoding="utf-8"?>
<p:sldLayout xmlns:a="http://schemas.openxmlformats.org/drawingml/2006/main" xmlns:r="http://schemas.openxmlformats.org/officeDocument/2006/relationships" xmlns:p="http://schemas.openxmlformats.org/presentationml/2006/main" matchingName="Image Left">
  <p:cSld name="Image Left 2">
    <p:spTree>
      <p:nvGrpSpPr>
        <p:cNvPr id="1" name="Shape 8137"/>
        <p:cNvGrpSpPr/>
        <p:nvPr/>
      </p:nvGrpSpPr>
      <p:grpSpPr>
        <a:xfrm>
          <a:off x="0" y="0"/>
          <a:ext cx="0" cy="0"/>
          <a:chOff x="0" y="0"/>
          <a:chExt cx="0" cy="0"/>
        </a:xfrm>
      </p:grpSpPr>
      <p:pic>
        <p:nvPicPr>
          <p:cNvPr id="8138" name="Google Shape;8138;p1530"/>
          <p:cNvPicPr preferRelativeResize="0"/>
          <p:nvPr/>
        </p:nvPicPr>
        <p:blipFill rotWithShape="1">
          <a:blip r:embed="rId2">
            <a:alphaModFix/>
          </a:blip>
          <a:srcRect/>
          <a:stretch/>
        </p:blipFill>
        <p:spPr>
          <a:xfrm>
            <a:off x="1524" y="858"/>
            <a:ext cx="12188952" cy="6856284"/>
          </a:xfrm>
          <a:prstGeom prst="rect">
            <a:avLst/>
          </a:prstGeom>
          <a:noFill/>
          <a:ln>
            <a:noFill/>
          </a:ln>
        </p:spPr>
      </p:pic>
      <p:sp>
        <p:nvSpPr>
          <p:cNvPr id="8139" name="Google Shape;8139;p1530"/>
          <p:cNvSpPr txBox="1">
            <a:spLocks noGrp="1"/>
          </p:cNvSpPr>
          <p:nvPr>
            <p:ph type="title"/>
          </p:nvPr>
        </p:nvSpPr>
        <p:spPr>
          <a:xfrm>
            <a:off x="6905173" y="365129"/>
            <a:ext cx="4927259"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36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140" name="Google Shape;8140;p153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8141" name="Google Shape;8141;p1530"/>
          <p:cNvSpPr txBox="1">
            <a:spLocks noGrp="1"/>
          </p:cNvSpPr>
          <p:nvPr>
            <p:ph type="body" idx="1"/>
          </p:nvPr>
        </p:nvSpPr>
        <p:spPr>
          <a:xfrm>
            <a:off x="6905173" y="1825629"/>
            <a:ext cx="4927259" cy="4016375"/>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58.xml><?xml version="1.0" encoding="utf-8"?>
<p:sldLayout xmlns:a="http://schemas.openxmlformats.org/drawingml/2006/main" xmlns:r="http://schemas.openxmlformats.org/officeDocument/2006/relationships" xmlns:p="http://schemas.openxmlformats.org/presentationml/2006/main" matchingName="Breaker-4">
  <p:cSld name="Breaker-4 5">
    <p:spTree>
      <p:nvGrpSpPr>
        <p:cNvPr id="1" name="Shape 8142"/>
        <p:cNvGrpSpPr/>
        <p:nvPr/>
      </p:nvGrpSpPr>
      <p:grpSpPr>
        <a:xfrm>
          <a:off x="0" y="0"/>
          <a:ext cx="0" cy="0"/>
          <a:chOff x="0" y="0"/>
          <a:chExt cx="0" cy="0"/>
        </a:xfrm>
      </p:grpSpPr>
      <p:pic>
        <p:nvPicPr>
          <p:cNvPr id="8143" name="Google Shape;8143;p1531"/>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8144" name="Google Shape;8144;p1531"/>
          <p:cNvPicPr preferRelativeResize="0"/>
          <p:nvPr/>
        </p:nvPicPr>
        <p:blipFill rotWithShape="1">
          <a:blip r:embed="rId3">
            <a:alphaModFix/>
          </a:blip>
          <a:srcRect/>
          <a:stretch/>
        </p:blipFill>
        <p:spPr>
          <a:xfrm>
            <a:off x="10425152" y="5894637"/>
            <a:ext cx="1312781" cy="562271"/>
          </a:xfrm>
          <a:prstGeom prst="rect">
            <a:avLst/>
          </a:prstGeom>
          <a:noFill/>
          <a:ln>
            <a:noFill/>
          </a:ln>
        </p:spPr>
      </p:pic>
      <p:sp>
        <p:nvSpPr>
          <p:cNvPr id="8145" name="Google Shape;8145;p1531"/>
          <p:cNvSpPr txBox="1">
            <a:spLocks noGrp="1"/>
          </p:cNvSpPr>
          <p:nvPr>
            <p:ph type="body" idx="1"/>
          </p:nvPr>
        </p:nvSpPr>
        <p:spPr>
          <a:xfrm>
            <a:off x="7459665" y="3429000"/>
            <a:ext cx="4180795" cy="110285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46" name="Google Shape;8146;p1531"/>
          <p:cNvSpPr txBox="1">
            <a:spLocks noGrp="1"/>
          </p:cNvSpPr>
          <p:nvPr>
            <p:ph type="body" idx="2"/>
          </p:nvPr>
        </p:nvSpPr>
        <p:spPr>
          <a:xfrm>
            <a:off x="7459661" y="4775654"/>
            <a:ext cx="4180795" cy="783319"/>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59.xml><?xml version="1.0" encoding="utf-8"?>
<p:sldLayout xmlns:a="http://schemas.openxmlformats.org/drawingml/2006/main" xmlns:r="http://schemas.openxmlformats.org/officeDocument/2006/relationships" xmlns:p="http://schemas.openxmlformats.org/presentationml/2006/main" matchingName="Breaker-4">
  <p:cSld name="Breaker-4 6">
    <p:spTree>
      <p:nvGrpSpPr>
        <p:cNvPr id="1" name="Shape 8147"/>
        <p:cNvGrpSpPr/>
        <p:nvPr/>
      </p:nvGrpSpPr>
      <p:grpSpPr>
        <a:xfrm>
          <a:off x="0" y="0"/>
          <a:ext cx="0" cy="0"/>
          <a:chOff x="0" y="0"/>
          <a:chExt cx="0" cy="0"/>
        </a:xfrm>
      </p:grpSpPr>
      <p:pic>
        <p:nvPicPr>
          <p:cNvPr id="8148" name="Google Shape;8148;p1532"/>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8149" name="Google Shape;8149;p1532"/>
          <p:cNvPicPr preferRelativeResize="0"/>
          <p:nvPr/>
        </p:nvPicPr>
        <p:blipFill rotWithShape="1">
          <a:blip r:embed="rId3">
            <a:alphaModFix/>
          </a:blip>
          <a:srcRect/>
          <a:stretch/>
        </p:blipFill>
        <p:spPr>
          <a:xfrm>
            <a:off x="10425152" y="5894637"/>
            <a:ext cx="1312781" cy="562271"/>
          </a:xfrm>
          <a:prstGeom prst="rect">
            <a:avLst/>
          </a:prstGeom>
          <a:noFill/>
          <a:ln>
            <a:noFill/>
          </a:ln>
        </p:spPr>
      </p:pic>
      <p:sp>
        <p:nvSpPr>
          <p:cNvPr id="8150" name="Google Shape;8150;p1532"/>
          <p:cNvSpPr txBox="1">
            <a:spLocks noGrp="1"/>
          </p:cNvSpPr>
          <p:nvPr>
            <p:ph type="body" idx="1"/>
          </p:nvPr>
        </p:nvSpPr>
        <p:spPr>
          <a:xfrm>
            <a:off x="7459665" y="3429000"/>
            <a:ext cx="4180795" cy="110285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51" name="Google Shape;8151;p1532"/>
          <p:cNvSpPr txBox="1">
            <a:spLocks noGrp="1"/>
          </p:cNvSpPr>
          <p:nvPr>
            <p:ph type="body" idx="2"/>
          </p:nvPr>
        </p:nvSpPr>
        <p:spPr>
          <a:xfrm>
            <a:off x="7459661" y="4775654"/>
            <a:ext cx="4180795" cy="783319"/>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matchingName="Quotation">
  <p:cSld name="Quotation 18">
    <p:spTree>
      <p:nvGrpSpPr>
        <p:cNvPr id="1" name="Shape 11478"/>
        <p:cNvGrpSpPr/>
        <p:nvPr/>
      </p:nvGrpSpPr>
      <p:grpSpPr>
        <a:xfrm>
          <a:off x="0" y="0"/>
          <a:ext cx="0" cy="0"/>
          <a:chOff x="0" y="0"/>
          <a:chExt cx="0" cy="0"/>
        </a:xfrm>
      </p:grpSpPr>
      <p:sp>
        <p:nvSpPr>
          <p:cNvPr id="11479" name="Google Shape;11479;p156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80" name="Google Shape;11480;p156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481" name="Google Shape;11481;p156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482" name="Google Shape;11482;p156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483" name="Google Shape;11483;p15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484" name="Google Shape;11484;p15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485" name="Google Shape;11485;p1560"/>
          <p:cNvGrpSpPr/>
          <p:nvPr/>
        </p:nvGrpSpPr>
        <p:grpSpPr>
          <a:xfrm>
            <a:off x="7191542" y="1"/>
            <a:ext cx="5000459" cy="1425992"/>
            <a:chOff x="7191542" y="1"/>
            <a:chExt cx="5000459" cy="1425992"/>
          </a:xfrm>
        </p:grpSpPr>
        <p:pic>
          <p:nvPicPr>
            <p:cNvPr id="11486" name="Google Shape;11486;p15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487" name="Google Shape;11487;p1560"/>
            <p:cNvGrpSpPr/>
            <p:nvPr/>
          </p:nvGrpSpPr>
          <p:grpSpPr>
            <a:xfrm>
              <a:off x="7191542" y="1"/>
              <a:ext cx="5000459" cy="1425992"/>
              <a:chOff x="7186272" y="0"/>
              <a:chExt cx="5005729" cy="1427495"/>
            </a:xfrm>
          </p:grpSpPr>
          <p:sp>
            <p:nvSpPr>
              <p:cNvPr id="11488" name="Google Shape;11488;p15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489" name="Google Shape;11489;p15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490" name="Google Shape;11490;p156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60.xml><?xml version="1.0" encoding="utf-8"?>
<p:sldLayout xmlns:a="http://schemas.openxmlformats.org/drawingml/2006/main" xmlns:r="http://schemas.openxmlformats.org/officeDocument/2006/relationships" xmlns:p="http://schemas.openxmlformats.org/presentationml/2006/main" matchingName="Breaker-4">
  <p:cSld name="Breaker-4 7">
    <p:spTree>
      <p:nvGrpSpPr>
        <p:cNvPr id="1" name="Shape 8152"/>
        <p:cNvGrpSpPr/>
        <p:nvPr/>
      </p:nvGrpSpPr>
      <p:grpSpPr>
        <a:xfrm>
          <a:off x="0" y="0"/>
          <a:ext cx="0" cy="0"/>
          <a:chOff x="0" y="0"/>
          <a:chExt cx="0" cy="0"/>
        </a:xfrm>
      </p:grpSpPr>
      <p:pic>
        <p:nvPicPr>
          <p:cNvPr id="8153" name="Google Shape;8153;p1533"/>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8154" name="Google Shape;8154;p1533"/>
          <p:cNvPicPr preferRelativeResize="0"/>
          <p:nvPr/>
        </p:nvPicPr>
        <p:blipFill rotWithShape="1">
          <a:blip r:embed="rId3">
            <a:alphaModFix/>
          </a:blip>
          <a:srcRect/>
          <a:stretch/>
        </p:blipFill>
        <p:spPr>
          <a:xfrm>
            <a:off x="10425152" y="5894636"/>
            <a:ext cx="1312781" cy="562270"/>
          </a:xfrm>
          <a:prstGeom prst="rect">
            <a:avLst/>
          </a:prstGeom>
          <a:noFill/>
          <a:ln>
            <a:noFill/>
          </a:ln>
        </p:spPr>
      </p:pic>
      <p:sp>
        <p:nvSpPr>
          <p:cNvPr id="8155" name="Google Shape;8155;p1533"/>
          <p:cNvSpPr txBox="1">
            <a:spLocks noGrp="1"/>
          </p:cNvSpPr>
          <p:nvPr>
            <p:ph type="body" idx="1"/>
          </p:nvPr>
        </p:nvSpPr>
        <p:spPr>
          <a:xfrm>
            <a:off x="7459665"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56" name="Google Shape;8156;p1533"/>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61.xml><?xml version="1.0" encoding="utf-8"?>
<p:sldLayout xmlns:a="http://schemas.openxmlformats.org/drawingml/2006/main" xmlns:r="http://schemas.openxmlformats.org/officeDocument/2006/relationships" xmlns:p="http://schemas.openxmlformats.org/presentationml/2006/main" matchingName="2_Title Slide">
  <p:cSld name="2_Title Slide 5">
    <p:spTree>
      <p:nvGrpSpPr>
        <p:cNvPr id="1" name="Shape 8157"/>
        <p:cNvGrpSpPr/>
        <p:nvPr/>
      </p:nvGrpSpPr>
      <p:grpSpPr>
        <a:xfrm>
          <a:off x="0" y="0"/>
          <a:ext cx="0" cy="0"/>
          <a:chOff x="0" y="0"/>
          <a:chExt cx="0" cy="0"/>
        </a:xfrm>
      </p:grpSpPr>
      <p:pic>
        <p:nvPicPr>
          <p:cNvPr id="8158" name="Google Shape;8158;p1534"/>
          <p:cNvPicPr preferRelativeResize="0"/>
          <p:nvPr/>
        </p:nvPicPr>
        <p:blipFill rotWithShape="1">
          <a:blip r:embed="rId2">
            <a:alphaModFix/>
          </a:blip>
          <a:srcRect/>
          <a:stretch/>
        </p:blipFill>
        <p:spPr>
          <a:xfrm>
            <a:off x="1524" y="857"/>
            <a:ext cx="12188952" cy="6856285"/>
          </a:xfrm>
          <a:prstGeom prst="rect">
            <a:avLst/>
          </a:prstGeom>
          <a:noFill/>
          <a:ln>
            <a:noFill/>
          </a:ln>
        </p:spPr>
      </p:pic>
      <p:pic>
        <p:nvPicPr>
          <p:cNvPr id="8159" name="Google Shape;8159;p1534"/>
          <p:cNvPicPr preferRelativeResize="0"/>
          <p:nvPr/>
        </p:nvPicPr>
        <p:blipFill rotWithShape="1">
          <a:blip r:embed="rId3">
            <a:alphaModFix/>
          </a:blip>
          <a:srcRect/>
          <a:stretch/>
        </p:blipFill>
        <p:spPr>
          <a:xfrm>
            <a:off x="10802516" y="5915003"/>
            <a:ext cx="938786" cy="493777"/>
          </a:xfrm>
          <a:prstGeom prst="rect">
            <a:avLst/>
          </a:prstGeom>
          <a:noFill/>
          <a:ln>
            <a:noFill/>
          </a:ln>
        </p:spPr>
      </p:pic>
      <p:sp>
        <p:nvSpPr>
          <p:cNvPr id="8160" name="Google Shape;8160;p1534"/>
          <p:cNvSpPr txBox="1">
            <a:spLocks noGrp="1"/>
          </p:cNvSpPr>
          <p:nvPr>
            <p:ph type="body" idx="1"/>
          </p:nvPr>
        </p:nvSpPr>
        <p:spPr>
          <a:xfrm>
            <a:off x="7459662"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4000"/>
              <a:buNone/>
              <a:defRPr sz="40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61" name="Google Shape;8161;p1534"/>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2000"/>
              <a:buNone/>
              <a:defRPr sz="20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62.xml><?xml version="1.0" encoding="utf-8"?>
<p:sldLayout xmlns:a="http://schemas.openxmlformats.org/drawingml/2006/main" xmlns:r="http://schemas.openxmlformats.org/officeDocument/2006/relationships" xmlns:p="http://schemas.openxmlformats.org/presentationml/2006/main" matchingName="Breaker-4">
  <p:cSld name="Breaker-4 8">
    <p:spTree>
      <p:nvGrpSpPr>
        <p:cNvPr id="1" name="Shape 8162"/>
        <p:cNvGrpSpPr/>
        <p:nvPr/>
      </p:nvGrpSpPr>
      <p:grpSpPr>
        <a:xfrm>
          <a:off x="0" y="0"/>
          <a:ext cx="0" cy="0"/>
          <a:chOff x="0" y="0"/>
          <a:chExt cx="0" cy="0"/>
        </a:xfrm>
      </p:grpSpPr>
      <p:pic>
        <p:nvPicPr>
          <p:cNvPr id="8163" name="Google Shape;8163;p1535"/>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8164" name="Google Shape;8164;p1535"/>
          <p:cNvPicPr preferRelativeResize="0"/>
          <p:nvPr/>
        </p:nvPicPr>
        <p:blipFill rotWithShape="1">
          <a:blip r:embed="rId3">
            <a:alphaModFix/>
          </a:blip>
          <a:srcRect/>
          <a:stretch/>
        </p:blipFill>
        <p:spPr>
          <a:xfrm>
            <a:off x="10425152" y="5894636"/>
            <a:ext cx="1312781" cy="562270"/>
          </a:xfrm>
          <a:prstGeom prst="rect">
            <a:avLst/>
          </a:prstGeom>
          <a:noFill/>
          <a:ln>
            <a:noFill/>
          </a:ln>
        </p:spPr>
      </p:pic>
      <p:sp>
        <p:nvSpPr>
          <p:cNvPr id="8165" name="Google Shape;8165;p1535"/>
          <p:cNvSpPr txBox="1">
            <a:spLocks noGrp="1"/>
          </p:cNvSpPr>
          <p:nvPr>
            <p:ph type="body" idx="1"/>
          </p:nvPr>
        </p:nvSpPr>
        <p:spPr>
          <a:xfrm>
            <a:off x="7459665"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66" name="Google Shape;8166;p1535"/>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63.xml><?xml version="1.0" encoding="utf-8"?>
<p:sldLayout xmlns:a="http://schemas.openxmlformats.org/drawingml/2006/main" xmlns:r="http://schemas.openxmlformats.org/officeDocument/2006/relationships" xmlns:p="http://schemas.openxmlformats.org/presentationml/2006/main" matchingName="6_Breaker-4">
  <p:cSld name="6_Breaker-4">
    <p:spTree>
      <p:nvGrpSpPr>
        <p:cNvPr id="1" name="Shape 8167"/>
        <p:cNvGrpSpPr/>
        <p:nvPr/>
      </p:nvGrpSpPr>
      <p:grpSpPr>
        <a:xfrm>
          <a:off x="0" y="0"/>
          <a:ext cx="0" cy="0"/>
          <a:chOff x="0" y="0"/>
          <a:chExt cx="0" cy="0"/>
        </a:xfrm>
      </p:grpSpPr>
      <p:pic>
        <p:nvPicPr>
          <p:cNvPr id="8168" name="Google Shape;8168;p1536"/>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8169" name="Google Shape;8169;p1536"/>
          <p:cNvPicPr preferRelativeResize="0"/>
          <p:nvPr/>
        </p:nvPicPr>
        <p:blipFill rotWithShape="1">
          <a:blip r:embed="rId3">
            <a:alphaModFix/>
          </a:blip>
          <a:srcRect/>
          <a:stretch/>
        </p:blipFill>
        <p:spPr>
          <a:xfrm>
            <a:off x="10425152" y="5894636"/>
            <a:ext cx="1312781" cy="562270"/>
          </a:xfrm>
          <a:prstGeom prst="rect">
            <a:avLst/>
          </a:prstGeom>
          <a:noFill/>
          <a:ln>
            <a:noFill/>
          </a:ln>
        </p:spPr>
      </p:pic>
      <p:sp>
        <p:nvSpPr>
          <p:cNvPr id="8170" name="Google Shape;8170;p1536"/>
          <p:cNvSpPr txBox="1">
            <a:spLocks noGrp="1"/>
          </p:cNvSpPr>
          <p:nvPr>
            <p:ph type="body" idx="1"/>
          </p:nvPr>
        </p:nvSpPr>
        <p:spPr>
          <a:xfrm>
            <a:off x="7459665"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71" name="Google Shape;8171;p1536"/>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64.xml><?xml version="1.0" encoding="utf-8"?>
<p:sldLayout xmlns:a="http://schemas.openxmlformats.org/drawingml/2006/main" xmlns:r="http://schemas.openxmlformats.org/officeDocument/2006/relationships" xmlns:p="http://schemas.openxmlformats.org/presentationml/2006/main" matchingName="2_Title Slide">
  <p:cSld name="2_Title Slide 6">
    <p:spTree>
      <p:nvGrpSpPr>
        <p:cNvPr id="1" name="Shape 8172"/>
        <p:cNvGrpSpPr/>
        <p:nvPr/>
      </p:nvGrpSpPr>
      <p:grpSpPr>
        <a:xfrm>
          <a:off x="0" y="0"/>
          <a:ext cx="0" cy="0"/>
          <a:chOff x="0" y="0"/>
          <a:chExt cx="0" cy="0"/>
        </a:xfrm>
      </p:grpSpPr>
      <p:pic>
        <p:nvPicPr>
          <p:cNvPr id="8173" name="Google Shape;8173;p1537"/>
          <p:cNvPicPr preferRelativeResize="0"/>
          <p:nvPr/>
        </p:nvPicPr>
        <p:blipFill rotWithShape="1">
          <a:blip r:embed="rId2">
            <a:alphaModFix/>
          </a:blip>
          <a:srcRect/>
          <a:stretch/>
        </p:blipFill>
        <p:spPr>
          <a:xfrm>
            <a:off x="1524" y="858"/>
            <a:ext cx="12188952" cy="6856285"/>
          </a:xfrm>
          <a:prstGeom prst="rect">
            <a:avLst/>
          </a:prstGeom>
          <a:noFill/>
          <a:ln>
            <a:noFill/>
          </a:ln>
        </p:spPr>
      </p:pic>
      <p:pic>
        <p:nvPicPr>
          <p:cNvPr id="8174" name="Google Shape;8174;p1537"/>
          <p:cNvPicPr preferRelativeResize="0"/>
          <p:nvPr/>
        </p:nvPicPr>
        <p:blipFill rotWithShape="1">
          <a:blip r:embed="rId3">
            <a:alphaModFix/>
          </a:blip>
          <a:srcRect/>
          <a:stretch/>
        </p:blipFill>
        <p:spPr>
          <a:xfrm>
            <a:off x="10802516" y="5915005"/>
            <a:ext cx="938787" cy="493777"/>
          </a:xfrm>
          <a:prstGeom prst="rect">
            <a:avLst/>
          </a:prstGeom>
          <a:noFill/>
          <a:ln>
            <a:noFill/>
          </a:ln>
        </p:spPr>
      </p:pic>
      <p:sp>
        <p:nvSpPr>
          <p:cNvPr id="8175" name="Google Shape;8175;p1537"/>
          <p:cNvSpPr txBox="1">
            <a:spLocks noGrp="1"/>
          </p:cNvSpPr>
          <p:nvPr>
            <p:ph type="body" idx="1"/>
          </p:nvPr>
        </p:nvSpPr>
        <p:spPr>
          <a:xfrm>
            <a:off x="7459663" y="3429000"/>
            <a:ext cx="4180795" cy="110285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4000"/>
              <a:buNone/>
              <a:defRPr sz="40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76" name="Google Shape;8176;p1537"/>
          <p:cNvSpPr txBox="1">
            <a:spLocks noGrp="1"/>
          </p:cNvSpPr>
          <p:nvPr>
            <p:ph type="body" idx="2"/>
          </p:nvPr>
        </p:nvSpPr>
        <p:spPr>
          <a:xfrm>
            <a:off x="7459661" y="4775654"/>
            <a:ext cx="4180795" cy="783319"/>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2000"/>
              <a:buNone/>
              <a:defRPr sz="20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65.xml><?xml version="1.0" encoding="utf-8"?>
<p:sldLayout xmlns:a="http://schemas.openxmlformats.org/drawingml/2006/main" xmlns:r="http://schemas.openxmlformats.org/officeDocument/2006/relationships" xmlns:p="http://schemas.openxmlformats.org/presentationml/2006/main" matchingName="Image Left">
  <p:cSld name="Image Left 3">
    <p:spTree>
      <p:nvGrpSpPr>
        <p:cNvPr id="1" name="Shape 8177"/>
        <p:cNvGrpSpPr/>
        <p:nvPr/>
      </p:nvGrpSpPr>
      <p:grpSpPr>
        <a:xfrm>
          <a:off x="0" y="0"/>
          <a:ext cx="0" cy="0"/>
          <a:chOff x="0" y="0"/>
          <a:chExt cx="0" cy="0"/>
        </a:xfrm>
      </p:grpSpPr>
      <p:pic>
        <p:nvPicPr>
          <p:cNvPr id="8178" name="Google Shape;8178;p1538"/>
          <p:cNvPicPr preferRelativeResize="0"/>
          <p:nvPr/>
        </p:nvPicPr>
        <p:blipFill rotWithShape="1">
          <a:blip r:embed="rId2">
            <a:alphaModFix/>
          </a:blip>
          <a:srcRect/>
          <a:stretch/>
        </p:blipFill>
        <p:spPr>
          <a:xfrm>
            <a:off x="1524" y="859"/>
            <a:ext cx="12188952" cy="6856284"/>
          </a:xfrm>
          <a:prstGeom prst="rect">
            <a:avLst/>
          </a:prstGeom>
          <a:noFill/>
          <a:ln>
            <a:noFill/>
          </a:ln>
        </p:spPr>
      </p:pic>
      <p:sp>
        <p:nvSpPr>
          <p:cNvPr id="8179" name="Google Shape;8179;p1538"/>
          <p:cNvSpPr txBox="1">
            <a:spLocks noGrp="1"/>
          </p:cNvSpPr>
          <p:nvPr>
            <p:ph type="title"/>
          </p:nvPr>
        </p:nvSpPr>
        <p:spPr>
          <a:xfrm>
            <a:off x="6905173" y="365129"/>
            <a:ext cx="4927259"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36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180" name="Google Shape;8180;p153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8181" name="Google Shape;8181;p1538"/>
          <p:cNvSpPr txBox="1">
            <a:spLocks noGrp="1"/>
          </p:cNvSpPr>
          <p:nvPr>
            <p:ph type="body" idx="1"/>
          </p:nvPr>
        </p:nvSpPr>
        <p:spPr>
          <a:xfrm>
            <a:off x="6905173" y="1825630"/>
            <a:ext cx="4927259" cy="4016375"/>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66.xml><?xml version="1.0" encoding="utf-8"?>
<p:sldLayout xmlns:a="http://schemas.openxmlformats.org/drawingml/2006/main" xmlns:r="http://schemas.openxmlformats.org/officeDocument/2006/relationships" xmlns:p="http://schemas.openxmlformats.org/presentationml/2006/main" matchingName="Breaker-4">
  <p:cSld name="Breaker-4 9">
    <p:spTree>
      <p:nvGrpSpPr>
        <p:cNvPr id="1" name="Shape 8182"/>
        <p:cNvGrpSpPr/>
        <p:nvPr/>
      </p:nvGrpSpPr>
      <p:grpSpPr>
        <a:xfrm>
          <a:off x="0" y="0"/>
          <a:ext cx="0" cy="0"/>
          <a:chOff x="0" y="0"/>
          <a:chExt cx="0" cy="0"/>
        </a:xfrm>
      </p:grpSpPr>
      <p:pic>
        <p:nvPicPr>
          <p:cNvPr id="8183" name="Google Shape;8183;p1539"/>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8184" name="Google Shape;8184;p1539"/>
          <p:cNvPicPr preferRelativeResize="0"/>
          <p:nvPr/>
        </p:nvPicPr>
        <p:blipFill rotWithShape="1">
          <a:blip r:embed="rId3">
            <a:alphaModFix/>
          </a:blip>
          <a:srcRect/>
          <a:stretch/>
        </p:blipFill>
        <p:spPr>
          <a:xfrm>
            <a:off x="10425152" y="5894637"/>
            <a:ext cx="1312781" cy="562271"/>
          </a:xfrm>
          <a:prstGeom prst="rect">
            <a:avLst/>
          </a:prstGeom>
          <a:noFill/>
          <a:ln>
            <a:noFill/>
          </a:ln>
        </p:spPr>
      </p:pic>
      <p:sp>
        <p:nvSpPr>
          <p:cNvPr id="8185" name="Google Shape;8185;p1539"/>
          <p:cNvSpPr txBox="1">
            <a:spLocks noGrp="1"/>
          </p:cNvSpPr>
          <p:nvPr>
            <p:ph type="body" idx="1"/>
          </p:nvPr>
        </p:nvSpPr>
        <p:spPr>
          <a:xfrm>
            <a:off x="7459665" y="3429000"/>
            <a:ext cx="4180795" cy="110285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86" name="Google Shape;8186;p1539"/>
          <p:cNvSpPr txBox="1">
            <a:spLocks noGrp="1"/>
          </p:cNvSpPr>
          <p:nvPr>
            <p:ph type="body" idx="2"/>
          </p:nvPr>
        </p:nvSpPr>
        <p:spPr>
          <a:xfrm>
            <a:off x="7459661" y="4775654"/>
            <a:ext cx="4180795" cy="783319"/>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67.xml><?xml version="1.0" encoding="utf-8"?>
<p:sldLayout xmlns:a="http://schemas.openxmlformats.org/drawingml/2006/main" xmlns:r="http://schemas.openxmlformats.org/officeDocument/2006/relationships" xmlns:p="http://schemas.openxmlformats.org/presentationml/2006/main" matchingName="2_Title Slide">
  <p:cSld name="2_Title Slide 7">
    <p:spTree>
      <p:nvGrpSpPr>
        <p:cNvPr id="1" name="Shape 8187"/>
        <p:cNvGrpSpPr/>
        <p:nvPr/>
      </p:nvGrpSpPr>
      <p:grpSpPr>
        <a:xfrm>
          <a:off x="0" y="0"/>
          <a:ext cx="0" cy="0"/>
          <a:chOff x="0" y="0"/>
          <a:chExt cx="0" cy="0"/>
        </a:xfrm>
      </p:grpSpPr>
      <p:pic>
        <p:nvPicPr>
          <p:cNvPr id="8188" name="Google Shape;8188;p1540"/>
          <p:cNvPicPr preferRelativeResize="0"/>
          <p:nvPr/>
        </p:nvPicPr>
        <p:blipFill rotWithShape="1">
          <a:blip r:embed="rId2">
            <a:alphaModFix/>
          </a:blip>
          <a:srcRect/>
          <a:stretch/>
        </p:blipFill>
        <p:spPr>
          <a:xfrm>
            <a:off x="1524" y="857"/>
            <a:ext cx="12188952" cy="6856285"/>
          </a:xfrm>
          <a:prstGeom prst="rect">
            <a:avLst/>
          </a:prstGeom>
          <a:noFill/>
          <a:ln>
            <a:noFill/>
          </a:ln>
        </p:spPr>
      </p:pic>
      <p:pic>
        <p:nvPicPr>
          <p:cNvPr id="8189" name="Google Shape;8189;p1540"/>
          <p:cNvPicPr preferRelativeResize="0"/>
          <p:nvPr/>
        </p:nvPicPr>
        <p:blipFill rotWithShape="1">
          <a:blip r:embed="rId3">
            <a:alphaModFix/>
          </a:blip>
          <a:srcRect/>
          <a:stretch/>
        </p:blipFill>
        <p:spPr>
          <a:xfrm>
            <a:off x="10802516" y="5915003"/>
            <a:ext cx="938786" cy="493777"/>
          </a:xfrm>
          <a:prstGeom prst="rect">
            <a:avLst/>
          </a:prstGeom>
          <a:noFill/>
          <a:ln>
            <a:noFill/>
          </a:ln>
        </p:spPr>
      </p:pic>
      <p:sp>
        <p:nvSpPr>
          <p:cNvPr id="8190" name="Google Shape;8190;p1540"/>
          <p:cNvSpPr txBox="1">
            <a:spLocks noGrp="1"/>
          </p:cNvSpPr>
          <p:nvPr>
            <p:ph type="body" idx="1"/>
          </p:nvPr>
        </p:nvSpPr>
        <p:spPr>
          <a:xfrm>
            <a:off x="7459662"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4000"/>
              <a:buNone/>
              <a:defRPr sz="40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91" name="Google Shape;8191;p1540"/>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2000"/>
              <a:buNone/>
              <a:defRPr sz="20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68.xml><?xml version="1.0" encoding="utf-8"?>
<p:sldLayout xmlns:a="http://schemas.openxmlformats.org/drawingml/2006/main" xmlns:r="http://schemas.openxmlformats.org/officeDocument/2006/relationships" xmlns:p="http://schemas.openxmlformats.org/presentationml/2006/main" matchingName="Image Left">
  <p:cSld name="Image Left 4">
    <p:spTree>
      <p:nvGrpSpPr>
        <p:cNvPr id="1" name="Shape 8192"/>
        <p:cNvGrpSpPr/>
        <p:nvPr/>
      </p:nvGrpSpPr>
      <p:grpSpPr>
        <a:xfrm>
          <a:off x="0" y="0"/>
          <a:ext cx="0" cy="0"/>
          <a:chOff x="0" y="0"/>
          <a:chExt cx="0" cy="0"/>
        </a:xfrm>
      </p:grpSpPr>
      <p:pic>
        <p:nvPicPr>
          <p:cNvPr id="8193" name="Google Shape;8193;p1541"/>
          <p:cNvPicPr preferRelativeResize="0"/>
          <p:nvPr/>
        </p:nvPicPr>
        <p:blipFill rotWithShape="1">
          <a:blip r:embed="rId2">
            <a:alphaModFix/>
          </a:blip>
          <a:srcRect/>
          <a:stretch/>
        </p:blipFill>
        <p:spPr>
          <a:xfrm>
            <a:off x="1524" y="858"/>
            <a:ext cx="12188952" cy="6856284"/>
          </a:xfrm>
          <a:prstGeom prst="rect">
            <a:avLst/>
          </a:prstGeom>
          <a:noFill/>
          <a:ln>
            <a:noFill/>
          </a:ln>
        </p:spPr>
      </p:pic>
      <p:sp>
        <p:nvSpPr>
          <p:cNvPr id="8194" name="Google Shape;8194;p1541"/>
          <p:cNvSpPr txBox="1">
            <a:spLocks noGrp="1"/>
          </p:cNvSpPr>
          <p:nvPr>
            <p:ph type="title"/>
          </p:nvPr>
        </p:nvSpPr>
        <p:spPr>
          <a:xfrm>
            <a:off x="6905173" y="365129"/>
            <a:ext cx="4927259"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36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195" name="Google Shape;8195;p154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59CBE8"/>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8196" name="Google Shape;8196;p1541"/>
          <p:cNvSpPr txBox="1">
            <a:spLocks noGrp="1"/>
          </p:cNvSpPr>
          <p:nvPr>
            <p:ph type="body" idx="1"/>
          </p:nvPr>
        </p:nvSpPr>
        <p:spPr>
          <a:xfrm>
            <a:off x="6905173" y="1825629"/>
            <a:ext cx="4927259" cy="4016375"/>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69.xml><?xml version="1.0" encoding="utf-8"?>
<p:sldLayout xmlns:a="http://schemas.openxmlformats.org/drawingml/2006/main" xmlns:r="http://schemas.openxmlformats.org/officeDocument/2006/relationships" xmlns:p="http://schemas.openxmlformats.org/presentationml/2006/main" matchingName="Breaker-4">
  <p:cSld name="Breaker-4 10">
    <p:spTree>
      <p:nvGrpSpPr>
        <p:cNvPr id="1" name="Shape 8197"/>
        <p:cNvGrpSpPr/>
        <p:nvPr/>
      </p:nvGrpSpPr>
      <p:grpSpPr>
        <a:xfrm>
          <a:off x="0" y="0"/>
          <a:ext cx="0" cy="0"/>
          <a:chOff x="0" y="0"/>
          <a:chExt cx="0" cy="0"/>
        </a:xfrm>
      </p:grpSpPr>
      <p:pic>
        <p:nvPicPr>
          <p:cNvPr id="8198" name="Google Shape;8198;p1542"/>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8199" name="Google Shape;8199;p1542"/>
          <p:cNvPicPr preferRelativeResize="0"/>
          <p:nvPr/>
        </p:nvPicPr>
        <p:blipFill rotWithShape="1">
          <a:blip r:embed="rId3">
            <a:alphaModFix/>
          </a:blip>
          <a:srcRect/>
          <a:stretch/>
        </p:blipFill>
        <p:spPr>
          <a:xfrm>
            <a:off x="10425152" y="5894637"/>
            <a:ext cx="1312781" cy="562271"/>
          </a:xfrm>
          <a:prstGeom prst="rect">
            <a:avLst/>
          </a:prstGeom>
          <a:noFill/>
          <a:ln>
            <a:noFill/>
          </a:ln>
        </p:spPr>
      </p:pic>
      <p:sp>
        <p:nvSpPr>
          <p:cNvPr id="8200" name="Google Shape;8200;p1542"/>
          <p:cNvSpPr txBox="1">
            <a:spLocks noGrp="1"/>
          </p:cNvSpPr>
          <p:nvPr>
            <p:ph type="body" idx="1"/>
          </p:nvPr>
        </p:nvSpPr>
        <p:spPr>
          <a:xfrm>
            <a:off x="7459665" y="3429000"/>
            <a:ext cx="4180795" cy="110285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201" name="Google Shape;8201;p1542"/>
          <p:cNvSpPr txBox="1">
            <a:spLocks noGrp="1"/>
          </p:cNvSpPr>
          <p:nvPr>
            <p:ph type="body" idx="2"/>
          </p:nvPr>
        </p:nvSpPr>
        <p:spPr>
          <a:xfrm>
            <a:off x="7459661" y="4775654"/>
            <a:ext cx="4180795" cy="783319"/>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matchingName="Two Content">
  <p:cSld name="Two Content 12">
    <p:spTree>
      <p:nvGrpSpPr>
        <p:cNvPr id="1" name="Shape 11491"/>
        <p:cNvGrpSpPr/>
        <p:nvPr/>
      </p:nvGrpSpPr>
      <p:grpSpPr>
        <a:xfrm>
          <a:off x="0" y="0"/>
          <a:ext cx="0" cy="0"/>
          <a:chOff x="0" y="0"/>
          <a:chExt cx="0" cy="0"/>
        </a:xfrm>
      </p:grpSpPr>
      <p:sp>
        <p:nvSpPr>
          <p:cNvPr id="11492" name="Google Shape;11492;p156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493" name="Google Shape;11493;p1561"/>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1494" name="Google Shape;11494;p1561"/>
          <p:cNvGrpSpPr/>
          <p:nvPr/>
        </p:nvGrpSpPr>
        <p:grpSpPr>
          <a:xfrm>
            <a:off x="7191542" y="1"/>
            <a:ext cx="5000459" cy="1425992"/>
            <a:chOff x="7191542" y="1"/>
            <a:chExt cx="5000459" cy="1425992"/>
          </a:xfrm>
        </p:grpSpPr>
        <p:pic>
          <p:nvPicPr>
            <p:cNvPr id="11495" name="Google Shape;11495;p156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496" name="Google Shape;11496;p1561"/>
            <p:cNvGrpSpPr/>
            <p:nvPr/>
          </p:nvGrpSpPr>
          <p:grpSpPr>
            <a:xfrm>
              <a:off x="7191542" y="1"/>
              <a:ext cx="5000459" cy="1425992"/>
              <a:chOff x="7186272" y="0"/>
              <a:chExt cx="5005729" cy="1427495"/>
            </a:xfrm>
          </p:grpSpPr>
          <p:sp>
            <p:nvSpPr>
              <p:cNvPr id="11497" name="Google Shape;11497;p156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498" name="Google Shape;11498;p156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499" name="Google Shape;11499;p1561"/>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500" name="Google Shape;11500;p1561"/>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501" name="Google Shape;11501;p156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502" name="Google Shape;11502;p156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70.xml><?xml version="1.0" encoding="utf-8"?>
<p:sldLayout xmlns:a="http://schemas.openxmlformats.org/drawingml/2006/main" xmlns:r="http://schemas.openxmlformats.org/officeDocument/2006/relationships" xmlns:p="http://schemas.openxmlformats.org/presentationml/2006/main" matchingName="Breaker-4">
  <p:cSld name="Breaker-4 11">
    <p:spTree>
      <p:nvGrpSpPr>
        <p:cNvPr id="1" name="Shape 8202"/>
        <p:cNvGrpSpPr/>
        <p:nvPr/>
      </p:nvGrpSpPr>
      <p:grpSpPr>
        <a:xfrm>
          <a:off x="0" y="0"/>
          <a:ext cx="0" cy="0"/>
          <a:chOff x="0" y="0"/>
          <a:chExt cx="0" cy="0"/>
        </a:xfrm>
      </p:grpSpPr>
      <p:pic>
        <p:nvPicPr>
          <p:cNvPr id="8203" name="Google Shape;8203;p1543"/>
          <p:cNvPicPr preferRelativeResize="0"/>
          <p:nvPr/>
        </p:nvPicPr>
        <p:blipFill rotWithShape="1">
          <a:blip r:embed="rId2">
            <a:alphaModFix/>
          </a:blip>
          <a:srcRect/>
          <a:stretch/>
        </p:blipFill>
        <p:spPr>
          <a:xfrm>
            <a:off x="1524" y="96"/>
            <a:ext cx="12188952" cy="6857808"/>
          </a:xfrm>
          <a:prstGeom prst="rect">
            <a:avLst/>
          </a:prstGeom>
          <a:noFill/>
          <a:ln>
            <a:noFill/>
          </a:ln>
        </p:spPr>
      </p:pic>
      <p:pic>
        <p:nvPicPr>
          <p:cNvPr id="8204" name="Google Shape;8204;p1543"/>
          <p:cNvPicPr preferRelativeResize="0"/>
          <p:nvPr/>
        </p:nvPicPr>
        <p:blipFill rotWithShape="1">
          <a:blip r:embed="rId3">
            <a:alphaModFix/>
          </a:blip>
          <a:srcRect/>
          <a:stretch/>
        </p:blipFill>
        <p:spPr>
          <a:xfrm>
            <a:off x="10425152" y="5894636"/>
            <a:ext cx="1312781" cy="562270"/>
          </a:xfrm>
          <a:prstGeom prst="rect">
            <a:avLst/>
          </a:prstGeom>
          <a:noFill/>
          <a:ln>
            <a:noFill/>
          </a:ln>
        </p:spPr>
      </p:pic>
      <p:sp>
        <p:nvSpPr>
          <p:cNvPr id="8205" name="Google Shape;8205;p1543"/>
          <p:cNvSpPr txBox="1">
            <a:spLocks noGrp="1"/>
          </p:cNvSpPr>
          <p:nvPr>
            <p:ph type="body" idx="1"/>
          </p:nvPr>
        </p:nvSpPr>
        <p:spPr>
          <a:xfrm>
            <a:off x="7459665" y="3429000"/>
            <a:ext cx="4180795" cy="110285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0"/>
              </a:spcBef>
              <a:spcAft>
                <a:spcPts val="0"/>
              </a:spcAft>
              <a:buSzPts val="3600"/>
              <a:buNone/>
              <a:defRPr sz="3600">
                <a:solidFill>
                  <a:schemeClr val="dk2"/>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206" name="Google Shape;8206;p1543"/>
          <p:cNvSpPr txBox="1">
            <a:spLocks noGrp="1"/>
          </p:cNvSpPr>
          <p:nvPr>
            <p:ph type="body" idx="2"/>
          </p:nvPr>
        </p:nvSpPr>
        <p:spPr>
          <a:xfrm>
            <a:off x="7459661" y="4775654"/>
            <a:ext cx="4180795" cy="783318"/>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800"/>
              <a:buNone/>
              <a:defRPr sz="1800">
                <a:solidFill>
                  <a:schemeClr val="lt2"/>
                </a:solidFill>
                <a:latin typeface="Calibri"/>
                <a:ea typeface="Calibri"/>
                <a:cs typeface="Calibri"/>
                <a:sym typeface="Calibri"/>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71.xml><?xml version="1.0" encoding="utf-8"?>
<p:sldLayout xmlns:a="http://schemas.openxmlformats.org/drawingml/2006/main" xmlns:r="http://schemas.openxmlformats.org/officeDocument/2006/relationships" xmlns:p="http://schemas.openxmlformats.org/presentationml/2006/main" matchingName="6_Title and Content">
  <p:cSld name="6_Title and Content 3">
    <p:spTree>
      <p:nvGrpSpPr>
        <p:cNvPr id="1" name="Shape 8207"/>
        <p:cNvGrpSpPr/>
        <p:nvPr/>
      </p:nvGrpSpPr>
      <p:grpSpPr>
        <a:xfrm>
          <a:off x="0" y="0"/>
          <a:ext cx="0" cy="0"/>
          <a:chOff x="0" y="0"/>
          <a:chExt cx="0" cy="0"/>
        </a:xfrm>
      </p:grpSpPr>
      <p:pic>
        <p:nvPicPr>
          <p:cNvPr id="8208" name="Google Shape;8208;p1544"/>
          <p:cNvPicPr preferRelativeResize="0"/>
          <p:nvPr/>
        </p:nvPicPr>
        <p:blipFill rotWithShape="1">
          <a:blip r:embed="rId2">
            <a:alphaModFix/>
          </a:blip>
          <a:srcRect t="12181" r="12170"/>
          <a:stretch/>
        </p:blipFill>
        <p:spPr>
          <a:xfrm>
            <a:off x="1524" y="0"/>
            <a:ext cx="12190476" cy="6858000"/>
          </a:xfrm>
          <a:prstGeom prst="rect">
            <a:avLst/>
          </a:prstGeom>
          <a:noFill/>
          <a:ln>
            <a:noFill/>
          </a:ln>
        </p:spPr>
      </p:pic>
      <p:sp>
        <p:nvSpPr>
          <p:cNvPr id="8209" name="Google Shape;8209;p154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10" name="Google Shape;8210;p15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8211" name="Google Shape;8211;p1544"/>
          <p:cNvSpPr txBox="1">
            <a:spLocks noGrp="1"/>
          </p:cNvSpPr>
          <p:nvPr>
            <p:ph type="body" idx="1"/>
          </p:nvPr>
        </p:nvSpPr>
        <p:spPr>
          <a:xfrm>
            <a:off x="838200" y="1825625"/>
            <a:ext cx="10515600" cy="4016375"/>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72.xml><?xml version="1.0" encoding="utf-8"?>
<p:sldLayout xmlns:a="http://schemas.openxmlformats.org/drawingml/2006/main" xmlns:r="http://schemas.openxmlformats.org/officeDocument/2006/relationships" xmlns:p="http://schemas.openxmlformats.org/presentationml/2006/main" matchingName="Blue Graphic Right">
  <p:cSld name="Blue Graphic Right 2">
    <p:spTree>
      <p:nvGrpSpPr>
        <p:cNvPr id="1" name="Shape 8212"/>
        <p:cNvGrpSpPr/>
        <p:nvPr/>
      </p:nvGrpSpPr>
      <p:grpSpPr>
        <a:xfrm>
          <a:off x="0" y="0"/>
          <a:ext cx="0" cy="0"/>
          <a:chOff x="0" y="0"/>
          <a:chExt cx="0" cy="0"/>
        </a:xfrm>
      </p:grpSpPr>
      <p:pic>
        <p:nvPicPr>
          <p:cNvPr id="8213" name="Google Shape;8213;p1545"/>
          <p:cNvPicPr preferRelativeResize="0"/>
          <p:nvPr/>
        </p:nvPicPr>
        <p:blipFill rotWithShape="1">
          <a:blip r:embed="rId2">
            <a:alphaModFix/>
          </a:blip>
          <a:srcRect/>
          <a:stretch/>
        </p:blipFill>
        <p:spPr>
          <a:xfrm>
            <a:off x="0" y="0"/>
            <a:ext cx="12188952" cy="6858000"/>
          </a:xfrm>
          <a:prstGeom prst="rect">
            <a:avLst/>
          </a:prstGeom>
          <a:noFill/>
          <a:ln>
            <a:noFill/>
          </a:ln>
        </p:spPr>
      </p:pic>
      <p:sp>
        <p:nvSpPr>
          <p:cNvPr id="8214" name="Google Shape;8214;p1545"/>
          <p:cNvSpPr txBox="1">
            <a:spLocks noGrp="1"/>
          </p:cNvSpPr>
          <p:nvPr>
            <p:ph type="title"/>
          </p:nvPr>
        </p:nvSpPr>
        <p:spPr>
          <a:xfrm>
            <a:off x="838200" y="365125"/>
            <a:ext cx="6085114"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15" name="Google Shape;8215;p1545"/>
          <p:cNvSpPr txBox="1">
            <a:spLocks noGrp="1"/>
          </p:cNvSpPr>
          <p:nvPr>
            <p:ph type="body" idx="1"/>
          </p:nvPr>
        </p:nvSpPr>
        <p:spPr>
          <a:xfrm>
            <a:off x="838200" y="1825625"/>
            <a:ext cx="6085114" cy="4016375"/>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216" name="Google Shape;8216;p1545"/>
          <p:cNvSpPr txBox="1">
            <a:spLocks noGrp="1"/>
          </p:cNvSpPr>
          <p:nvPr>
            <p:ph type="sldNum" idx="12"/>
          </p:nvPr>
        </p:nvSpPr>
        <p:spPr>
          <a:xfrm>
            <a:off x="9292771" y="6464300"/>
            <a:ext cx="2539660" cy="181800"/>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chemeClr val="dk2"/>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573.xml><?xml version="1.0" encoding="utf-8"?>
<p:sldLayout xmlns:a="http://schemas.openxmlformats.org/drawingml/2006/main" xmlns:r="http://schemas.openxmlformats.org/officeDocument/2006/relationships" xmlns:p="http://schemas.openxmlformats.org/presentationml/2006/main" matchingName="3-Closing Slide">
  <p:cSld name="3-Closing Slide 2">
    <p:spTree>
      <p:nvGrpSpPr>
        <p:cNvPr id="1" name="Shape 8217"/>
        <p:cNvGrpSpPr/>
        <p:nvPr/>
      </p:nvGrpSpPr>
      <p:grpSpPr>
        <a:xfrm>
          <a:off x="0" y="0"/>
          <a:ext cx="0" cy="0"/>
          <a:chOff x="0" y="0"/>
          <a:chExt cx="0" cy="0"/>
        </a:xfrm>
      </p:grpSpPr>
      <p:pic>
        <p:nvPicPr>
          <p:cNvPr id="8218" name="Google Shape;8218;p1546"/>
          <p:cNvPicPr preferRelativeResize="0"/>
          <p:nvPr/>
        </p:nvPicPr>
        <p:blipFill rotWithShape="1">
          <a:blip r:embed="rId2">
            <a:alphaModFix/>
          </a:blip>
          <a:srcRect/>
          <a:stretch/>
        </p:blipFill>
        <p:spPr>
          <a:xfrm>
            <a:off x="1524" y="0"/>
            <a:ext cx="12188952" cy="6858000"/>
          </a:xfrm>
          <a:prstGeom prst="rect">
            <a:avLst/>
          </a:prstGeom>
          <a:noFill/>
          <a:ln>
            <a:noFill/>
          </a:ln>
        </p:spPr>
      </p:pic>
      <p:pic>
        <p:nvPicPr>
          <p:cNvPr id="8219" name="Google Shape;8219;p1546"/>
          <p:cNvPicPr preferRelativeResize="0"/>
          <p:nvPr/>
        </p:nvPicPr>
        <p:blipFill rotWithShape="1">
          <a:blip r:embed="rId3">
            <a:alphaModFix/>
          </a:blip>
          <a:srcRect/>
          <a:stretch/>
        </p:blipFill>
        <p:spPr>
          <a:xfrm>
            <a:off x="5185224" y="2949956"/>
            <a:ext cx="1821552" cy="958089"/>
          </a:xfrm>
          <a:prstGeom prst="rect">
            <a:avLst/>
          </a:prstGeom>
          <a:noFill/>
          <a:ln>
            <a:noFill/>
          </a:ln>
        </p:spPr>
      </p:pic>
    </p:spTree>
  </p:cSld>
  <p:clrMapOvr>
    <a:masterClrMapping/>
  </p:clrMapOvr>
</p:sldLayout>
</file>

<file path=ppt/slideLayouts/slideLayout2574.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5">
    <p:spTree>
      <p:nvGrpSpPr>
        <p:cNvPr id="1" name="Shape 8220"/>
        <p:cNvGrpSpPr/>
        <p:nvPr/>
      </p:nvGrpSpPr>
      <p:grpSpPr>
        <a:xfrm>
          <a:off x="0" y="0"/>
          <a:ext cx="0" cy="0"/>
          <a:chOff x="0" y="0"/>
          <a:chExt cx="0" cy="0"/>
        </a:xfrm>
      </p:grpSpPr>
      <p:sp>
        <p:nvSpPr>
          <p:cNvPr id="8221" name="Google Shape;8221;p1547"/>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222" name="Google Shape;8222;p1547"/>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8223" name="Google Shape;8223;p1547"/>
          <p:cNvSpPr txBox="1">
            <a:spLocks noGrp="1"/>
          </p:cNvSpPr>
          <p:nvPr>
            <p:ph type="body" idx="1"/>
          </p:nvPr>
        </p:nvSpPr>
        <p:spPr>
          <a:xfrm>
            <a:off x="508540" y="1707787"/>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224" name="Google Shape;8224;p1547"/>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8225" name="Google Shape;8225;p1547"/>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26" name="Google Shape;8226;p1547"/>
          <p:cNvSpPr txBox="1">
            <a:spLocks noGrp="1"/>
          </p:cNvSpPr>
          <p:nvPr>
            <p:ph type="body" idx="2"/>
          </p:nvPr>
        </p:nvSpPr>
        <p:spPr>
          <a:xfrm>
            <a:off x="332187" y="953347"/>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227" name="Google Shape;8227;p1547"/>
          <p:cNvCxnSpPr/>
          <p:nvPr/>
        </p:nvCxnSpPr>
        <p:spPr>
          <a:xfrm>
            <a:off x="11311725" y="6447273"/>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8228" name="Google Shape;8228;p1547"/>
          <p:cNvSpPr txBox="1">
            <a:spLocks noGrp="1"/>
          </p:cNvSpPr>
          <p:nvPr>
            <p:ph type="sldNum" idx="12"/>
          </p:nvPr>
        </p:nvSpPr>
        <p:spPr>
          <a:xfrm>
            <a:off x="11202595" y="6454534"/>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8229" name="Google Shape;8229;p1547"/>
          <p:cNvPicPr preferRelativeResize="0"/>
          <p:nvPr/>
        </p:nvPicPr>
        <p:blipFill rotWithShape="1">
          <a:blip r:embed="rId2">
            <a:alphaModFix/>
          </a:blip>
          <a:srcRect/>
          <a:stretch/>
        </p:blipFill>
        <p:spPr>
          <a:xfrm>
            <a:off x="9596462" y="6492241"/>
            <a:ext cx="1606135" cy="229239"/>
          </a:xfrm>
          <a:prstGeom prst="rect">
            <a:avLst/>
          </a:prstGeom>
          <a:noFill/>
          <a:ln>
            <a:noFill/>
          </a:ln>
        </p:spPr>
      </p:pic>
    </p:spTree>
  </p:cSld>
  <p:clrMapOvr>
    <a:masterClrMapping/>
  </p:clrMapOvr>
</p:sldLayout>
</file>

<file path=ppt/slideLayouts/slideLayout2575.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8230"/>
        <p:cNvGrpSpPr/>
        <p:nvPr/>
      </p:nvGrpSpPr>
      <p:grpSpPr>
        <a:xfrm>
          <a:off x="0" y="0"/>
          <a:ext cx="0" cy="0"/>
          <a:chOff x="0" y="0"/>
          <a:chExt cx="0" cy="0"/>
        </a:xfrm>
      </p:grpSpPr>
      <p:pic>
        <p:nvPicPr>
          <p:cNvPr id="8231" name="Google Shape;8231;p1548"/>
          <p:cNvPicPr preferRelativeResize="0"/>
          <p:nvPr/>
        </p:nvPicPr>
        <p:blipFill rotWithShape="1">
          <a:blip r:embed="rId2">
            <a:alphaModFix amt="48000"/>
          </a:blip>
          <a:srcRect/>
          <a:stretch/>
        </p:blipFill>
        <p:spPr>
          <a:xfrm>
            <a:off x="0" y="0"/>
            <a:ext cx="12192000" cy="6858000"/>
          </a:xfrm>
          <a:prstGeom prst="rect">
            <a:avLst/>
          </a:prstGeom>
          <a:noFill/>
          <a:ln>
            <a:noFill/>
          </a:ln>
        </p:spPr>
      </p:pic>
      <p:pic>
        <p:nvPicPr>
          <p:cNvPr id="8232" name="Google Shape;8232;p1548"/>
          <p:cNvPicPr preferRelativeResize="0"/>
          <p:nvPr/>
        </p:nvPicPr>
        <p:blipFill rotWithShape="1">
          <a:blip r:embed="rId3">
            <a:alphaModFix/>
          </a:blip>
          <a:srcRect/>
          <a:stretch/>
        </p:blipFill>
        <p:spPr>
          <a:xfrm rot="8274968" flipH="1">
            <a:off x="-3041918" y="-1666733"/>
            <a:ext cx="6541100" cy="4158796"/>
          </a:xfrm>
          <a:prstGeom prst="rect">
            <a:avLst/>
          </a:prstGeom>
          <a:noFill/>
          <a:ln>
            <a:noFill/>
          </a:ln>
        </p:spPr>
      </p:pic>
      <p:grpSp>
        <p:nvGrpSpPr>
          <p:cNvPr id="8233" name="Google Shape;8233;p1548"/>
          <p:cNvGrpSpPr/>
          <p:nvPr/>
        </p:nvGrpSpPr>
        <p:grpSpPr>
          <a:xfrm>
            <a:off x="368833" y="327135"/>
            <a:ext cx="11620267" cy="6395284"/>
            <a:chOff x="276625" y="245350"/>
            <a:chExt cx="8715200" cy="4796463"/>
          </a:xfrm>
        </p:grpSpPr>
        <p:grpSp>
          <p:nvGrpSpPr>
            <p:cNvPr id="8234" name="Google Shape;8234;p1548"/>
            <p:cNvGrpSpPr/>
            <p:nvPr/>
          </p:nvGrpSpPr>
          <p:grpSpPr>
            <a:xfrm>
              <a:off x="276625" y="4598563"/>
              <a:ext cx="215150" cy="127925"/>
              <a:chOff x="2704925" y="411725"/>
              <a:chExt cx="215150" cy="127925"/>
            </a:xfrm>
          </p:grpSpPr>
          <p:sp>
            <p:nvSpPr>
              <p:cNvPr id="8235" name="Google Shape;8235;p1548"/>
              <p:cNvSpPr/>
              <p:nvPr/>
            </p:nvSpPr>
            <p:spPr>
              <a:xfrm>
                <a:off x="2775575" y="501850"/>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36" name="Google Shape;8236;p1548"/>
              <p:cNvSpPr/>
              <p:nvPr/>
            </p:nvSpPr>
            <p:spPr>
              <a:xfrm>
                <a:off x="2704925" y="4117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37" name="Google Shape;8237;p1548"/>
              <p:cNvSpPr/>
              <p:nvPr/>
            </p:nvSpPr>
            <p:spPr>
              <a:xfrm>
                <a:off x="2860075" y="440500"/>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grpSp>
        <p:grpSp>
          <p:nvGrpSpPr>
            <p:cNvPr id="8238" name="Google Shape;8238;p1548"/>
            <p:cNvGrpSpPr/>
            <p:nvPr/>
          </p:nvGrpSpPr>
          <p:grpSpPr>
            <a:xfrm>
              <a:off x="7131075" y="245350"/>
              <a:ext cx="215150" cy="127925"/>
              <a:chOff x="2704925" y="411725"/>
              <a:chExt cx="215150" cy="127925"/>
            </a:xfrm>
          </p:grpSpPr>
          <p:sp>
            <p:nvSpPr>
              <p:cNvPr id="8239" name="Google Shape;8239;p1548"/>
              <p:cNvSpPr/>
              <p:nvPr/>
            </p:nvSpPr>
            <p:spPr>
              <a:xfrm>
                <a:off x="2775575" y="501850"/>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40" name="Google Shape;8240;p1548"/>
              <p:cNvSpPr/>
              <p:nvPr/>
            </p:nvSpPr>
            <p:spPr>
              <a:xfrm>
                <a:off x="2704925" y="4117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41" name="Google Shape;8241;p1548"/>
              <p:cNvSpPr/>
              <p:nvPr/>
            </p:nvSpPr>
            <p:spPr>
              <a:xfrm>
                <a:off x="2860075" y="440500"/>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grpSp>
        <p:grpSp>
          <p:nvGrpSpPr>
            <p:cNvPr id="8242" name="Google Shape;8242;p1548"/>
            <p:cNvGrpSpPr/>
            <p:nvPr/>
          </p:nvGrpSpPr>
          <p:grpSpPr>
            <a:xfrm>
              <a:off x="4784050" y="4783138"/>
              <a:ext cx="313075" cy="258675"/>
              <a:chOff x="8623100" y="2827300"/>
              <a:chExt cx="313075" cy="258675"/>
            </a:xfrm>
          </p:grpSpPr>
          <p:sp>
            <p:nvSpPr>
              <p:cNvPr id="8243" name="Google Shape;8243;p1548"/>
              <p:cNvSpPr/>
              <p:nvPr/>
            </p:nvSpPr>
            <p:spPr>
              <a:xfrm>
                <a:off x="8791675" y="3048175"/>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44" name="Google Shape;8244;p1548"/>
              <p:cNvSpPr/>
              <p:nvPr/>
            </p:nvSpPr>
            <p:spPr>
              <a:xfrm>
                <a:off x="8721025" y="2958050"/>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45" name="Google Shape;8245;p1548"/>
              <p:cNvSpPr/>
              <p:nvPr/>
            </p:nvSpPr>
            <p:spPr>
              <a:xfrm>
                <a:off x="8876175" y="29868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46" name="Google Shape;8246;p1548"/>
              <p:cNvSpPr/>
              <p:nvPr/>
            </p:nvSpPr>
            <p:spPr>
              <a:xfrm>
                <a:off x="8722650" y="2827300"/>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47" name="Google Shape;8247;p1548"/>
              <p:cNvSpPr/>
              <p:nvPr/>
            </p:nvSpPr>
            <p:spPr>
              <a:xfrm>
                <a:off x="8623100" y="30144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grpSp>
        <p:grpSp>
          <p:nvGrpSpPr>
            <p:cNvPr id="8248" name="Google Shape;8248;p1548"/>
            <p:cNvGrpSpPr/>
            <p:nvPr/>
          </p:nvGrpSpPr>
          <p:grpSpPr>
            <a:xfrm>
              <a:off x="8652425" y="3037225"/>
              <a:ext cx="339400" cy="241250"/>
              <a:chOff x="6339775" y="4248825"/>
              <a:chExt cx="339400" cy="241250"/>
            </a:xfrm>
          </p:grpSpPr>
          <p:sp>
            <p:nvSpPr>
              <p:cNvPr id="8249" name="Google Shape;8249;p1548"/>
              <p:cNvSpPr/>
              <p:nvPr/>
            </p:nvSpPr>
            <p:spPr>
              <a:xfrm>
                <a:off x="6410425" y="4452275"/>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50" name="Google Shape;8250;p1548"/>
              <p:cNvSpPr/>
              <p:nvPr/>
            </p:nvSpPr>
            <p:spPr>
              <a:xfrm>
                <a:off x="6339775" y="4362150"/>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51" name="Google Shape;8251;p1548"/>
              <p:cNvSpPr/>
              <p:nvPr/>
            </p:nvSpPr>
            <p:spPr>
              <a:xfrm>
                <a:off x="6494925" y="43909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52" name="Google Shape;8252;p1548"/>
              <p:cNvSpPr/>
              <p:nvPr/>
            </p:nvSpPr>
            <p:spPr>
              <a:xfrm>
                <a:off x="6582975" y="4286625"/>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53" name="Google Shape;8253;p1548"/>
              <p:cNvSpPr/>
              <p:nvPr/>
            </p:nvSpPr>
            <p:spPr>
              <a:xfrm>
                <a:off x="6619175" y="44323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254" name="Google Shape;8254;p1548"/>
              <p:cNvSpPr/>
              <p:nvPr/>
            </p:nvSpPr>
            <p:spPr>
              <a:xfrm>
                <a:off x="6427675" y="4248825"/>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grpSp>
      </p:grpSp>
      <p:grpSp>
        <p:nvGrpSpPr>
          <p:cNvPr id="8255" name="Google Shape;8255;p1548"/>
          <p:cNvGrpSpPr/>
          <p:nvPr/>
        </p:nvGrpSpPr>
        <p:grpSpPr>
          <a:xfrm>
            <a:off x="4049567" y="-94061"/>
            <a:ext cx="901399" cy="890799"/>
            <a:chOff x="149650" y="1139903"/>
            <a:chExt cx="676049" cy="668099"/>
          </a:xfrm>
        </p:grpSpPr>
        <p:sp>
          <p:nvSpPr>
            <p:cNvPr id="8256" name="Google Shape;8256;p1548"/>
            <p:cNvSpPr/>
            <p:nvPr/>
          </p:nvSpPr>
          <p:spPr>
            <a:xfrm rot="-887204">
              <a:off x="264777" y="1281516"/>
              <a:ext cx="379873" cy="384866"/>
            </a:xfrm>
            <a:custGeom>
              <a:avLst/>
              <a:gdLst/>
              <a:ahLst/>
              <a:cxnLst/>
              <a:rect l="l" t="t" r="r" b="b"/>
              <a:pathLst>
                <a:path w="5783" h="5859" extrusionOk="0">
                  <a:moveTo>
                    <a:pt x="5764" y="3981"/>
                  </a:moveTo>
                  <a:lnTo>
                    <a:pt x="5764" y="3981"/>
                  </a:lnTo>
                  <a:cubicBezTo>
                    <a:pt x="5633" y="3531"/>
                    <a:pt x="5333" y="3123"/>
                    <a:pt x="4892" y="2873"/>
                  </a:cubicBezTo>
                  <a:cubicBezTo>
                    <a:pt x="4756" y="2795"/>
                    <a:pt x="4615" y="2737"/>
                    <a:pt x="4475" y="2693"/>
                  </a:cubicBezTo>
                  <a:cubicBezTo>
                    <a:pt x="4605" y="2625"/>
                    <a:pt x="4727" y="2538"/>
                    <a:pt x="4843" y="2431"/>
                  </a:cubicBezTo>
                  <a:cubicBezTo>
                    <a:pt x="5221" y="2092"/>
                    <a:pt x="5430" y="1631"/>
                    <a:pt x="5464" y="1161"/>
                  </a:cubicBezTo>
                  <a:cubicBezTo>
                    <a:pt x="5483" y="880"/>
                    <a:pt x="5260" y="633"/>
                    <a:pt x="4974" y="623"/>
                  </a:cubicBezTo>
                  <a:cubicBezTo>
                    <a:pt x="4503" y="608"/>
                    <a:pt x="4024" y="769"/>
                    <a:pt x="3646" y="1108"/>
                  </a:cubicBezTo>
                  <a:cubicBezTo>
                    <a:pt x="3534" y="1214"/>
                    <a:pt x="3432" y="1326"/>
                    <a:pt x="3350" y="1452"/>
                  </a:cubicBezTo>
                  <a:cubicBezTo>
                    <a:pt x="3321" y="1307"/>
                    <a:pt x="3277" y="1161"/>
                    <a:pt x="3214" y="1016"/>
                  </a:cubicBezTo>
                  <a:cubicBezTo>
                    <a:pt x="3006" y="555"/>
                    <a:pt x="2632" y="216"/>
                    <a:pt x="2196" y="37"/>
                  </a:cubicBezTo>
                  <a:cubicBezTo>
                    <a:pt x="1934" y="-70"/>
                    <a:pt x="1628" y="66"/>
                    <a:pt x="1532" y="332"/>
                  </a:cubicBezTo>
                  <a:cubicBezTo>
                    <a:pt x="1371" y="778"/>
                    <a:pt x="1377" y="1282"/>
                    <a:pt x="1585" y="1748"/>
                  </a:cubicBezTo>
                  <a:cubicBezTo>
                    <a:pt x="1648" y="1888"/>
                    <a:pt x="1726" y="2019"/>
                    <a:pt x="1818" y="2135"/>
                  </a:cubicBezTo>
                  <a:cubicBezTo>
                    <a:pt x="1672" y="2116"/>
                    <a:pt x="1517" y="2111"/>
                    <a:pt x="1362" y="2131"/>
                  </a:cubicBezTo>
                  <a:cubicBezTo>
                    <a:pt x="858" y="2184"/>
                    <a:pt x="422" y="2431"/>
                    <a:pt x="116" y="2795"/>
                  </a:cubicBezTo>
                  <a:cubicBezTo>
                    <a:pt x="4" y="2930"/>
                    <a:pt x="-25" y="3104"/>
                    <a:pt x="19" y="3259"/>
                  </a:cubicBezTo>
                  <a:cubicBezTo>
                    <a:pt x="33" y="3313"/>
                    <a:pt x="58" y="3356"/>
                    <a:pt x="87" y="3405"/>
                  </a:cubicBezTo>
                  <a:cubicBezTo>
                    <a:pt x="116" y="3444"/>
                    <a:pt x="150" y="3482"/>
                    <a:pt x="193" y="3516"/>
                  </a:cubicBezTo>
                  <a:cubicBezTo>
                    <a:pt x="567" y="3807"/>
                    <a:pt x="1047" y="3957"/>
                    <a:pt x="1556" y="3904"/>
                  </a:cubicBezTo>
                  <a:cubicBezTo>
                    <a:pt x="1706" y="3889"/>
                    <a:pt x="1856" y="3851"/>
                    <a:pt x="1997" y="3802"/>
                  </a:cubicBezTo>
                  <a:cubicBezTo>
                    <a:pt x="1929" y="3938"/>
                    <a:pt x="1881" y="4079"/>
                    <a:pt x="1851" y="4234"/>
                  </a:cubicBezTo>
                  <a:cubicBezTo>
                    <a:pt x="1745" y="4728"/>
                    <a:pt x="1847" y="5223"/>
                    <a:pt x="2099" y="5625"/>
                  </a:cubicBezTo>
                  <a:cubicBezTo>
                    <a:pt x="2249" y="5863"/>
                    <a:pt x="2574" y="5931"/>
                    <a:pt x="2812" y="5775"/>
                  </a:cubicBezTo>
                  <a:cubicBezTo>
                    <a:pt x="3199" y="5508"/>
                    <a:pt x="3490" y="5097"/>
                    <a:pt x="3597" y="4602"/>
                  </a:cubicBezTo>
                  <a:cubicBezTo>
                    <a:pt x="3631" y="4447"/>
                    <a:pt x="3641" y="4297"/>
                    <a:pt x="3636" y="4146"/>
                  </a:cubicBezTo>
                  <a:cubicBezTo>
                    <a:pt x="3742" y="4253"/>
                    <a:pt x="3869" y="4340"/>
                    <a:pt x="3999" y="4418"/>
                  </a:cubicBezTo>
                  <a:cubicBezTo>
                    <a:pt x="4441" y="4675"/>
                    <a:pt x="4945" y="4728"/>
                    <a:pt x="5400" y="4617"/>
                  </a:cubicBezTo>
                  <a:cubicBezTo>
                    <a:pt x="5677" y="4544"/>
                    <a:pt x="5842" y="4258"/>
                    <a:pt x="5764" y="3981"/>
                  </a:cubicBezTo>
                  <a:close/>
                </a:path>
              </a:pathLst>
            </a:custGeom>
            <a:solidFill>
              <a:srgbClr val="CFA17B">
                <a:alpha val="36862"/>
              </a:srgbClr>
            </a:solidFill>
            <a:ln>
              <a:noFill/>
            </a:ln>
          </p:spPr>
          <p:txBody>
            <a:bodyPr spcFirstLastPara="1" wrap="square" lIns="90000" tIns="45000" rIns="90000" bIns="45000" anchor="ctr" anchorCtr="1">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rgbClr val="000000"/>
                </a:solidFill>
                <a:latin typeface="Arial"/>
                <a:ea typeface="Arial"/>
                <a:cs typeface="Arial"/>
                <a:sym typeface="Arial"/>
              </a:endParaRPr>
            </a:p>
          </p:txBody>
        </p:sp>
        <p:pic>
          <p:nvPicPr>
            <p:cNvPr id="8257" name="Google Shape;8257;p1548"/>
            <p:cNvPicPr preferRelativeResize="0"/>
            <p:nvPr/>
          </p:nvPicPr>
          <p:blipFill rotWithShape="1">
            <a:blip r:embed="rId4">
              <a:alphaModFix/>
            </a:blip>
            <a:srcRect/>
            <a:stretch/>
          </p:blipFill>
          <p:spPr>
            <a:xfrm rot="3521815">
              <a:off x="249041" y="1223448"/>
              <a:ext cx="477268" cy="501009"/>
            </a:xfrm>
            <a:prstGeom prst="rect">
              <a:avLst/>
            </a:prstGeom>
            <a:noFill/>
            <a:ln>
              <a:noFill/>
            </a:ln>
          </p:spPr>
        </p:pic>
      </p:grpSp>
      <p:grpSp>
        <p:nvGrpSpPr>
          <p:cNvPr id="8258" name="Google Shape;8258;p1548"/>
          <p:cNvGrpSpPr/>
          <p:nvPr/>
        </p:nvGrpSpPr>
        <p:grpSpPr>
          <a:xfrm>
            <a:off x="10538672" y="-648101"/>
            <a:ext cx="1450429" cy="1998903"/>
            <a:chOff x="7904004" y="-486077"/>
            <a:chExt cx="1087822" cy="1499177"/>
          </a:xfrm>
        </p:grpSpPr>
        <p:sp>
          <p:nvSpPr>
            <p:cNvPr id="8259" name="Google Shape;8259;p1548"/>
            <p:cNvSpPr/>
            <p:nvPr/>
          </p:nvSpPr>
          <p:spPr>
            <a:xfrm rot="-5400000">
              <a:off x="7721092" y="-264460"/>
              <a:ext cx="1409172" cy="1043348"/>
            </a:xfrm>
            <a:custGeom>
              <a:avLst/>
              <a:gdLst/>
              <a:ahLst/>
              <a:cxnLst/>
              <a:rect l="l" t="t" r="r" b="b"/>
              <a:pathLst>
                <a:path w="5077" h="3759" extrusionOk="0">
                  <a:moveTo>
                    <a:pt x="4805" y="0"/>
                  </a:moveTo>
                  <a:lnTo>
                    <a:pt x="4805" y="0"/>
                  </a:lnTo>
                  <a:cubicBezTo>
                    <a:pt x="4334" y="241"/>
                    <a:pt x="4334" y="241"/>
                    <a:pt x="4334" y="241"/>
                  </a:cubicBezTo>
                  <a:lnTo>
                    <a:pt x="4334" y="241"/>
                  </a:lnTo>
                  <a:cubicBezTo>
                    <a:pt x="471" y="2199"/>
                    <a:pt x="471" y="2199"/>
                    <a:pt x="471" y="2199"/>
                  </a:cubicBezTo>
                  <a:lnTo>
                    <a:pt x="471" y="2199"/>
                  </a:lnTo>
                  <a:cubicBezTo>
                    <a:pt x="0" y="2434"/>
                    <a:pt x="0" y="2434"/>
                    <a:pt x="0" y="2434"/>
                  </a:cubicBezTo>
                  <a:cubicBezTo>
                    <a:pt x="256" y="2936"/>
                    <a:pt x="629" y="3299"/>
                    <a:pt x="1070" y="3514"/>
                  </a:cubicBezTo>
                  <a:cubicBezTo>
                    <a:pt x="1402" y="3678"/>
                    <a:pt x="1776" y="3759"/>
                    <a:pt x="2154" y="3759"/>
                  </a:cubicBezTo>
                  <a:cubicBezTo>
                    <a:pt x="2605" y="3759"/>
                    <a:pt x="3075" y="3642"/>
                    <a:pt x="3521" y="3417"/>
                  </a:cubicBezTo>
                  <a:cubicBezTo>
                    <a:pt x="4846" y="2747"/>
                    <a:pt x="5480" y="1325"/>
                    <a:pt x="4805" y="0"/>
                  </a:cubicBezTo>
                  <a:close/>
                </a:path>
              </a:pathLst>
            </a:custGeom>
            <a:solidFill>
              <a:srgbClr val="CFA17B">
                <a:alpha val="36862"/>
              </a:srgbClr>
            </a:solidFill>
            <a:ln>
              <a:noFill/>
            </a:ln>
          </p:spPr>
          <p:txBody>
            <a:bodyPr spcFirstLastPara="1" wrap="square" lIns="90000" tIns="45000" rIns="90000" bIns="45000" anchor="ctr" anchorCtr="1">
              <a:noAutofit/>
            </a:bodyPr>
            <a:lstStyle/>
            <a:p>
              <a:pPr marL="0" marR="0" lvl="0" indent="0" algn="l" rtl="0">
                <a:lnSpc>
                  <a:spcPct val="100000"/>
                </a:lnSpc>
                <a:spcBef>
                  <a:spcPts val="0"/>
                </a:spcBef>
                <a:spcAft>
                  <a:spcPts val="0"/>
                </a:spcAft>
                <a:buClr>
                  <a:srgbClr val="000000"/>
                </a:buClr>
                <a:buSzPts val="2400"/>
                <a:buFont typeface="Arial"/>
                <a:buNone/>
              </a:pPr>
              <a:endParaRPr sz="2400" b="1" i="0" u="none" strike="noStrike" cap="none">
                <a:solidFill>
                  <a:srgbClr val="000000"/>
                </a:solidFill>
                <a:latin typeface="Arial"/>
                <a:ea typeface="Arial"/>
                <a:cs typeface="Arial"/>
                <a:sym typeface="Arial"/>
              </a:endParaRPr>
            </a:p>
          </p:txBody>
        </p:sp>
        <p:pic>
          <p:nvPicPr>
            <p:cNvPr id="8260" name="Google Shape;8260;p1548"/>
            <p:cNvPicPr preferRelativeResize="0"/>
            <p:nvPr/>
          </p:nvPicPr>
          <p:blipFill rotWithShape="1">
            <a:blip r:embed="rId5">
              <a:alphaModFix/>
            </a:blip>
            <a:srcRect/>
            <a:stretch/>
          </p:blipFill>
          <p:spPr>
            <a:xfrm rot="-5400000">
              <a:off x="7705600" y="-273126"/>
              <a:ext cx="1499177" cy="1073275"/>
            </a:xfrm>
            <a:prstGeom prst="rect">
              <a:avLst/>
            </a:prstGeom>
            <a:noFill/>
            <a:ln>
              <a:noFill/>
            </a:ln>
          </p:spPr>
        </p:pic>
      </p:grpSp>
      <p:grpSp>
        <p:nvGrpSpPr>
          <p:cNvPr id="8261" name="Google Shape;8261;p1548"/>
          <p:cNvGrpSpPr/>
          <p:nvPr/>
        </p:nvGrpSpPr>
        <p:grpSpPr>
          <a:xfrm rot="1941255">
            <a:off x="10978763" y="4947679"/>
            <a:ext cx="2593890" cy="2588959"/>
            <a:chOff x="8318302" y="1011963"/>
            <a:chExt cx="1708672" cy="1705425"/>
          </a:xfrm>
        </p:grpSpPr>
        <p:sp>
          <p:nvSpPr>
            <p:cNvPr id="8262" name="Google Shape;8262;p1548"/>
            <p:cNvSpPr/>
            <p:nvPr/>
          </p:nvSpPr>
          <p:spPr>
            <a:xfrm>
              <a:off x="8617366" y="1337350"/>
              <a:ext cx="1059475" cy="1058821"/>
            </a:xfrm>
            <a:custGeom>
              <a:avLst/>
              <a:gdLst/>
              <a:ahLst/>
              <a:cxnLst/>
              <a:rect l="l" t="t" r="r" b="b"/>
              <a:pathLst>
                <a:path w="4954" h="4951" extrusionOk="0">
                  <a:moveTo>
                    <a:pt x="1437" y="1995"/>
                  </a:moveTo>
                  <a:lnTo>
                    <a:pt x="1437" y="1995"/>
                  </a:lnTo>
                  <a:cubicBezTo>
                    <a:pt x="1493" y="1872"/>
                    <a:pt x="1575" y="1754"/>
                    <a:pt x="1682" y="1652"/>
                  </a:cubicBezTo>
                  <a:lnTo>
                    <a:pt x="1682" y="1652"/>
                  </a:lnTo>
                  <a:cubicBezTo>
                    <a:pt x="1688" y="1647"/>
                    <a:pt x="1693" y="1637"/>
                    <a:pt x="1703" y="1632"/>
                  </a:cubicBezTo>
                  <a:cubicBezTo>
                    <a:pt x="1703" y="1627"/>
                    <a:pt x="1703" y="1627"/>
                    <a:pt x="1703" y="1627"/>
                  </a:cubicBezTo>
                  <a:cubicBezTo>
                    <a:pt x="1713" y="1621"/>
                    <a:pt x="1718" y="1616"/>
                    <a:pt x="1724" y="1611"/>
                  </a:cubicBezTo>
                  <a:cubicBezTo>
                    <a:pt x="1729" y="1606"/>
                    <a:pt x="1729" y="1606"/>
                    <a:pt x="1729" y="1606"/>
                  </a:cubicBezTo>
                  <a:lnTo>
                    <a:pt x="1729" y="1606"/>
                  </a:lnTo>
                  <a:cubicBezTo>
                    <a:pt x="1739" y="1601"/>
                    <a:pt x="1744" y="1596"/>
                    <a:pt x="1749" y="1591"/>
                  </a:cubicBezTo>
                  <a:cubicBezTo>
                    <a:pt x="1754" y="1585"/>
                    <a:pt x="1754" y="1585"/>
                    <a:pt x="1754" y="1585"/>
                  </a:cubicBezTo>
                  <a:cubicBezTo>
                    <a:pt x="1764" y="1581"/>
                    <a:pt x="1769" y="1575"/>
                    <a:pt x="1775" y="1570"/>
                  </a:cubicBezTo>
                  <a:lnTo>
                    <a:pt x="1775" y="1570"/>
                  </a:lnTo>
                  <a:cubicBezTo>
                    <a:pt x="1892" y="1478"/>
                    <a:pt x="2020" y="1417"/>
                    <a:pt x="2154" y="1376"/>
                  </a:cubicBezTo>
                  <a:lnTo>
                    <a:pt x="2154" y="1376"/>
                  </a:lnTo>
                  <a:cubicBezTo>
                    <a:pt x="2158" y="1376"/>
                    <a:pt x="2169" y="1371"/>
                    <a:pt x="2174" y="1371"/>
                  </a:cubicBezTo>
                  <a:cubicBezTo>
                    <a:pt x="2179" y="1371"/>
                    <a:pt x="2179" y="1371"/>
                    <a:pt x="2179" y="1371"/>
                  </a:cubicBezTo>
                  <a:cubicBezTo>
                    <a:pt x="2276" y="1345"/>
                    <a:pt x="2379" y="1330"/>
                    <a:pt x="2476" y="1330"/>
                  </a:cubicBezTo>
                  <a:cubicBezTo>
                    <a:pt x="2681" y="1330"/>
                    <a:pt x="2885" y="1386"/>
                    <a:pt x="3064" y="1494"/>
                  </a:cubicBezTo>
                  <a:lnTo>
                    <a:pt x="3064" y="1494"/>
                  </a:lnTo>
                  <a:cubicBezTo>
                    <a:pt x="3151" y="1545"/>
                    <a:pt x="3238" y="1611"/>
                    <a:pt x="3310" y="1688"/>
                  </a:cubicBezTo>
                  <a:cubicBezTo>
                    <a:pt x="3315" y="1693"/>
                    <a:pt x="3315" y="1693"/>
                    <a:pt x="3315" y="1693"/>
                  </a:cubicBezTo>
                  <a:cubicBezTo>
                    <a:pt x="3325" y="1703"/>
                    <a:pt x="3335" y="1714"/>
                    <a:pt x="3346" y="1724"/>
                  </a:cubicBezTo>
                  <a:lnTo>
                    <a:pt x="3346" y="1724"/>
                  </a:lnTo>
                  <a:cubicBezTo>
                    <a:pt x="3346" y="1729"/>
                    <a:pt x="3346" y="1729"/>
                    <a:pt x="3346" y="1729"/>
                  </a:cubicBezTo>
                  <a:cubicBezTo>
                    <a:pt x="3351" y="1734"/>
                    <a:pt x="3356" y="1744"/>
                    <a:pt x="3366" y="1750"/>
                  </a:cubicBezTo>
                  <a:cubicBezTo>
                    <a:pt x="3366" y="1754"/>
                    <a:pt x="3366" y="1754"/>
                    <a:pt x="3371" y="1759"/>
                  </a:cubicBezTo>
                  <a:cubicBezTo>
                    <a:pt x="3376" y="1765"/>
                    <a:pt x="3382" y="1770"/>
                    <a:pt x="3386" y="1780"/>
                  </a:cubicBezTo>
                  <a:cubicBezTo>
                    <a:pt x="3392" y="1785"/>
                    <a:pt x="3392" y="1785"/>
                    <a:pt x="3392" y="1785"/>
                  </a:cubicBezTo>
                  <a:cubicBezTo>
                    <a:pt x="3397" y="1790"/>
                    <a:pt x="3402" y="1801"/>
                    <a:pt x="3407" y="1806"/>
                  </a:cubicBezTo>
                  <a:lnTo>
                    <a:pt x="3407" y="1806"/>
                  </a:lnTo>
                  <a:cubicBezTo>
                    <a:pt x="3494" y="1928"/>
                    <a:pt x="3555" y="2061"/>
                    <a:pt x="3586" y="2199"/>
                  </a:cubicBezTo>
                  <a:cubicBezTo>
                    <a:pt x="3591" y="2199"/>
                    <a:pt x="3591" y="2199"/>
                    <a:pt x="3591" y="2199"/>
                  </a:cubicBezTo>
                  <a:cubicBezTo>
                    <a:pt x="3653" y="2450"/>
                    <a:pt x="3627" y="2716"/>
                    <a:pt x="3520" y="2951"/>
                  </a:cubicBezTo>
                  <a:cubicBezTo>
                    <a:pt x="3515" y="2961"/>
                    <a:pt x="3509" y="2971"/>
                    <a:pt x="3504" y="2981"/>
                  </a:cubicBezTo>
                  <a:lnTo>
                    <a:pt x="3504" y="2981"/>
                  </a:lnTo>
                  <a:cubicBezTo>
                    <a:pt x="3499" y="2992"/>
                    <a:pt x="3494" y="3007"/>
                    <a:pt x="3484" y="3017"/>
                  </a:cubicBezTo>
                  <a:lnTo>
                    <a:pt x="3484" y="3017"/>
                  </a:lnTo>
                  <a:cubicBezTo>
                    <a:pt x="3427" y="3125"/>
                    <a:pt x="3356" y="3222"/>
                    <a:pt x="3264" y="3303"/>
                  </a:cubicBezTo>
                  <a:lnTo>
                    <a:pt x="3264" y="3303"/>
                  </a:lnTo>
                  <a:cubicBezTo>
                    <a:pt x="3259" y="3314"/>
                    <a:pt x="3253" y="3319"/>
                    <a:pt x="3248" y="3324"/>
                  </a:cubicBezTo>
                  <a:cubicBezTo>
                    <a:pt x="3238" y="3329"/>
                    <a:pt x="3233" y="3334"/>
                    <a:pt x="3228" y="3339"/>
                  </a:cubicBezTo>
                  <a:lnTo>
                    <a:pt x="3228" y="3339"/>
                  </a:lnTo>
                  <a:cubicBezTo>
                    <a:pt x="3223" y="3345"/>
                    <a:pt x="3223" y="3345"/>
                    <a:pt x="3223" y="3345"/>
                  </a:cubicBezTo>
                  <a:cubicBezTo>
                    <a:pt x="3218" y="3350"/>
                    <a:pt x="3213" y="3355"/>
                    <a:pt x="3208" y="3360"/>
                  </a:cubicBezTo>
                  <a:cubicBezTo>
                    <a:pt x="3197" y="3365"/>
                    <a:pt x="3192" y="3370"/>
                    <a:pt x="3187" y="3375"/>
                  </a:cubicBezTo>
                  <a:lnTo>
                    <a:pt x="3187" y="3375"/>
                  </a:lnTo>
                  <a:cubicBezTo>
                    <a:pt x="3084" y="3452"/>
                    <a:pt x="2982" y="3508"/>
                    <a:pt x="2870" y="3549"/>
                  </a:cubicBezTo>
                  <a:lnTo>
                    <a:pt x="2870" y="3549"/>
                  </a:lnTo>
                  <a:cubicBezTo>
                    <a:pt x="2793" y="3580"/>
                    <a:pt x="2716" y="3595"/>
                    <a:pt x="2639" y="3610"/>
                  </a:cubicBezTo>
                  <a:cubicBezTo>
                    <a:pt x="2588" y="3616"/>
                    <a:pt x="2532" y="3621"/>
                    <a:pt x="2476" y="3621"/>
                  </a:cubicBezTo>
                  <a:cubicBezTo>
                    <a:pt x="2327" y="3621"/>
                    <a:pt x="2184" y="3590"/>
                    <a:pt x="2046" y="3534"/>
                  </a:cubicBezTo>
                  <a:lnTo>
                    <a:pt x="2046" y="3534"/>
                  </a:lnTo>
                  <a:cubicBezTo>
                    <a:pt x="1913" y="3483"/>
                    <a:pt x="1790" y="3401"/>
                    <a:pt x="1682" y="3299"/>
                  </a:cubicBezTo>
                  <a:lnTo>
                    <a:pt x="1682" y="3299"/>
                  </a:lnTo>
                  <a:cubicBezTo>
                    <a:pt x="1673" y="3293"/>
                    <a:pt x="1667" y="3283"/>
                    <a:pt x="1662" y="3278"/>
                  </a:cubicBezTo>
                  <a:cubicBezTo>
                    <a:pt x="1657" y="3273"/>
                    <a:pt x="1657" y="3273"/>
                    <a:pt x="1657" y="3273"/>
                  </a:cubicBezTo>
                  <a:cubicBezTo>
                    <a:pt x="1647" y="3268"/>
                    <a:pt x="1642" y="3258"/>
                    <a:pt x="1637" y="3252"/>
                  </a:cubicBezTo>
                  <a:lnTo>
                    <a:pt x="1631" y="3247"/>
                  </a:lnTo>
                  <a:cubicBezTo>
                    <a:pt x="1626" y="3242"/>
                    <a:pt x="1616" y="3232"/>
                    <a:pt x="1611" y="3222"/>
                  </a:cubicBezTo>
                  <a:lnTo>
                    <a:pt x="1611" y="3222"/>
                  </a:lnTo>
                  <a:cubicBezTo>
                    <a:pt x="1606" y="3217"/>
                    <a:pt x="1601" y="3212"/>
                    <a:pt x="1591" y="3201"/>
                  </a:cubicBezTo>
                  <a:cubicBezTo>
                    <a:pt x="1591" y="3201"/>
                    <a:pt x="1591" y="3196"/>
                    <a:pt x="1585" y="3196"/>
                  </a:cubicBezTo>
                  <a:cubicBezTo>
                    <a:pt x="1585" y="3191"/>
                    <a:pt x="1580" y="3186"/>
                    <a:pt x="1575" y="3186"/>
                  </a:cubicBezTo>
                  <a:cubicBezTo>
                    <a:pt x="1575" y="3181"/>
                    <a:pt x="1570" y="3176"/>
                    <a:pt x="1565" y="3170"/>
                  </a:cubicBezTo>
                  <a:cubicBezTo>
                    <a:pt x="1565" y="3165"/>
                    <a:pt x="1565" y="3165"/>
                    <a:pt x="1565" y="3165"/>
                  </a:cubicBezTo>
                  <a:cubicBezTo>
                    <a:pt x="1504" y="3089"/>
                    <a:pt x="1457" y="3002"/>
                    <a:pt x="1422" y="2916"/>
                  </a:cubicBezTo>
                  <a:cubicBezTo>
                    <a:pt x="1417" y="2916"/>
                    <a:pt x="1417" y="2916"/>
                    <a:pt x="1417" y="2916"/>
                  </a:cubicBezTo>
                  <a:cubicBezTo>
                    <a:pt x="1360" y="2773"/>
                    <a:pt x="1330" y="2624"/>
                    <a:pt x="1330" y="2476"/>
                  </a:cubicBezTo>
                  <a:cubicBezTo>
                    <a:pt x="1330" y="2373"/>
                    <a:pt x="1345" y="2271"/>
                    <a:pt x="1371" y="2174"/>
                  </a:cubicBezTo>
                  <a:cubicBezTo>
                    <a:pt x="1375" y="2169"/>
                    <a:pt x="1375" y="2159"/>
                    <a:pt x="1381" y="2148"/>
                  </a:cubicBezTo>
                  <a:cubicBezTo>
                    <a:pt x="1391" y="2112"/>
                    <a:pt x="1401" y="2077"/>
                    <a:pt x="1417" y="2046"/>
                  </a:cubicBezTo>
                  <a:cubicBezTo>
                    <a:pt x="1422" y="2026"/>
                    <a:pt x="1427" y="2010"/>
                    <a:pt x="1437" y="1995"/>
                  </a:cubicBezTo>
                  <a:moveTo>
                    <a:pt x="2476" y="0"/>
                  </a:moveTo>
                  <a:lnTo>
                    <a:pt x="2476" y="0"/>
                  </a:lnTo>
                  <a:cubicBezTo>
                    <a:pt x="1985" y="0"/>
                    <a:pt x="1488" y="143"/>
                    <a:pt x="1064" y="440"/>
                  </a:cubicBezTo>
                  <a:cubicBezTo>
                    <a:pt x="1064" y="445"/>
                    <a:pt x="1064" y="445"/>
                    <a:pt x="1064" y="445"/>
                  </a:cubicBezTo>
                  <a:cubicBezTo>
                    <a:pt x="1048" y="455"/>
                    <a:pt x="1033" y="465"/>
                    <a:pt x="1012" y="476"/>
                  </a:cubicBezTo>
                  <a:cubicBezTo>
                    <a:pt x="1007" y="480"/>
                    <a:pt x="1007" y="480"/>
                    <a:pt x="1007" y="480"/>
                  </a:cubicBezTo>
                  <a:cubicBezTo>
                    <a:pt x="997" y="491"/>
                    <a:pt x="981" y="501"/>
                    <a:pt x="966" y="511"/>
                  </a:cubicBezTo>
                  <a:cubicBezTo>
                    <a:pt x="961" y="516"/>
                    <a:pt x="961" y="516"/>
                    <a:pt x="956" y="522"/>
                  </a:cubicBezTo>
                  <a:cubicBezTo>
                    <a:pt x="946" y="532"/>
                    <a:pt x="930" y="542"/>
                    <a:pt x="915" y="552"/>
                  </a:cubicBezTo>
                  <a:cubicBezTo>
                    <a:pt x="915" y="552"/>
                    <a:pt x="910" y="558"/>
                    <a:pt x="905" y="558"/>
                  </a:cubicBezTo>
                  <a:cubicBezTo>
                    <a:pt x="890" y="573"/>
                    <a:pt x="874" y="588"/>
                    <a:pt x="859" y="603"/>
                  </a:cubicBezTo>
                  <a:cubicBezTo>
                    <a:pt x="839" y="614"/>
                    <a:pt x="823" y="629"/>
                    <a:pt x="808" y="644"/>
                  </a:cubicBezTo>
                  <a:cubicBezTo>
                    <a:pt x="808" y="649"/>
                    <a:pt x="803" y="649"/>
                    <a:pt x="797" y="654"/>
                  </a:cubicBezTo>
                  <a:cubicBezTo>
                    <a:pt x="787" y="665"/>
                    <a:pt x="772" y="675"/>
                    <a:pt x="761" y="690"/>
                  </a:cubicBezTo>
                  <a:cubicBezTo>
                    <a:pt x="757" y="690"/>
                    <a:pt x="757" y="696"/>
                    <a:pt x="752" y="696"/>
                  </a:cubicBezTo>
                  <a:cubicBezTo>
                    <a:pt x="741" y="711"/>
                    <a:pt x="726" y="721"/>
                    <a:pt x="716" y="736"/>
                  </a:cubicBezTo>
                  <a:cubicBezTo>
                    <a:pt x="710" y="742"/>
                    <a:pt x="710" y="742"/>
                    <a:pt x="710" y="742"/>
                  </a:cubicBezTo>
                  <a:cubicBezTo>
                    <a:pt x="695" y="752"/>
                    <a:pt x="685" y="767"/>
                    <a:pt x="670" y="782"/>
                  </a:cubicBezTo>
                  <a:lnTo>
                    <a:pt x="670" y="782"/>
                  </a:lnTo>
                  <a:cubicBezTo>
                    <a:pt x="-108" y="1611"/>
                    <a:pt x="-221" y="2870"/>
                    <a:pt x="393" y="3815"/>
                  </a:cubicBezTo>
                  <a:cubicBezTo>
                    <a:pt x="398" y="3820"/>
                    <a:pt x="398" y="3820"/>
                    <a:pt x="403" y="3826"/>
                  </a:cubicBezTo>
                  <a:cubicBezTo>
                    <a:pt x="409" y="3836"/>
                    <a:pt x="419" y="3851"/>
                    <a:pt x="424" y="3861"/>
                  </a:cubicBezTo>
                  <a:cubicBezTo>
                    <a:pt x="429" y="3866"/>
                    <a:pt x="434" y="3872"/>
                    <a:pt x="434" y="3877"/>
                  </a:cubicBezTo>
                  <a:cubicBezTo>
                    <a:pt x="445" y="3887"/>
                    <a:pt x="449" y="3897"/>
                    <a:pt x="454" y="3907"/>
                  </a:cubicBezTo>
                  <a:cubicBezTo>
                    <a:pt x="460" y="3912"/>
                    <a:pt x="465" y="3923"/>
                    <a:pt x="470" y="3928"/>
                  </a:cubicBezTo>
                  <a:cubicBezTo>
                    <a:pt x="475" y="3938"/>
                    <a:pt x="485" y="3943"/>
                    <a:pt x="490" y="3953"/>
                  </a:cubicBezTo>
                  <a:cubicBezTo>
                    <a:pt x="496" y="3964"/>
                    <a:pt x="501" y="3968"/>
                    <a:pt x="511" y="3979"/>
                  </a:cubicBezTo>
                  <a:cubicBezTo>
                    <a:pt x="516" y="3984"/>
                    <a:pt x="521" y="3995"/>
                    <a:pt x="526" y="3999"/>
                  </a:cubicBezTo>
                  <a:cubicBezTo>
                    <a:pt x="536" y="4010"/>
                    <a:pt x="541" y="4020"/>
                    <a:pt x="552" y="4030"/>
                  </a:cubicBezTo>
                  <a:cubicBezTo>
                    <a:pt x="552" y="4035"/>
                    <a:pt x="557" y="4040"/>
                    <a:pt x="562" y="4046"/>
                  </a:cubicBezTo>
                  <a:cubicBezTo>
                    <a:pt x="577" y="4061"/>
                    <a:pt x="588" y="4076"/>
                    <a:pt x="603" y="4091"/>
                  </a:cubicBezTo>
                  <a:cubicBezTo>
                    <a:pt x="618" y="4112"/>
                    <a:pt x="634" y="4127"/>
                    <a:pt x="649" y="4143"/>
                  </a:cubicBezTo>
                  <a:cubicBezTo>
                    <a:pt x="649" y="4148"/>
                    <a:pt x="654" y="4153"/>
                    <a:pt x="659" y="4158"/>
                  </a:cubicBezTo>
                  <a:cubicBezTo>
                    <a:pt x="670" y="4168"/>
                    <a:pt x="680" y="4179"/>
                    <a:pt x="695" y="4194"/>
                  </a:cubicBezTo>
                  <a:cubicBezTo>
                    <a:pt x="695" y="4199"/>
                    <a:pt x="700" y="4199"/>
                    <a:pt x="705" y="4204"/>
                  </a:cubicBezTo>
                  <a:cubicBezTo>
                    <a:pt x="716" y="4219"/>
                    <a:pt x="731" y="4230"/>
                    <a:pt x="741" y="4240"/>
                  </a:cubicBezTo>
                  <a:cubicBezTo>
                    <a:pt x="746" y="4245"/>
                    <a:pt x="746" y="4245"/>
                    <a:pt x="752" y="4250"/>
                  </a:cubicBezTo>
                  <a:cubicBezTo>
                    <a:pt x="761" y="4266"/>
                    <a:pt x="777" y="4275"/>
                    <a:pt x="787" y="4286"/>
                  </a:cubicBezTo>
                  <a:cubicBezTo>
                    <a:pt x="792" y="4291"/>
                    <a:pt x="792" y="4291"/>
                    <a:pt x="797" y="4296"/>
                  </a:cubicBezTo>
                  <a:cubicBezTo>
                    <a:pt x="813" y="4306"/>
                    <a:pt x="828" y="4322"/>
                    <a:pt x="839" y="4332"/>
                  </a:cubicBezTo>
                  <a:cubicBezTo>
                    <a:pt x="843" y="4337"/>
                    <a:pt x="843" y="4337"/>
                    <a:pt x="843" y="4337"/>
                  </a:cubicBezTo>
                  <a:cubicBezTo>
                    <a:pt x="1309" y="4741"/>
                    <a:pt x="1892" y="4951"/>
                    <a:pt x="2476" y="4951"/>
                  </a:cubicBezTo>
                  <a:cubicBezTo>
                    <a:pt x="2977" y="4951"/>
                    <a:pt x="3479" y="4802"/>
                    <a:pt x="3903" y="4495"/>
                  </a:cubicBezTo>
                  <a:cubicBezTo>
                    <a:pt x="3909" y="4495"/>
                    <a:pt x="3909" y="4495"/>
                    <a:pt x="3914" y="4491"/>
                  </a:cubicBezTo>
                  <a:cubicBezTo>
                    <a:pt x="3924" y="4480"/>
                    <a:pt x="3939" y="4470"/>
                    <a:pt x="3954" y="4465"/>
                  </a:cubicBezTo>
                  <a:cubicBezTo>
                    <a:pt x="3960" y="4460"/>
                    <a:pt x="3965" y="4455"/>
                    <a:pt x="3970" y="4450"/>
                  </a:cubicBezTo>
                  <a:cubicBezTo>
                    <a:pt x="3980" y="4444"/>
                    <a:pt x="3990" y="4434"/>
                    <a:pt x="4001" y="4424"/>
                  </a:cubicBezTo>
                  <a:cubicBezTo>
                    <a:pt x="4011" y="4419"/>
                    <a:pt x="4016" y="4414"/>
                    <a:pt x="4026" y="4404"/>
                  </a:cubicBezTo>
                  <a:cubicBezTo>
                    <a:pt x="4031" y="4398"/>
                    <a:pt x="4041" y="4393"/>
                    <a:pt x="4047" y="4388"/>
                  </a:cubicBezTo>
                  <a:cubicBezTo>
                    <a:pt x="4067" y="4373"/>
                    <a:pt x="4083" y="4363"/>
                    <a:pt x="4098" y="4347"/>
                  </a:cubicBezTo>
                  <a:cubicBezTo>
                    <a:pt x="4113" y="4332"/>
                    <a:pt x="4129" y="4322"/>
                    <a:pt x="4144" y="4306"/>
                  </a:cubicBezTo>
                  <a:cubicBezTo>
                    <a:pt x="4149" y="4301"/>
                    <a:pt x="4159" y="4291"/>
                    <a:pt x="4164" y="4286"/>
                  </a:cubicBezTo>
                  <a:cubicBezTo>
                    <a:pt x="4174" y="4281"/>
                    <a:pt x="4180" y="4271"/>
                    <a:pt x="4190" y="4266"/>
                  </a:cubicBezTo>
                  <a:cubicBezTo>
                    <a:pt x="4200" y="4255"/>
                    <a:pt x="4205" y="4245"/>
                    <a:pt x="4216" y="4235"/>
                  </a:cubicBezTo>
                  <a:cubicBezTo>
                    <a:pt x="4221" y="4230"/>
                    <a:pt x="4225" y="4230"/>
                    <a:pt x="4231" y="4224"/>
                  </a:cubicBezTo>
                  <a:cubicBezTo>
                    <a:pt x="4241" y="4209"/>
                    <a:pt x="4256" y="4199"/>
                    <a:pt x="4267" y="4189"/>
                  </a:cubicBezTo>
                  <a:cubicBezTo>
                    <a:pt x="4267" y="4184"/>
                    <a:pt x="4272" y="4184"/>
                    <a:pt x="4272" y="4179"/>
                  </a:cubicBezTo>
                  <a:cubicBezTo>
                    <a:pt x="5060" y="3355"/>
                    <a:pt x="5177" y="2087"/>
                    <a:pt x="4558" y="1136"/>
                  </a:cubicBezTo>
                  <a:cubicBezTo>
                    <a:pt x="4558" y="1130"/>
                    <a:pt x="4553" y="1125"/>
                    <a:pt x="4553" y="1125"/>
                  </a:cubicBezTo>
                  <a:cubicBezTo>
                    <a:pt x="4548" y="1115"/>
                    <a:pt x="4538" y="1105"/>
                    <a:pt x="4533" y="1094"/>
                  </a:cubicBezTo>
                  <a:cubicBezTo>
                    <a:pt x="4528" y="1084"/>
                    <a:pt x="4523" y="1074"/>
                    <a:pt x="4512" y="1069"/>
                  </a:cubicBezTo>
                  <a:cubicBezTo>
                    <a:pt x="4507" y="1058"/>
                    <a:pt x="4507" y="1054"/>
                    <a:pt x="4502" y="1049"/>
                  </a:cubicBezTo>
                  <a:cubicBezTo>
                    <a:pt x="4492" y="1033"/>
                    <a:pt x="4481" y="1023"/>
                    <a:pt x="4477" y="1013"/>
                  </a:cubicBezTo>
                  <a:cubicBezTo>
                    <a:pt x="4471" y="1007"/>
                    <a:pt x="4466" y="1003"/>
                    <a:pt x="4466" y="997"/>
                  </a:cubicBezTo>
                  <a:cubicBezTo>
                    <a:pt x="4456" y="987"/>
                    <a:pt x="4446" y="972"/>
                    <a:pt x="4436" y="956"/>
                  </a:cubicBezTo>
                  <a:cubicBezTo>
                    <a:pt x="4430" y="956"/>
                    <a:pt x="4430" y="951"/>
                    <a:pt x="4425" y="951"/>
                  </a:cubicBezTo>
                  <a:cubicBezTo>
                    <a:pt x="4415" y="936"/>
                    <a:pt x="4405" y="920"/>
                    <a:pt x="4394" y="905"/>
                  </a:cubicBezTo>
                  <a:cubicBezTo>
                    <a:pt x="4390" y="900"/>
                    <a:pt x="4390" y="900"/>
                    <a:pt x="4390" y="900"/>
                  </a:cubicBezTo>
                  <a:cubicBezTo>
                    <a:pt x="4379" y="885"/>
                    <a:pt x="4364" y="869"/>
                    <a:pt x="4348" y="854"/>
                  </a:cubicBezTo>
                  <a:cubicBezTo>
                    <a:pt x="4338" y="838"/>
                    <a:pt x="4323" y="823"/>
                    <a:pt x="4313" y="808"/>
                  </a:cubicBezTo>
                  <a:cubicBezTo>
                    <a:pt x="4308" y="803"/>
                    <a:pt x="4303" y="798"/>
                    <a:pt x="4297" y="793"/>
                  </a:cubicBezTo>
                  <a:cubicBezTo>
                    <a:pt x="4287" y="787"/>
                    <a:pt x="4277" y="777"/>
                    <a:pt x="4272" y="767"/>
                  </a:cubicBezTo>
                  <a:cubicBezTo>
                    <a:pt x="4261" y="762"/>
                    <a:pt x="4256" y="752"/>
                    <a:pt x="4252" y="747"/>
                  </a:cubicBezTo>
                  <a:cubicBezTo>
                    <a:pt x="4241" y="742"/>
                    <a:pt x="4236" y="731"/>
                    <a:pt x="4231" y="726"/>
                  </a:cubicBezTo>
                  <a:cubicBezTo>
                    <a:pt x="4221" y="716"/>
                    <a:pt x="4216" y="711"/>
                    <a:pt x="4205" y="700"/>
                  </a:cubicBezTo>
                  <a:cubicBezTo>
                    <a:pt x="4200" y="696"/>
                    <a:pt x="4195" y="690"/>
                    <a:pt x="4190" y="685"/>
                  </a:cubicBezTo>
                  <a:cubicBezTo>
                    <a:pt x="4180" y="675"/>
                    <a:pt x="4169" y="665"/>
                    <a:pt x="4159" y="660"/>
                  </a:cubicBezTo>
                  <a:cubicBezTo>
                    <a:pt x="4154" y="654"/>
                    <a:pt x="4149" y="649"/>
                    <a:pt x="4149" y="644"/>
                  </a:cubicBezTo>
                  <a:cubicBezTo>
                    <a:pt x="4134" y="634"/>
                    <a:pt x="4123" y="629"/>
                    <a:pt x="4113" y="619"/>
                  </a:cubicBezTo>
                  <a:cubicBezTo>
                    <a:pt x="4113" y="614"/>
                    <a:pt x="4108" y="614"/>
                    <a:pt x="4108" y="609"/>
                  </a:cubicBezTo>
                  <a:cubicBezTo>
                    <a:pt x="3642" y="204"/>
                    <a:pt x="3059" y="0"/>
                    <a:pt x="2476" y="0"/>
                  </a:cubicBezTo>
                  <a:close/>
                </a:path>
              </a:pathLst>
            </a:custGeom>
            <a:solidFill>
              <a:srgbClr val="CFA17B">
                <a:alpha val="36862"/>
              </a:srgbClr>
            </a:solidFill>
            <a:ln>
              <a:noFill/>
            </a:ln>
          </p:spPr>
          <p:txBody>
            <a:bodyPr spcFirstLastPara="1" wrap="square" lIns="90000" tIns="45000" rIns="90000" bIns="45000" anchor="ctr" anchorCtr="1">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rgbClr val="000000"/>
                </a:solidFill>
                <a:latin typeface="Arial"/>
                <a:ea typeface="Arial"/>
                <a:cs typeface="Arial"/>
                <a:sym typeface="Arial"/>
              </a:endParaRPr>
            </a:p>
          </p:txBody>
        </p:sp>
        <p:pic>
          <p:nvPicPr>
            <p:cNvPr id="8263" name="Google Shape;8263;p1548"/>
            <p:cNvPicPr preferRelativeResize="0"/>
            <p:nvPr/>
          </p:nvPicPr>
          <p:blipFill rotWithShape="1">
            <a:blip r:embed="rId6">
              <a:alphaModFix/>
            </a:blip>
            <a:srcRect/>
            <a:stretch/>
          </p:blipFill>
          <p:spPr>
            <a:xfrm rot="2005365">
              <a:off x="8553711" y="1251469"/>
              <a:ext cx="1237854" cy="1226413"/>
            </a:xfrm>
            <a:prstGeom prst="rect">
              <a:avLst/>
            </a:prstGeom>
            <a:noFill/>
            <a:ln>
              <a:noFill/>
            </a:ln>
          </p:spPr>
        </p:pic>
      </p:grpSp>
      <p:grpSp>
        <p:nvGrpSpPr>
          <p:cNvPr id="8264" name="Google Shape;8264;p1548"/>
          <p:cNvGrpSpPr/>
          <p:nvPr/>
        </p:nvGrpSpPr>
        <p:grpSpPr>
          <a:xfrm rot="895619">
            <a:off x="6033389" y="86466"/>
            <a:ext cx="652414" cy="652407"/>
            <a:chOff x="4734035" y="511873"/>
            <a:chExt cx="489288" cy="489283"/>
          </a:xfrm>
        </p:grpSpPr>
        <p:sp>
          <p:nvSpPr>
            <p:cNvPr id="8265" name="Google Shape;8265;p1548"/>
            <p:cNvSpPr/>
            <p:nvPr/>
          </p:nvSpPr>
          <p:spPr>
            <a:xfrm rot="-2016437">
              <a:off x="4863019" y="615874"/>
              <a:ext cx="283909" cy="283692"/>
            </a:xfrm>
            <a:custGeom>
              <a:avLst/>
              <a:gdLst/>
              <a:ahLst/>
              <a:cxnLst/>
              <a:rect l="l" t="t" r="r" b="b"/>
              <a:pathLst>
                <a:path w="6037" h="6033" extrusionOk="0">
                  <a:moveTo>
                    <a:pt x="3361" y="6033"/>
                  </a:moveTo>
                  <a:lnTo>
                    <a:pt x="3361" y="6033"/>
                  </a:lnTo>
                  <a:cubicBezTo>
                    <a:pt x="3337" y="6033"/>
                    <a:pt x="3313" y="6033"/>
                    <a:pt x="3289" y="6033"/>
                  </a:cubicBezTo>
                  <a:cubicBezTo>
                    <a:pt x="3177" y="6018"/>
                    <a:pt x="3100" y="5950"/>
                    <a:pt x="3056" y="5848"/>
                  </a:cubicBezTo>
                  <a:cubicBezTo>
                    <a:pt x="2949" y="5586"/>
                    <a:pt x="2838" y="5329"/>
                    <a:pt x="2731" y="5072"/>
                  </a:cubicBezTo>
                  <a:cubicBezTo>
                    <a:pt x="2624" y="4821"/>
                    <a:pt x="2518" y="4564"/>
                    <a:pt x="2406" y="4312"/>
                  </a:cubicBezTo>
                  <a:cubicBezTo>
                    <a:pt x="2338" y="4142"/>
                    <a:pt x="2169" y="4059"/>
                    <a:pt x="1989" y="4098"/>
                  </a:cubicBezTo>
                  <a:cubicBezTo>
                    <a:pt x="1553" y="4200"/>
                    <a:pt x="1116" y="4297"/>
                    <a:pt x="680" y="4394"/>
                  </a:cubicBezTo>
                  <a:cubicBezTo>
                    <a:pt x="559" y="4423"/>
                    <a:pt x="448" y="4457"/>
                    <a:pt x="326" y="4472"/>
                  </a:cubicBezTo>
                  <a:cubicBezTo>
                    <a:pt x="215" y="4491"/>
                    <a:pt x="123" y="4447"/>
                    <a:pt x="55" y="4355"/>
                  </a:cubicBezTo>
                  <a:cubicBezTo>
                    <a:pt x="-37" y="4224"/>
                    <a:pt x="-13" y="4064"/>
                    <a:pt x="108" y="3963"/>
                  </a:cubicBezTo>
                  <a:cubicBezTo>
                    <a:pt x="253" y="3836"/>
                    <a:pt x="394" y="3710"/>
                    <a:pt x="540" y="3589"/>
                  </a:cubicBezTo>
                  <a:cubicBezTo>
                    <a:pt x="719" y="3434"/>
                    <a:pt x="898" y="3274"/>
                    <a:pt x="1078" y="3119"/>
                  </a:cubicBezTo>
                  <a:cubicBezTo>
                    <a:pt x="1141" y="3070"/>
                    <a:pt x="1199" y="3017"/>
                    <a:pt x="1257" y="2965"/>
                  </a:cubicBezTo>
                  <a:cubicBezTo>
                    <a:pt x="1359" y="2868"/>
                    <a:pt x="1417" y="2752"/>
                    <a:pt x="1431" y="2611"/>
                  </a:cubicBezTo>
                  <a:cubicBezTo>
                    <a:pt x="1451" y="2471"/>
                    <a:pt x="1407" y="2344"/>
                    <a:pt x="1335" y="2228"/>
                  </a:cubicBezTo>
                  <a:cubicBezTo>
                    <a:pt x="1088" y="1811"/>
                    <a:pt x="840" y="1394"/>
                    <a:pt x="588" y="977"/>
                  </a:cubicBezTo>
                  <a:cubicBezTo>
                    <a:pt x="496" y="812"/>
                    <a:pt x="554" y="623"/>
                    <a:pt x="719" y="551"/>
                  </a:cubicBezTo>
                  <a:cubicBezTo>
                    <a:pt x="797" y="517"/>
                    <a:pt x="879" y="517"/>
                    <a:pt x="952" y="556"/>
                  </a:cubicBezTo>
                  <a:cubicBezTo>
                    <a:pt x="1044" y="599"/>
                    <a:pt x="1126" y="657"/>
                    <a:pt x="1213" y="710"/>
                  </a:cubicBezTo>
                  <a:cubicBezTo>
                    <a:pt x="1567" y="924"/>
                    <a:pt x="1921" y="1137"/>
                    <a:pt x="2275" y="1350"/>
                  </a:cubicBezTo>
                  <a:cubicBezTo>
                    <a:pt x="2503" y="1486"/>
                    <a:pt x="2794" y="1448"/>
                    <a:pt x="2973" y="1258"/>
                  </a:cubicBezTo>
                  <a:cubicBezTo>
                    <a:pt x="3061" y="1171"/>
                    <a:pt x="3138" y="1074"/>
                    <a:pt x="3216" y="987"/>
                  </a:cubicBezTo>
                  <a:cubicBezTo>
                    <a:pt x="3323" y="866"/>
                    <a:pt x="3424" y="744"/>
                    <a:pt x="3531" y="628"/>
                  </a:cubicBezTo>
                  <a:cubicBezTo>
                    <a:pt x="3652" y="483"/>
                    <a:pt x="3778" y="342"/>
                    <a:pt x="3904" y="202"/>
                  </a:cubicBezTo>
                  <a:cubicBezTo>
                    <a:pt x="3948" y="153"/>
                    <a:pt x="3982" y="100"/>
                    <a:pt x="4035" y="61"/>
                  </a:cubicBezTo>
                  <a:cubicBezTo>
                    <a:pt x="4127" y="-12"/>
                    <a:pt x="4229" y="-16"/>
                    <a:pt x="4331" y="32"/>
                  </a:cubicBezTo>
                  <a:cubicBezTo>
                    <a:pt x="4438" y="80"/>
                    <a:pt x="4496" y="168"/>
                    <a:pt x="4496" y="284"/>
                  </a:cubicBezTo>
                  <a:cubicBezTo>
                    <a:pt x="4501" y="347"/>
                    <a:pt x="4476" y="405"/>
                    <a:pt x="4462" y="468"/>
                  </a:cubicBezTo>
                  <a:cubicBezTo>
                    <a:pt x="4374" y="851"/>
                    <a:pt x="4282" y="1234"/>
                    <a:pt x="4200" y="1617"/>
                  </a:cubicBezTo>
                  <a:cubicBezTo>
                    <a:pt x="4137" y="1893"/>
                    <a:pt x="4210" y="2141"/>
                    <a:pt x="4389" y="2354"/>
                  </a:cubicBezTo>
                  <a:cubicBezTo>
                    <a:pt x="4481" y="2461"/>
                    <a:pt x="4597" y="2529"/>
                    <a:pt x="4724" y="2587"/>
                  </a:cubicBezTo>
                  <a:cubicBezTo>
                    <a:pt x="5102" y="2747"/>
                    <a:pt x="5480" y="2907"/>
                    <a:pt x="5863" y="3070"/>
                  </a:cubicBezTo>
                  <a:cubicBezTo>
                    <a:pt x="5975" y="3119"/>
                    <a:pt x="6037" y="3211"/>
                    <a:pt x="6037" y="3337"/>
                  </a:cubicBezTo>
                  <a:cubicBezTo>
                    <a:pt x="6037" y="3351"/>
                    <a:pt x="6037" y="3361"/>
                    <a:pt x="6037" y="3376"/>
                  </a:cubicBezTo>
                  <a:cubicBezTo>
                    <a:pt x="6013" y="3526"/>
                    <a:pt x="5911" y="3613"/>
                    <a:pt x="5761" y="3628"/>
                  </a:cubicBezTo>
                  <a:cubicBezTo>
                    <a:pt x="5586" y="3642"/>
                    <a:pt x="5417" y="3657"/>
                    <a:pt x="5242" y="3672"/>
                  </a:cubicBezTo>
                  <a:cubicBezTo>
                    <a:pt x="5107" y="3686"/>
                    <a:pt x="4971" y="3696"/>
                    <a:pt x="4830" y="3706"/>
                  </a:cubicBezTo>
                  <a:cubicBezTo>
                    <a:pt x="4695" y="3720"/>
                    <a:pt x="4559" y="3730"/>
                    <a:pt x="4423" y="3744"/>
                  </a:cubicBezTo>
                  <a:cubicBezTo>
                    <a:pt x="4350" y="3749"/>
                    <a:pt x="4273" y="3754"/>
                    <a:pt x="4195" y="3774"/>
                  </a:cubicBezTo>
                  <a:cubicBezTo>
                    <a:pt x="3967" y="3841"/>
                    <a:pt x="3778" y="4059"/>
                    <a:pt x="3754" y="4302"/>
                  </a:cubicBezTo>
                  <a:cubicBezTo>
                    <a:pt x="3734" y="4433"/>
                    <a:pt x="3725" y="4573"/>
                    <a:pt x="3715" y="4709"/>
                  </a:cubicBezTo>
                  <a:cubicBezTo>
                    <a:pt x="3700" y="4835"/>
                    <a:pt x="3691" y="4961"/>
                    <a:pt x="3676" y="5087"/>
                  </a:cubicBezTo>
                  <a:cubicBezTo>
                    <a:pt x="3667" y="5218"/>
                    <a:pt x="3657" y="5344"/>
                    <a:pt x="3642" y="5470"/>
                  </a:cubicBezTo>
                  <a:cubicBezTo>
                    <a:pt x="3633" y="5577"/>
                    <a:pt x="3628" y="5688"/>
                    <a:pt x="3613" y="5795"/>
                  </a:cubicBezTo>
                  <a:cubicBezTo>
                    <a:pt x="3594" y="5926"/>
                    <a:pt x="3492" y="6018"/>
                    <a:pt x="3361" y="6033"/>
                  </a:cubicBezTo>
                  <a:close/>
                </a:path>
              </a:pathLst>
            </a:custGeom>
            <a:solidFill>
              <a:srgbClr val="CFA17B">
                <a:alpha val="36862"/>
              </a:srgbClr>
            </a:solidFill>
            <a:ln>
              <a:noFill/>
            </a:ln>
          </p:spPr>
          <p:txBody>
            <a:bodyPr spcFirstLastPara="1" wrap="square" lIns="90000" tIns="45000" rIns="90000" bIns="45000" anchor="ctr" anchorCtr="1">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rgbClr val="000000"/>
                </a:solidFill>
                <a:latin typeface="Arial"/>
                <a:ea typeface="Arial"/>
                <a:cs typeface="Arial"/>
                <a:sym typeface="Arial"/>
              </a:endParaRPr>
            </a:p>
          </p:txBody>
        </p:sp>
        <p:pic>
          <p:nvPicPr>
            <p:cNvPr id="8266" name="Google Shape;8266;p1548"/>
            <p:cNvPicPr preferRelativeResize="0"/>
            <p:nvPr/>
          </p:nvPicPr>
          <p:blipFill rotWithShape="1">
            <a:blip r:embed="rId7">
              <a:alphaModFix/>
            </a:blip>
            <a:srcRect/>
            <a:stretch/>
          </p:blipFill>
          <p:spPr>
            <a:xfrm rot="-2016466">
              <a:off x="4802209" y="580054"/>
              <a:ext cx="352940" cy="352921"/>
            </a:xfrm>
            <a:prstGeom prst="rect">
              <a:avLst/>
            </a:prstGeom>
            <a:noFill/>
            <a:ln>
              <a:noFill/>
            </a:ln>
          </p:spPr>
        </p:pic>
      </p:grpSp>
      <p:sp>
        <p:nvSpPr>
          <p:cNvPr id="8267" name="Google Shape;8267;p1548"/>
          <p:cNvSpPr txBox="1">
            <a:spLocks noGrp="1"/>
          </p:cNvSpPr>
          <p:nvPr>
            <p:ph type="title"/>
          </p:nvPr>
        </p:nvSpPr>
        <p:spPr>
          <a:xfrm>
            <a:off x="960000" y="719333"/>
            <a:ext cx="10272000" cy="7636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accent1"/>
              </a:buClr>
              <a:buSzPts val="3000"/>
              <a:buFont typeface="Calibri"/>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a:endParaRPr/>
          </a:p>
        </p:txBody>
      </p:sp>
      <p:sp>
        <p:nvSpPr>
          <p:cNvPr id="8268" name="Google Shape;8268;p1548"/>
          <p:cNvSpPr txBox="1">
            <a:spLocks noGrp="1"/>
          </p:cNvSpPr>
          <p:nvPr>
            <p:ph type="body" idx="1"/>
          </p:nvPr>
        </p:nvSpPr>
        <p:spPr>
          <a:xfrm>
            <a:off x="960000" y="1536633"/>
            <a:ext cx="10272000" cy="487600"/>
          </a:xfrm>
          <a:prstGeom prst="rect">
            <a:avLst/>
          </a:prstGeom>
          <a:noFill/>
          <a:ln>
            <a:noFill/>
          </a:ln>
        </p:spPr>
        <p:txBody>
          <a:bodyPr spcFirstLastPara="1" wrap="square" lIns="91425" tIns="91425" rIns="91425" bIns="91425" anchor="t" anchorCtr="0">
            <a:noAutofit/>
          </a:bodyPr>
          <a:lstStyle>
            <a:lvl1pPr marL="457200" lvl="0" indent="-317500" algn="ctr">
              <a:lnSpc>
                <a:spcPct val="100000"/>
              </a:lnSpc>
              <a:spcBef>
                <a:spcPts val="0"/>
              </a:spcBef>
              <a:spcAft>
                <a:spcPts val="0"/>
              </a:spcAft>
              <a:buSzPts val="1400"/>
              <a:buChar char="●"/>
              <a:defRPr/>
            </a:lvl1pPr>
            <a:lvl2pPr marL="914400" lvl="1" indent="-317500" algn="l">
              <a:lnSpc>
                <a:spcPct val="115000"/>
              </a:lnSpc>
              <a:spcBef>
                <a:spcPts val="0"/>
              </a:spcBef>
              <a:spcAft>
                <a:spcPts val="0"/>
              </a:spcAft>
              <a:buSzPts val="1400"/>
              <a:buFont typeface="Darker Grotesque SemiBold"/>
              <a:buChar char="○"/>
              <a:defRPr/>
            </a:lvl2pPr>
            <a:lvl3pPr marL="1371600" lvl="2" indent="-317500" algn="l">
              <a:lnSpc>
                <a:spcPct val="115000"/>
              </a:lnSpc>
              <a:spcBef>
                <a:spcPts val="0"/>
              </a:spcBef>
              <a:spcAft>
                <a:spcPts val="0"/>
              </a:spcAft>
              <a:buSzPts val="1400"/>
              <a:buFont typeface="Darker Grotesque SemiBold"/>
              <a:buChar char="■"/>
              <a:defRPr/>
            </a:lvl3pPr>
            <a:lvl4pPr marL="1828800" lvl="3" indent="-317500" algn="l">
              <a:lnSpc>
                <a:spcPct val="115000"/>
              </a:lnSpc>
              <a:spcBef>
                <a:spcPts val="0"/>
              </a:spcBef>
              <a:spcAft>
                <a:spcPts val="0"/>
              </a:spcAft>
              <a:buSzPts val="1400"/>
              <a:buFont typeface="Darker Grotesque SemiBold"/>
              <a:buChar char="●"/>
              <a:defRPr/>
            </a:lvl4pPr>
            <a:lvl5pPr marL="2286000" lvl="4" indent="-317500" algn="l">
              <a:lnSpc>
                <a:spcPct val="115000"/>
              </a:lnSpc>
              <a:spcBef>
                <a:spcPts val="0"/>
              </a:spcBef>
              <a:spcAft>
                <a:spcPts val="0"/>
              </a:spcAft>
              <a:buSzPts val="1400"/>
              <a:buFont typeface="Darker Grotesque SemiBold"/>
              <a:buChar char="○"/>
              <a:defRPr/>
            </a:lvl5pPr>
            <a:lvl6pPr marL="2743200" lvl="5" indent="-317500" algn="l">
              <a:lnSpc>
                <a:spcPct val="115000"/>
              </a:lnSpc>
              <a:spcBef>
                <a:spcPts val="0"/>
              </a:spcBef>
              <a:spcAft>
                <a:spcPts val="0"/>
              </a:spcAft>
              <a:buClr>
                <a:schemeClr val="dk1"/>
              </a:buClr>
              <a:buSzPts val="1400"/>
              <a:buFont typeface="Darker Grotesque SemiBold"/>
              <a:buChar char="■"/>
              <a:defRPr/>
            </a:lvl6pPr>
            <a:lvl7pPr marL="3200400" lvl="6" indent="-317500" algn="l">
              <a:lnSpc>
                <a:spcPct val="115000"/>
              </a:lnSpc>
              <a:spcBef>
                <a:spcPts val="0"/>
              </a:spcBef>
              <a:spcAft>
                <a:spcPts val="0"/>
              </a:spcAft>
              <a:buClr>
                <a:schemeClr val="dk1"/>
              </a:buClr>
              <a:buSzPts val="1400"/>
              <a:buFont typeface="Darker Grotesque SemiBold"/>
              <a:buChar char="●"/>
              <a:defRPr/>
            </a:lvl7pPr>
            <a:lvl8pPr marL="3657600" lvl="7" indent="-317500" algn="l">
              <a:lnSpc>
                <a:spcPct val="115000"/>
              </a:lnSpc>
              <a:spcBef>
                <a:spcPts val="0"/>
              </a:spcBef>
              <a:spcAft>
                <a:spcPts val="0"/>
              </a:spcAft>
              <a:buClr>
                <a:schemeClr val="dk1"/>
              </a:buClr>
              <a:buSzPts val="1400"/>
              <a:buFont typeface="Darker Grotesque SemiBold"/>
              <a:buChar char="○"/>
              <a:defRPr/>
            </a:lvl8pPr>
            <a:lvl9pPr marL="4114800" lvl="8" indent="-317500" algn="l">
              <a:lnSpc>
                <a:spcPct val="115000"/>
              </a:lnSpc>
              <a:spcBef>
                <a:spcPts val="0"/>
              </a:spcBef>
              <a:spcAft>
                <a:spcPts val="0"/>
              </a:spcAft>
              <a:buClr>
                <a:schemeClr val="dk1"/>
              </a:buClr>
              <a:buSzPts val="1400"/>
              <a:buFont typeface="Darker Grotesque SemiBold"/>
              <a:buChar char="■"/>
              <a:defRPr/>
            </a:lvl9pPr>
          </a:lstStyle>
          <a:p>
            <a:endParaRPr/>
          </a:p>
        </p:txBody>
      </p:sp>
    </p:spTree>
  </p:cSld>
  <p:clrMapOvr>
    <a:masterClrMapping/>
  </p:clrMapOvr>
</p:sldLayout>
</file>

<file path=ppt/slideLayouts/slideLayout2576.xml><?xml version="1.0" encoding="utf-8"?>
<p:sldLayout xmlns:a="http://schemas.openxmlformats.org/drawingml/2006/main" xmlns:r="http://schemas.openxmlformats.org/officeDocument/2006/relationships" xmlns:p="http://schemas.openxmlformats.org/presentationml/2006/main" matchingName="81_Cover">
  <p:cSld name="81_Cover">
    <p:spTree>
      <p:nvGrpSpPr>
        <p:cNvPr id="1" name="Shape 8269"/>
        <p:cNvGrpSpPr/>
        <p:nvPr/>
      </p:nvGrpSpPr>
      <p:grpSpPr>
        <a:xfrm>
          <a:off x="0" y="0"/>
          <a:ext cx="0" cy="0"/>
          <a:chOff x="0" y="0"/>
          <a:chExt cx="0" cy="0"/>
        </a:xfrm>
      </p:grpSpPr>
      <p:sp>
        <p:nvSpPr>
          <p:cNvPr id="8270" name="Google Shape;8270;p1549"/>
          <p:cNvSpPr/>
          <p:nvPr/>
        </p:nvSpPr>
        <p:spPr>
          <a:xfrm>
            <a:off x="902368" y="1294414"/>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271" name="Google Shape;8271;p1549"/>
          <p:cNvSpPr txBox="1">
            <a:spLocks noGrp="1"/>
          </p:cNvSpPr>
          <p:nvPr>
            <p:ph type="ctrTitle"/>
          </p:nvPr>
        </p:nvSpPr>
        <p:spPr>
          <a:xfrm>
            <a:off x="1413312"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72" name="Google Shape;8272;p1549"/>
          <p:cNvSpPr txBox="1">
            <a:spLocks noGrp="1"/>
          </p:cNvSpPr>
          <p:nvPr>
            <p:ph type="subTitle" idx="1"/>
          </p:nvPr>
        </p:nvSpPr>
        <p:spPr>
          <a:xfrm>
            <a:off x="1413312" y="3766864"/>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8273" name="Google Shape;8273;p1549"/>
          <p:cNvSpPr>
            <a:spLocks noGrp="1"/>
          </p:cNvSpPr>
          <p:nvPr>
            <p:ph type="pic" idx="2"/>
          </p:nvPr>
        </p:nvSpPr>
        <p:spPr>
          <a:xfrm>
            <a:off x="7118685" y="233915"/>
            <a:ext cx="5073316" cy="5943600"/>
          </a:xfrm>
          <a:prstGeom prst="rect">
            <a:avLst/>
          </a:prstGeom>
          <a:noFill/>
          <a:ln>
            <a:noFill/>
          </a:ln>
        </p:spPr>
      </p:sp>
      <p:grpSp>
        <p:nvGrpSpPr>
          <p:cNvPr id="8274" name="Google Shape;8274;p1549"/>
          <p:cNvGrpSpPr/>
          <p:nvPr/>
        </p:nvGrpSpPr>
        <p:grpSpPr>
          <a:xfrm>
            <a:off x="0" y="5020348"/>
            <a:ext cx="12192000" cy="1837653"/>
            <a:chOff x="0" y="5020348"/>
            <a:chExt cx="12192000" cy="1837653"/>
          </a:xfrm>
        </p:grpSpPr>
        <p:sp>
          <p:nvSpPr>
            <p:cNvPr id="8275" name="Google Shape;8275;p154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276" name="Google Shape;8276;p154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8277" name="Google Shape;8277;p154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577.xml><?xml version="1.0" encoding="utf-8"?>
<p:sldLayout xmlns:a="http://schemas.openxmlformats.org/drawingml/2006/main" xmlns:r="http://schemas.openxmlformats.org/officeDocument/2006/relationships" xmlns:p="http://schemas.openxmlformats.org/presentationml/2006/main" matchingName="81_Divider">
  <p:cSld name="81_Divider">
    <p:bg>
      <p:bgPr>
        <a:solidFill>
          <a:schemeClr val="lt2"/>
        </a:solidFill>
        <a:effectLst/>
      </p:bgPr>
    </p:bg>
    <p:spTree>
      <p:nvGrpSpPr>
        <p:cNvPr id="1" name="Shape 8278"/>
        <p:cNvGrpSpPr/>
        <p:nvPr/>
      </p:nvGrpSpPr>
      <p:grpSpPr>
        <a:xfrm>
          <a:off x="0" y="0"/>
          <a:ext cx="0" cy="0"/>
          <a:chOff x="0" y="0"/>
          <a:chExt cx="0" cy="0"/>
        </a:xfrm>
      </p:grpSpPr>
      <p:grpSp>
        <p:nvGrpSpPr>
          <p:cNvPr id="8279" name="Google Shape;8279;p1550"/>
          <p:cNvGrpSpPr/>
          <p:nvPr/>
        </p:nvGrpSpPr>
        <p:grpSpPr>
          <a:xfrm>
            <a:off x="0" y="5020348"/>
            <a:ext cx="12192000" cy="1837653"/>
            <a:chOff x="0" y="5020347"/>
            <a:chExt cx="12192000" cy="1837653"/>
          </a:xfrm>
        </p:grpSpPr>
        <p:sp>
          <p:nvSpPr>
            <p:cNvPr id="8280" name="Google Shape;8280;p155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281" name="Google Shape;8281;p155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282" name="Google Shape;8282;p155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pic>
          <p:nvPicPr>
            <p:cNvPr id="8283" name="Google Shape;8283;p155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8284" name="Google Shape;8284;p1550"/>
          <p:cNvSpPr txBox="1">
            <a:spLocks noGrp="1"/>
          </p:cNvSpPr>
          <p:nvPr>
            <p:ph type="title"/>
          </p:nvPr>
        </p:nvSpPr>
        <p:spPr>
          <a:xfrm>
            <a:off x="1413311" y="701750"/>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85" name="Google Shape;8285;p1550"/>
          <p:cNvSpPr txBox="1">
            <a:spLocks noGrp="1"/>
          </p:cNvSpPr>
          <p:nvPr>
            <p:ph type="subTitle" idx="1"/>
          </p:nvPr>
        </p:nvSpPr>
        <p:spPr>
          <a:xfrm>
            <a:off x="1413311" y="3081641"/>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578.xml><?xml version="1.0" encoding="utf-8"?>
<p:sldLayout xmlns:a="http://schemas.openxmlformats.org/drawingml/2006/main" xmlns:r="http://schemas.openxmlformats.org/officeDocument/2006/relationships" xmlns:p="http://schemas.openxmlformats.org/presentationml/2006/main" matchingName="Comparison">
  <p:cSld name="Comparison 39">
    <p:spTree>
      <p:nvGrpSpPr>
        <p:cNvPr id="1" name="Shape 8286"/>
        <p:cNvGrpSpPr/>
        <p:nvPr/>
      </p:nvGrpSpPr>
      <p:grpSpPr>
        <a:xfrm>
          <a:off x="0" y="0"/>
          <a:ext cx="0" cy="0"/>
          <a:chOff x="0" y="0"/>
          <a:chExt cx="0" cy="0"/>
        </a:xfrm>
      </p:grpSpPr>
      <p:grpSp>
        <p:nvGrpSpPr>
          <p:cNvPr id="8287" name="Google Shape;8287;p1551"/>
          <p:cNvGrpSpPr/>
          <p:nvPr/>
        </p:nvGrpSpPr>
        <p:grpSpPr>
          <a:xfrm>
            <a:off x="7191543" y="1"/>
            <a:ext cx="5000459" cy="1425992"/>
            <a:chOff x="7191542" y="1"/>
            <a:chExt cx="5000459" cy="1425992"/>
          </a:xfrm>
        </p:grpSpPr>
        <p:pic>
          <p:nvPicPr>
            <p:cNvPr id="8288" name="Google Shape;8288;p155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289" name="Google Shape;8289;p1551"/>
            <p:cNvGrpSpPr/>
            <p:nvPr/>
          </p:nvGrpSpPr>
          <p:grpSpPr>
            <a:xfrm>
              <a:off x="7191542" y="1"/>
              <a:ext cx="5000459" cy="1425992"/>
              <a:chOff x="7186272" y="0"/>
              <a:chExt cx="5005729" cy="1427495"/>
            </a:xfrm>
          </p:grpSpPr>
          <p:sp>
            <p:nvSpPr>
              <p:cNvPr id="8290" name="Google Shape;8290;p155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sp>
            <p:nvSpPr>
              <p:cNvPr id="8291" name="Google Shape;8291;p155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000000"/>
                  </a:solidFill>
                  <a:latin typeface="Arial"/>
                  <a:ea typeface="Arial"/>
                  <a:cs typeface="Arial"/>
                  <a:sym typeface="Arial"/>
                </a:endParaRPr>
              </a:p>
            </p:txBody>
          </p:sp>
        </p:grpSp>
      </p:grpSp>
      <p:sp>
        <p:nvSpPr>
          <p:cNvPr id="8292" name="Google Shape;8292;p155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93" name="Google Shape;8293;p1551"/>
          <p:cNvSpPr txBox="1">
            <a:spLocks noGrp="1"/>
          </p:cNvSpPr>
          <p:nvPr>
            <p:ph type="body" idx="1"/>
          </p:nvPr>
        </p:nvSpPr>
        <p:spPr>
          <a:xfrm>
            <a:off x="609602"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294" name="Google Shape;8294;p1551"/>
          <p:cNvSpPr txBox="1">
            <a:spLocks noGrp="1"/>
          </p:cNvSpPr>
          <p:nvPr>
            <p:ph type="body" idx="2"/>
          </p:nvPr>
        </p:nvSpPr>
        <p:spPr>
          <a:xfrm>
            <a:off x="609602"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295" name="Google Shape;8295;p155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296" name="Google Shape;8296;p155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297" name="Google Shape;8297;p155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298" name="Google Shape;8298;p155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299" name="Google Shape;8299;p155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79.xml><?xml version="1.0" encoding="utf-8"?>
<p:sldLayout xmlns:a="http://schemas.openxmlformats.org/drawingml/2006/main" xmlns:r="http://schemas.openxmlformats.org/officeDocument/2006/relationships" xmlns:p="http://schemas.openxmlformats.org/presentationml/2006/main" matchingName="Two Content">
  <p:cSld name="Two Content 19">
    <p:spTree>
      <p:nvGrpSpPr>
        <p:cNvPr id="1" name="Shape 8300"/>
        <p:cNvGrpSpPr/>
        <p:nvPr/>
      </p:nvGrpSpPr>
      <p:grpSpPr>
        <a:xfrm>
          <a:off x="0" y="0"/>
          <a:ext cx="0" cy="0"/>
          <a:chOff x="0" y="0"/>
          <a:chExt cx="0" cy="0"/>
        </a:xfrm>
      </p:grpSpPr>
      <p:sp>
        <p:nvSpPr>
          <p:cNvPr id="8301" name="Google Shape;8301;p155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302" name="Google Shape;8302;p1552"/>
          <p:cNvSpPr txBox="1">
            <a:spLocks noGrp="1"/>
          </p:cNvSpPr>
          <p:nvPr>
            <p:ph type="body" idx="1"/>
          </p:nvPr>
        </p:nvSpPr>
        <p:spPr>
          <a:xfrm>
            <a:off x="609600" y="1825625"/>
            <a:ext cx="5410200"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8303" name="Google Shape;8303;p1552"/>
          <p:cNvGrpSpPr/>
          <p:nvPr/>
        </p:nvGrpSpPr>
        <p:grpSpPr>
          <a:xfrm>
            <a:off x="7191543" y="1"/>
            <a:ext cx="5000459" cy="1425992"/>
            <a:chOff x="7191542" y="1"/>
            <a:chExt cx="5000459" cy="1425992"/>
          </a:xfrm>
        </p:grpSpPr>
        <p:pic>
          <p:nvPicPr>
            <p:cNvPr id="8304" name="Google Shape;8304;p155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305" name="Google Shape;8305;p1552"/>
            <p:cNvGrpSpPr/>
            <p:nvPr/>
          </p:nvGrpSpPr>
          <p:grpSpPr>
            <a:xfrm>
              <a:off x="7191542" y="1"/>
              <a:ext cx="5000459" cy="1425992"/>
              <a:chOff x="7186272" y="0"/>
              <a:chExt cx="5005729" cy="1427495"/>
            </a:xfrm>
          </p:grpSpPr>
          <p:sp>
            <p:nvSpPr>
              <p:cNvPr id="8306" name="Google Shape;8306;p155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307" name="Google Shape;8307;p155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308" name="Google Shape;8308;p1552"/>
          <p:cNvSpPr txBox="1">
            <a:spLocks noGrp="1"/>
          </p:cNvSpPr>
          <p:nvPr>
            <p:ph type="body" idx="2"/>
          </p:nvPr>
        </p:nvSpPr>
        <p:spPr>
          <a:xfrm>
            <a:off x="6172201" y="1825625"/>
            <a:ext cx="5410199" cy="4351339"/>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09" name="Google Shape;8309;p1552"/>
          <p:cNvSpPr txBox="1">
            <a:spLocks noGrp="1"/>
          </p:cNvSpPr>
          <p:nvPr>
            <p:ph type="sldNum" idx="12"/>
          </p:nvPr>
        </p:nvSpPr>
        <p:spPr>
          <a:xfrm>
            <a:off x="8839199"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310" name="Google Shape;8310;p155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311" name="Google Shape;8311;p1552"/>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matchingName="Comparison">
  <p:cSld name="Comparison 11">
    <p:spTree>
      <p:nvGrpSpPr>
        <p:cNvPr id="1" name="Shape 11503"/>
        <p:cNvGrpSpPr/>
        <p:nvPr/>
      </p:nvGrpSpPr>
      <p:grpSpPr>
        <a:xfrm>
          <a:off x="0" y="0"/>
          <a:ext cx="0" cy="0"/>
          <a:chOff x="0" y="0"/>
          <a:chExt cx="0" cy="0"/>
        </a:xfrm>
      </p:grpSpPr>
      <p:grpSp>
        <p:nvGrpSpPr>
          <p:cNvPr id="11504" name="Google Shape;11504;p1562"/>
          <p:cNvGrpSpPr/>
          <p:nvPr/>
        </p:nvGrpSpPr>
        <p:grpSpPr>
          <a:xfrm>
            <a:off x="7191542" y="1"/>
            <a:ext cx="5000459" cy="1425992"/>
            <a:chOff x="7191542" y="1"/>
            <a:chExt cx="5000459" cy="1425992"/>
          </a:xfrm>
        </p:grpSpPr>
        <p:pic>
          <p:nvPicPr>
            <p:cNvPr id="11505" name="Google Shape;11505;p156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506" name="Google Shape;11506;p1562"/>
            <p:cNvGrpSpPr/>
            <p:nvPr/>
          </p:nvGrpSpPr>
          <p:grpSpPr>
            <a:xfrm>
              <a:off x="7191542" y="1"/>
              <a:ext cx="5000459" cy="1425992"/>
              <a:chOff x="7186272" y="0"/>
              <a:chExt cx="5005729" cy="1427495"/>
            </a:xfrm>
          </p:grpSpPr>
          <p:sp>
            <p:nvSpPr>
              <p:cNvPr id="11507" name="Google Shape;11507;p156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508" name="Google Shape;11508;p156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509" name="Google Shape;11509;p156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510" name="Google Shape;11510;p1562"/>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511" name="Google Shape;11511;p1562"/>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512" name="Google Shape;11512;p156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513" name="Google Shape;11513;p156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514" name="Google Shape;11514;p156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515" name="Google Shape;11515;p156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516" name="Google Shape;11516;p156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80.xml><?xml version="1.0" encoding="utf-8"?>
<p:sldLayout xmlns:a="http://schemas.openxmlformats.org/drawingml/2006/main" xmlns:r="http://schemas.openxmlformats.org/officeDocument/2006/relationships" xmlns:p="http://schemas.openxmlformats.org/presentationml/2006/main" matchingName="1_1-Line Title (Blank, Logo Top)">
  <p:cSld name="1_1-Line Title (Blank, Logo Top)">
    <p:spTree>
      <p:nvGrpSpPr>
        <p:cNvPr id="1" name="Shape 8312"/>
        <p:cNvGrpSpPr/>
        <p:nvPr/>
      </p:nvGrpSpPr>
      <p:grpSpPr>
        <a:xfrm>
          <a:off x="0" y="0"/>
          <a:ext cx="0" cy="0"/>
          <a:chOff x="0" y="0"/>
          <a:chExt cx="0" cy="0"/>
        </a:xfrm>
      </p:grpSpPr>
      <p:cxnSp>
        <p:nvCxnSpPr>
          <p:cNvPr id="8313" name="Google Shape;8313;p1553"/>
          <p:cNvCxnSpPr/>
          <p:nvPr/>
        </p:nvCxnSpPr>
        <p:spPr>
          <a:xfrm>
            <a:off x="3" y="1129976"/>
            <a:ext cx="10289308" cy="0"/>
          </a:xfrm>
          <a:prstGeom prst="straightConnector1">
            <a:avLst/>
          </a:prstGeom>
          <a:noFill/>
          <a:ln w="12700" cap="flat" cmpd="sng">
            <a:solidFill>
              <a:srgbClr val="C9C9C9"/>
            </a:solidFill>
            <a:prstDash val="solid"/>
            <a:miter lim="800000"/>
            <a:headEnd type="none" w="sm" len="sm"/>
            <a:tailEnd type="oval" w="med" len="med"/>
          </a:ln>
        </p:spPr>
      </p:cxnSp>
      <p:sp>
        <p:nvSpPr>
          <p:cNvPr id="8314" name="Google Shape;8314;p1553"/>
          <p:cNvSpPr txBox="1">
            <a:spLocks noGrp="1"/>
          </p:cNvSpPr>
          <p:nvPr>
            <p:ph type="body" idx="1"/>
          </p:nvPr>
        </p:nvSpPr>
        <p:spPr>
          <a:xfrm>
            <a:off x="700621" y="533970"/>
            <a:ext cx="8867787" cy="488537"/>
          </a:xfrm>
          <a:prstGeom prst="rect">
            <a:avLst/>
          </a:prstGeom>
          <a:noFill/>
          <a:ln>
            <a:noFill/>
          </a:ln>
        </p:spPr>
        <p:txBody>
          <a:bodyPr spcFirstLastPara="1" wrap="square" lIns="91425" tIns="45700" rIns="91425" bIns="45700" anchor="ctr" anchorCtr="0">
            <a:noAutofit/>
          </a:bodyPr>
          <a:lstStyle>
            <a:lvl1pPr marL="457200" lvl="0" indent="-228600" algn="l">
              <a:lnSpc>
                <a:spcPct val="100000"/>
              </a:lnSpc>
              <a:spcBef>
                <a:spcPts val="1000"/>
              </a:spcBef>
              <a:spcAft>
                <a:spcPts val="0"/>
              </a:spcAft>
              <a:buSzPts val="2400"/>
              <a:buNone/>
              <a:defRPr b="1">
                <a:solidFill>
                  <a:srgbClr val="8C2347"/>
                </a:solidFill>
              </a:defRPr>
            </a:lvl1pPr>
            <a:lvl2pPr marL="914400" lvl="1" indent="-228600" algn="l">
              <a:lnSpc>
                <a:spcPct val="100000"/>
              </a:lnSpc>
              <a:spcBef>
                <a:spcPts val="1000"/>
              </a:spcBef>
              <a:spcAft>
                <a:spcPts val="0"/>
              </a:spcAft>
              <a:buSzPts val="2000"/>
              <a:buNone/>
              <a:defRPr b="1">
                <a:solidFill>
                  <a:srgbClr val="8C2347"/>
                </a:solidFill>
              </a:defRPr>
            </a:lvl2pPr>
            <a:lvl3pPr marL="1371600" lvl="2" indent="-228600" algn="l">
              <a:lnSpc>
                <a:spcPct val="100000"/>
              </a:lnSpc>
              <a:spcBef>
                <a:spcPts val="1000"/>
              </a:spcBef>
              <a:spcAft>
                <a:spcPts val="0"/>
              </a:spcAft>
              <a:buSzPts val="1800"/>
              <a:buNone/>
              <a:defRPr b="1">
                <a:solidFill>
                  <a:srgbClr val="8C2347"/>
                </a:solidFill>
              </a:defRPr>
            </a:lvl3pPr>
            <a:lvl4pPr marL="1828800" lvl="3" indent="-228600" algn="l">
              <a:lnSpc>
                <a:spcPct val="100000"/>
              </a:lnSpc>
              <a:spcBef>
                <a:spcPts val="1000"/>
              </a:spcBef>
              <a:spcAft>
                <a:spcPts val="0"/>
              </a:spcAft>
              <a:buSzPts val="1600"/>
              <a:buNone/>
              <a:defRPr b="1">
                <a:solidFill>
                  <a:srgbClr val="8C2347"/>
                </a:solidFill>
              </a:defRPr>
            </a:lvl4pPr>
            <a:lvl5pPr marL="2286000" lvl="4" indent="-228600" algn="l">
              <a:lnSpc>
                <a:spcPct val="100000"/>
              </a:lnSpc>
              <a:spcBef>
                <a:spcPts val="1000"/>
              </a:spcBef>
              <a:spcAft>
                <a:spcPts val="0"/>
              </a:spcAft>
              <a:buSzPts val="1600"/>
              <a:buNone/>
              <a:defRPr b="1">
                <a:solidFill>
                  <a:srgbClr val="8C2347"/>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15" name="Google Shape;8315;p1553"/>
          <p:cNvSpPr/>
          <p:nvPr/>
        </p:nvSpPr>
        <p:spPr>
          <a:xfrm>
            <a:off x="9815335" y="5955180"/>
            <a:ext cx="2376668" cy="902825"/>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25"/>
              <a:buFont typeface="Arial"/>
              <a:buNone/>
            </a:pPr>
            <a:endParaRPr sz="1425" b="0" i="0" u="none" strike="noStrike" cap="none">
              <a:solidFill>
                <a:schemeClr val="lt1"/>
              </a:solidFill>
              <a:latin typeface="Arial"/>
              <a:ea typeface="Arial"/>
              <a:cs typeface="Arial"/>
              <a:sym typeface="Arial"/>
            </a:endParaRPr>
          </a:p>
        </p:txBody>
      </p:sp>
      <p:sp>
        <p:nvSpPr>
          <p:cNvPr id="8316" name="Google Shape;8316;p1553"/>
          <p:cNvSpPr/>
          <p:nvPr/>
        </p:nvSpPr>
        <p:spPr>
          <a:xfrm>
            <a:off x="9815335" y="77979"/>
            <a:ext cx="2376668" cy="944524"/>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25"/>
              <a:buFont typeface="Arial"/>
              <a:buNone/>
            </a:pPr>
            <a:endParaRPr sz="1425" b="0" i="0" u="none" strike="noStrike" cap="none">
              <a:solidFill>
                <a:schemeClr val="lt1"/>
              </a:solidFill>
              <a:latin typeface="Arial"/>
              <a:ea typeface="Arial"/>
              <a:cs typeface="Arial"/>
              <a:sym typeface="Arial"/>
            </a:endParaRPr>
          </a:p>
        </p:txBody>
      </p:sp>
      <p:pic>
        <p:nvPicPr>
          <p:cNvPr id="8317" name="Google Shape;8317;p1553" descr="LM_LUMC_3C_V.png"/>
          <p:cNvPicPr preferRelativeResize="0"/>
          <p:nvPr/>
        </p:nvPicPr>
        <p:blipFill rotWithShape="1">
          <a:blip r:embed="rId2">
            <a:alphaModFix/>
          </a:blip>
          <a:srcRect/>
          <a:stretch/>
        </p:blipFill>
        <p:spPr>
          <a:xfrm>
            <a:off x="9997749" y="317115"/>
            <a:ext cx="1653863" cy="574079"/>
          </a:xfrm>
          <a:prstGeom prst="rect">
            <a:avLst/>
          </a:prstGeom>
          <a:noFill/>
          <a:ln>
            <a:noFill/>
          </a:ln>
        </p:spPr>
      </p:pic>
    </p:spTree>
  </p:cSld>
  <p:clrMapOvr>
    <a:masterClrMapping/>
  </p:clrMapOvr>
</p:sldLayout>
</file>

<file path=ppt/slideLayouts/slideLayout2581.xml><?xml version="1.0" encoding="utf-8"?>
<p:sldLayout xmlns:a="http://schemas.openxmlformats.org/drawingml/2006/main" xmlns:r="http://schemas.openxmlformats.org/officeDocument/2006/relationships" xmlns:p="http://schemas.openxmlformats.org/presentationml/2006/main" matchingName="3_1-Line Title (Blank, Logo Top)">
  <p:cSld name="3_1-Line Title (Blank, Logo Top)">
    <p:spTree>
      <p:nvGrpSpPr>
        <p:cNvPr id="1" name="Shape 8318"/>
        <p:cNvGrpSpPr/>
        <p:nvPr/>
      </p:nvGrpSpPr>
      <p:grpSpPr>
        <a:xfrm>
          <a:off x="0" y="0"/>
          <a:ext cx="0" cy="0"/>
          <a:chOff x="0" y="0"/>
          <a:chExt cx="0" cy="0"/>
        </a:xfrm>
      </p:grpSpPr>
      <p:cxnSp>
        <p:nvCxnSpPr>
          <p:cNvPr id="8319" name="Google Shape;8319;p1554"/>
          <p:cNvCxnSpPr/>
          <p:nvPr/>
        </p:nvCxnSpPr>
        <p:spPr>
          <a:xfrm>
            <a:off x="3" y="1129976"/>
            <a:ext cx="10289308" cy="0"/>
          </a:xfrm>
          <a:prstGeom prst="straightConnector1">
            <a:avLst/>
          </a:prstGeom>
          <a:noFill/>
          <a:ln w="12700" cap="flat" cmpd="sng">
            <a:solidFill>
              <a:srgbClr val="C9C9C9"/>
            </a:solidFill>
            <a:prstDash val="solid"/>
            <a:miter lim="800000"/>
            <a:headEnd type="none" w="sm" len="sm"/>
            <a:tailEnd type="oval" w="med" len="med"/>
          </a:ln>
        </p:spPr>
      </p:cxnSp>
      <p:sp>
        <p:nvSpPr>
          <p:cNvPr id="8320" name="Google Shape;8320;p1554"/>
          <p:cNvSpPr txBox="1">
            <a:spLocks noGrp="1"/>
          </p:cNvSpPr>
          <p:nvPr>
            <p:ph type="body" idx="1"/>
          </p:nvPr>
        </p:nvSpPr>
        <p:spPr>
          <a:xfrm>
            <a:off x="700621" y="533970"/>
            <a:ext cx="8867787" cy="488537"/>
          </a:xfrm>
          <a:prstGeom prst="rect">
            <a:avLst/>
          </a:prstGeom>
          <a:noFill/>
          <a:ln>
            <a:noFill/>
          </a:ln>
        </p:spPr>
        <p:txBody>
          <a:bodyPr spcFirstLastPara="1" wrap="square" lIns="91425" tIns="45700" rIns="91425" bIns="45700" anchor="ctr" anchorCtr="0">
            <a:noAutofit/>
          </a:bodyPr>
          <a:lstStyle>
            <a:lvl1pPr marL="457200" lvl="0" indent="-228600" algn="l">
              <a:lnSpc>
                <a:spcPct val="100000"/>
              </a:lnSpc>
              <a:spcBef>
                <a:spcPts val="1000"/>
              </a:spcBef>
              <a:spcAft>
                <a:spcPts val="0"/>
              </a:spcAft>
              <a:buSzPts val="2400"/>
              <a:buNone/>
              <a:defRPr b="1">
                <a:solidFill>
                  <a:srgbClr val="8C2347"/>
                </a:solidFill>
              </a:defRPr>
            </a:lvl1pPr>
            <a:lvl2pPr marL="914400" lvl="1" indent="-228600" algn="l">
              <a:lnSpc>
                <a:spcPct val="100000"/>
              </a:lnSpc>
              <a:spcBef>
                <a:spcPts val="1000"/>
              </a:spcBef>
              <a:spcAft>
                <a:spcPts val="0"/>
              </a:spcAft>
              <a:buSzPts val="2000"/>
              <a:buNone/>
              <a:defRPr b="1">
                <a:solidFill>
                  <a:srgbClr val="8C2347"/>
                </a:solidFill>
              </a:defRPr>
            </a:lvl2pPr>
            <a:lvl3pPr marL="1371600" lvl="2" indent="-228600" algn="l">
              <a:lnSpc>
                <a:spcPct val="100000"/>
              </a:lnSpc>
              <a:spcBef>
                <a:spcPts val="1000"/>
              </a:spcBef>
              <a:spcAft>
                <a:spcPts val="0"/>
              </a:spcAft>
              <a:buSzPts val="1800"/>
              <a:buNone/>
              <a:defRPr b="1">
                <a:solidFill>
                  <a:srgbClr val="8C2347"/>
                </a:solidFill>
              </a:defRPr>
            </a:lvl3pPr>
            <a:lvl4pPr marL="1828800" lvl="3" indent="-228600" algn="l">
              <a:lnSpc>
                <a:spcPct val="100000"/>
              </a:lnSpc>
              <a:spcBef>
                <a:spcPts val="1000"/>
              </a:spcBef>
              <a:spcAft>
                <a:spcPts val="0"/>
              </a:spcAft>
              <a:buSzPts val="1600"/>
              <a:buNone/>
              <a:defRPr b="1">
                <a:solidFill>
                  <a:srgbClr val="8C2347"/>
                </a:solidFill>
              </a:defRPr>
            </a:lvl4pPr>
            <a:lvl5pPr marL="2286000" lvl="4" indent="-228600" algn="l">
              <a:lnSpc>
                <a:spcPct val="100000"/>
              </a:lnSpc>
              <a:spcBef>
                <a:spcPts val="1000"/>
              </a:spcBef>
              <a:spcAft>
                <a:spcPts val="0"/>
              </a:spcAft>
              <a:buSzPts val="1600"/>
              <a:buNone/>
              <a:defRPr b="1">
                <a:solidFill>
                  <a:srgbClr val="8C2347"/>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21" name="Google Shape;8321;p1554"/>
          <p:cNvSpPr/>
          <p:nvPr/>
        </p:nvSpPr>
        <p:spPr>
          <a:xfrm>
            <a:off x="9815335" y="5955180"/>
            <a:ext cx="2376668" cy="902825"/>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25"/>
              <a:buFont typeface="Arial"/>
              <a:buNone/>
            </a:pPr>
            <a:endParaRPr sz="1425" b="0" i="0" u="none" strike="noStrike" cap="none">
              <a:solidFill>
                <a:schemeClr val="lt1"/>
              </a:solidFill>
              <a:latin typeface="Arial"/>
              <a:ea typeface="Arial"/>
              <a:cs typeface="Arial"/>
              <a:sym typeface="Arial"/>
            </a:endParaRPr>
          </a:p>
        </p:txBody>
      </p:sp>
      <p:sp>
        <p:nvSpPr>
          <p:cNvPr id="8322" name="Google Shape;8322;p1554"/>
          <p:cNvSpPr/>
          <p:nvPr/>
        </p:nvSpPr>
        <p:spPr>
          <a:xfrm>
            <a:off x="9815335" y="77979"/>
            <a:ext cx="2376668" cy="944524"/>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25"/>
              <a:buFont typeface="Arial"/>
              <a:buNone/>
            </a:pPr>
            <a:endParaRPr sz="1425" b="0" i="0" u="none" strike="noStrike" cap="none">
              <a:solidFill>
                <a:schemeClr val="lt1"/>
              </a:solidFill>
              <a:latin typeface="Arial"/>
              <a:ea typeface="Arial"/>
              <a:cs typeface="Arial"/>
              <a:sym typeface="Arial"/>
            </a:endParaRPr>
          </a:p>
        </p:txBody>
      </p:sp>
      <p:pic>
        <p:nvPicPr>
          <p:cNvPr id="8323" name="Google Shape;8323;p1554" descr="LM_LUMC_3C_V.png"/>
          <p:cNvPicPr preferRelativeResize="0"/>
          <p:nvPr/>
        </p:nvPicPr>
        <p:blipFill rotWithShape="1">
          <a:blip r:embed="rId2">
            <a:alphaModFix/>
          </a:blip>
          <a:srcRect/>
          <a:stretch/>
        </p:blipFill>
        <p:spPr>
          <a:xfrm>
            <a:off x="9997749" y="317115"/>
            <a:ext cx="1653863" cy="574079"/>
          </a:xfrm>
          <a:prstGeom prst="rect">
            <a:avLst/>
          </a:prstGeom>
          <a:noFill/>
          <a:ln>
            <a:noFill/>
          </a:ln>
        </p:spPr>
      </p:pic>
    </p:spTree>
  </p:cSld>
  <p:clrMapOvr>
    <a:masterClrMapping/>
  </p:clrMapOvr>
</p:sldLayout>
</file>

<file path=ppt/slideLayouts/slideLayout2582.xml><?xml version="1.0" encoding="utf-8"?>
<p:sldLayout xmlns:a="http://schemas.openxmlformats.org/drawingml/2006/main" xmlns:r="http://schemas.openxmlformats.org/officeDocument/2006/relationships" xmlns:p="http://schemas.openxmlformats.org/presentationml/2006/main" matchingName="1_1-Line Title (Blank, Logo Top)">
  <p:cSld name="1_1-Line Title (Blank, Logo Top) 2">
    <p:spTree>
      <p:nvGrpSpPr>
        <p:cNvPr id="1" name="Shape 8324"/>
        <p:cNvGrpSpPr/>
        <p:nvPr/>
      </p:nvGrpSpPr>
      <p:grpSpPr>
        <a:xfrm>
          <a:off x="0" y="0"/>
          <a:ext cx="0" cy="0"/>
          <a:chOff x="0" y="0"/>
          <a:chExt cx="0" cy="0"/>
        </a:xfrm>
      </p:grpSpPr>
      <p:cxnSp>
        <p:nvCxnSpPr>
          <p:cNvPr id="8325" name="Google Shape;8325;p1555"/>
          <p:cNvCxnSpPr/>
          <p:nvPr/>
        </p:nvCxnSpPr>
        <p:spPr>
          <a:xfrm>
            <a:off x="3" y="1129976"/>
            <a:ext cx="10289308" cy="0"/>
          </a:xfrm>
          <a:prstGeom prst="straightConnector1">
            <a:avLst/>
          </a:prstGeom>
          <a:noFill/>
          <a:ln w="12700" cap="flat" cmpd="sng">
            <a:solidFill>
              <a:srgbClr val="C9C9C9"/>
            </a:solidFill>
            <a:prstDash val="solid"/>
            <a:miter lim="800000"/>
            <a:headEnd type="none" w="sm" len="sm"/>
            <a:tailEnd type="oval" w="med" len="med"/>
          </a:ln>
        </p:spPr>
      </p:cxnSp>
      <p:sp>
        <p:nvSpPr>
          <p:cNvPr id="8326" name="Google Shape;8326;p1555"/>
          <p:cNvSpPr txBox="1">
            <a:spLocks noGrp="1"/>
          </p:cNvSpPr>
          <p:nvPr>
            <p:ph type="body" idx="1"/>
          </p:nvPr>
        </p:nvSpPr>
        <p:spPr>
          <a:xfrm>
            <a:off x="700621" y="533970"/>
            <a:ext cx="8867787" cy="488537"/>
          </a:xfrm>
          <a:prstGeom prst="rect">
            <a:avLst/>
          </a:prstGeom>
          <a:noFill/>
          <a:ln>
            <a:noFill/>
          </a:ln>
        </p:spPr>
        <p:txBody>
          <a:bodyPr spcFirstLastPara="1" wrap="square" lIns="91425" tIns="45700" rIns="91425" bIns="45700" anchor="ctr" anchorCtr="0">
            <a:noAutofit/>
          </a:bodyPr>
          <a:lstStyle>
            <a:lvl1pPr marL="457200" lvl="0" indent="-228600" algn="l">
              <a:lnSpc>
                <a:spcPct val="100000"/>
              </a:lnSpc>
              <a:spcBef>
                <a:spcPts val="1000"/>
              </a:spcBef>
              <a:spcAft>
                <a:spcPts val="0"/>
              </a:spcAft>
              <a:buSzPts val="2400"/>
              <a:buNone/>
              <a:defRPr b="1">
                <a:solidFill>
                  <a:srgbClr val="8C2347"/>
                </a:solidFill>
              </a:defRPr>
            </a:lvl1pPr>
            <a:lvl2pPr marL="914400" lvl="1" indent="-228600" algn="l">
              <a:lnSpc>
                <a:spcPct val="100000"/>
              </a:lnSpc>
              <a:spcBef>
                <a:spcPts val="1000"/>
              </a:spcBef>
              <a:spcAft>
                <a:spcPts val="0"/>
              </a:spcAft>
              <a:buSzPts val="2000"/>
              <a:buNone/>
              <a:defRPr b="1">
                <a:solidFill>
                  <a:srgbClr val="8C2347"/>
                </a:solidFill>
              </a:defRPr>
            </a:lvl2pPr>
            <a:lvl3pPr marL="1371600" lvl="2" indent="-228600" algn="l">
              <a:lnSpc>
                <a:spcPct val="100000"/>
              </a:lnSpc>
              <a:spcBef>
                <a:spcPts val="1000"/>
              </a:spcBef>
              <a:spcAft>
                <a:spcPts val="0"/>
              </a:spcAft>
              <a:buSzPts val="1800"/>
              <a:buNone/>
              <a:defRPr b="1">
                <a:solidFill>
                  <a:srgbClr val="8C2347"/>
                </a:solidFill>
              </a:defRPr>
            </a:lvl3pPr>
            <a:lvl4pPr marL="1828800" lvl="3" indent="-228600" algn="l">
              <a:lnSpc>
                <a:spcPct val="100000"/>
              </a:lnSpc>
              <a:spcBef>
                <a:spcPts val="1000"/>
              </a:spcBef>
              <a:spcAft>
                <a:spcPts val="0"/>
              </a:spcAft>
              <a:buSzPts val="1600"/>
              <a:buNone/>
              <a:defRPr b="1">
                <a:solidFill>
                  <a:srgbClr val="8C2347"/>
                </a:solidFill>
              </a:defRPr>
            </a:lvl4pPr>
            <a:lvl5pPr marL="2286000" lvl="4" indent="-228600" algn="l">
              <a:lnSpc>
                <a:spcPct val="100000"/>
              </a:lnSpc>
              <a:spcBef>
                <a:spcPts val="1000"/>
              </a:spcBef>
              <a:spcAft>
                <a:spcPts val="0"/>
              </a:spcAft>
              <a:buSzPts val="1600"/>
              <a:buNone/>
              <a:defRPr b="1">
                <a:solidFill>
                  <a:srgbClr val="8C2347"/>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27" name="Google Shape;8327;p1555"/>
          <p:cNvSpPr/>
          <p:nvPr/>
        </p:nvSpPr>
        <p:spPr>
          <a:xfrm>
            <a:off x="9815335" y="5955180"/>
            <a:ext cx="2376668" cy="902825"/>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25"/>
              <a:buFont typeface="Arial"/>
              <a:buNone/>
            </a:pPr>
            <a:endParaRPr sz="1425" b="0" i="0" u="none" strike="noStrike" cap="none">
              <a:solidFill>
                <a:schemeClr val="lt1"/>
              </a:solidFill>
              <a:latin typeface="Arial"/>
              <a:ea typeface="Arial"/>
              <a:cs typeface="Arial"/>
              <a:sym typeface="Arial"/>
            </a:endParaRPr>
          </a:p>
        </p:txBody>
      </p:sp>
      <p:sp>
        <p:nvSpPr>
          <p:cNvPr id="8328" name="Google Shape;8328;p1555"/>
          <p:cNvSpPr/>
          <p:nvPr/>
        </p:nvSpPr>
        <p:spPr>
          <a:xfrm>
            <a:off x="9815335" y="77979"/>
            <a:ext cx="2376668" cy="944524"/>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25"/>
              <a:buFont typeface="Arial"/>
              <a:buNone/>
            </a:pPr>
            <a:endParaRPr sz="1425" b="0" i="0" u="none" strike="noStrike" cap="none">
              <a:solidFill>
                <a:schemeClr val="lt1"/>
              </a:solidFill>
              <a:latin typeface="Arial"/>
              <a:ea typeface="Arial"/>
              <a:cs typeface="Arial"/>
              <a:sym typeface="Arial"/>
            </a:endParaRPr>
          </a:p>
        </p:txBody>
      </p:sp>
      <p:pic>
        <p:nvPicPr>
          <p:cNvPr id="8329" name="Google Shape;8329;p1555" descr="LM_LUMC_3C_V.png"/>
          <p:cNvPicPr preferRelativeResize="0"/>
          <p:nvPr/>
        </p:nvPicPr>
        <p:blipFill rotWithShape="1">
          <a:blip r:embed="rId2">
            <a:alphaModFix/>
          </a:blip>
          <a:srcRect/>
          <a:stretch/>
        </p:blipFill>
        <p:spPr>
          <a:xfrm>
            <a:off x="9997749" y="317115"/>
            <a:ext cx="1653863" cy="574079"/>
          </a:xfrm>
          <a:prstGeom prst="rect">
            <a:avLst/>
          </a:prstGeom>
          <a:noFill/>
          <a:ln>
            <a:noFill/>
          </a:ln>
        </p:spPr>
      </p:pic>
    </p:spTree>
  </p:cSld>
  <p:clrMapOvr>
    <a:masterClrMapping/>
  </p:clrMapOvr>
</p:sldLayout>
</file>

<file path=ppt/slideLayouts/slideLayout2583.xml><?xml version="1.0" encoding="utf-8"?>
<p:sldLayout xmlns:a="http://schemas.openxmlformats.org/drawingml/2006/main" xmlns:r="http://schemas.openxmlformats.org/officeDocument/2006/relationships" xmlns:p="http://schemas.openxmlformats.org/presentationml/2006/main" matchingName="1 Line Title (Logo UR)">
  <p:cSld name="1 Line Title (Logo UR)">
    <p:spTree>
      <p:nvGrpSpPr>
        <p:cNvPr id="1" name="Shape 8330"/>
        <p:cNvGrpSpPr/>
        <p:nvPr/>
      </p:nvGrpSpPr>
      <p:grpSpPr>
        <a:xfrm>
          <a:off x="0" y="0"/>
          <a:ext cx="0" cy="0"/>
          <a:chOff x="0" y="0"/>
          <a:chExt cx="0" cy="0"/>
        </a:xfrm>
      </p:grpSpPr>
      <p:cxnSp>
        <p:nvCxnSpPr>
          <p:cNvPr id="8331" name="Google Shape;8331;p1556"/>
          <p:cNvCxnSpPr/>
          <p:nvPr/>
        </p:nvCxnSpPr>
        <p:spPr>
          <a:xfrm>
            <a:off x="2" y="1129976"/>
            <a:ext cx="10289308" cy="0"/>
          </a:xfrm>
          <a:prstGeom prst="straightConnector1">
            <a:avLst/>
          </a:prstGeom>
          <a:noFill/>
          <a:ln w="12700" cap="flat" cmpd="sng">
            <a:solidFill>
              <a:srgbClr val="C9C9C9"/>
            </a:solidFill>
            <a:prstDash val="solid"/>
            <a:miter lim="800000"/>
            <a:headEnd type="none" w="sm" len="sm"/>
            <a:tailEnd type="oval" w="med" len="med"/>
          </a:ln>
        </p:spPr>
      </p:cxnSp>
      <p:sp>
        <p:nvSpPr>
          <p:cNvPr id="8332" name="Google Shape;8332;p1556"/>
          <p:cNvSpPr txBox="1">
            <a:spLocks noGrp="1"/>
          </p:cNvSpPr>
          <p:nvPr>
            <p:ph type="body" idx="1"/>
          </p:nvPr>
        </p:nvSpPr>
        <p:spPr>
          <a:xfrm>
            <a:off x="700620" y="533969"/>
            <a:ext cx="8867787" cy="488537"/>
          </a:xfrm>
          <a:prstGeom prst="rect">
            <a:avLst/>
          </a:prstGeom>
          <a:noFill/>
          <a:ln>
            <a:noFill/>
          </a:ln>
        </p:spPr>
        <p:txBody>
          <a:bodyPr spcFirstLastPara="1" wrap="square" lIns="91425" tIns="45700" rIns="91425" bIns="45700" anchor="ctr" anchorCtr="0">
            <a:noAutofit/>
          </a:bodyPr>
          <a:lstStyle>
            <a:lvl1pPr marL="457200" lvl="0" indent="-228600" algn="l">
              <a:lnSpc>
                <a:spcPct val="100000"/>
              </a:lnSpc>
              <a:spcBef>
                <a:spcPts val="1000"/>
              </a:spcBef>
              <a:spcAft>
                <a:spcPts val="0"/>
              </a:spcAft>
              <a:buSzPts val="2400"/>
              <a:buNone/>
              <a:defRPr b="1">
                <a:solidFill>
                  <a:srgbClr val="8C2347"/>
                </a:solidFill>
              </a:defRPr>
            </a:lvl1pPr>
            <a:lvl2pPr marL="914400" lvl="1" indent="-228600" algn="l">
              <a:lnSpc>
                <a:spcPct val="100000"/>
              </a:lnSpc>
              <a:spcBef>
                <a:spcPts val="1000"/>
              </a:spcBef>
              <a:spcAft>
                <a:spcPts val="0"/>
              </a:spcAft>
              <a:buSzPts val="2000"/>
              <a:buNone/>
              <a:defRPr b="1">
                <a:solidFill>
                  <a:srgbClr val="8C2347"/>
                </a:solidFill>
              </a:defRPr>
            </a:lvl2pPr>
            <a:lvl3pPr marL="1371600" lvl="2" indent="-228600" algn="l">
              <a:lnSpc>
                <a:spcPct val="100000"/>
              </a:lnSpc>
              <a:spcBef>
                <a:spcPts val="1000"/>
              </a:spcBef>
              <a:spcAft>
                <a:spcPts val="0"/>
              </a:spcAft>
              <a:buSzPts val="1800"/>
              <a:buNone/>
              <a:defRPr b="1">
                <a:solidFill>
                  <a:srgbClr val="8C2347"/>
                </a:solidFill>
              </a:defRPr>
            </a:lvl3pPr>
            <a:lvl4pPr marL="1828800" lvl="3" indent="-228600" algn="l">
              <a:lnSpc>
                <a:spcPct val="100000"/>
              </a:lnSpc>
              <a:spcBef>
                <a:spcPts val="1000"/>
              </a:spcBef>
              <a:spcAft>
                <a:spcPts val="0"/>
              </a:spcAft>
              <a:buSzPts val="1600"/>
              <a:buNone/>
              <a:defRPr b="1">
                <a:solidFill>
                  <a:srgbClr val="8C2347"/>
                </a:solidFill>
              </a:defRPr>
            </a:lvl4pPr>
            <a:lvl5pPr marL="2286000" lvl="4" indent="-228600" algn="l">
              <a:lnSpc>
                <a:spcPct val="100000"/>
              </a:lnSpc>
              <a:spcBef>
                <a:spcPts val="1000"/>
              </a:spcBef>
              <a:spcAft>
                <a:spcPts val="0"/>
              </a:spcAft>
              <a:buSzPts val="1600"/>
              <a:buNone/>
              <a:defRPr b="1">
                <a:solidFill>
                  <a:srgbClr val="8C2347"/>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33" name="Google Shape;8333;p1556"/>
          <p:cNvSpPr/>
          <p:nvPr/>
        </p:nvSpPr>
        <p:spPr>
          <a:xfrm>
            <a:off x="9815334" y="5694745"/>
            <a:ext cx="2376668" cy="1163256"/>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334" name="Google Shape;8334;p1556"/>
          <p:cNvSpPr txBox="1">
            <a:spLocks noGrp="1"/>
          </p:cNvSpPr>
          <p:nvPr>
            <p:ph type="body" idx="2"/>
          </p:nvPr>
        </p:nvSpPr>
        <p:spPr>
          <a:xfrm>
            <a:off x="700619" y="1359437"/>
            <a:ext cx="10768892" cy="498209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800"/>
              <a:buNone/>
              <a:defRPr sz="1800" b="0" i="0">
                <a:solidFill>
                  <a:schemeClr val="dk1"/>
                </a:solidFill>
                <a:latin typeface="Arial"/>
                <a:ea typeface="Arial"/>
                <a:cs typeface="Arial"/>
                <a:sym typeface="Arial"/>
              </a:defRPr>
            </a:lvl1pPr>
            <a:lvl2pPr marL="914400" lvl="1"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2pPr>
            <a:lvl3pPr marL="1371600" lvl="2"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3pPr>
            <a:lvl4pPr marL="1828800" lvl="3"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4pPr>
            <a:lvl5pPr marL="2286000" lvl="4"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58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8335"/>
        <p:cNvGrpSpPr/>
        <p:nvPr/>
      </p:nvGrpSpPr>
      <p:grpSpPr>
        <a:xfrm>
          <a:off x="0" y="0"/>
          <a:ext cx="0" cy="0"/>
          <a:chOff x="0" y="0"/>
          <a:chExt cx="0" cy="0"/>
        </a:xfrm>
      </p:grpSpPr>
      <p:sp>
        <p:nvSpPr>
          <p:cNvPr id="8336" name="Google Shape;8336;p1557"/>
          <p:cNvSpPr txBox="1">
            <a:spLocks noGrp="1"/>
          </p:cNvSpPr>
          <p:nvPr>
            <p:ph type="title"/>
          </p:nvPr>
        </p:nvSpPr>
        <p:spPr>
          <a:xfrm>
            <a:off x="950967" y="593367"/>
            <a:ext cx="10290000" cy="7700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Clr>
                <a:schemeClr val="accent1"/>
              </a:buClr>
              <a:buSzPts val="3100"/>
              <a:buFont typeface="Calibri"/>
              <a:buNone/>
              <a:defRPr/>
            </a:lvl1pPr>
            <a:lvl2pPr lvl="1" algn="l">
              <a:lnSpc>
                <a:spcPct val="100000"/>
              </a:lnSpc>
              <a:spcBef>
                <a:spcPts val="0"/>
              </a:spcBef>
              <a:spcAft>
                <a:spcPts val="0"/>
              </a:spcAft>
              <a:buSzPts val="3100"/>
              <a:buNone/>
              <a:defRPr/>
            </a:lvl2pPr>
            <a:lvl3pPr lvl="2" algn="l">
              <a:lnSpc>
                <a:spcPct val="100000"/>
              </a:lnSpc>
              <a:spcBef>
                <a:spcPts val="0"/>
              </a:spcBef>
              <a:spcAft>
                <a:spcPts val="0"/>
              </a:spcAft>
              <a:buSzPts val="3100"/>
              <a:buNone/>
              <a:defRPr/>
            </a:lvl3pPr>
            <a:lvl4pPr lvl="3" algn="l">
              <a:lnSpc>
                <a:spcPct val="100000"/>
              </a:lnSpc>
              <a:spcBef>
                <a:spcPts val="0"/>
              </a:spcBef>
              <a:spcAft>
                <a:spcPts val="0"/>
              </a:spcAft>
              <a:buSzPts val="3100"/>
              <a:buNone/>
              <a:defRPr/>
            </a:lvl4pPr>
            <a:lvl5pPr lvl="4" algn="l">
              <a:lnSpc>
                <a:spcPct val="100000"/>
              </a:lnSpc>
              <a:spcBef>
                <a:spcPts val="0"/>
              </a:spcBef>
              <a:spcAft>
                <a:spcPts val="0"/>
              </a:spcAft>
              <a:buSzPts val="3100"/>
              <a:buNone/>
              <a:defRPr/>
            </a:lvl5pPr>
            <a:lvl6pPr lvl="5" algn="l">
              <a:lnSpc>
                <a:spcPct val="100000"/>
              </a:lnSpc>
              <a:spcBef>
                <a:spcPts val="0"/>
              </a:spcBef>
              <a:spcAft>
                <a:spcPts val="0"/>
              </a:spcAft>
              <a:buSzPts val="3100"/>
              <a:buNone/>
              <a:defRPr/>
            </a:lvl6pPr>
            <a:lvl7pPr lvl="6" algn="l">
              <a:lnSpc>
                <a:spcPct val="100000"/>
              </a:lnSpc>
              <a:spcBef>
                <a:spcPts val="0"/>
              </a:spcBef>
              <a:spcAft>
                <a:spcPts val="0"/>
              </a:spcAft>
              <a:buSzPts val="3100"/>
              <a:buNone/>
              <a:defRPr/>
            </a:lvl7pPr>
            <a:lvl8pPr lvl="7" algn="l">
              <a:lnSpc>
                <a:spcPct val="100000"/>
              </a:lnSpc>
              <a:spcBef>
                <a:spcPts val="0"/>
              </a:spcBef>
              <a:spcAft>
                <a:spcPts val="0"/>
              </a:spcAft>
              <a:buSzPts val="3100"/>
              <a:buNone/>
              <a:defRPr/>
            </a:lvl8pPr>
            <a:lvl9pPr lvl="8" algn="l">
              <a:lnSpc>
                <a:spcPct val="100000"/>
              </a:lnSpc>
              <a:spcBef>
                <a:spcPts val="0"/>
              </a:spcBef>
              <a:spcAft>
                <a:spcPts val="0"/>
              </a:spcAft>
              <a:buSzPts val="3100"/>
              <a:buNone/>
              <a:defRPr/>
            </a:lvl9pPr>
          </a:lstStyle>
          <a:p>
            <a:endParaRPr/>
          </a:p>
        </p:txBody>
      </p:sp>
      <p:sp>
        <p:nvSpPr>
          <p:cNvPr id="8337" name="Google Shape;8337;p1557"/>
          <p:cNvSpPr txBox="1">
            <a:spLocks noGrp="1"/>
          </p:cNvSpPr>
          <p:nvPr>
            <p:ph type="subTitle" idx="1"/>
          </p:nvPr>
        </p:nvSpPr>
        <p:spPr>
          <a:xfrm>
            <a:off x="1330348" y="2407295"/>
            <a:ext cx="4312800" cy="27968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90000"/>
              </a:lnSpc>
              <a:spcBef>
                <a:spcPts val="0"/>
              </a:spcBef>
              <a:spcAft>
                <a:spcPts val="0"/>
              </a:spcAft>
              <a:buClr>
                <a:schemeClr val="dk1"/>
              </a:buClr>
              <a:buSzPts val="1400"/>
              <a:buNone/>
              <a:defRPr/>
            </a:lvl6pPr>
            <a:lvl7pPr lvl="6" algn="l">
              <a:lnSpc>
                <a:spcPct val="90000"/>
              </a:lnSpc>
              <a:spcBef>
                <a:spcPts val="0"/>
              </a:spcBef>
              <a:spcAft>
                <a:spcPts val="0"/>
              </a:spcAft>
              <a:buClr>
                <a:schemeClr val="dk1"/>
              </a:buClr>
              <a:buSzPts val="1400"/>
              <a:buNone/>
              <a:defRPr/>
            </a:lvl7pPr>
            <a:lvl8pPr lvl="7" algn="l">
              <a:lnSpc>
                <a:spcPct val="90000"/>
              </a:lnSpc>
              <a:spcBef>
                <a:spcPts val="0"/>
              </a:spcBef>
              <a:spcAft>
                <a:spcPts val="0"/>
              </a:spcAft>
              <a:buClr>
                <a:schemeClr val="dk1"/>
              </a:buClr>
              <a:buSzPts val="1400"/>
              <a:buNone/>
              <a:defRPr/>
            </a:lvl8pPr>
            <a:lvl9pPr lvl="8" algn="l">
              <a:lnSpc>
                <a:spcPct val="90000"/>
              </a:lnSpc>
              <a:spcBef>
                <a:spcPts val="0"/>
              </a:spcBef>
              <a:spcAft>
                <a:spcPts val="0"/>
              </a:spcAft>
              <a:buClr>
                <a:schemeClr val="dk1"/>
              </a:buClr>
              <a:buSzPts val="1400"/>
              <a:buNone/>
              <a:defRPr/>
            </a:lvl9pPr>
          </a:lstStyle>
          <a:p>
            <a:endParaRPr/>
          </a:p>
        </p:txBody>
      </p:sp>
      <p:sp>
        <p:nvSpPr>
          <p:cNvPr id="8338" name="Google Shape;8338;p1557"/>
          <p:cNvSpPr txBox="1">
            <a:spLocks noGrp="1"/>
          </p:cNvSpPr>
          <p:nvPr>
            <p:ph type="subTitle" idx="2"/>
          </p:nvPr>
        </p:nvSpPr>
        <p:spPr>
          <a:xfrm>
            <a:off x="6548852" y="2407295"/>
            <a:ext cx="4312800" cy="2796800"/>
          </a:xfrm>
          <a:prstGeom prst="rect">
            <a:avLst/>
          </a:prstGeom>
          <a:noFill/>
          <a:ln>
            <a:noFill/>
          </a:ln>
        </p:spPr>
        <p:txBody>
          <a:bodyPr spcFirstLastPara="1" wrap="square" lIns="91425" tIns="91425" rIns="91425" bIns="91425" anchor="t"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90000"/>
              </a:lnSpc>
              <a:spcBef>
                <a:spcPts val="0"/>
              </a:spcBef>
              <a:spcAft>
                <a:spcPts val="0"/>
              </a:spcAft>
              <a:buClr>
                <a:schemeClr val="dk1"/>
              </a:buClr>
              <a:buSzPts val="1400"/>
              <a:buNone/>
              <a:defRPr/>
            </a:lvl6pPr>
            <a:lvl7pPr lvl="6" algn="l">
              <a:lnSpc>
                <a:spcPct val="90000"/>
              </a:lnSpc>
              <a:spcBef>
                <a:spcPts val="0"/>
              </a:spcBef>
              <a:spcAft>
                <a:spcPts val="0"/>
              </a:spcAft>
              <a:buClr>
                <a:schemeClr val="dk1"/>
              </a:buClr>
              <a:buSzPts val="1400"/>
              <a:buNone/>
              <a:defRPr/>
            </a:lvl7pPr>
            <a:lvl8pPr lvl="7" algn="l">
              <a:lnSpc>
                <a:spcPct val="90000"/>
              </a:lnSpc>
              <a:spcBef>
                <a:spcPts val="0"/>
              </a:spcBef>
              <a:spcAft>
                <a:spcPts val="0"/>
              </a:spcAft>
              <a:buClr>
                <a:schemeClr val="dk1"/>
              </a:buClr>
              <a:buSzPts val="1400"/>
              <a:buNone/>
              <a:defRPr/>
            </a:lvl8pPr>
            <a:lvl9pPr lvl="8" algn="l">
              <a:lnSpc>
                <a:spcPct val="90000"/>
              </a:lnSpc>
              <a:spcBef>
                <a:spcPts val="0"/>
              </a:spcBef>
              <a:spcAft>
                <a:spcPts val="0"/>
              </a:spcAft>
              <a:buClr>
                <a:schemeClr val="dk1"/>
              </a:buClr>
              <a:buSzPts val="1400"/>
              <a:buNone/>
              <a:defRPr/>
            </a:lvl9pPr>
          </a:lstStyle>
          <a:p>
            <a:endParaRPr/>
          </a:p>
        </p:txBody>
      </p:sp>
      <p:grpSp>
        <p:nvGrpSpPr>
          <p:cNvPr id="8339" name="Google Shape;8339;p1557"/>
          <p:cNvGrpSpPr/>
          <p:nvPr/>
        </p:nvGrpSpPr>
        <p:grpSpPr>
          <a:xfrm>
            <a:off x="276037" y="750384"/>
            <a:ext cx="11917184" cy="6788104"/>
            <a:chOff x="207028" y="562788"/>
            <a:chExt cx="8937888" cy="5091078"/>
          </a:xfrm>
        </p:grpSpPr>
        <p:grpSp>
          <p:nvGrpSpPr>
            <p:cNvPr id="8340" name="Google Shape;8340;p1557"/>
            <p:cNvGrpSpPr/>
            <p:nvPr/>
          </p:nvGrpSpPr>
          <p:grpSpPr>
            <a:xfrm>
              <a:off x="207028" y="4350788"/>
              <a:ext cx="1276625" cy="1303078"/>
              <a:chOff x="207028" y="4350788"/>
              <a:chExt cx="1276625" cy="1303078"/>
            </a:xfrm>
          </p:grpSpPr>
          <p:sp>
            <p:nvSpPr>
              <p:cNvPr id="8341" name="Google Shape;8341;p1557"/>
              <p:cNvSpPr/>
              <p:nvPr/>
            </p:nvSpPr>
            <p:spPr>
              <a:xfrm>
                <a:off x="207028" y="4350788"/>
                <a:ext cx="506201" cy="507674"/>
              </a:xfrm>
              <a:custGeom>
                <a:avLst/>
                <a:gdLst/>
                <a:ahLst/>
                <a:cxnLst/>
                <a:rect l="l" t="t" r="r" b="b"/>
                <a:pathLst>
                  <a:path w="19187" h="19241" extrusionOk="0">
                    <a:moveTo>
                      <a:pt x="1" y="1"/>
                    </a:moveTo>
                    <a:lnTo>
                      <a:pt x="1" y="19241"/>
                    </a:lnTo>
                    <a:lnTo>
                      <a:pt x="19186" y="19241"/>
                    </a:lnTo>
                    <a:lnTo>
                      <a:pt x="19186" y="1"/>
                    </a:ln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grpSp>
            <p:nvGrpSpPr>
              <p:cNvPr id="8342" name="Google Shape;8342;p1557"/>
              <p:cNvGrpSpPr/>
              <p:nvPr/>
            </p:nvGrpSpPr>
            <p:grpSpPr>
              <a:xfrm>
                <a:off x="428604" y="4604634"/>
                <a:ext cx="1055049" cy="1049232"/>
                <a:chOff x="7802183" y="2347253"/>
                <a:chExt cx="713981" cy="710044"/>
              </a:xfrm>
            </p:grpSpPr>
            <p:sp>
              <p:nvSpPr>
                <p:cNvPr id="8343" name="Google Shape;8343;p1557"/>
                <p:cNvSpPr/>
                <p:nvPr/>
              </p:nvSpPr>
              <p:spPr>
                <a:xfrm>
                  <a:off x="8144797" y="3032138"/>
                  <a:ext cx="29067" cy="25159"/>
                </a:xfrm>
                <a:custGeom>
                  <a:avLst/>
                  <a:gdLst/>
                  <a:ahLst/>
                  <a:cxnLst/>
                  <a:rect l="l" t="t" r="r" b="b"/>
                  <a:pathLst>
                    <a:path w="1019" h="882" extrusionOk="0">
                      <a:moveTo>
                        <a:pt x="585" y="0"/>
                      </a:moveTo>
                      <a:cubicBezTo>
                        <a:pt x="195" y="0"/>
                        <a:pt x="0" y="477"/>
                        <a:pt x="271" y="748"/>
                      </a:cubicBezTo>
                      <a:cubicBezTo>
                        <a:pt x="363" y="840"/>
                        <a:pt x="475" y="882"/>
                        <a:pt x="584" y="882"/>
                      </a:cubicBezTo>
                      <a:cubicBezTo>
                        <a:pt x="808" y="882"/>
                        <a:pt x="1019" y="707"/>
                        <a:pt x="1019" y="445"/>
                      </a:cubicBezTo>
                      <a:cubicBezTo>
                        <a:pt x="1019" y="195"/>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44" name="Google Shape;8344;p1557"/>
                <p:cNvSpPr/>
                <p:nvPr/>
              </p:nvSpPr>
              <p:spPr>
                <a:xfrm>
                  <a:off x="8230115" y="3032138"/>
                  <a:ext cx="29409" cy="25159"/>
                </a:xfrm>
                <a:custGeom>
                  <a:avLst/>
                  <a:gdLst/>
                  <a:ahLst/>
                  <a:cxnLst/>
                  <a:rect l="l" t="t" r="r" b="b"/>
                  <a:pathLst>
                    <a:path w="1031" h="882" extrusionOk="0">
                      <a:moveTo>
                        <a:pt x="597" y="0"/>
                      </a:moveTo>
                      <a:cubicBezTo>
                        <a:pt x="196" y="0"/>
                        <a:pt x="1" y="477"/>
                        <a:pt x="283" y="748"/>
                      </a:cubicBezTo>
                      <a:cubicBezTo>
                        <a:pt x="371" y="840"/>
                        <a:pt x="482" y="882"/>
                        <a:pt x="591" y="882"/>
                      </a:cubicBezTo>
                      <a:cubicBezTo>
                        <a:pt x="815" y="882"/>
                        <a:pt x="1031" y="707"/>
                        <a:pt x="1031" y="445"/>
                      </a:cubicBezTo>
                      <a:cubicBezTo>
                        <a:pt x="1031" y="195"/>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45" name="Google Shape;8345;p1557"/>
                <p:cNvSpPr/>
                <p:nvPr/>
              </p:nvSpPr>
              <p:spPr>
                <a:xfrm>
                  <a:off x="8315776" y="3032138"/>
                  <a:ext cx="29409" cy="25159"/>
                </a:xfrm>
                <a:custGeom>
                  <a:avLst/>
                  <a:gdLst/>
                  <a:ahLst/>
                  <a:cxnLst/>
                  <a:rect l="l" t="t" r="r" b="b"/>
                  <a:pathLst>
                    <a:path w="1031" h="882" extrusionOk="0">
                      <a:moveTo>
                        <a:pt x="586" y="0"/>
                      </a:moveTo>
                      <a:cubicBezTo>
                        <a:pt x="195" y="0"/>
                        <a:pt x="0" y="477"/>
                        <a:pt x="282" y="748"/>
                      </a:cubicBezTo>
                      <a:cubicBezTo>
                        <a:pt x="371" y="840"/>
                        <a:pt x="481" y="882"/>
                        <a:pt x="590" y="882"/>
                      </a:cubicBezTo>
                      <a:cubicBezTo>
                        <a:pt x="814" y="882"/>
                        <a:pt x="1030" y="707"/>
                        <a:pt x="1030" y="445"/>
                      </a:cubicBezTo>
                      <a:cubicBezTo>
                        <a:pt x="1030" y="195"/>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46" name="Google Shape;8346;p1557"/>
                <p:cNvSpPr/>
                <p:nvPr/>
              </p:nvSpPr>
              <p:spPr>
                <a:xfrm>
                  <a:off x="8401123" y="3032138"/>
                  <a:ext cx="29381" cy="25159"/>
                </a:xfrm>
                <a:custGeom>
                  <a:avLst/>
                  <a:gdLst/>
                  <a:ahLst/>
                  <a:cxnLst/>
                  <a:rect l="l" t="t" r="r" b="b"/>
                  <a:pathLst>
                    <a:path w="1030" h="882" extrusionOk="0">
                      <a:moveTo>
                        <a:pt x="585" y="0"/>
                      </a:moveTo>
                      <a:cubicBezTo>
                        <a:pt x="195" y="0"/>
                        <a:pt x="0" y="477"/>
                        <a:pt x="282" y="748"/>
                      </a:cubicBezTo>
                      <a:cubicBezTo>
                        <a:pt x="370" y="840"/>
                        <a:pt x="481" y="882"/>
                        <a:pt x="590" y="882"/>
                      </a:cubicBezTo>
                      <a:cubicBezTo>
                        <a:pt x="814" y="882"/>
                        <a:pt x="1030" y="707"/>
                        <a:pt x="1030" y="445"/>
                      </a:cubicBezTo>
                      <a:cubicBezTo>
                        <a:pt x="1030" y="195"/>
                        <a:pt x="835"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47" name="Google Shape;8347;p1557"/>
                <p:cNvSpPr/>
                <p:nvPr/>
              </p:nvSpPr>
              <p:spPr>
                <a:xfrm>
                  <a:off x="8486755" y="3032138"/>
                  <a:ext cx="29409" cy="25159"/>
                </a:xfrm>
                <a:custGeom>
                  <a:avLst/>
                  <a:gdLst/>
                  <a:ahLst/>
                  <a:cxnLst/>
                  <a:rect l="l" t="t" r="r" b="b"/>
                  <a:pathLst>
                    <a:path w="1031" h="882" extrusionOk="0">
                      <a:moveTo>
                        <a:pt x="597" y="0"/>
                      </a:moveTo>
                      <a:cubicBezTo>
                        <a:pt x="207" y="0"/>
                        <a:pt x="1" y="477"/>
                        <a:pt x="282" y="748"/>
                      </a:cubicBezTo>
                      <a:cubicBezTo>
                        <a:pt x="375" y="840"/>
                        <a:pt x="486" y="882"/>
                        <a:pt x="595" y="882"/>
                      </a:cubicBezTo>
                      <a:cubicBezTo>
                        <a:pt x="819" y="882"/>
                        <a:pt x="1030" y="707"/>
                        <a:pt x="1030" y="445"/>
                      </a:cubicBezTo>
                      <a:cubicBezTo>
                        <a:pt x="1030" y="195"/>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48" name="Google Shape;8348;p1557"/>
                <p:cNvSpPr/>
                <p:nvPr/>
              </p:nvSpPr>
              <p:spPr>
                <a:xfrm>
                  <a:off x="8144883" y="2946792"/>
                  <a:ext cx="28981" cy="24959"/>
                </a:xfrm>
                <a:custGeom>
                  <a:avLst/>
                  <a:gdLst/>
                  <a:ahLst/>
                  <a:cxnLst/>
                  <a:rect l="l" t="t" r="r" b="b"/>
                  <a:pathLst>
                    <a:path w="1016" h="875" extrusionOk="0">
                      <a:moveTo>
                        <a:pt x="569" y="0"/>
                      </a:moveTo>
                      <a:cubicBezTo>
                        <a:pt x="188" y="0"/>
                        <a:pt x="0" y="470"/>
                        <a:pt x="268" y="749"/>
                      </a:cubicBezTo>
                      <a:cubicBezTo>
                        <a:pt x="358" y="835"/>
                        <a:pt x="468" y="874"/>
                        <a:pt x="575" y="874"/>
                      </a:cubicBezTo>
                      <a:cubicBezTo>
                        <a:pt x="801" y="874"/>
                        <a:pt x="1016" y="699"/>
                        <a:pt x="1016" y="434"/>
                      </a:cubicBezTo>
                      <a:cubicBezTo>
                        <a:pt x="1016" y="196"/>
                        <a:pt x="821" y="1"/>
                        <a:pt x="582" y="1"/>
                      </a:cubicBezTo>
                      <a:cubicBezTo>
                        <a:pt x="578" y="1"/>
                        <a:pt x="574" y="0"/>
                        <a:pt x="569"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49" name="Google Shape;8349;p1557"/>
                <p:cNvSpPr/>
                <p:nvPr/>
              </p:nvSpPr>
              <p:spPr>
                <a:xfrm>
                  <a:off x="8230115" y="2946792"/>
                  <a:ext cx="29409" cy="24959"/>
                </a:xfrm>
                <a:custGeom>
                  <a:avLst/>
                  <a:gdLst/>
                  <a:ahLst/>
                  <a:cxnLst/>
                  <a:rect l="l" t="t" r="r" b="b"/>
                  <a:pathLst>
                    <a:path w="1031" h="875" extrusionOk="0">
                      <a:moveTo>
                        <a:pt x="597" y="1"/>
                      </a:moveTo>
                      <a:cubicBezTo>
                        <a:pt x="196" y="1"/>
                        <a:pt x="1" y="467"/>
                        <a:pt x="283" y="749"/>
                      </a:cubicBezTo>
                      <a:cubicBezTo>
                        <a:pt x="370" y="835"/>
                        <a:pt x="478" y="874"/>
                        <a:pt x="584" y="874"/>
                      </a:cubicBezTo>
                      <a:cubicBezTo>
                        <a:pt x="810" y="874"/>
                        <a:pt x="1031" y="699"/>
                        <a:pt x="1031" y="434"/>
                      </a:cubicBezTo>
                      <a:cubicBezTo>
                        <a:pt x="1031"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50" name="Google Shape;8350;p1557"/>
                <p:cNvSpPr/>
                <p:nvPr/>
              </p:nvSpPr>
              <p:spPr>
                <a:xfrm>
                  <a:off x="8315776" y="2946792"/>
                  <a:ext cx="29409" cy="24959"/>
                </a:xfrm>
                <a:custGeom>
                  <a:avLst/>
                  <a:gdLst/>
                  <a:ahLst/>
                  <a:cxnLst/>
                  <a:rect l="l" t="t" r="r" b="b"/>
                  <a:pathLst>
                    <a:path w="1031" h="875" extrusionOk="0">
                      <a:moveTo>
                        <a:pt x="586" y="1"/>
                      </a:moveTo>
                      <a:cubicBezTo>
                        <a:pt x="195" y="1"/>
                        <a:pt x="0" y="467"/>
                        <a:pt x="282" y="749"/>
                      </a:cubicBezTo>
                      <a:cubicBezTo>
                        <a:pt x="369" y="835"/>
                        <a:pt x="477" y="874"/>
                        <a:pt x="584" y="874"/>
                      </a:cubicBezTo>
                      <a:cubicBezTo>
                        <a:pt x="810" y="874"/>
                        <a:pt x="1030" y="699"/>
                        <a:pt x="1030" y="434"/>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51" name="Google Shape;8351;p1557"/>
                <p:cNvSpPr/>
                <p:nvPr/>
              </p:nvSpPr>
              <p:spPr>
                <a:xfrm>
                  <a:off x="8401123" y="2946792"/>
                  <a:ext cx="29381" cy="24959"/>
                </a:xfrm>
                <a:custGeom>
                  <a:avLst/>
                  <a:gdLst/>
                  <a:ahLst/>
                  <a:cxnLst/>
                  <a:rect l="l" t="t" r="r" b="b"/>
                  <a:pathLst>
                    <a:path w="1030" h="875" extrusionOk="0">
                      <a:moveTo>
                        <a:pt x="585" y="1"/>
                      </a:moveTo>
                      <a:cubicBezTo>
                        <a:pt x="195" y="1"/>
                        <a:pt x="0" y="467"/>
                        <a:pt x="282" y="749"/>
                      </a:cubicBezTo>
                      <a:cubicBezTo>
                        <a:pt x="369" y="835"/>
                        <a:pt x="477" y="874"/>
                        <a:pt x="583" y="874"/>
                      </a:cubicBezTo>
                      <a:cubicBezTo>
                        <a:pt x="810" y="874"/>
                        <a:pt x="1030" y="699"/>
                        <a:pt x="1030" y="434"/>
                      </a:cubicBezTo>
                      <a:cubicBezTo>
                        <a:pt x="1030" y="196"/>
                        <a:pt x="835" y="1"/>
                        <a:pt x="58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52" name="Google Shape;8352;p1557"/>
                <p:cNvSpPr/>
                <p:nvPr/>
              </p:nvSpPr>
              <p:spPr>
                <a:xfrm>
                  <a:off x="8486755" y="2946792"/>
                  <a:ext cx="29409" cy="24959"/>
                </a:xfrm>
                <a:custGeom>
                  <a:avLst/>
                  <a:gdLst/>
                  <a:ahLst/>
                  <a:cxnLst/>
                  <a:rect l="l" t="t" r="r" b="b"/>
                  <a:pathLst>
                    <a:path w="1031" h="875" extrusionOk="0">
                      <a:moveTo>
                        <a:pt x="597" y="1"/>
                      </a:moveTo>
                      <a:cubicBezTo>
                        <a:pt x="207" y="1"/>
                        <a:pt x="1" y="467"/>
                        <a:pt x="282" y="749"/>
                      </a:cubicBezTo>
                      <a:cubicBezTo>
                        <a:pt x="373" y="835"/>
                        <a:pt x="482" y="874"/>
                        <a:pt x="589" y="874"/>
                      </a:cubicBezTo>
                      <a:cubicBezTo>
                        <a:pt x="815" y="874"/>
                        <a:pt x="1030" y="699"/>
                        <a:pt x="1030" y="434"/>
                      </a:cubicBezTo>
                      <a:cubicBezTo>
                        <a:pt x="1030"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53" name="Google Shape;8353;p1557"/>
                <p:cNvSpPr/>
                <p:nvPr/>
              </p:nvSpPr>
              <p:spPr>
                <a:xfrm>
                  <a:off x="8144797" y="2860846"/>
                  <a:ext cx="29067" cy="25245"/>
                </a:xfrm>
                <a:custGeom>
                  <a:avLst/>
                  <a:gdLst/>
                  <a:ahLst/>
                  <a:cxnLst/>
                  <a:rect l="l" t="t" r="r" b="b"/>
                  <a:pathLst>
                    <a:path w="1019" h="885" extrusionOk="0">
                      <a:moveTo>
                        <a:pt x="585" y="0"/>
                      </a:moveTo>
                      <a:cubicBezTo>
                        <a:pt x="195" y="0"/>
                        <a:pt x="0" y="477"/>
                        <a:pt x="271" y="759"/>
                      </a:cubicBezTo>
                      <a:cubicBezTo>
                        <a:pt x="361" y="846"/>
                        <a:pt x="471" y="885"/>
                        <a:pt x="578" y="885"/>
                      </a:cubicBezTo>
                      <a:cubicBezTo>
                        <a:pt x="804" y="885"/>
                        <a:pt x="1019" y="710"/>
                        <a:pt x="1019" y="445"/>
                      </a:cubicBezTo>
                      <a:cubicBezTo>
                        <a:pt x="1019" y="20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54" name="Google Shape;8354;p1557"/>
                <p:cNvSpPr/>
                <p:nvPr/>
              </p:nvSpPr>
              <p:spPr>
                <a:xfrm>
                  <a:off x="8230115" y="2860846"/>
                  <a:ext cx="29409" cy="25245"/>
                </a:xfrm>
                <a:custGeom>
                  <a:avLst/>
                  <a:gdLst/>
                  <a:ahLst/>
                  <a:cxnLst/>
                  <a:rect l="l" t="t" r="r" b="b"/>
                  <a:pathLst>
                    <a:path w="1031" h="885" extrusionOk="0">
                      <a:moveTo>
                        <a:pt x="597" y="0"/>
                      </a:moveTo>
                      <a:cubicBezTo>
                        <a:pt x="196" y="0"/>
                        <a:pt x="1" y="477"/>
                        <a:pt x="283" y="759"/>
                      </a:cubicBezTo>
                      <a:cubicBezTo>
                        <a:pt x="370" y="846"/>
                        <a:pt x="478" y="885"/>
                        <a:pt x="584" y="885"/>
                      </a:cubicBezTo>
                      <a:cubicBezTo>
                        <a:pt x="810" y="885"/>
                        <a:pt x="1031" y="710"/>
                        <a:pt x="1031" y="445"/>
                      </a:cubicBezTo>
                      <a:cubicBezTo>
                        <a:pt x="1031" y="20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55" name="Google Shape;8355;p1557"/>
                <p:cNvSpPr/>
                <p:nvPr/>
              </p:nvSpPr>
              <p:spPr>
                <a:xfrm>
                  <a:off x="8315776" y="2860846"/>
                  <a:ext cx="29409" cy="25245"/>
                </a:xfrm>
                <a:custGeom>
                  <a:avLst/>
                  <a:gdLst/>
                  <a:ahLst/>
                  <a:cxnLst/>
                  <a:rect l="l" t="t" r="r" b="b"/>
                  <a:pathLst>
                    <a:path w="1031" h="885" extrusionOk="0">
                      <a:moveTo>
                        <a:pt x="586" y="0"/>
                      </a:moveTo>
                      <a:cubicBezTo>
                        <a:pt x="195" y="0"/>
                        <a:pt x="0" y="477"/>
                        <a:pt x="282" y="759"/>
                      </a:cubicBezTo>
                      <a:cubicBezTo>
                        <a:pt x="369" y="846"/>
                        <a:pt x="477" y="885"/>
                        <a:pt x="584" y="885"/>
                      </a:cubicBezTo>
                      <a:cubicBezTo>
                        <a:pt x="810" y="885"/>
                        <a:pt x="1030" y="710"/>
                        <a:pt x="1030" y="445"/>
                      </a:cubicBezTo>
                      <a:cubicBezTo>
                        <a:pt x="1030" y="20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56" name="Google Shape;8356;p1557"/>
                <p:cNvSpPr/>
                <p:nvPr/>
              </p:nvSpPr>
              <p:spPr>
                <a:xfrm>
                  <a:off x="8401123" y="2860846"/>
                  <a:ext cx="29381" cy="25245"/>
                </a:xfrm>
                <a:custGeom>
                  <a:avLst/>
                  <a:gdLst/>
                  <a:ahLst/>
                  <a:cxnLst/>
                  <a:rect l="l" t="t" r="r" b="b"/>
                  <a:pathLst>
                    <a:path w="1030" h="885" extrusionOk="0">
                      <a:moveTo>
                        <a:pt x="585" y="0"/>
                      </a:moveTo>
                      <a:cubicBezTo>
                        <a:pt x="195" y="0"/>
                        <a:pt x="0" y="477"/>
                        <a:pt x="282" y="759"/>
                      </a:cubicBezTo>
                      <a:cubicBezTo>
                        <a:pt x="369" y="846"/>
                        <a:pt x="477" y="885"/>
                        <a:pt x="583" y="885"/>
                      </a:cubicBezTo>
                      <a:cubicBezTo>
                        <a:pt x="810" y="885"/>
                        <a:pt x="1030" y="710"/>
                        <a:pt x="1030" y="445"/>
                      </a:cubicBezTo>
                      <a:cubicBezTo>
                        <a:pt x="1030" y="206"/>
                        <a:pt x="835"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57" name="Google Shape;8357;p1557"/>
                <p:cNvSpPr/>
                <p:nvPr/>
              </p:nvSpPr>
              <p:spPr>
                <a:xfrm>
                  <a:off x="8486755" y="2860846"/>
                  <a:ext cx="29409" cy="25245"/>
                </a:xfrm>
                <a:custGeom>
                  <a:avLst/>
                  <a:gdLst/>
                  <a:ahLst/>
                  <a:cxnLst/>
                  <a:rect l="l" t="t" r="r" b="b"/>
                  <a:pathLst>
                    <a:path w="1031" h="885" extrusionOk="0">
                      <a:moveTo>
                        <a:pt x="597" y="0"/>
                      </a:moveTo>
                      <a:cubicBezTo>
                        <a:pt x="207" y="0"/>
                        <a:pt x="1" y="477"/>
                        <a:pt x="282" y="759"/>
                      </a:cubicBezTo>
                      <a:cubicBezTo>
                        <a:pt x="373" y="846"/>
                        <a:pt x="482" y="885"/>
                        <a:pt x="589" y="885"/>
                      </a:cubicBezTo>
                      <a:cubicBezTo>
                        <a:pt x="815" y="885"/>
                        <a:pt x="1030" y="710"/>
                        <a:pt x="1030" y="445"/>
                      </a:cubicBezTo>
                      <a:cubicBezTo>
                        <a:pt x="1030" y="20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58" name="Google Shape;8358;p1557"/>
                <p:cNvSpPr/>
                <p:nvPr/>
              </p:nvSpPr>
              <p:spPr>
                <a:xfrm>
                  <a:off x="8144797" y="2775185"/>
                  <a:ext cx="29067" cy="25273"/>
                </a:xfrm>
                <a:custGeom>
                  <a:avLst/>
                  <a:gdLst/>
                  <a:ahLst/>
                  <a:cxnLst/>
                  <a:rect l="l" t="t" r="r" b="b"/>
                  <a:pathLst>
                    <a:path w="1019" h="886" extrusionOk="0">
                      <a:moveTo>
                        <a:pt x="585" y="1"/>
                      </a:moveTo>
                      <a:cubicBezTo>
                        <a:pt x="195" y="1"/>
                        <a:pt x="0" y="478"/>
                        <a:pt x="271" y="760"/>
                      </a:cubicBezTo>
                      <a:cubicBezTo>
                        <a:pt x="361" y="846"/>
                        <a:pt x="471" y="885"/>
                        <a:pt x="578" y="885"/>
                      </a:cubicBezTo>
                      <a:cubicBezTo>
                        <a:pt x="804" y="885"/>
                        <a:pt x="1019" y="710"/>
                        <a:pt x="1019" y="445"/>
                      </a:cubicBezTo>
                      <a:cubicBezTo>
                        <a:pt x="1019" y="207"/>
                        <a:pt x="824" y="12"/>
                        <a:pt x="58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59" name="Google Shape;8359;p1557"/>
                <p:cNvSpPr/>
                <p:nvPr/>
              </p:nvSpPr>
              <p:spPr>
                <a:xfrm>
                  <a:off x="8230115" y="2775185"/>
                  <a:ext cx="29409" cy="25273"/>
                </a:xfrm>
                <a:custGeom>
                  <a:avLst/>
                  <a:gdLst/>
                  <a:ahLst/>
                  <a:cxnLst/>
                  <a:rect l="l" t="t" r="r" b="b"/>
                  <a:pathLst>
                    <a:path w="1031" h="886" extrusionOk="0">
                      <a:moveTo>
                        <a:pt x="597" y="1"/>
                      </a:moveTo>
                      <a:cubicBezTo>
                        <a:pt x="196" y="1"/>
                        <a:pt x="1" y="478"/>
                        <a:pt x="283" y="760"/>
                      </a:cubicBezTo>
                      <a:cubicBezTo>
                        <a:pt x="370" y="846"/>
                        <a:pt x="478" y="885"/>
                        <a:pt x="584" y="885"/>
                      </a:cubicBezTo>
                      <a:cubicBezTo>
                        <a:pt x="810" y="885"/>
                        <a:pt x="1031" y="710"/>
                        <a:pt x="1031" y="445"/>
                      </a:cubicBezTo>
                      <a:cubicBezTo>
                        <a:pt x="1031" y="207"/>
                        <a:pt x="835" y="12"/>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60" name="Google Shape;8360;p1557"/>
                <p:cNvSpPr/>
                <p:nvPr/>
              </p:nvSpPr>
              <p:spPr>
                <a:xfrm>
                  <a:off x="8315776" y="2775185"/>
                  <a:ext cx="29409" cy="25273"/>
                </a:xfrm>
                <a:custGeom>
                  <a:avLst/>
                  <a:gdLst/>
                  <a:ahLst/>
                  <a:cxnLst/>
                  <a:rect l="l" t="t" r="r" b="b"/>
                  <a:pathLst>
                    <a:path w="1031" h="886" extrusionOk="0">
                      <a:moveTo>
                        <a:pt x="586" y="1"/>
                      </a:moveTo>
                      <a:cubicBezTo>
                        <a:pt x="195" y="12"/>
                        <a:pt x="0" y="478"/>
                        <a:pt x="282" y="760"/>
                      </a:cubicBezTo>
                      <a:cubicBezTo>
                        <a:pt x="369" y="846"/>
                        <a:pt x="477" y="885"/>
                        <a:pt x="584" y="885"/>
                      </a:cubicBezTo>
                      <a:cubicBezTo>
                        <a:pt x="810" y="885"/>
                        <a:pt x="1030" y="710"/>
                        <a:pt x="1030" y="445"/>
                      </a:cubicBezTo>
                      <a:cubicBezTo>
                        <a:pt x="1030" y="207"/>
                        <a:pt x="835" y="12"/>
                        <a:pt x="58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61" name="Google Shape;8361;p1557"/>
                <p:cNvSpPr/>
                <p:nvPr/>
              </p:nvSpPr>
              <p:spPr>
                <a:xfrm>
                  <a:off x="8401123" y="2775185"/>
                  <a:ext cx="29381" cy="25273"/>
                </a:xfrm>
                <a:custGeom>
                  <a:avLst/>
                  <a:gdLst/>
                  <a:ahLst/>
                  <a:cxnLst/>
                  <a:rect l="l" t="t" r="r" b="b"/>
                  <a:pathLst>
                    <a:path w="1030" h="886" extrusionOk="0">
                      <a:moveTo>
                        <a:pt x="585" y="1"/>
                      </a:moveTo>
                      <a:cubicBezTo>
                        <a:pt x="195" y="1"/>
                        <a:pt x="0" y="478"/>
                        <a:pt x="282" y="760"/>
                      </a:cubicBezTo>
                      <a:cubicBezTo>
                        <a:pt x="369" y="846"/>
                        <a:pt x="477" y="885"/>
                        <a:pt x="583" y="885"/>
                      </a:cubicBezTo>
                      <a:cubicBezTo>
                        <a:pt x="810" y="885"/>
                        <a:pt x="1030" y="710"/>
                        <a:pt x="1030" y="445"/>
                      </a:cubicBezTo>
                      <a:cubicBezTo>
                        <a:pt x="1030" y="207"/>
                        <a:pt x="835" y="12"/>
                        <a:pt x="58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62" name="Google Shape;8362;p1557"/>
                <p:cNvSpPr/>
                <p:nvPr/>
              </p:nvSpPr>
              <p:spPr>
                <a:xfrm>
                  <a:off x="8486755" y="2775185"/>
                  <a:ext cx="29409" cy="25273"/>
                </a:xfrm>
                <a:custGeom>
                  <a:avLst/>
                  <a:gdLst/>
                  <a:ahLst/>
                  <a:cxnLst/>
                  <a:rect l="l" t="t" r="r" b="b"/>
                  <a:pathLst>
                    <a:path w="1031" h="886" extrusionOk="0">
                      <a:moveTo>
                        <a:pt x="597" y="1"/>
                      </a:moveTo>
                      <a:cubicBezTo>
                        <a:pt x="207" y="1"/>
                        <a:pt x="1" y="478"/>
                        <a:pt x="282" y="760"/>
                      </a:cubicBezTo>
                      <a:cubicBezTo>
                        <a:pt x="373" y="846"/>
                        <a:pt x="482" y="885"/>
                        <a:pt x="589" y="885"/>
                      </a:cubicBezTo>
                      <a:cubicBezTo>
                        <a:pt x="815" y="885"/>
                        <a:pt x="1030" y="710"/>
                        <a:pt x="1030" y="445"/>
                      </a:cubicBezTo>
                      <a:cubicBezTo>
                        <a:pt x="1030" y="207"/>
                        <a:pt x="835" y="12"/>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63" name="Google Shape;8363;p1557"/>
                <p:cNvSpPr/>
                <p:nvPr/>
              </p:nvSpPr>
              <p:spPr>
                <a:xfrm>
                  <a:off x="8144797" y="2689867"/>
                  <a:ext cx="29067" cy="24931"/>
                </a:xfrm>
                <a:custGeom>
                  <a:avLst/>
                  <a:gdLst/>
                  <a:ahLst/>
                  <a:cxnLst/>
                  <a:rect l="l" t="t" r="r" b="b"/>
                  <a:pathLst>
                    <a:path w="1019" h="874" extrusionOk="0">
                      <a:moveTo>
                        <a:pt x="585" y="0"/>
                      </a:moveTo>
                      <a:cubicBezTo>
                        <a:pt x="195" y="0"/>
                        <a:pt x="0" y="466"/>
                        <a:pt x="271" y="748"/>
                      </a:cubicBezTo>
                      <a:cubicBezTo>
                        <a:pt x="361" y="835"/>
                        <a:pt x="471" y="874"/>
                        <a:pt x="578" y="874"/>
                      </a:cubicBezTo>
                      <a:cubicBezTo>
                        <a:pt x="804" y="874"/>
                        <a:pt x="1019" y="699"/>
                        <a:pt x="1019" y="434"/>
                      </a:cubicBezTo>
                      <a:cubicBezTo>
                        <a:pt x="1019" y="195"/>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64" name="Google Shape;8364;p1557"/>
                <p:cNvSpPr/>
                <p:nvPr/>
              </p:nvSpPr>
              <p:spPr>
                <a:xfrm>
                  <a:off x="8230115" y="2689867"/>
                  <a:ext cx="29409" cy="24931"/>
                </a:xfrm>
                <a:custGeom>
                  <a:avLst/>
                  <a:gdLst/>
                  <a:ahLst/>
                  <a:cxnLst/>
                  <a:rect l="l" t="t" r="r" b="b"/>
                  <a:pathLst>
                    <a:path w="1031" h="874" extrusionOk="0">
                      <a:moveTo>
                        <a:pt x="597" y="0"/>
                      </a:moveTo>
                      <a:cubicBezTo>
                        <a:pt x="196" y="0"/>
                        <a:pt x="1" y="466"/>
                        <a:pt x="283" y="748"/>
                      </a:cubicBezTo>
                      <a:cubicBezTo>
                        <a:pt x="370" y="835"/>
                        <a:pt x="478" y="874"/>
                        <a:pt x="584" y="874"/>
                      </a:cubicBezTo>
                      <a:cubicBezTo>
                        <a:pt x="810" y="874"/>
                        <a:pt x="1031" y="699"/>
                        <a:pt x="1031" y="434"/>
                      </a:cubicBezTo>
                      <a:cubicBezTo>
                        <a:pt x="1031" y="195"/>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65" name="Google Shape;8365;p1557"/>
                <p:cNvSpPr/>
                <p:nvPr/>
              </p:nvSpPr>
              <p:spPr>
                <a:xfrm>
                  <a:off x="8315776" y="2689867"/>
                  <a:ext cx="29409" cy="24931"/>
                </a:xfrm>
                <a:custGeom>
                  <a:avLst/>
                  <a:gdLst/>
                  <a:ahLst/>
                  <a:cxnLst/>
                  <a:rect l="l" t="t" r="r" b="b"/>
                  <a:pathLst>
                    <a:path w="1031" h="874" extrusionOk="0">
                      <a:moveTo>
                        <a:pt x="586" y="0"/>
                      </a:moveTo>
                      <a:cubicBezTo>
                        <a:pt x="195" y="0"/>
                        <a:pt x="0" y="466"/>
                        <a:pt x="282" y="748"/>
                      </a:cubicBezTo>
                      <a:cubicBezTo>
                        <a:pt x="369" y="835"/>
                        <a:pt x="477" y="874"/>
                        <a:pt x="584" y="874"/>
                      </a:cubicBezTo>
                      <a:cubicBezTo>
                        <a:pt x="810" y="874"/>
                        <a:pt x="1030" y="699"/>
                        <a:pt x="1030" y="434"/>
                      </a:cubicBezTo>
                      <a:cubicBezTo>
                        <a:pt x="1030" y="195"/>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66" name="Google Shape;8366;p1557"/>
                <p:cNvSpPr/>
                <p:nvPr/>
              </p:nvSpPr>
              <p:spPr>
                <a:xfrm>
                  <a:off x="8401123" y="2689867"/>
                  <a:ext cx="29381" cy="24931"/>
                </a:xfrm>
                <a:custGeom>
                  <a:avLst/>
                  <a:gdLst/>
                  <a:ahLst/>
                  <a:cxnLst/>
                  <a:rect l="l" t="t" r="r" b="b"/>
                  <a:pathLst>
                    <a:path w="1030" h="874" extrusionOk="0">
                      <a:moveTo>
                        <a:pt x="585" y="0"/>
                      </a:moveTo>
                      <a:cubicBezTo>
                        <a:pt x="195" y="0"/>
                        <a:pt x="0" y="466"/>
                        <a:pt x="282" y="748"/>
                      </a:cubicBezTo>
                      <a:cubicBezTo>
                        <a:pt x="369" y="835"/>
                        <a:pt x="477" y="874"/>
                        <a:pt x="583" y="874"/>
                      </a:cubicBezTo>
                      <a:cubicBezTo>
                        <a:pt x="810" y="874"/>
                        <a:pt x="1030" y="699"/>
                        <a:pt x="1030" y="434"/>
                      </a:cubicBezTo>
                      <a:cubicBezTo>
                        <a:pt x="1030" y="195"/>
                        <a:pt x="835"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67" name="Google Shape;8367;p1557"/>
                <p:cNvSpPr/>
                <p:nvPr/>
              </p:nvSpPr>
              <p:spPr>
                <a:xfrm>
                  <a:off x="8486755" y="2689867"/>
                  <a:ext cx="29409" cy="24931"/>
                </a:xfrm>
                <a:custGeom>
                  <a:avLst/>
                  <a:gdLst/>
                  <a:ahLst/>
                  <a:cxnLst/>
                  <a:rect l="l" t="t" r="r" b="b"/>
                  <a:pathLst>
                    <a:path w="1031" h="874" extrusionOk="0">
                      <a:moveTo>
                        <a:pt x="597" y="0"/>
                      </a:moveTo>
                      <a:cubicBezTo>
                        <a:pt x="207" y="0"/>
                        <a:pt x="1" y="466"/>
                        <a:pt x="282" y="748"/>
                      </a:cubicBezTo>
                      <a:cubicBezTo>
                        <a:pt x="373" y="835"/>
                        <a:pt x="482" y="874"/>
                        <a:pt x="589" y="874"/>
                      </a:cubicBezTo>
                      <a:cubicBezTo>
                        <a:pt x="815" y="874"/>
                        <a:pt x="1030" y="699"/>
                        <a:pt x="1030" y="434"/>
                      </a:cubicBezTo>
                      <a:cubicBezTo>
                        <a:pt x="1030" y="195"/>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68" name="Google Shape;8368;p1557"/>
                <p:cNvSpPr/>
                <p:nvPr/>
              </p:nvSpPr>
              <p:spPr>
                <a:xfrm>
                  <a:off x="8144483" y="2603893"/>
                  <a:ext cx="29381" cy="25159"/>
                </a:xfrm>
                <a:custGeom>
                  <a:avLst/>
                  <a:gdLst/>
                  <a:ahLst/>
                  <a:cxnLst/>
                  <a:rect l="l" t="t" r="r" b="b"/>
                  <a:pathLst>
                    <a:path w="1030" h="882" extrusionOk="0">
                      <a:moveTo>
                        <a:pt x="596" y="1"/>
                      </a:moveTo>
                      <a:cubicBezTo>
                        <a:pt x="195" y="1"/>
                        <a:pt x="0" y="478"/>
                        <a:pt x="282" y="749"/>
                      </a:cubicBezTo>
                      <a:cubicBezTo>
                        <a:pt x="374" y="841"/>
                        <a:pt x="486" y="882"/>
                        <a:pt x="595" y="882"/>
                      </a:cubicBezTo>
                      <a:cubicBezTo>
                        <a:pt x="819" y="882"/>
                        <a:pt x="1030" y="708"/>
                        <a:pt x="1030" y="445"/>
                      </a:cubicBezTo>
                      <a:cubicBezTo>
                        <a:pt x="1030" y="196"/>
                        <a:pt x="835" y="1"/>
                        <a:pt x="59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69" name="Google Shape;8369;p1557"/>
                <p:cNvSpPr/>
                <p:nvPr/>
              </p:nvSpPr>
              <p:spPr>
                <a:xfrm>
                  <a:off x="8230115" y="2603893"/>
                  <a:ext cx="29409" cy="25159"/>
                </a:xfrm>
                <a:custGeom>
                  <a:avLst/>
                  <a:gdLst/>
                  <a:ahLst/>
                  <a:cxnLst/>
                  <a:rect l="l" t="t" r="r" b="b"/>
                  <a:pathLst>
                    <a:path w="1031" h="882" extrusionOk="0">
                      <a:moveTo>
                        <a:pt x="597" y="1"/>
                      </a:moveTo>
                      <a:cubicBezTo>
                        <a:pt x="196" y="1"/>
                        <a:pt x="1" y="478"/>
                        <a:pt x="283" y="749"/>
                      </a:cubicBezTo>
                      <a:cubicBezTo>
                        <a:pt x="371" y="841"/>
                        <a:pt x="482" y="882"/>
                        <a:pt x="591" y="882"/>
                      </a:cubicBezTo>
                      <a:cubicBezTo>
                        <a:pt x="815" y="882"/>
                        <a:pt x="1031" y="708"/>
                        <a:pt x="1031" y="445"/>
                      </a:cubicBezTo>
                      <a:cubicBezTo>
                        <a:pt x="1031"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70" name="Google Shape;8370;p1557"/>
                <p:cNvSpPr/>
                <p:nvPr/>
              </p:nvSpPr>
              <p:spPr>
                <a:xfrm>
                  <a:off x="8315776" y="2603893"/>
                  <a:ext cx="29409" cy="25159"/>
                </a:xfrm>
                <a:custGeom>
                  <a:avLst/>
                  <a:gdLst/>
                  <a:ahLst/>
                  <a:cxnLst/>
                  <a:rect l="l" t="t" r="r" b="b"/>
                  <a:pathLst>
                    <a:path w="1031" h="882" extrusionOk="0">
                      <a:moveTo>
                        <a:pt x="586" y="1"/>
                      </a:moveTo>
                      <a:cubicBezTo>
                        <a:pt x="195" y="1"/>
                        <a:pt x="0" y="478"/>
                        <a:pt x="271" y="749"/>
                      </a:cubicBezTo>
                      <a:cubicBezTo>
                        <a:pt x="363" y="841"/>
                        <a:pt x="477" y="882"/>
                        <a:pt x="587" y="882"/>
                      </a:cubicBezTo>
                      <a:cubicBezTo>
                        <a:pt x="814" y="882"/>
                        <a:pt x="1030" y="708"/>
                        <a:pt x="1030" y="445"/>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71" name="Google Shape;8371;p1557"/>
                <p:cNvSpPr/>
                <p:nvPr/>
              </p:nvSpPr>
              <p:spPr>
                <a:xfrm>
                  <a:off x="8401123" y="2603893"/>
                  <a:ext cx="29381" cy="25159"/>
                </a:xfrm>
                <a:custGeom>
                  <a:avLst/>
                  <a:gdLst/>
                  <a:ahLst/>
                  <a:cxnLst/>
                  <a:rect l="l" t="t" r="r" b="b"/>
                  <a:pathLst>
                    <a:path w="1030" h="882" extrusionOk="0">
                      <a:moveTo>
                        <a:pt x="585" y="1"/>
                      </a:moveTo>
                      <a:cubicBezTo>
                        <a:pt x="195" y="1"/>
                        <a:pt x="0" y="478"/>
                        <a:pt x="282" y="749"/>
                      </a:cubicBezTo>
                      <a:cubicBezTo>
                        <a:pt x="370" y="841"/>
                        <a:pt x="481" y="882"/>
                        <a:pt x="590" y="882"/>
                      </a:cubicBezTo>
                      <a:cubicBezTo>
                        <a:pt x="814" y="882"/>
                        <a:pt x="1030" y="708"/>
                        <a:pt x="1030" y="445"/>
                      </a:cubicBezTo>
                      <a:cubicBezTo>
                        <a:pt x="1030" y="196"/>
                        <a:pt x="835" y="1"/>
                        <a:pt x="58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72" name="Google Shape;8372;p1557"/>
                <p:cNvSpPr/>
                <p:nvPr/>
              </p:nvSpPr>
              <p:spPr>
                <a:xfrm>
                  <a:off x="8486755" y="2603893"/>
                  <a:ext cx="29409" cy="25159"/>
                </a:xfrm>
                <a:custGeom>
                  <a:avLst/>
                  <a:gdLst/>
                  <a:ahLst/>
                  <a:cxnLst/>
                  <a:rect l="l" t="t" r="r" b="b"/>
                  <a:pathLst>
                    <a:path w="1031" h="882" extrusionOk="0">
                      <a:moveTo>
                        <a:pt x="597" y="1"/>
                      </a:moveTo>
                      <a:cubicBezTo>
                        <a:pt x="196" y="1"/>
                        <a:pt x="1" y="478"/>
                        <a:pt x="282" y="749"/>
                      </a:cubicBezTo>
                      <a:cubicBezTo>
                        <a:pt x="371" y="841"/>
                        <a:pt x="482" y="882"/>
                        <a:pt x="590" y="882"/>
                      </a:cubicBezTo>
                      <a:cubicBezTo>
                        <a:pt x="814" y="882"/>
                        <a:pt x="1030" y="708"/>
                        <a:pt x="1030" y="445"/>
                      </a:cubicBezTo>
                      <a:cubicBezTo>
                        <a:pt x="1030"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73" name="Google Shape;8373;p1557"/>
                <p:cNvSpPr/>
                <p:nvPr/>
              </p:nvSpPr>
              <p:spPr>
                <a:xfrm>
                  <a:off x="8144797" y="2518261"/>
                  <a:ext cx="29067" cy="25245"/>
                </a:xfrm>
                <a:custGeom>
                  <a:avLst/>
                  <a:gdLst/>
                  <a:ahLst/>
                  <a:cxnLst/>
                  <a:rect l="l" t="t" r="r" b="b"/>
                  <a:pathLst>
                    <a:path w="1019" h="885" extrusionOk="0">
                      <a:moveTo>
                        <a:pt x="585" y="0"/>
                      </a:moveTo>
                      <a:cubicBezTo>
                        <a:pt x="195" y="0"/>
                        <a:pt x="0" y="477"/>
                        <a:pt x="271" y="759"/>
                      </a:cubicBezTo>
                      <a:cubicBezTo>
                        <a:pt x="361" y="846"/>
                        <a:pt x="471" y="885"/>
                        <a:pt x="578" y="885"/>
                      </a:cubicBezTo>
                      <a:cubicBezTo>
                        <a:pt x="804" y="885"/>
                        <a:pt x="1019" y="710"/>
                        <a:pt x="1019" y="445"/>
                      </a:cubicBezTo>
                      <a:cubicBezTo>
                        <a:pt x="1019" y="20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74" name="Google Shape;8374;p1557"/>
                <p:cNvSpPr/>
                <p:nvPr/>
              </p:nvSpPr>
              <p:spPr>
                <a:xfrm>
                  <a:off x="8230115" y="2518261"/>
                  <a:ext cx="29409" cy="25245"/>
                </a:xfrm>
                <a:custGeom>
                  <a:avLst/>
                  <a:gdLst/>
                  <a:ahLst/>
                  <a:cxnLst/>
                  <a:rect l="l" t="t" r="r" b="b"/>
                  <a:pathLst>
                    <a:path w="1031" h="885" extrusionOk="0">
                      <a:moveTo>
                        <a:pt x="597" y="0"/>
                      </a:moveTo>
                      <a:cubicBezTo>
                        <a:pt x="196" y="0"/>
                        <a:pt x="1" y="477"/>
                        <a:pt x="283" y="759"/>
                      </a:cubicBezTo>
                      <a:cubicBezTo>
                        <a:pt x="370" y="846"/>
                        <a:pt x="478" y="885"/>
                        <a:pt x="584" y="885"/>
                      </a:cubicBezTo>
                      <a:cubicBezTo>
                        <a:pt x="810" y="885"/>
                        <a:pt x="1031" y="710"/>
                        <a:pt x="1031" y="445"/>
                      </a:cubicBezTo>
                      <a:cubicBezTo>
                        <a:pt x="1031" y="20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75" name="Google Shape;8375;p1557"/>
                <p:cNvSpPr/>
                <p:nvPr/>
              </p:nvSpPr>
              <p:spPr>
                <a:xfrm>
                  <a:off x="8315776" y="2518261"/>
                  <a:ext cx="29409" cy="25245"/>
                </a:xfrm>
                <a:custGeom>
                  <a:avLst/>
                  <a:gdLst/>
                  <a:ahLst/>
                  <a:cxnLst/>
                  <a:rect l="l" t="t" r="r" b="b"/>
                  <a:pathLst>
                    <a:path w="1031" h="885" extrusionOk="0">
                      <a:moveTo>
                        <a:pt x="586" y="0"/>
                      </a:moveTo>
                      <a:cubicBezTo>
                        <a:pt x="195" y="0"/>
                        <a:pt x="0" y="477"/>
                        <a:pt x="282" y="759"/>
                      </a:cubicBezTo>
                      <a:cubicBezTo>
                        <a:pt x="369" y="846"/>
                        <a:pt x="477" y="885"/>
                        <a:pt x="584" y="885"/>
                      </a:cubicBezTo>
                      <a:cubicBezTo>
                        <a:pt x="810" y="885"/>
                        <a:pt x="1030" y="710"/>
                        <a:pt x="1030" y="445"/>
                      </a:cubicBezTo>
                      <a:cubicBezTo>
                        <a:pt x="1030" y="20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76" name="Google Shape;8376;p1557"/>
                <p:cNvSpPr/>
                <p:nvPr/>
              </p:nvSpPr>
              <p:spPr>
                <a:xfrm>
                  <a:off x="8401123" y="2518261"/>
                  <a:ext cx="29381" cy="25245"/>
                </a:xfrm>
                <a:custGeom>
                  <a:avLst/>
                  <a:gdLst/>
                  <a:ahLst/>
                  <a:cxnLst/>
                  <a:rect l="l" t="t" r="r" b="b"/>
                  <a:pathLst>
                    <a:path w="1030" h="885" extrusionOk="0">
                      <a:moveTo>
                        <a:pt x="585" y="0"/>
                      </a:moveTo>
                      <a:cubicBezTo>
                        <a:pt x="195" y="0"/>
                        <a:pt x="0" y="477"/>
                        <a:pt x="282" y="759"/>
                      </a:cubicBezTo>
                      <a:cubicBezTo>
                        <a:pt x="369" y="846"/>
                        <a:pt x="477" y="885"/>
                        <a:pt x="583" y="885"/>
                      </a:cubicBezTo>
                      <a:cubicBezTo>
                        <a:pt x="810" y="885"/>
                        <a:pt x="1030" y="710"/>
                        <a:pt x="1030" y="445"/>
                      </a:cubicBezTo>
                      <a:cubicBezTo>
                        <a:pt x="1030" y="206"/>
                        <a:pt x="835"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77" name="Google Shape;8377;p1557"/>
                <p:cNvSpPr/>
                <p:nvPr/>
              </p:nvSpPr>
              <p:spPr>
                <a:xfrm>
                  <a:off x="8486755" y="2518261"/>
                  <a:ext cx="29409" cy="25245"/>
                </a:xfrm>
                <a:custGeom>
                  <a:avLst/>
                  <a:gdLst/>
                  <a:ahLst/>
                  <a:cxnLst/>
                  <a:rect l="l" t="t" r="r" b="b"/>
                  <a:pathLst>
                    <a:path w="1031" h="885" extrusionOk="0">
                      <a:moveTo>
                        <a:pt x="597" y="0"/>
                      </a:moveTo>
                      <a:cubicBezTo>
                        <a:pt x="207" y="0"/>
                        <a:pt x="1" y="477"/>
                        <a:pt x="282" y="759"/>
                      </a:cubicBezTo>
                      <a:cubicBezTo>
                        <a:pt x="373" y="846"/>
                        <a:pt x="482" y="885"/>
                        <a:pt x="589" y="885"/>
                      </a:cubicBezTo>
                      <a:cubicBezTo>
                        <a:pt x="815" y="885"/>
                        <a:pt x="1030" y="710"/>
                        <a:pt x="1030" y="445"/>
                      </a:cubicBezTo>
                      <a:cubicBezTo>
                        <a:pt x="1030" y="20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78" name="Google Shape;8378;p1557"/>
                <p:cNvSpPr/>
                <p:nvPr/>
              </p:nvSpPr>
              <p:spPr>
                <a:xfrm>
                  <a:off x="8144797" y="2432914"/>
                  <a:ext cx="29067" cy="24959"/>
                </a:xfrm>
                <a:custGeom>
                  <a:avLst/>
                  <a:gdLst/>
                  <a:ahLst/>
                  <a:cxnLst/>
                  <a:rect l="l" t="t" r="r" b="b"/>
                  <a:pathLst>
                    <a:path w="1019" h="875" extrusionOk="0">
                      <a:moveTo>
                        <a:pt x="585" y="0"/>
                      </a:moveTo>
                      <a:cubicBezTo>
                        <a:pt x="195" y="0"/>
                        <a:pt x="0" y="467"/>
                        <a:pt x="271" y="748"/>
                      </a:cubicBezTo>
                      <a:cubicBezTo>
                        <a:pt x="361" y="835"/>
                        <a:pt x="471" y="874"/>
                        <a:pt x="578" y="874"/>
                      </a:cubicBezTo>
                      <a:cubicBezTo>
                        <a:pt x="804" y="874"/>
                        <a:pt x="1019" y="699"/>
                        <a:pt x="1019" y="434"/>
                      </a:cubicBezTo>
                      <a:cubicBezTo>
                        <a:pt x="1019" y="19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79" name="Google Shape;8379;p1557"/>
                <p:cNvSpPr/>
                <p:nvPr/>
              </p:nvSpPr>
              <p:spPr>
                <a:xfrm>
                  <a:off x="8230115" y="2432914"/>
                  <a:ext cx="29409" cy="24959"/>
                </a:xfrm>
                <a:custGeom>
                  <a:avLst/>
                  <a:gdLst/>
                  <a:ahLst/>
                  <a:cxnLst/>
                  <a:rect l="l" t="t" r="r" b="b"/>
                  <a:pathLst>
                    <a:path w="1031" h="875" extrusionOk="0">
                      <a:moveTo>
                        <a:pt x="597" y="0"/>
                      </a:moveTo>
                      <a:cubicBezTo>
                        <a:pt x="196" y="0"/>
                        <a:pt x="1" y="467"/>
                        <a:pt x="283" y="748"/>
                      </a:cubicBezTo>
                      <a:cubicBezTo>
                        <a:pt x="370" y="835"/>
                        <a:pt x="478" y="874"/>
                        <a:pt x="584" y="874"/>
                      </a:cubicBezTo>
                      <a:cubicBezTo>
                        <a:pt x="810" y="874"/>
                        <a:pt x="1031" y="699"/>
                        <a:pt x="1031" y="434"/>
                      </a:cubicBezTo>
                      <a:cubicBezTo>
                        <a:pt x="1031" y="19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80" name="Google Shape;8380;p1557"/>
                <p:cNvSpPr/>
                <p:nvPr/>
              </p:nvSpPr>
              <p:spPr>
                <a:xfrm>
                  <a:off x="8315776" y="2432914"/>
                  <a:ext cx="29409" cy="24959"/>
                </a:xfrm>
                <a:custGeom>
                  <a:avLst/>
                  <a:gdLst/>
                  <a:ahLst/>
                  <a:cxnLst/>
                  <a:rect l="l" t="t" r="r" b="b"/>
                  <a:pathLst>
                    <a:path w="1031" h="875" extrusionOk="0">
                      <a:moveTo>
                        <a:pt x="586" y="0"/>
                      </a:moveTo>
                      <a:cubicBezTo>
                        <a:pt x="195" y="0"/>
                        <a:pt x="0" y="467"/>
                        <a:pt x="282" y="748"/>
                      </a:cubicBezTo>
                      <a:cubicBezTo>
                        <a:pt x="369" y="835"/>
                        <a:pt x="477" y="874"/>
                        <a:pt x="584" y="874"/>
                      </a:cubicBezTo>
                      <a:cubicBezTo>
                        <a:pt x="810" y="874"/>
                        <a:pt x="1030" y="699"/>
                        <a:pt x="1030" y="434"/>
                      </a:cubicBezTo>
                      <a:cubicBezTo>
                        <a:pt x="1030" y="19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81" name="Google Shape;8381;p1557"/>
                <p:cNvSpPr/>
                <p:nvPr/>
              </p:nvSpPr>
              <p:spPr>
                <a:xfrm>
                  <a:off x="8401123" y="2432914"/>
                  <a:ext cx="29381" cy="24959"/>
                </a:xfrm>
                <a:custGeom>
                  <a:avLst/>
                  <a:gdLst/>
                  <a:ahLst/>
                  <a:cxnLst/>
                  <a:rect l="l" t="t" r="r" b="b"/>
                  <a:pathLst>
                    <a:path w="1030" h="875" extrusionOk="0">
                      <a:moveTo>
                        <a:pt x="585" y="0"/>
                      </a:moveTo>
                      <a:cubicBezTo>
                        <a:pt x="195" y="0"/>
                        <a:pt x="0" y="467"/>
                        <a:pt x="282" y="748"/>
                      </a:cubicBezTo>
                      <a:cubicBezTo>
                        <a:pt x="369" y="835"/>
                        <a:pt x="477" y="874"/>
                        <a:pt x="583" y="874"/>
                      </a:cubicBezTo>
                      <a:cubicBezTo>
                        <a:pt x="810" y="874"/>
                        <a:pt x="1030" y="699"/>
                        <a:pt x="1030" y="434"/>
                      </a:cubicBezTo>
                      <a:cubicBezTo>
                        <a:pt x="1030" y="196"/>
                        <a:pt x="835"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82" name="Google Shape;8382;p1557"/>
                <p:cNvSpPr/>
                <p:nvPr/>
              </p:nvSpPr>
              <p:spPr>
                <a:xfrm>
                  <a:off x="8486755" y="2432914"/>
                  <a:ext cx="29409" cy="24959"/>
                </a:xfrm>
                <a:custGeom>
                  <a:avLst/>
                  <a:gdLst/>
                  <a:ahLst/>
                  <a:cxnLst/>
                  <a:rect l="l" t="t" r="r" b="b"/>
                  <a:pathLst>
                    <a:path w="1031" h="875" extrusionOk="0">
                      <a:moveTo>
                        <a:pt x="597" y="0"/>
                      </a:moveTo>
                      <a:cubicBezTo>
                        <a:pt x="207" y="0"/>
                        <a:pt x="1" y="467"/>
                        <a:pt x="282" y="748"/>
                      </a:cubicBezTo>
                      <a:cubicBezTo>
                        <a:pt x="373" y="835"/>
                        <a:pt x="482" y="874"/>
                        <a:pt x="589" y="874"/>
                      </a:cubicBezTo>
                      <a:cubicBezTo>
                        <a:pt x="815" y="874"/>
                        <a:pt x="1030" y="699"/>
                        <a:pt x="1030" y="434"/>
                      </a:cubicBezTo>
                      <a:cubicBezTo>
                        <a:pt x="1030" y="196"/>
                        <a:pt x="835"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83" name="Google Shape;8383;p1557"/>
                <p:cNvSpPr/>
                <p:nvPr/>
              </p:nvSpPr>
              <p:spPr>
                <a:xfrm>
                  <a:off x="8144797" y="2347253"/>
                  <a:ext cx="29067" cy="24959"/>
                </a:xfrm>
                <a:custGeom>
                  <a:avLst/>
                  <a:gdLst/>
                  <a:ahLst/>
                  <a:cxnLst/>
                  <a:rect l="l" t="t" r="r" b="b"/>
                  <a:pathLst>
                    <a:path w="1019" h="875" extrusionOk="0">
                      <a:moveTo>
                        <a:pt x="585" y="1"/>
                      </a:moveTo>
                      <a:cubicBezTo>
                        <a:pt x="195" y="1"/>
                        <a:pt x="0" y="467"/>
                        <a:pt x="271" y="749"/>
                      </a:cubicBezTo>
                      <a:cubicBezTo>
                        <a:pt x="361" y="836"/>
                        <a:pt x="471" y="875"/>
                        <a:pt x="578" y="875"/>
                      </a:cubicBezTo>
                      <a:cubicBezTo>
                        <a:pt x="804" y="875"/>
                        <a:pt x="1019" y="700"/>
                        <a:pt x="1019" y="435"/>
                      </a:cubicBezTo>
                      <a:cubicBezTo>
                        <a:pt x="1019" y="196"/>
                        <a:pt x="824" y="1"/>
                        <a:pt x="58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84" name="Google Shape;8384;p1557"/>
                <p:cNvSpPr/>
                <p:nvPr/>
              </p:nvSpPr>
              <p:spPr>
                <a:xfrm>
                  <a:off x="8230115" y="2347253"/>
                  <a:ext cx="29409" cy="24959"/>
                </a:xfrm>
                <a:custGeom>
                  <a:avLst/>
                  <a:gdLst/>
                  <a:ahLst/>
                  <a:cxnLst/>
                  <a:rect l="l" t="t" r="r" b="b"/>
                  <a:pathLst>
                    <a:path w="1031" h="875" extrusionOk="0">
                      <a:moveTo>
                        <a:pt x="597" y="1"/>
                      </a:moveTo>
                      <a:cubicBezTo>
                        <a:pt x="196" y="1"/>
                        <a:pt x="1" y="467"/>
                        <a:pt x="283" y="749"/>
                      </a:cubicBezTo>
                      <a:cubicBezTo>
                        <a:pt x="370" y="836"/>
                        <a:pt x="478" y="875"/>
                        <a:pt x="584" y="875"/>
                      </a:cubicBezTo>
                      <a:cubicBezTo>
                        <a:pt x="810" y="875"/>
                        <a:pt x="1031" y="700"/>
                        <a:pt x="1031" y="435"/>
                      </a:cubicBezTo>
                      <a:cubicBezTo>
                        <a:pt x="1031"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85" name="Google Shape;8385;p1557"/>
                <p:cNvSpPr/>
                <p:nvPr/>
              </p:nvSpPr>
              <p:spPr>
                <a:xfrm>
                  <a:off x="8315776" y="2347253"/>
                  <a:ext cx="29409" cy="24959"/>
                </a:xfrm>
                <a:custGeom>
                  <a:avLst/>
                  <a:gdLst/>
                  <a:ahLst/>
                  <a:cxnLst/>
                  <a:rect l="l" t="t" r="r" b="b"/>
                  <a:pathLst>
                    <a:path w="1031" h="875" extrusionOk="0">
                      <a:moveTo>
                        <a:pt x="586" y="1"/>
                      </a:moveTo>
                      <a:cubicBezTo>
                        <a:pt x="195" y="1"/>
                        <a:pt x="0" y="467"/>
                        <a:pt x="282" y="749"/>
                      </a:cubicBezTo>
                      <a:cubicBezTo>
                        <a:pt x="369" y="836"/>
                        <a:pt x="477" y="875"/>
                        <a:pt x="584" y="875"/>
                      </a:cubicBezTo>
                      <a:cubicBezTo>
                        <a:pt x="810" y="875"/>
                        <a:pt x="1030" y="700"/>
                        <a:pt x="1030" y="435"/>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86" name="Google Shape;8386;p1557"/>
                <p:cNvSpPr/>
                <p:nvPr/>
              </p:nvSpPr>
              <p:spPr>
                <a:xfrm>
                  <a:off x="8401123" y="2347253"/>
                  <a:ext cx="29381" cy="24959"/>
                </a:xfrm>
                <a:custGeom>
                  <a:avLst/>
                  <a:gdLst/>
                  <a:ahLst/>
                  <a:cxnLst/>
                  <a:rect l="l" t="t" r="r" b="b"/>
                  <a:pathLst>
                    <a:path w="1030" h="875" extrusionOk="0">
                      <a:moveTo>
                        <a:pt x="585" y="1"/>
                      </a:moveTo>
                      <a:cubicBezTo>
                        <a:pt x="195" y="1"/>
                        <a:pt x="0" y="467"/>
                        <a:pt x="282" y="749"/>
                      </a:cubicBezTo>
                      <a:cubicBezTo>
                        <a:pt x="369" y="836"/>
                        <a:pt x="477" y="875"/>
                        <a:pt x="583" y="875"/>
                      </a:cubicBezTo>
                      <a:cubicBezTo>
                        <a:pt x="810" y="875"/>
                        <a:pt x="1030" y="700"/>
                        <a:pt x="1030" y="435"/>
                      </a:cubicBezTo>
                      <a:cubicBezTo>
                        <a:pt x="1030" y="196"/>
                        <a:pt x="835" y="1"/>
                        <a:pt x="58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87" name="Google Shape;8387;p1557"/>
                <p:cNvSpPr/>
                <p:nvPr/>
              </p:nvSpPr>
              <p:spPr>
                <a:xfrm>
                  <a:off x="8486755" y="2347253"/>
                  <a:ext cx="29409" cy="24959"/>
                </a:xfrm>
                <a:custGeom>
                  <a:avLst/>
                  <a:gdLst/>
                  <a:ahLst/>
                  <a:cxnLst/>
                  <a:rect l="l" t="t" r="r" b="b"/>
                  <a:pathLst>
                    <a:path w="1031" h="875" extrusionOk="0">
                      <a:moveTo>
                        <a:pt x="597" y="1"/>
                      </a:moveTo>
                      <a:cubicBezTo>
                        <a:pt x="207" y="1"/>
                        <a:pt x="1" y="467"/>
                        <a:pt x="282" y="749"/>
                      </a:cubicBezTo>
                      <a:cubicBezTo>
                        <a:pt x="373" y="836"/>
                        <a:pt x="482" y="875"/>
                        <a:pt x="589" y="875"/>
                      </a:cubicBezTo>
                      <a:cubicBezTo>
                        <a:pt x="815" y="875"/>
                        <a:pt x="1030" y="700"/>
                        <a:pt x="1030" y="435"/>
                      </a:cubicBezTo>
                      <a:cubicBezTo>
                        <a:pt x="1030"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88" name="Google Shape;8388;p1557"/>
                <p:cNvSpPr/>
                <p:nvPr/>
              </p:nvSpPr>
              <p:spPr>
                <a:xfrm>
                  <a:off x="7802183" y="3032138"/>
                  <a:ext cx="29409" cy="25159"/>
                </a:xfrm>
                <a:custGeom>
                  <a:avLst/>
                  <a:gdLst/>
                  <a:ahLst/>
                  <a:cxnLst/>
                  <a:rect l="l" t="t" r="r" b="b"/>
                  <a:pathLst>
                    <a:path w="1031" h="882" extrusionOk="0">
                      <a:moveTo>
                        <a:pt x="597" y="0"/>
                      </a:moveTo>
                      <a:cubicBezTo>
                        <a:pt x="207" y="0"/>
                        <a:pt x="1" y="477"/>
                        <a:pt x="283" y="748"/>
                      </a:cubicBezTo>
                      <a:cubicBezTo>
                        <a:pt x="375" y="840"/>
                        <a:pt x="487" y="882"/>
                        <a:pt x="596" y="882"/>
                      </a:cubicBezTo>
                      <a:cubicBezTo>
                        <a:pt x="820" y="882"/>
                        <a:pt x="1031" y="707"/>
                        <a:pt x="1031" y="445"/>
                      </a:cubicBezTo>
                      <a:cubicBezTo>
                        <a:pt x="1031" y="195"/>
                        <a:pt x="836"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89" name="Google Shape;8389;p1557"/>
                <p:cNvSpPr/>
                <p:nvPr/>
              </p:nvSpPr>
              <p:spPr>
                <a:xfrm>
                  <a:off x="7887844" y="3032138"/>
                  <a:ext cx="29409" cy="25159"/>
                </a:xfrm>
                <a:custGeom>
                  <a:avLst/>
                  <a:gdLst/>
                  <a:ahLst/>
                  <a:cxnLst/>
                  <a:rect l="l" t="t" r="r" b="b"/>
                  <a:pathLst>
                    <a:path w="1031" h="882" extrusionOk="0">
                      <a:moveTo>
                        <a:pt x="586" y="0"/>
                      </a:moveTo>
                      <a:cubicBezTo>
                        <a:pt x="196" y="0"/>
                        <a:pt x="1" y="477"/>
                        <a:pt x="282" y="748"/>
                      </a:cubicBezTo>
                      <a:cubicBezTo>
                        <a:pt x="371" y="840"/>
                        <a:pt x="482" y="882"/>
                        <a:pt x="590" y="882"/>
                      </a:cubicBezTo>
                      <a:cubicBezTo>
                        <a:pt x="814" y="882"/>
                        <a:pt x="1030" y="707"/>
                        <a:pt x="1030" y="445"/>
                      </a:cubicBezTo>
                      <a:cubicBezTo>
                        <a:pt x="1030" y="195"/>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90" name="Google Shape;8390;p1557"/>
                <p:cNvSpPr/>
                <p:nvPr/>
              </p:nvSpPr>
              <p:spPr>
                <a:xfrm>
                  <a:off x="7973504" y="3032138"/>
                  <a:ext cx="29381" cy="25159"/>
                </a:xfrm>
                <a:custGeom>
                  <a:avLst/>
                  <a:gdLst/>
                  <a:ahLst/>
                  <a:cxnLst/>
                  <a:rect l="l" t="t" r="r" b="b"/>
                  <a:pathLst>
                    <a:path w="1030" h="882" extrusionOk="0">
                      <a:moveTo>
                        <a:pt x="585" y="0"/>
                      </a:moveTo>
                      <a:cubicBezTo>
                        <a:pt x="195" y="0"/>
                        <a:pt x="0" y="477"/>
                        <a:pt x="271" y="748"/>
                      </a:cubicBezTo>
                      <a:cubicBezTo>
                        <a:pt x="363" y="840"/>
                        <a:pt x="476" y="882"/>
                        <a:pt x="587" y="882"/>
                      </a:cubicBezTo>
                      <a:cubicBezTo>
                        <a:pt x="814" y="882"/>
                        <a:pt x="1030" y="707"/>
                        <a:pt x="1030" y="445"/>
                      </a:cubicBezTo>
                      <a:cubicBezTo>
                        <a:pt x="1030" y="195"/>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91" name="Google Shape;8391;p1557"/>
                <p:cNvSpPr/>
                <p:nvPr/>
              </p:nvSpPr>
              <p:spPr>
                <a:xfrm>
                  <a:off x="8059136" y="3032138"/>
                  <a:ext cx="29096" cy="25159"/>
                </a:xfrm>
                <a:custGeom>
                  <a:avLst/>
                  <a:gdLst/>
                  <a:ahLst/>
                  <a:cxnLst/>
                  <a:rect l="l" t="t" r="r" b="b"/>
                  <a:pathLst>
                    <a:path w="1020" h="882" extrusionOk="0">
                      <a:moveTo>
                        <a:pt x="586" y="0"/>
                      </a:moveTo>
                      <a:cubicBezTo>
                        <a:pt x="196" y="0"/>
                        <a:pt x="1" y="477"/>
                        <a:pt x="272" y="748"/>
                      </a:cubicBezTo>
                      <a:cubicBezTo>
                        <a:pt x="364" y="840"/>
                        <a:pt x="476" y="882"/>
                        <a:pt x="584" y="882"/>
                      </a:cubicBezTo>
                      <a:cubicBezTo>
                        <a:pt x="808" y="882"/>
                        <a:pt x="1019" y="707"/>
                        <a:pt x="1019" y="445"/>
                      </a:cubicBezTo>
                      <a:cubicBezTo>
                        <a:pt x="1019" y="195"/>
                        <a:pt x="824"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92" name="Google Shape;8392;p1557"/>
                <p:cNvSpPr/>
                <p:nvPr/>
              </p:nvSpPr>
              <p:spPr>
                <a:xfrm>
                  <a:off x="7802297" y="2946792"/>
                  <a:ext cx="29295" cy="24959"/>
                </a:xfrm>
                <a:custGeom>
                  <a:avLst/>
                  <a:gdLst/>
                  <a:ahLst/>
                  <a:cxnLst/>
                  <a:rect l="l" t="t" r="r" b="b"/>
                  <a:pathLst>
                    <a:path w="1027" h="875" extrusionOk="0">
                      <a:moveTo>
                        <a:pt x="580" y="0"/>
                      </a:moveTo>
                      <a:cubicBezTo>
                        <a:pt x="198" y="0"/>
                        <a:pt x="0" y="470"/>
                        <a:pt x="279" y="749"/>
                      </a:cubicBezTo>
                      <a:cubicBezTo>
                        <a:pt x="369" y="835"/>
                        <a:pt x="478" y="874"/>
                        <a:pt x="585" y="874"/>
                      </a:cubicBezTo>
                      <a:cubicBezTo>
                        <a:pt x="812" y="874"/>
                        <a:pt x="1027" y="699"/>
                        <a:pt x="1027" y="434"/>
                      </a:cubicBezTo>
                      <a:cubicBezTo>
                        <a:pt x="1027" y="196"/>
                        <a:pt x="832" y="1"/>
                        <a:pt x="593" y="1"/>
                      </a:cubicBezTo>
                      <a:cubicBezTo>
                        <a:pt x="589" y="1"/>
                        <a:pt x="584" y="0"/>
                        <a:pt x="58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93" name="Google Shape;8393;p1557"/>
                <p:cNvSpPr/>
                <p:nvPr/>
              </p:nvSpPr>
              <p:spPr>
                <a:xfrm>
                  <a:off x="7887844" y="2946792"/>
                  <a:ext cx="29409" cy="24959"/>
                </a:xfrm>
                <a:custGeom>
                  <a:avLst/>
                  <a:gdLst/>
                  <a:ahLst/>
                  <a:cxnLst/>
                  <a:rect l="l" t="t" r="r" b="b"/>
                  <a:pathLst>
                    <a:path w="1031" h="875" extrusionOk="0">
                      <a:moveTo>
                        <a:pt x="586" y="1"/>
                      </a:moveTo>
                      <a:cubicBezTo>
                        <a:pt x="196" y="1"/>
                        <a:pt x="1" y="467"/>
                        <a:pt x="282" y="749"/>
                      </a:cubicBezTo>
                      <a:cubicBezTo>
                        <a:pt x="369" y="835"/>
                        <a:pt x="477" y="874"/>
                        <a:pt x="584" y="874"/>
                      </a:cubicBezTo>
                      <a:cubicBezTo>
                        <a:pt x="810" y="874"/>
                        <a:pt x="1030" y="699"/>
                        <a:pt x="1030" y="434"/>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94" name="Google Shape;8394;p1557"/>
                <p:cNvSpPr/>
                <p:nvPr/>
              </p:nvSpPr>
              <p:spPr>
                <a:xfrm>
                  <a:off x="7973504" y="2946792"/>
                  <a:ext cx="29381" cy="24959"/>
                </a:xfrm>
                <a:custGeom>
                  <a:avLst/>
                  <a:gdLst/>
                  <a:ahLst/>
                  <a:cxnLst/>
                  <a:rect l="l" t="t" r="r" b="b"/>
                  <a:pathLst>
                    <a:path w="1030" h="875" extrusionOk="0">
                      <a:moveTo>
                        <a:pt x="585" y="1"/>
                      </a:moveTo>
                      <a:cubicBezTo>
                        <a:pt x="195" y="1"/>
                        <a:pt x="0" y="467"/>
                        <a:pt x="271" y="749"/>
                      </a:cubicBezTo>
                      <a:cubicBezTo>
                        <a:pt x="361" y="835"/>
                        <a:pt x="472" y="874"/>
                        <a:pt x="580" y="874"/>
                      </a:cubicBezTo>
                      <a:cubicBezTo>
                        <a:pt x="810" y="874"/>
                        <a:pt x="1030" y="699"/>
                        <a:pt x="1030" y="434"/>
                      </a:cubicBezTo>
                      <a:cubicBezTo>
                        <a:pt x="1030" y="196"/>
                        <a:pt x="824" y="1"/>
                        <a:pt x="58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95" name="Google Shape;8395;p1557"/>
                <p:cNvSpPr/>
                <p:nvPr/>
              </p:nvSpPr>
              <p:spPr>
                <a:xfrm>
                  <a:off x="8059222" y="2946792"/>
                  <a:ext cx="29010" cy="24959"/>
                </a:xfrm>
                <a:custGeom>
                  <a:avLst/>
                  <a:gdLst/>
                  <a:ahLst/>
                  <a:cxnLst/>
                  <a:rect l="l" t="t" r="r" b="b"/>
                  <a:pathLst>
                    <a:path w="1017" h="875" extrusionOk="0">
                      <a:moveTo>
                        <a:pt x="570" y="0"/>
                      </a:moveTo>
                      <a:cubicBezTo>
                        <a:pt x="188" y="0"/>
                        <a:pt x="1" y="470"/>
                        <a:pt x="269" y="749"/>
                      </a:cubicBezTo>
                      <a:cubicBezTo>
                        <a:pt x="359" y="835"/>
                        <a:pt x="468" y="874"/>
                        <a:pt x="575" y="874"/>
                      </a:cubicBezTo>
                      <a:cubicBezTo>
                        <a:pt x="801" y="874"/>
                        <a:pt x="1016" y="699"/>
                        <a:pt x="1016" y="434"/>
                      </a:cubicBezTo>
                      <a:cubicBezTo>
                        <a:pt x="1016" y="196"/>
                        <a:pt x="821" y="1"/>
                        <a:pt x="583" y="1"/>
                      </a:cubicBezTo>
                      <a:cubicBezTo>
                        <a:pt x="579" y="1"/>
                        <a:pt x="574" y="0"/>
                        <a:pt x="57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96" name="Google Shape;8396;p1557"/>
                <p:cNvSpPr/>
                <p:nvPr/>
              </p:nvSpPr>
              <p:spPr>
                <a:xfrm>
                  <a:off x="7802183" y="2860846"/>
                  <a:ext cx="29409" cy="25245"/>
                </a:xfrm>
                <a:custGeom>
                  <a:avLst/>
                  <a:gdLst/>
                  <a:ahLst/>
                  <a:cxnLst/>
                  <a:rect l="l" t="t" r="r" b="b"/>
                  <a:pathLst>
                    <a:path w="1031" h="885" extrusionOk="0">
                      <a:moveTo>
                        <a:pt x="597" y="0"/>
                      </a:moveTo>
                      <a:cubicBezTo>
                        <a:pt x="207" y="0"/>
                        <a:pt x="1" y="477"/>
                        <a:pt x="283" y="759"/>
                      </a:cubicBezTo>
                      <a:cubicBezTo>
                        <a:pt x="373" y="846"/>
                        <a:pt x="482" y="885"/>
                        <a:pt x="589" y="885"/>
                      </a:cubicBezTo>
                      <a:cubicBezTo>
                        <a:pt x="816" y="885"/>
                        <a:pt x="1031" y="710"/>
                        <a:pt x="1031" y="445"/>
                      </a:cubicBezTo>
                      <a:cubicBezTo>
                        <a:pt x="1031" y="206"/>
                        <a:pt x="836"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97" name="Google Shape;8397;p1557"/>
                <p:cNvSpPr/>
                <p:nvPr/>
              </p:nvSpPr>
              <p:spPr>
                <a:xfrm>
                  <a:off x="7887844" y="2860846"/>
                  <a:ext cx="29409" cy="25245"/>
                </a:xfrm>
                <a:custGeom>
                  <a:avLst/>
                  <a:gdLst/>
                  <a:ahLst/>
                  <a:cxnLst/>
                  <a:rect l="l" t="t" r="r" b="b"/>
                  <a:pathLst>
                    <a:path w="1031" h="885" extrusionOk="0">
                      <a:moveTo>
                        <a:pt x="586" y="0"/>
                      </a:moveTo>
                      <a:cubicBezTo>
                        <a:pt x="196" y="0"/>
                        <a:pt x="1" y="477"/>
                        <a:pt x="282" y="759"/>
                      </a:cubicBezTo>
                      <a:cubicBezTo>
                        <a:pt x="369" y="846"/>
                        <a:pt x="477" y="885"/>
                        <a:pt x="584" y="885"/>
                      </a:cubicBezTo>
                      <a:cubicBezTo>
                        <a:pt x="810" y="885"/>
                        <a:pt x="1030" y="710"/>
                        <a:pt x="1030" y="445"/>
                      </a:cubicBezTo>
                      <a:cubicBezTo>
                        <a:pt x="1030" y="20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98" name="Google Shape;8398;p1557"/>
                <p:cNvSpPr/>
                <p:nvPr/>
              </p:nvSpPr>
              <p:spPr>
                <a:xfrm>
                  <a:off x="7973504" y="2860846"/>
                  <a:ext cx="29381" cy="25245"/>
                </a:xfrm>
                <a:custGeom>
                  <a:avLst/>
                  <a:gdLst/>
                  <a:ahLst/>
                  <a:cxnLst/>
                  <a:rect l="l" t="t" r="r" b="b"/>
                  <a:pathLst>
                    <a:path w="1030" h="885" extrusionOk="0">
                      <a:moveTo>
                        <a:pt x="585" y="0"/>
                      </a:moveTo>
                      <a:cubicBezTo>
                        <a:pt x="195" y="0"/>
                        <a:pt x="0" y="477"/>
                        <a:pt x="271" y="759"/>
                      </a:cubicBezTo>
                      <a:cubicBezTo>
                        <a:pt x="361" y="846"/>
                        <a:pt x="472" y="885"/>
                        <a:pt x="580" y="885"/>
                      </a:cubicBezTo>
                      <a:cubicBezTo>
                        <a:pt x="810" y="885"/>
                        <a:pt x="1030" y="710"/>
                        <a:pt x="1030" y="445"/>
                      </a:cubicBezTo>
                      <a:cubicBezTo>
                        <a:pt x="1030" y="20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399" name="Google Shape;8399;p1557"/>
                <p:cNvSpPr/>
                <p:nvPr/>
              </p:nvSpPr>
              <p:spPr>
                <a:xfrm>
                  <a:off x="8059136" y="2860846"/>
                  <a:ext cx="29096" cy="25159"/>
                </a:xfrm>
                <a:custGeom>
                  <a:avLst/>
                  <a:gdLst/>
                  <a:ahLst/>
                  <a:cxnLst/>
                  <a:rect l="l" t="t" r="r" b="b"/>
                  <a:pathLst>
                    <a:path w="1020" h="882" extrusionOk="0">
                      <a:moveTo>
                        <a:pt x="586" y="0"/>
                      </a:moveTo>
                      <a:cubicBezTo>
                        <a:pt x="196" y="0"/>
                        <a:pt x="1" y="477"/>
                        <a:pt x="272" y="748"/>
                      </a:cubicBezTo>
                      <a:cubicBezTo>
                        <a:pt x="364" y="840"/>
                        <a:pt x="476" y="882"/>
                        <a:pt x="584" y="882"/>
                      </a:cubicBezTo>
                      <a:cubicBezTo>
                        <a:pt x="808" y="882"/>
                        <a:pt x="1019" y="707"/>
                        <a:pt x="1019" y="445"/>
                      </a:cubicBezTo>
                      <a:cubicBezTo>
                        <a:pt x="1019" y="206"/>
                        <a:pt x="824"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00" name="Google Shape;8400;p1557"/>
                <p:cNvSpPr/>
                <p:nvPr/>
              </p:nvSpPr>
              <p:spPr>
                <a:xfrm>
                  <a:off x="7802183" y="2775185"/>
                  <a:ext cx="29409" cy="25273"/>
                </a:xfrm>
                <a:custGeom>
                  <a:avLst/>
                  <a:gdLst/>
                  <a:ahLst/>
                  <a:cxnLst/>
                  <a:rect l="l" t="t" r="r" b="b"/>
                  <a:pathLst>
                    <a:path w="1031" h="886" extrusionOk="0">
                      <a:moveTo>
                        <a:pt x="597" y="1"/>
                      </a:moveTo>
                      <a:cubicBezTo>
                        <a:pt x="207" y="1"/>
                        <a:pt x="1" y="478"/>
                        <a:pt x="283" y="760"/>
                      </a:cubicBezTo>
                      <a:cubicBezTo>
                        <a:pt x="373" y="846"/>
                        <a:pt x="482" y="885"/>
                        <a:pt x="589" y="885"/>
                      </a:cubicBezTo>
                      <a:cubicBezTo>
                        <a:pt x="816" y="885"/>
                        <a:pt x="1031" y="710"/>
                        <a:pt x="1031" y="445"/>
                      </a:cubicBezTo>
                      <a:cubicBezTo>
                        <a:pt x="1031" y="207"/>
                        <a:pt x="836" y="12"/>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01" name="Google Shape;8401;p1557"/>
                <p:cNvSpPr/>
                <p:nvPr/>
              </p:nvSpPr>
              <p:spPr>
                <a:xfrm>
                  <a:off x="7887844" y="2775185"/>
                  <a:ext cx="29409" cy="25273"/>
                </a:xfrm>
                <a:custGeom>
                  <a:avLst/>
                  <a:gdLst/>
                  <a:ahLst/>
                  <a:cxnLst/>
                  <a:rect l="l" t="t" r="r" b="b"/>
                  <a:pathLst>
                    <a:path w="1031" h="886" extrusionOk="0">
                      <a:moveTo>
                        <a:pt x="586" y="1"/>
                      </a:moveTo>
                      <a:cubicBezTo>
                        <a:pt x="196" y="12"/>
                        <a:pt x="1" y="478"/>
                        <a:pt x="282" y="760"/>
                      </a:cubicBezTo>
                      <a:cubicBezTo>
                        <a:pt x="369" y="846"/>
                        <a:pt x="477" y="885"/>
                        <a:pt x="584" y="885"/>
                      </a:cubicBezTo>
                      <a:cubicBezTo>
                        <a:pt x="810" y="885"/>
                        <a:pt x="1030" y="710"/>
                        <a:pt x="1030" y="445"/>
                      </a:cubicBezTo>
                      <a:cubicBezTo>
                        <a:pt x="1030" y="207"/>
                        <a:pt x="835" y="12"/>
                        <a:pt x="58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02" name="Google Shape;8402;p1557"/>
                <p:cNvSpPr/>
                <p:nvPr/>
              </p:nvSpPr>
              <p:spPr>
                <a:xfrm>
                  <a:off x="7973504" y="2775185"/>
                  <a:ext cx="29381" cy="25273"/>
                </a:xfrm>
                <a:custGeom>
                  <a:avLst/>
                  <a:gdLst/>
                  <a:ahLst/>
                  <a:cxnLst/>
                  <a:rect l="l" t="t" r="r" b="b"/>
                  <a:pathLst>
                    <a:path w="1030" h="886" extrusionOk="0">
                      <a:moveTo>
                        <a:pt x="585" y="1"/>
                      </a:moveTo>
                      <a:cubicBezTo>
                        <a:pt x="195" y="12"/>
                        <a:pt x="0" y="478"/>
                        <a:pt x="271" y="760"/>
                      </a:cubicBezTo>
                      <a:cubicBezTo>
                        <a:pt x="361" y="846"/>
                        <a:pt x="472" y="885"/>
                        <a:pt x="580" y="885"/>
                      </a:cubicBezTo>
                      <a:cubicBezTo>
                        <a:pt x="810" y="885"/>
                        <a:pt x="1030" y="710"/>
                        <a:pt x="1030" y="445"/>
                      </a:cubicBezTo>
                      <a:cubicBezTo>
                        <a:pt x="1030" y="207"/>
                        <a:pt x="824" y="12"/>
                        <a:pt x="58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03" name="Google Shape;8403;p1557"/>
                <p:cNvSpPr/>
                <p:nvPr/>
              </p:nvSpPr>
              <p:spPr>
                <a:xfrm>
                  <a:off x="8059136" y="2775185"/>
                  <a:ext cx="29096" cy="25273"/>
                </a:xfrm>
                <a:custGeom>
                  <a:avLst/>
                  <a:gdLst/>
                  <a:ahLst/>
                  <a:cxnLst/>
                  <a:rect l="l" t="t" r="r" b="b"/>
                  <a:pathLst>
                    <a:path w="1020" h="886" extrusionOk="0">
                      <a:moveTo>
                        <a:pt x="586" y="1"/>
                      </a:moveTo>
                      <a:cubicBezTo>
                        <a:pt x="196" y="1"/>
                        <a:pt x="1" y="478"/>
                        <a:pt x="272" y="760"/>
                      </a:cubicBezTo>
                      <a:cubicBezTo>
                        <a:pt x="362" y="846"/>
                        <a:pt x="471" y="885"/>
                        <a:pt x="578" y="885"/>
                      </a:cubicBezTo>
                      <a:cubicBezTo>
                        <a:pt x="804" y="885"/>
                        <a:pt x="1019" y="710"/>
                        <a:pt x="1019" y="445"/>
                      </a:cubicBezTo>
                      <a:cubicBezTo>
                        <a:pt x="1019" y="207"/>
                        <a:pt x="824" y="12"/>
                        <a:pt x="58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04" name="Google Shape;8404;p1557"/>
                <p:cNvSpPr/>
                <p:nvPr/>
              </p:nvSpPr>
              <p:spPr>
                <a:xfrm>
                  <a:off x="7802183" y="2689867"/>
                  <a:ext cx="29409" cy="24931"/>
                </a:xfrm>
                <a:custGeom>
                  <a:avLst/>
                  <a:gdLst/>
                  <a:ahLst/>
                  <a:cxnLst/>
                  <a:rect l="l" t="t" r="r" b="b"/>
                  <a:pathLst>
                    <a:path w="1031" h="874" extrusionOk="0">
                      <a:moveTo>
                        <a:pt x="597" y="0"/>
                      </a:moveTo>
                      <a:cubicBezTo>
                        <a:pt x="207" y="0"/>
                        <a:pt x="1" y="466"/>
                        <a:pt x="283" y="748"/>
                      </a:cubicBezTo>
                      <a:cubicBezTo>
                        <a:pt x="373" y="835"/>
                        <a:pt x="482" y="874"/>
                        <a:pt x="589" y="874"/>
                      </a:cubicBezTo>
                      <a:cubicBezTo>
                        <a:pt x="816" y="874"/>
                        <a:pt x="1031" y="699"/>
                        <a:pt x="1031" y="434"/>
                      </a:cubicBezTo>
                      <a:cubicBezTo>
                        <a:pt x="1031" y="195"/>
                        <a:pt x="836"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05" name="Google Shape;8405;p1557"/>
                <p:cNvSpPr/>
                <p:nvPr/>
              </p:nvSpPr>
              <p:spPr>
                <a:xfrm>
                  <a:off x="7887844" y="2689867"/>
                  <a:ext cx="29409" cy="24931"/>
                </a:xfrm>
                <a:custGeom>
                  <a:avLst/>
                  <a:gdLst/>
                  <a:ahLst/>
                  <a:cxnLst/>
                  <a:rect l="l" t="t" r="r" b="b"/>
                  <a:pathLst>
                    <a:path w="1031" h="874" extrusionOk="0">
                      <a:moveTo>
                        <a:pt x="586" y="0"/>
                      </a:moveTo>
                      <a:cubicBezTo>
                        <a:pt x="196" y="0"/>
                        <a:pt x="1" y="466"/>
                        <a:pt x="282" y="748"/>
                      </a:cubicBezTo>
                      <a:cubicBezTo>
                        <a:pt x="369" y="835"/>
                        <a:pt x="477" y="874"/>
                        <a:pt x="584" y="874"/>
                      </a:cubicBezTo>
                      <a:cubicBezTo>
                        <a:pt x="810" y="874"/>
                        <a:pt x="1030" y="699"/>
                        <a:pt x="1030" y="434"/>
                      </a:cubicBezTo>
                      <a:cubicBezTo>
                        <a:pt x="1030" y="195"/>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06" name="Google Shape;8406;p1557"/>
                <p:cNvSpPr/>
                <p:nvPr/>
              </p:nvSpPr>
              <p:spPr>
                <a:xfrm>
                  <a:off x="7973504" y="2689867"/>
                  <a:ext cx="29381" cy="24931"/>
                </a:xfrm>
                <a:custGeom>
                  <a:avLst/>
                  <a:gdLst/>
                  <a:ahLst/>
                  <a:cxnLst/>
                  <a:rect l="l" t="t" r="r" b="b"/>
                  <a:pathLst>
                    <a:path w="1030" h="874" extrusionOk="0">
                      <a:moveTo>
                        <a:pt x="585" y="0"/>
                      </a:moveTo>
                      <a:cubicBezTo>
                        <a:pt x="195" y="0"/>
                        <a:pt x="0" y="466"/>
                        <a:pt x="271" y="748"/>
                      </a:cubicBezTo>
                      <a:cubicBezTo>
                        <a:pt x="361" y="835"/>
                        <a:pt x="472" y="874"/>
                        <a:pt x="580" y="874"/>
                      </a:cubicBezTo>
                      <a:cubicBezTo>
                        <a:pt x="810" y="874"/>
                        <a:pt x="1030" y="699"/>
                        <a:pt x="1030" y="434"/>
                      </a:cubicBezTo>
                      <a:cubicBezTo>
                        <a:pt x="1030" y="195"/>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07" name="Google Shape;8407;p1557"/>
                <p:cNvSpPr/>
                <p:nvPr/>
              </p:nvSpPr>
              <p:spPr>
                <a:xfrm>
                  <a:off x="8059136" y="2689867"/>
                  <a:ext cx="29096" cy="24931"/>
                </a:xfrm>
                <a:custGeom>
                  <a:avLst/>
                  <a:gdLst/>
                  <a:ahLst/>
                  <a:cxnLst/>
                  <a:rect l="l" t="t" r="r" b="b"/>
                  <a:pathLst>
                    <a:path w="1020" h="874" extrusionOk="0">
                      <a:moveTo>
                        <a:pt x="586" y="0"/>
                      </a:moveTo>
                      <a:cubicBezTo>
                        <a:pt x="196" y="0"/>
                        <a:pt x="1" y="466"/>
                        <a:pt x="272" y="748"/>
                      </a:cubicBezTo>
                      <a:cubicBezTo>
                        <a:pt x="362" y="835"/>
                        <a:pt x="471" y="874"/>
                        <a:pt x="578" y="874"/>
                      </a:cubicBezTo>
                      <a:cubicBezTo>
                        <a:pt x="804" y="874"/>
                        <a:pt x="1019" y="699"/>
                        <a:pt x="1019" y="434"/>
                      </a:cubicBezTo>
                      <a:cubicBezTo>
                        <a:pt x="1019" y="195"/>
                        <a:pt x="824"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08" name="Google Shape;8408;p1557"/>
                <p:cNvSpPr/>
                <p:nvPr/>
              </p:nvSpPr>
              <p:spPr>
                <a:xfrm>
                  <a:off x="7802183" y="2603893"/>
                  <a:ext cx="29409" cy="25159"/>
                </a:xfrm>
                <a:custGeom>
                  <a:avLst/>
                  <a:gdLst/>
                  <a:ahLst/>
                  <a:cxnLst/>
                  <a:rect l="l" t="t" r="r" b="b"/>
                  <a:pathLst>
                    <a:path w="1031" h="882" extrusionOk="0">
                      <a:moveTo>
                        <a:pt x="597" y="1"/>
                      </a:moveTo>
                      <a:cubicBezTo>
                        <a:pt x="196" y="1"/>
                        <a:pt x="1" y="478"/>
                        <a:pt x="283" y="749"/>
                      </a:cubicBezTo>
                      <a:cubicBezTo>
                        <a:pt x="371" y="841"/>
                        <a:pt x="482" y="882"/>
                        <a:pt x="591" y="882"/>
                      </a:cubicBezTo>
                      <a:cubicBezTo>
                        <a:pt x="815" y="882"/>
                        <a:pt x="1031" y="708"/>
                        <a:pt x="1031" y="445"/>
                      </a:cubicBezTo>
                      <a:cubicBezTo>
                        <a:pt x="1031" y="196"/>
                        <a:pt x="836" y="1"/>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09" name="Google Shape;8409;p1557"/>
                <p:cNvSpPr/>
                <p:nvPr/>
              </p:nvSpPr>
              <p:spPr>
                <a:xfrm>
                  <a:off x="7887844" y="2603893"/>
                  <a:ext cx="29409" cy="25159"/>
                </a:xfrm>
                <a:custGeom>
                  <a:avLst/>
                  <a:gdLst/>
                  <a:ahLst/>
                  <a:cxnLst/>
                  <a:rect l="l" t="t" r="r" b="b"/>
                  <a:pathLst>
                    <a:path w="1031" h="882" extrusionOk="0">
                      <a:moveTo>
                        <a:pt x="586" y="1"/>
                      </a:moveTo>
                      <a:cubicBezTo>
                        <a:pt x="196" y="1"/>
                        <a:pt x="1" y="478"/>
                        <a:pt x="282" y="749"/>
                      </a:cubicBezTo>
                      <a:cubicBezTo>
                        <a:pt x="371" y="841"/>
                        <a:pt x="482" y="882"/>
                        <a:pt x="590" y="882"/>
                      </a:cubicBezTo>
                      <a:cubicBezTo>
                        <a:pt x="814" y="882"/>
                        <a:pt x="1030" y="708"/>
                        <a:pt x="1030" y="445"/>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10" name="Google Shape;8410;p1557"/>
                <p:cNvSpPr/>
                <p:nvPr/>
              </p:nvSpPr>
              <p:spPr>
                <a:xfrm>
                  <a:off x="7973504" y="2603893"/>
                  <a:ext cx="29381" cy="25159"/>
                </a:xfrm>
                <a:custGeom>
                  <a:avLst/>
                  <a:gdLst/>
                  <a:ahLst/>
                  <a:cxnLst/>
                  <a:rect l="l" t="t" r="r" b="b"/>
                  <a:pathLst>
                    <a:path w="1030" h="882" extrusionOk="0">
                      <a:moveTo>
                        <a:pt x="585" y="1"/>
                      </a:moveTo>
                      <a:cubicBezTo>
                        <a:pt x="195" y="1"/>
                        <a:pt x="0" y="478"/>
                        <a:pt x="271" y="749"/>
                      </a:cubicBezTo>
                      <a:cubicBezTo>
                        <a:pt x="363" y="841"/>
                        <a:pt x="476" y="882"/>
                        <a:pt x="587" y="882"/>
                      </a:cubicBezTo>
                      <a:cubicBezTo>
                        <a:pt x="814" y="882"/>
                        <a:pt x="1030" y="708"/>
                        <a:pt x="1030" y="445"/>
                      </a:cubicBezTo>
                      <a:cubicBezTo>
                        <a:pt x="1030" y="196"/>
                        <a:pt x="824" y="1"/>
                        <a:pt x="58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11" name="Google Shape;8411;p1557"/>
                <p:cNvSpPr/>
                <p:nvPr/>
              </p:nvSpPr>
              <p:spPr>
                <a:xfrm>
                  <a:off x="8058823" y="2603893"/>
                  <a:ext cx="29409" cy="25159"/>
                </a:xfrm>
                <a:custGeom>
                  <a:avLst/>
                  <a:gdLst/>
                  <a:ahLst/>
                  <a:cxnLst/>
                  <a:rect l="l" t="t" r="r" b="b"/>
                  <a:pathLst>
                    <a:path w="1031" h="882" extrusionOk="0">
                      <a:moveTo>
                        <a:pt x="597" y="1"/>
                      </a:moveTo>
                      <a:cubicBezTo>
                        <a:pt x="207" y="1"/>
                        <a:pt x="1" y="478"/>
                        <a:pt x="283" y="749"/>
                      </a:cubicBezTo>
                      <a:cubicBezTo>
                        <a:pt x="371" y="841"/>
                        <a:pt x="482" y="882"/>
                        <a:pt x="591" y="882"/>
                      </a:cubicBezTo>
                      <a:cubicBezTo>
                        <a:pt x="815" y="882"/>
                        <a:pt x="1030" y="708"/>
                        <a:pt x="1030" y="445"/>
                      </a:cubicBezTo>
                      <a:cubicBezTo>
                        <a:pt x="1030" y="196"/>
                        <a:pt x="835" y="1"/>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12" name="Google Shape;8412;p1557"/>
                <p:cNvSpPr/>
                <p:nvPr/>
              </p:nvSpPr>
              <p:spPr>
                <a:xfrm>
                  <a:off x="7802183" y="2518261"/>
                  <a:ext cx="29409" cy="25245"/>
                </a:xfrm>
                <a:custGeom>
                  <a:avLst/>
                  <a:gdLst/>
                  <a:ahLst/>
                  <a:cxnLst/>
                  <a:rect l="l" t="t" r="r" b="b"/>
                  <a:pathLst>
                    <a:path w="1031" h="885" extrusionOk="0">
                      <a:moveTo>
                        <a:pt x="597" y="0"/>
                      </a:moveTo>
                      <a:cubicBezTo>
                        <a:pt x="207" y="0"/>
                        <a:pt x="1" y="477"/>
                        <a:pt x="283" y="759"/>
                      </a:cubicBezTo>
                      <a:cubicBezTo>
                        <a:pt x="373" y="846"/>
                        <a:pt x="482" y="885"/>
                        <a:pt x="589" y="885"/>
                      </a:cubicBezTo>
                      <a:cubicBezTo>
                        <a:pt x="816" y="885"/>
                        <a:pt x="1031" y="710"/>
                        <a:pt x="1031" y="445"/>
                      </a:cubicBezTo>
                      <a:cubicBezTo>
                        <a:pt x="1031" y="206"/>
                        <a:pt x="836"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13" name="Google Shape;8413;p1557"/>
                <p:cNvSpPr/>
                <p:nvPr/>
              </p:nvSpPr>
              <p:spPr>
                <a:xfrm>
                  <a:off x="7887844" y="2518261"/>
                  <a:ext cx="29409" cy="25245"/>
                </a:xfrm>
                <a:custGeom>
                  <a:avLst/>
                  <a:gdLst/>
                  <a:ahLst/>
                  <a:cxnLst/>
                  <a:rect l="l" t="t" r="r" b="b"/>
                  <a:pathLst>
                    <a:path w="1031" h="885" extrusionOk="0">
                      <a:moveTo>
                        <a:pt x="586" y="0"/>
                      </a:moveTo>
                      <a:cubicBezTo>
                        <a:pt x="196" y="0"/>
                        <a:pt x="1" y="477"/>
                        <a:pt x="282" y="759"/>
                      </a:cubicBezTo>
                      <a:cubicBezTo>
                        <a:pt x="369" y="846"/>
                        <a:pt x="477" y="885"/>
                        <a:pt x="584" y="885"/>
                      </a:cubicBezTo>
                      <a:cubicBezTo>
                        <a:pt x="810" y="885"/>
                        <a:pt x="1030" y="710"/>
                        <a:pt x="1030" y="445"/>
                      </a:cubicBezTo>
                      <a:cubicBezTo>
                        <a:pt x="1030" y="20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14" name="Google Shape;8414;p1557"/>
                <p:cNvSpPr/>
                <p:nvPr/>
              </p:nvSpPr>
              <p:spPr>
                <a:xfrm>
                  <a:off x="7973504" y="2518261"/>
                  <a:ext cx="29381" cy="25245"/>
                </a:xfrm>
                <a:custGeom>
                  <a:avLst/>
                  <a:gdLst/>
                  <a:ahLst/>
                  <a:cxnLst/>
                  <a:rect l="l" t="t" r="r" b="b"/>
                  <a:pathLst>
                    <a:path w="1030" h="885" extrusionOk="0">
                      <a:moveTo>
                        <a:pt x="585" y="0"/>
                      </a:moveTo>
                      <a:cubicBezTo>
                        <a:pt x="195" y="0"/>
                        <a:pt x="0" y="477"/>
                        <a:pt x="271" y="759"/>
                      </a:cubicBezTo>
                      <a:cubicBezTo>
                        <a:pt x="361" y="846"/>
                        <a:pt x="472" y="885"/>
                        <a:pt x="580" y="885"/>
                      </a:cubicBezTo>
                      <a:cubicBezTo>
                        <a:pt x="810" y="885"/>
                        <a:pt x="1030" y="710"/>
                        <a:pt x="1030" y="445"/>
                      </a:cubicBezTo>
                      <a:cubicBezTo>
                        <a:pt x="1030" y="20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15" name="Google Shape;8415;p1557"/>
                <p:cNvSpPr/>
                <p:nvPr/>
              </p:nvSpPr>
              <p:spPr>
                <a:xfrm>
                  <a:off x="8059136" y="2518261"/>
                  <a:ext cx="29096" cy="25159"/>
                </a:xfrm>
                <a:custGeom>
                  <a:avLst/>
                  <a:gdLst/>
                  <a:ahLst/>
                  <a:cxnLst/>
                  <a:rect l="l" t="t" r="r" b="b"/>
                  <a:pathLst>
                    <a:path w="1020" h="882" extrusionOk="0">
                      <a:moveTo>
                        <a:pt x="586" y="0"/>
                      </a:moveTo>
                      <a:cubicBezTo>
                        <a:pt x="196" y="0"/>
                        <a:pt x="1" y="477"/>
                        <a:pt x="272" y="748"/>
                      </a:cubicBezTo>
                      <a:cubicBezTo>
                        <a:pt x="364" y="840"/>
                        <a:pt x="476" y="881"/>
                        <a:pt x="584" y="881"/>
                      </a:cubicBezTo>
                      <a:cubicBezTo>
                        <a:pt x="808" y="881"/>
                        <a:pt x="1019" y="707"/>
                        <a:pt x="1019" y="445"/>
                      </a:cubicBezTo>
                      <a:cubicBezTo>
                        <a:pt x="1019" y="206"/>
                        <a:pt x="824"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16" name="Google Shape;8416;p1557"/>
                <p:cNvSpPr/>
                <p:nvPr/>
              </p:nvSpPr>
              <p:spPr>
                <a:xfrm>
                  <a:off x="7802183" y="2432914"/>
                  <a:ext cx="29409" cy="24959"/>
                </a:xfrm>
                <a:custGeom>
                  <a:avLst/>
                  <a:gdLst/>
                  <a:ahLst/>
                  <a:cxnLst/>
                  <a:rect l="l" t="t" r="r" b="b"/>
                  <a:pathLst>
                    <a:path w="1031" h="875" extrusionOk="0">
                      <a:moveTo>
                        <a:pt x="597" y="0"/>
                      </a:moveTo>
                      <a:cubicBezTo>
                        <a:pt x="207" y="0"/>
                        <a:pt x="1" y="467"/>
                        <a:pt x="283" y="748"/>
                      </a:cubicBezTo>
                      <a:cubicBezTo>
                        <a:pt x="373" y="835"/>
                        <a:pt x="482" y="874"/>
                        <a:pt x="589" y="874"/>
                      </a:cubicBezTo>
                      <a:cubicBezTo>
                        <a:pt x="816" y="874"/>
                        <a:pt x="1031" y="699"/>
                        <a:pt x="1031" y="434"/>
                      </a:cubicBezTo>
                      <a:cubicBezTo>
                        <a:pt x="1031" y="196"/>
                        <a:pt x="836" y="0"/>
                        <a:pt x="597"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17" name="Google Shape;8417;p1557"/>
                <p:cNvSpPr/>
                <p:nvPr/>
              </p:nvSpPr>
              <p:spPr>
                <a:xfrm>
                  <a:off x="7887844" y="2432914"/>
                  <a:ext cx="29409" cy="24959"/>
                </a:xfrm>
                <a:custGeom>
                  <a:avLst/>
                  <a:gdLst/>
                  <a:ahLst/>
                  <a:cxnLst/>
                  <a:rect l="l" t="t" r="r" b="b"/>
                  <a:pathLst>
                    <a:path w="1031" h="875" extrusionOk="0">
                      <a:moveTo>
                        <a:pt x="586" y="0"/>
                      </a:moveTo>
                      <a:cubicBezTo>
                        <a:pt x="196" y="0"/>
                        <a:pt x="1" y="467"/>
                        <a:pt x="282" y="748"/>
                      </a:cubicBezTo>
                      <a:cubicBezTo>
                        <a:pt x="369" y="835"/>
                        <a:pt x="477" y="874"/>
                        <a:pt x="584" y="874"/>
                      </a:cubicBezTo>
                      <a:cubicBezTo>
                        <a:pt x="810" y="874"/>
                        <a:pt x="1030" y="699"/>
                        <a:pt x="1030" y="434"/>
                      </a:cubicBezTo>
                      <a:cubicBezTo>
                        <a:pt x="1030" y="196"/>
                        <a:pt x="835"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18" name="Google Shape;8418;p1557"/>
                <p:cNvSpPr/>
                <p:nvPr/>
              </p:nvSpPr>
              <p:spPr>
                <a:xfrm>
                  <a:off x="7973504" y="2432914"/>
                  <a:ext cx="29381" cy="24959"/>
                </a:xfrm>
                <a:custGeom>
                  <a:avLst/>
                  <a:gdLst/>
                  <a:ahLst/>
                  <a:cxnLst/>
                  <a:rect l="l" t="t" r="r" b="b"/>
                  <a:pathLst>
                    <a:path w="1030" h="875" extrusionOk="0">
                      <a:moveTo>
                        <a:pt x="585" y="0"/>
                      </a:moveTo>
                      <a:cubicBezTo>
                        <a:pt x="195" y="0"/>
                        <a:pt x="0" y="467"/>
                        <a:pt x="271" y="748"/>
                      </a:cubicBezTo>
                      <a:cubicBezTo>
                        <a:pt x="361" y="835"/>
                        <a:pt x="472" y="874"/>
                        <a:pt x="580" y="874"/>
                      </a:cubicBezTo>
                      <a:cubicBezTo>
                        <a:pt x="810" y="874"/>
                        <a:pt x="1030" y="699"/>
                        <a:pt x="1030" y="434"/>
                      </a:cubicBezTo>
                      <a:cubicBezTo>
                        <a:pt x="1030" y="196"/>
                        <a:pt x="824" y="0"/>
                        <a:pt x="585"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19" name="Google Shape;8419;p1557"/>
                <p:cNvSpPr/>
                <p:nvPr/>
              </p:nvSpPr>
              <p:spPr>
                <a:xfrm>
                  <a:off x="8059136" y="2432914"/>
                  <a:ext cx="29096" cy="24959"/>
                </a:xfrm>
                <a:custGeom>
                  <a:avLst/>
                  <a:gdLst/>
                  <a:ahLst/>
                  <a:cxnLst/>
                  <a:rect l="l" t="t" r="r" b="b"/>
                  <a:pathLst>
                    <a:path w="1020" h="875" extrusionOk="0">
                      <a:moveTo>
                        <a:pt x="586" y="0"/>
                      </a:moveTo>
                      <a:cubicBezTo>
                        <a:pt x="196" y="0"/>
                        <a:pt x="1" y="467"/>
                        <a:pt x="272" y="748"/>
                      </a:cubicBezTo>
                      <a:cubicBezTo>
                        <a:pt x="362" y="835"/>
                        <a:pt x="471" y="874"/>
                        <a:pt x="578" y="874"/>
                      </a:cubicBezTo>
                      <a:cubicBezTo>
                        <a:pt x="804" y="874"/>
                        <a:pt x="1019" y="699"/>
                        <a:pt x="1019" y="434"/>
                      </a:cubicBezTo>
                      <a:cubicBezTo>
                        <a:pt x="1019" y="196"/>
                        <a:pt x="824" y="0"/>
                        <a:pt x="586"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20" name="Google Shape;8420;p1557"/>
                <p:cNvSpPr/>
                <p:nvPr/>
              </p:nvSpPr>
              <p:spPr>
                <a:xfrm>
                  <a:off x="7802183" y="2347253"/>
                  <a:ext cx="29409" cy="24959"/>
                </a:xfrm>
                <a:custGeom>
                  <a:avLst/>
                  <a:gdLst/>
                  <a:ahLst/>
                  <a:cxnLst/>
                  <a:rect l="l" t="t" r="r" b="b"/>
                  <a:pathLst>
                    <a:path w="1031" h="875" extrusionOk="0">
                      <a:moveTo>
                        <a:pt x="597" y="1"/>
                      </a:moveTo>
                      <a:cubicBezTo>
                        <a:pt x="207" y="1"/>
                        <a:pt x="1" y="467"/>
                        <a:pt x="283" y="749"/>
                      </a:cubicBezTo>
                      <a:cubicBezTo>
                        <a:pt x="373" y="836"/>
                        <a:pt x="482" y="875"/>
                        <a:pt x="589" y="875"/>
                      </a:cubicBezTo>
                      <a:cubicBezTo>
                        <a:pt x="816" y="875"/>
                        <a:pt x="1031" y="700"/>
                        <a:pt x="1031" y="435"/>
                      </a:cubicBezTo>
                      <a:cubicBezTo>
                        <a:pt x="1031" y="196"/>
                        <a:pt x="836" y="1"/>
                        <a:pt x="597"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21" name="Google Shape;8421;p1557"/>
                <p:cNvSpPr/>
                <p:nvPr/>
              </p:nvSpPr>
              <p:spPr>
                <a:xfrm>
                  <a:off x="7887844" y="2347253"/>
                  <a:ext cx="29409" cy="24959"/>
                </a:xfrm>
                <a:custGeom>
                  <a:avLst/>
                  <a:gdLst/>
                  <a:ahLst/>
                  <a:cxnLst/>
                  <a:rect l="l" t="t" r="r" b="b"/>
                  <a:pathLst>
                    <a:path w="1031" h="875" extrusionOk="0">
                      <a:moveTo>
                        <a:pt x="586" y="1"/>
                      </a:moveTo>
                      <a:cubicBezTo>
                        <a:pt x="196" y="1"/>
                        <a:pt x="1" y="467"/>
                        <a:pt x="282" y="749"/>
                      </a:cubicBezTo>
                      <a:cubicBezTo>
                        <a:pt x="369" y="836"/>
                        <a:pt x="477" y="875"/>
                        <a:pt x="584" y="875"/>
                      </a:cubicBezTo>
                      <a:cubicBezTo>
                        <a:pt x="810" y="875"/>
                        <a:pt x="1030" y="700"/>
                        <a:pt x="1030" y="435"/>
                      </a:cubicBezTo>
                      <a:cubicBezTo>
                        <a:pt x="1030" y="196"/>
                        <a:pt x="835" y="1"/>
                        <a:pt x="58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22" name="Google Shape;8422;p1557"/>
                <p:cNvSpPr/>
                <p:nvPr/>
              </p:nvSpPr>
              <p:spPr>
                <a:xfrm>
                  <a:off x="7973504" y="2347253"/>
                  <a:ext cx="29381" cy="24959"/>
                </a:xfrm>
                <a:custGeom>
                  <a:avLst/>
                  <a:gdLst/>
                  <a:ahLst/>
                  <a:cxnLst/>
                  <a:rect l="l" t="t" r="r" b="b"/>
                  <a:pathLst>
                    <a:path w="1030" h="875" extrusionOk="0">
                      <a:moveTo>
                        <a:pt x="585" y="1"/>
                      </a:moveTo>
                      <a:cubicBezTo>
                        <a:pt x="195" y="1"/>
                        <a:pt x="0" y="467"/>
                        <a:pt x="271" y="749"/>
                      </a:cubicBezTo>
                      <a:cubicBezTo>
                        <a:pt x="361" y="836"/>
                        <a:pt x="472" y="875"/>
                        <a:pt x="580" y="875"/>
                      </a:cubicBezTo>
                      <a:cubicBezTo>
                        <a:pt x="810" y="875"/>
                        <a:pt x="1030" y="700"/>
                        <a:pt x="1030" y="435"/>
                      </a:cubicBezTo>
                      <a:cubicBezTo>
                        <a:pt x="1030" y="196"/>
                        <a:pt x="824" y="1"/>
                        <a:pt x="585"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23" name="Google Shape;8423;p1557"/>
                <p:cNvSpPr/>
                <p:nvPr/>
              </p:nvSpPr>
              <p:spPr>
                <a:xfrm>
                  <a:off x="8059136" y="2347253"/>
                  <a:ext cx="29096" cy="24959"/>
                </a:xfrm>
                <a:custGeom>
                  <a:avLst/>
                  <a:gdLst/>
                  <a:ahLst/>
                  <a:cxnLst/>
                  <a:rect l="l" t="t" r="r" b="b"/>
                  <a:pathLst>
                    <a:path w="1020" h="875" extrusionOk="0">
                      <a:moveTo>
                        <a:pt x="586" y="1"/>
                      </a:moveTo>
                      <a:cubicBezTo>
                        <a:pt x="196" y="1"/>
                        <a:pt x="1" y="467"/>
                        <a:pt x="272" y="749"/>
                      </a:cubicBezTo>
                      <a:cubicBezTo>
                        <a:pt x="362" y="836"/>
                        <a:pt x="471" y="875"/>
                        <a:pt x="578" y="875"/>
                      </a:cubicBezTo>
                      <a:cubicBezTo>
                        <a:pt x="804" y="875"/>
                        <a:pt x="1019" y="700"/>
                        <a:pt x="1019" y="435"/>
                      </a:cubicBezTo>
                      <a:cubicBezTo>
                        <a:pt x="1019" y="196"/>
                        <a:pt x="824" y="1"/>
                        <a:pt x="586"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grpSp>
        </p:grpSp>
        <p:sp>
          <p:nvSpPr>
            <p:cNvPr id="8424" name="Google Shape;8424;p1557"/>
            <p:cNvSpPr/>
            <p:nvPr/>
          </p:nvSpPr>
          <p:spPr>
            <a:xfrm>
              <a:off x="8613755" y="562788"/>
              <a:ext cx="342015" cy="341986"/>
            </a:xfrm>
            <a:custGeom>
              <a:avLst/>
              <a:gdLst/>
              <a:ahLst/>
              <a:cxnLst/>
              <a:rect l="l" t="t" r="r" b="b"/>
              <a:pathLst>
                <a:path w="11990" h="11989" extrusionOk="0">
                  <a:moveTo>
                    <a:pt x="4098" y="0"/>
                  </a:moveTo>
                  <a:lnTo>
                    <a:pt x="4098" y="4108"/>
                  </a:lnTo>
                  <a:lnTo>
                    <a:pt x="1" y="4108"/>
                  </a:lnTo>
                  <a:lnTo>
                    <a:pt x="1" y="7891"/>
                  </a:lnTo>
                  <a:lnTo>
                    <a:pt x="4098" y="7891"/>
                  </a:lnTo>
                  <a:lnTo>
                    <a:pt x="4098" y="11989"/>
                  </a:lnTo>
                  <a:lnTo>
                    <a:pt x="7881" y="11989"/>
                  </a:lnTo>
                  <a:lnTo>
                    <a:pt x="7881" y="7891"/>
                  </a:lnTo>
                  <a:lnTo>
                    <a:pt x="11989" y="7891"/>
                  </a:lnTo>
                  <a:lnTo>
                    <a:pt x="11989" y="4108"/>
                  </a:lnTo>
                  <a:lnTo>
                    <a:pt x="7881" y="4108"/>
                  </a:lnTo>
                  <a:lnTo>
                    <a:pt x="7881" y="0"/>
                  </a:lnTo>
                  <a:close/>
                </a:path>
              </a:pathLst>
            </a:custGeom>
            <a:solidFill>
              <a:schemeClr val="dk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grpSp>
          <p:nvGrpSpPr>
            <p:cNvPr id="8425" name="Google Shape;8425;p1557"/>
            <p:cNvGrpSpPr/>
            <p:nvPr/>
          </p:nvGrpSpPr>
          <p:grpSpPr>
            <a:xfrm rot="10800000">
              <a:off x="8424622" y="4350796"/>
              <a:ext cx="720294" cy="507663"/>
              <a:chOff x="713225" y="3372064"/>
              <a:chExt cx="5987479" cy="507663"/>
            </a:xfrm>
          </p:grpSpPr>
          <p:sp>
            <p:nvSpPr>
              <p:cNvPr id="8426" name="Google Shape;8426;p1557"/>
              <p:cNvSpPr/>
              <p:nvPr/>
            </p:nvSpPr>
            <p:spPr>
              <a:xfrm>
                <a:off x="713398" y="3372064"/>
                <a:ext cx="5987306" cy="156377"/>
              </a:xfrm>
              <a:custGeom>
                <a:avLst/>
                <a:gdLst/>
                <a:ahLst/>
                <a:cxnLst/>
                <a:rect l="l" t="t" r="r" b="b"/>
                <a:pathLst>
                  <a:path w="260148" h="43803" extrusionOk="0">
                    <a:moveTo>
                      <a:pt x="0" y="0"/>
                    </a:moveTo>
                    <a:lnTo>
                      <a:pt x="0" y="43803"/>
                    </a:lnTo>
                    <a:lnTo>
                      <a:pt x="260148" y="43803"/>
                    </a:lnTo>
                    <a:lnTo>
                      <a:pt x="260148" y="0"/>
                    </a:lnTo>
                    <a:close/>
                  </a:path>
                </a:pathLst>
              </a:custGeom>
              <a:solidFill>
                <a:schemeClr val="l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427" name="Google Shape;8427;p1557"/>
              <p:cNvSpPr/>
              <p:nvPr/>
            </p:nvSpPr>
            <p:spPr>
              <a:xfrm>
                <a:off x="713225" y="3723350"/>
                <a:ext cx="3773447" cy="156377"/>
              </a:xfrm>
              <a:custGeom>
                <a:avLst/>
                <a:gdLst/>
                <a:ahLst/>
                <a:cxnLst/>
                <a:rect l="l" t="t" r="r" b="b"/>
                <a:pathLst>
                  <a:path w="260148" h="43803" extrusionOk="0">
                    <a:moveTo>
                      <a:pt x="0" y="0"/>
                    </a:moveTo>
                    <a:lnTo>
                      <a:pt x="0" y="43803"/>
                    </a:lnTo>
                    <a:lnTo>
                      <a:pt x="260148" y="43803"/>
                    </a:lnTo>
                    <a:lnTo>
                      <a:pt x="26014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585.xml><?xml version="1.0" encoding="utf-8"?>
<p:sldLayout xmlns:a="http://schemas.openxmlformats.org/drawingml/2006/main" xmlns:r="http://schemas.openxmlformats.org/officeDocument/2006/relationships" xmlns:p="http://schemas.openxmlformats.org/presentationml/2006/main" matchingName="4_Quotation">
  <p:cSld name="4_Quotation 7">
    <p:spTree>
      <p:nvGrpSpPr>
        <p:cNvPr id="1" name="Shape 8428"/>
        <p:cNvGrpSpPr/>
        <p:nvPr/>
      </p:nvGrpSpPr>
      <p:grpSpPr>
        <a:xfrm>
          <a:off x="0" y="0"/>
          <a:ext cx="0" cy="0"/>
          <a:chOff x="0" y="0"/>
          <a:chExt cx="0" cy="0"/>
        </a:xfrm>
      </p:grpSpPr>
      <p:sp>
        <p:nvSpPr>
          <p:cNvPr id="8429" name="Google Shape;8429;p155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430" name="Google Shape;8430;p155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431" name="Google Shape;8431;p155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432" name="Google Shape;8432;p155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433" name="Google Shape;8433;p15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434" name="Google Shape;8434;p155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435" name="Google Shape;8435;p1558"/>
          <p:cNvGrpSpPr/>
          <p:nvPr/>
        </p:nvGrpSpPr>
        <p:grpSpPr>
          <a:xfrm>
            <a:off x="7191542" y="1"/>
            <a:ext cx="5000459" cy="1425992"/>
            <a:chOff x="7191542" y="1"/>
            <a:chExt cx="5000459" cy="1425992"/>
          </a:xfrm>
        </p:grpSpPr>
        <p:pic>
          <p:nvPicPr>
            <p:cNvPr id="8436" name="Google Shape;8436;p15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437" name="Google Shape;8437;p1558"/>
            <p:cNvGrpSpPr/>
            <p:nvPr/>
          </p:nvGrpSpPr>
          <p:grpSpPr>
            <a:xfrm>
              <a:off x="7191542" y="1"/>
              <a:ext cx="5000459" cy="1425992"/>
              <a:chOff x="7186272" y="0"/>
              <a:chExt cx="5005729" cy="1427495"/>
            </a:xfrm>
          </p:grpSpPr>
          <p:sp>
            <p:nvSpPr>
              <p:cNvPr id="8438" name="Google Shape;8438;p15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39" name="Google Shape;8439;p15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8440" name="Google Shape;8440;p155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86.xml><?xml version="1.0" encoding="utf-8"?>
<p:sldLayout xmlns:a="http://schemas.openxmlformats.org/drawingml/2006/main" xmlns:r="http://schemas.openxmlformats.org/officeDocument/2006/relationships" xmlns:p="http://schemas.openxmlformats.org/presentationml/2006/main" matchingName="30_Cover">
  <p:cSld name="30_Cover">
    <p:spTree>
      <p:nvGrpSpPr>
        <p:cNvPr id="1" name="Shape 8441"/>
        <p:cNvGrpSpPr/>
        <p:nvPr/>
      </p:nvGrpSpPr>
      <p:grpSpPr>
        <a:xfrm>
          <a:off x="0" y="0"/>
          <a:ext cx="0" cy="0"/>
          <a:chOff x="0" y="0"/>
          <a:chExt cx="0" cy="0"/>
        </a:xfrm>
      </p:grpSpPr>
      <p:sp>
        <p:nvSpPr>
          <p:cNvPr id="8442" name="Google Shape;8442;p1559"/>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443" name="Google Shape;8443;p1559"/>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444" name="Google Shape;8444;p1559"/>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8445" name="Google Shape;8445;p1559"/>
          <p:cNvSpPr>
            <a:spLocks noGrp="1"/>
          </p:cNvSpPr>
          <p:nvPr>
            <p:ph type="pic" idx="2"/>
          </p:nvPr>
        </p:nvSpPr>
        <p:spPr>
          <a:xfrm>
            <a:off x="7118684" y="233915"/>
            <a:ext cx="5073316" cy="5943600"/>
          </a:xfrm>
          <a:prstGeom prst="rect">
            <a:avLst/>
          </a:prstGeom>
          <a:noFill/>
          <a:ln>
            <a:noFill/>
          </a:ln>
        </p:spPr>
      </p:sp>
      <p:grpSp>
        <p:nvGrpSpPr>
          <p:cNvPr id="8446" name="Google Shape;8446;p1559"/>
          <p:cNvGrpSpPr/>
          <p:nvPr/>
        </p:nvGrpSpPr>
        <p:grpSpPr>
          <a:xfrm>
            <a:off x="0" y="5020348"/>
            <a:ext cx="12192000" cy="1837653"/>
            <a:chOff x="0" y="5020348"/>
            <a:chExt cx="12192000" cy="1837653"/>
          </a:xfrm>
        </p:grpSpPr>
        <p:sp>
          <p:nvSpPr>
            <p:cNvPr id="8447" name="Google Shape;8447;p155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448" name="Google Shape;8448;p155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8449" name="Google Shape;8449;p155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587.xml><?xml version="1.0" encoding="utf-8"?>
<p:sldLayout xmlns:a="http://schemas.openxmlformats.org/drawingml/2006/main" xmlns:r="http://schemas.openxmlformats.org/officeDocument/2006/relationships" xmlns:p="http://schemas.openxmlformats.org/presentationml/2006/main" matchingName="31_Divider">
  <p:cSld name="31_Divider 2">
    <p:bg>
      <p:bgPr>
        <a:solidFill>
          <a:schemeClr val="lt2"/>
        </a:solidFill>
        <a:effectLst/>
      </p:bgPr>
    </p:bg>
    <p:spTree>
      <p:nvGrpSpPr>
        <p:cNvPr id="1" name="Shape 8450"/>
        <p:cNvGrpSpPr/>
        <p:nvPr/>
      </p:nvGrpSpPr>
      <p:grpSpPr>
        <a:xfrm>
          <a:off x="0" y="0"/>
          <a:ext cx="0" cy="0"/>
          <a:chOff x="0" y="0"/>
          <a:chExt cx="0" cy="0"/>
        </a:xfrm>
      </p:grpSpPr>
      <p:grpSp>
        <p:nvGrpSpPr>
          <p:cNvPr id="8451" name="Google Shape;8451;p1560"/>
          <p:cNvGrpSpPr/>
          <p:nvPr/>
        </p:nvGrpSpPr>
        <p:grpSpPr>
          <a:xfrm>
            <a:off x="0" y="5020347"/>
            <a:ext cx="12192000" cy="1837653"/>
            <a:chOff x="0" y="5020347"/>
            <a:chExt cx="12192000" cy="1837653"/>
          </a:xfrm>
        </p:grpSpPr>
        <p:sp>
          <p:nvSpPr>
            <p:cNvPr id="8452" name="Google Shape;8452;p156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453" name="Google Shape;8453;p156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454" name="Google Shape;8454;p156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pic>
          <p:nvPicPr>
            <p:cNvPr id="8455" name="Google Shape;8455;p156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8456" name="Google Shape;8456;p1560"/>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457" name="Google Shape;8457;p1560"/>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588.xml><?xml version="1.0" encoding="utf-8"?>
<p:sldLayout xmlns:a="http://schemas.openxmlformats.org/drawingml/2006/main" xmlns:r="http://schemas.openxmlformats.org/officeDocument/2006/relationships" xmlns:p="http://schemas.openxmlformats.org/presentationml/2006/main" matchingName="29_Photo Slide">
  <p:cSld name="29_Photo Slide">
    <p:spTree>
      <p:nvGrpSpPr>
        <p:cNvPr id="1" name="Shape 8458"/>
        <p:cNvGrpSpPr/>
        <p:nvPr/>
      </p:nvGrpSpPr>
      <p:grpSpPr>
        <a:xfrm>
          <a:off x="0" y="0"/>
          <a:ext cx="0" cy="0"/>
          <a:chOff x="0" y="0"/>
          <a:chExt cx="0" cy="0"/>
        </a:xfrm>
      </p:grpSpPr>
      <p:sp>
        <p:nvSpPr>
          <p:cNvPr id="8459" name="Google Shape;8459;p156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460" name="Google Shape;8460;p156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461" name="Google Shape;8461;p1561"/>
          <p:cNvGrpSpPr/>
          <p:nvPr/>
        </p:nvGrpSpPr>
        <p:grpSpPr>
          <a:xfrm>
            <a:off x="0" y="5379426"/>
            <a:ext cx="2807368" cy="753891"/>
            <a:chOff x="0" y="5379426"/>
            <a:chExt cx="2807368" cy="753891"/>
          </a:xfrm>
        </p:grpSpPr>
        <p:sp>
          <p:nvSpPr>
            <p:cNvPr id="8462" name="Google Shape;8462;p156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463" name="Google Shape;8463;p156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8464" name="Google Shape;8464;p1561"/>
          <p:cNvSpPr>
            <a:spLocks noGrp="1"/>
          </p:cNvSpPr>
          <p:nvPr>
            <p:ph type="pic" idx="2"/>
          </p:nvPr>
        </p:nvSpPr>
        <p:spPr>
          <a:xfrm>
            <a:off x="2807368" y="457202"/>
            <a:ext cx="8915400" cy="5943598"/>
          </a:xfrm>
          <a:prstGeom prst="rect">
            <a:avLst/>
          </a:prstGeom>
          <a:noFill/>
          <a:ln>
            <a:noFill/>
          </a:ln>
        </p:spPr>
      </p:sp>
      <p:pic>
        <p:nvPicPr>
          <p:cNvPr id="8465" name="Google Shape;8465;p156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589.xml><?xml version="1.0" encoding="utf-8"?>
<p:sldLayout xmlns:a="http://schemas.openxmlformats.org/drawingml/2006/main" xmlns:r="http://schemas.openxmlformats.org/officeDocument/2006/relationships" xmlns:p="http://schemas.openxmlformats.org/presentationml/2006/main" matchingName="Quotation">
  <p:cSld name="Quotation 44">
    <p:spTree>
      <p:nvGrpSpPr>
        <p:cNvPr id="1" name="Shape 8466"/>
        <p:cNvGrpSpPr/>
        <p:nvPr/>
      </p:nvGrpSpPr>
      <p:grpSpPr>
        <a:xfrm>
          <a:off x="0" y="0"/>
          <a:ext cx="0" cy="0"/>
          <a:chOff x="0" y="0"/>
          <a:chExt cx="0" cy="0"/>
        </a:xfrm>
      </p:grpSpPr>
      <p:sp>
        <p:nvSpPr>
          <p:cNvPr id="8467" name="Google Shape;8467;p156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468" name="Google Shape;8468;p156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469" name="Google Shape;8469;p156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470" name="Google Shape;8470;p156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471" name="Google Shape;8471;p156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472" name="Google Shape;8472;p156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473" name="Google Shape;8473;p1562"/>
          <p:cNvGrpSpPr/>
          <p:nvPr/>
        </p:nvGrpSpPr>
        <p:grpSpPr>
          <a:xfrm>
            <a:off x="7191542" y="1"/>
            <a:ext cx="5000459" cy="1425992"/>
            <a:chOff x="7191542" y="1"/>
            <a:chExt cx="5000459" cy="1425992"/>
          </a:xfrm>
        </p:grpSpPr>
        <p:pic>
          <p:nvPicPr>
            <p:cNvPr id="8474" name="Google Shape;8474;p156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475" name="Google Shape;8475;p1562"/>
            <p:cNvGrpSpPr/>
            <p:nvPr/>
          </p:nvGrpSpPr>
          <p:grpSpPr>
            <a:xfrm>
              <a:off x="7191542" y="1"/>
              <a:ext cx="5000459" cy="1425992"/>
              <a:chOff x="7186272" y="0"/>
              <a:chExt cx="5005729" cy="1427495"/>
            </a:xfrm>
          </p:grpSpPr>
          <p:sp>
            <p:nvSpPr>
              <p:cNvPr id="8476" name="Google Shape;8476;p156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77" name="Google Shape;8477;p156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8478" name="Google Shape;8478;p156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matchingName="Title Only">
  <p:cSld name="Title Only 11">
    <p:spTree>
      <p:nvGrpSpPr>
        <p:cNvPr id="1" name="Shape 11517"/>
        <p:cNvGrpSpPr/>
        <p:nvPr/>
      </p:nvGrpSpPr>
      <p:grpSpPr>
        <a:xfrm>
          <a:off x="0" y="0"/>
          <a:ext cx="0" cy="0"/>
          <a:chOff x="0" y="0"/>
          <a:chExt cx="0" cy="0"/>
        </a:xfrm>
      </p:grpSpPr>
      <p:grpSp>
        <p:nvGrpSpPr>
          <p:cNvPr id="11518" name="Google Shape;11518;p1563"/>
          <p:cNvGrpSpPr/>
          <p:nvPr/>
        </p:nvGrpSpPr>
        <p:grpSpPr>
          <a:xfrm>
            <a:off x="7191542" y="1"/>
            <a:ext cx="5000459" cy="1425992"/>
            <a:chOff x="7191542" y="1"/>
            <a:chExt cx="5000459" cy="1425992"/>
          </a:xfrm>
        </p:grpSpPr>
        <p:pic>
          <p:nvPicPr>
            <p:cNvPr id="11519" name="Google Shape;11519;p15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520" name="Google Shape;11520;p1563"/>
            <p:cNvGrpSpPr/>
            <p:nvPr/>
          </p:nvGrpSpPr>
          <p:grpSpPr>
            <a:xfrm>
              <a:off x="7191542" y="1"/>
              <a:ext cx="5000459" cy="1425992"/>
              <a:chOff x="7186272" y="0"/>
              <a:chExt cx="5005729" cy="1427495"/>
            </a:xfrm>
          </p:grpSpPr>
          <p:sp>
            <p:nvSpPr>
              <p:cNvPr id="11521" name="Google Shape;11521;p15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522" name="Google Shape;11522;p15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523" name="Google Shape;11523;p156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524" name="Google Shape;11524;p156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525" name="Google Shape;11525;p15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526" name="Google Shape;11526;p156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90.xml><?xml version="1.0" encoding="utf-8"?>
<p:sldLayout xmlns:a="http://schemas.openxmlformats.org/drawingml/2006/main" xmlns:r="http://schemas.openxmlformats.org/officeDocument/2006/relationships" xmlns:p="http://schemas.openxmlformats.org/presentationml/2006/main" matchingName="4_Quotation">
  <p:cSld name="4_Quotation 8">
    <p:spTree>
      <p:nvGrpSpPr>
        <p:cNvPr id="1" name="Shape 8479"/>
        <p:cNvGrpSpPr/>
        <p:nvPr/>
      </p:nvGrpSpPr>
      <p:grpSpPr>
        <a:xfrm>
          <a:off x="0" y="0"/>
          <a:ext cx="0" cy="0"/>
          <a:chOff x="0" y="0"/>
          <a:chExt cx="0" cy="0"/>
        </a:xfrm>
      </p:grpSpPr>
      <p:sp>
        <p:nvSpPr>
          <p:cNvPr id="8480" name="Google Shape;8480;p156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481" name="Google Shape;8481;p156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482" name="Google Shape;8482;p156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483" name="Google Shape;8483;p156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484" name="Google Shape;8484;p15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485" name="Google Shape;8485;p156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486" name="Google Shape;8486;p1563"/>
          <p:cNvGrpSpPr/>
          <p:nvPr/>
        </p:nvGrpSpPr>
        <p:grpSpPr>
          <a:xfrm>
            <a:off x="7191542" y="1"/>
            <a:ext cx="5000459" cy="1425992"/>
            <a:chOff x="7191542" y="1"/>
            <a:chExt cx="5000459" cy="1425992"/>
          </a:xfrm>
        </p:grpSpPr>
        <p:pic>
          <p:nvPicPr>
            <p:cNvPr id="8487" name="Google Shape;8487;p15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488" name="Google Shape;8488;p1563"/>
            <p:cNvGrpSpPr/>
            <p:nvPr/>
          </p:nvGrpSpPr>
          <p:grpSpPr>
            <a:xfrm>
              <a:off x="7191542" y="1"/>
              <a:ext cx="5000459" cy="1425992"/>
              <a:chOff x="7186272" y="0"/>
              <a:chExt cx="5005729" cy="1427495"/>
            </a:xfrm>
          </p:grpSpPr>
          <p:sp>
            <p:nvSpPr>
              <p:cNvPr id="8489" name="Google Shape;8489;p15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490" name="Google Shape;8490;p15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8491" name="Google Shape;8491;p156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91.xml><?xml version="1.0" encoding="utf-8"?>
<p:sldLayout xmlns:a="http://schemas.openxmlformats.org/drawingml/2006/main" xmlns:r="http://schemas.openxmlformats.org/officeDocument/2006/relationships" xmlns:p="http://schemas.openxmlformats.org/presentationml/2006/main" matchingName="Quotation">
  <p:cSld name="Quotation 45">
    <p:spTree>
      <p:nvGrpSpPr>
        <p:cNvPr id="1" name="Shape 8492"/>
        <p:cNvGrpSpPr/>
        <p:nvPr/>
      </p:nvGrpSpPr>
      <p:grpSpPr>
        <a:xfrm>
          <a:off x="0" y="0"/>
          <a:ext cx="0" cy="0"/>
          <a:chOff x="0" y="0"/>
          <a:chExt cx="0" cy="0"/>
        </a:xfrm>
      </p:grpSpPr>
      <p:sp>
        <p:nvSpPr>
          <p:cNvPr id="8493" name="Google Shape;8493;p156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494" name="Google Shape;8494;p156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495" name="Google Shape;8495;p156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496" name="Google Shape;8496;p156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497" name="Google Shape;8497;p156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498" name="Google Shape;8498;p156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499" name="Google Shape;8499;p1564"/>
          <p:cNvGrpSpPr/>
          <p:nvPr/>
        </p:nvGrpSpPr>
        <p:grpSpPr>
          <a:xfrm>
            <a:off x="7191542" y="1"/>
            <a:ext cx="5000459" cy="1425992"/>
            <a:chOff x="7191542" y="1"/>
            <a:chExt cx="5000459" cy="1425992"/>
          </a:xfrm>
        </p:grpSpPr>
        <p:pic>
          <p:nvPicPr>
            <p:cNvPr id="8500" name="Google Shape;8500;p156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01" name="Google Shape;8501;p1564"/>
            <p:cNvGrpSpPr/>
            <p:nvPr/>
          </p:nvGrpSpPr>
          <p:grpSpPr>
            <a:xfrm>
              <a:off x="7191542" y="1"/>
              <a:ext cx="5000459" cy="1425992"/>
              <a:chOff x="7186272" y="0"/>
              <a:chExt cx="5005729" cy="1427495"/>
            </a:xfrm>
          </p:grpSpPr>
          <p:sp>
            <p:nvSpPr>
              <p:cNvPr id="8502" name="Google Shape;8502;p156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03" name="Google Shape;8503;p156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8504" name="Google Shape;8504;p156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92.xml><?xml version="1.0" encoding="utf-8"?>
<p:sldLayout xmlns:a="http://schemas.openxmlformats.org/drawingml/2006/main" xmlns:r="http://schemas.openxmlformats.org/officeDocument/2006/relationships" xmlns:p="http://schemas.openxmlformats.org/presentationml/2006/main" matchingName="109_Quotation">
  <p:cSld name="109_Quotation">
    <p:spTree>
      <p:nvGrpSpPr>
        <p:cNvPr id="1" name="Shape 8505"/>
        <p:cNvGrpSpPr/>
        <p:nvPr/>
      </p:nvGrpSpPr>
      <p:grpSpPr>
        <a:xfrm>
          <a:off x="0" y="0"/>
          <a:ext cx="0" cy="0"/>
          <a:chOff x="0" y="0"/>
          <a:chExt cx="0" cy="0"/>
        </a:xfrm>
      </p:grpSpPr>
      <p:sp>
        <p:nvSpPr>
          <p:cNvPr id="8506" name="Google Shape;8506;p156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507" name="Google Shape;8507;p156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508" name="Google Shape;8508;p156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509" name="Google Shape;8509;p156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510" name="Google Shape;8510;p15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11" name="Google Shape;8511;p15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512" name="Google Shape;8512;p1565"/>
          <p:cNvGrpSpPr/>
          <p:nvPr/>
        </p:nvGrpSpPr>
        <p:grpSpPr>
          <a:xfrm>
            <a:off x="7191542" y="1"/>
            <a:ext cx="5000459" cy="1425992"/>
            <a:chOff x="7191542" y="1"/>
            <a:chExt cx="5000459" cy="1425992"/>
          </a:xfrm>
        </p:grpSpPr>
        <p:pic>
          <p:nvPicPr>
            <p:cNvPr id="8513" name="Google Shape;8513;p15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14" name="Google Shape;8514;p1565"/>
            <p:cNvGrpSpPr/>
            <p:nvPr/>
          </p:nvGrpSpPr>
          <p:grpSpPr>
            <a:xfrm>
              <a:off x="7191542" y="1"/>
              <a:ext cx="5000459" cy="1425992"/>
              <a:chOff x="7186272" y="0"/>
              <a:chExt cx="5005729" cy="1427495"/>
            </a:xfrm>
          </p:grpSpPr>
          <p:sp>
            <p:nvSpPr>
              <p:cNvPr id="8515" name="Google Shape;8515;p15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16" name="Google Shape;8516;p15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8517" name="Google Shape;8517;p156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93.xml><?xml version="1.0" encoding="utf-8"?>
<p:sldLayout xmlns:a="http://schemas.openxmlformats.org/drawingml/2006/main" xmlns:r="http://schemas.openxmlformats.org/officeDocument/2006/relationships" xmlns:p="http://schemas.openxmlformats.org/presentationml/2006/main" matchingName="Quotation">
  <p:cSld name="Quotation 46">
    <p:spTree>
      <p:nvGrpSpPr>
        <p:cNvPr id="1" name="Shape 8518"/>
        <p:cNvGrpSpPr/>
        <p:nvPr/>
      </p:nvGrpSpPr>
      <p:grpSpPr>
        <a:xfrm>
          <a:off x="0" y="0"/>
          <a:ext cx="0" cy="0"/>
          <a:chOff x="0" y="0"/>
          <a:chExt cx="0" cy="0"/>
        </a:xfrm>
      </p:grpSpPr>
      <p:sp>
        <p:nvSpPr>
          <p:cNvPr id="8519" name="Google Shape;8519;p156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520" name="Google Shape;8520;p156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521" name="Google Shape;8521;p156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522" name="Google Shape;8522;p156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523" name="Google Shape;8523;p15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24" name="Google Shape;8524;p15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525" name="Google Shape;8525;p1566"/>
          <p:cNvGrpSpPr/>
          <p:nvPr/>
        </p:nvGrpSpPr>
        <p:grpSpPr>
          <a:xfrm>
            <a:off x="7191542" y="1"/>
            <a:ext cx="5000459" cy="1425992"/>
            <a:chOff x="7191542" y="1"/>
            <a:chExt cx="5000459" cy="1425992"/>
          </a:xfrm>
        </p:grpSpPr>
        <p:pic>
          <p:nvPicPr>
            <p:cNvPr id="8526" name="Google Shape;8526;p15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27" name="Google Shape;8527;p1566"/>
            <p:cNvGrpSpPr/>
            <p:nvPr/>
          </p:nvGrpSpPr>
          <p:grpSpPr>
            <a:xfrm>
              <a:off x="7191542" y="1"/>
              <a:ext cx="5000459" cy="1425992"/>
              <a:chOff x="7186272" y="0"/>
              <a:chExt cx="5005729" cy="1427495"/>
            </a:xfrm>
          </p:grpSpPr>
          <p:sp>
            <p:nvSpPr>
              <p:cNvPr id="8528" name="Google Shape;8528;p15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29" name="Google Shape;8529;p15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8530" name="Google Shape;8530;p156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94.xml><?xml version="1.0" encoding="utf-8"?>
<p:sldLayout xmlns:a="http://schemas.openxmlformats.org/drawingml/2006/main" xmlns:r="http://schemas.openxmlformats.org/officeDocument/2006/relationships" xmlns:p="http://schemas.openxmlformats.org/presentationml/2006/main" matchingName="Quotation">
  <p:cSld name="Quotation 47">
    <p:spTree>
      <p:nvGrpSpPr>
        <p:cNvPr id="1" name="Shape 8531"/>
        <p:cNvGrpSpPr/>
        <p:nvPr/>
      </p:nvGrpSpPr>
      <p:grpSpPr>
        <a:xfrm>
          <a:off x="0" y="0"/>
          <a:ext cx="0" cy="0"/>
          <a:chOff x="0" y="0"/>
          <a:chExt cx="0" cy="0"/>
        </a:xfrm>
      </p:grpSpPr>
      <p:sp>
        <p:nvSpPr>
          <p:cNvPr id="8532" name="Google Shape;8532;p156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533" name="Google Shape;8533;p156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534" name="Google Shape;8534;p156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535" name="Google Shape;8535;p156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536" name="Google Shape;8536;p156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37" name="Google Shape;8537;p156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538" name="Google Shape;8538;p1567"/>
          <p:cNvGrpSpPr/>
          <p:nvPr/>
        </p:nvGrpSpPr>
        <p:grpSpPr>
          <a:xfrm>
            <a:off x="7191542" y="1"/>
            <a:ext cx="5000459" cy="1425992"/>
            <a:chOff x="7191542" y="1"/>
            <a:chExt cx="5000459" cy="1425992"/>
          </a:xfrm>
        </p:grpSpPr>
        <p:pic>
          <p:nvPicPr>
            <p:cNvPr id="8539" name="Google Shape;8539;p156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40" name="Google Shape;8540;p1567"/>
            <p:cNvGrpSpPr/>
            <p:nvPr/>
          </p:nvGrpSpPr>
          <p:grpSpPr>
            <a:xfrm>
              <a:off x="7191542" y="1"/>
              <a:ext cx="5000459" cy="1425992"/>
              <a:chOff x="7186272" y="0"/>
              <a:chExt cx="5005729" cy="1427495"/>
            </a:xfrm>
          </p:grpSpPr>
          <p:sp>
            <p:nvSpPr>
              <p:cNvPr id="8541" name="Google Shape;8541;p156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42" name="Google Shape;8542;p156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8543" name="Google Shape;8543;p156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95.xml><?xml version="1.0" encoding="utf-8"?>
<p:sldLayout xmlns:a="http://schemas.openxmlformats.org/drawingml/2006/main" xmlns:r="http://schemas.openxmlformats.org/officeDocument/2006/relationships" xmlns:p="http://schemas.openxmlformats.org/presentationml/2006/main" matchingName="Quotation">
  <p:cSld name="Quotation 48">
    <p:spTree>
      <p:nvGrpSpPr>
        <p:cNvPr id="1" name="Shape 8544"/>
        <p:cNvGrpSpPr/>
        <p:nvPr/>
      </p:nvGrpSpPr>
      <p:grpSpPr>
        <a:xfrm>
          <a:off x="0" y="0"/>
          <a:ext cx="0" cy="0"/>
          <a:chOff x="0" y="0"/>
          <a:chExt cx="0" cy="0"/>
        </a:xfrm>
      </p:grpSpPr>
      <p:sp>
        <p:nvSpPr>
          <p:cNvPr id="8545" name="Google Shape;8545;p156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546" name="Google Shape;8546;p156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547" name="Google Shape;8547;p156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548" name="Google Shape;8548;p156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549" name="Google Shape;8549;p15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50" name="Google Shape;8550;p15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551" name="Google Shape;8551;p1568"/>
          <p:cNvGrpSpPr/>
          <p:nvPr/>
        </p:nvGrpSpPr>
        <p:grpSpPr>
          <a:xfrm>
            <a:off x="7191542" y="1"/>
            <a:ext cx="5000459" cy="1425992"/>
            <a:chOff x="7191542" y="1"/>
            <a:chExt cx="5000459" cy="1425992"/>
          </a:xfrm>
        </p:grpSpPr>
        <p:pic>
          <p:nvPicPr>
            <p:cNvPr id="8552" name="Google Shape;8552;p15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53" name="Google Shape;8553;p1568"/>
            <p:cNvGrpSpPr/>
            <p:nvPr/>
          </p:nvGrpSpPr>
          <p:grpSpPr>
            <a:xfrm>
              <a:off x="7191542" y="1"/>
              <a:ext cx="5000459" cy="1425992"/>
              <a:chOff x="7186272" y="0"/>
              <a:chExt cx="5005729" cy="1427495"/>
            </a:xfrm>
          </p:grpSpPr>
          <p:sp>
            <p:nvSpPr>
              <p:cNvPr id="8554" name="Google Shape;8554;p15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55" name="Google Shape;8555;p15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8556" name="Google Shape;8556;p156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96.xml><?xml version="1.0" encoding="utf-8"?>
<p:sldLayout xmlns:a="http://schemas.openxmlformats.org/drawingml/2006/main" xmlns:r="http://schemas.openxmlformats.org/officeDocument/2006/relationships" xmlns:p="http://schemas.openxmlformats.org/presentationml/2006/main" matchingName="Quotation">
  <p:cSld name="Quotation 49">
    <p:spTree>
      <p:nvGrpSpPr>
        <p:cNvPr id="1" name="Shape 8557"/>
        <p:cNvGrpSpPr/>
        <p:nvPr/>
      </p:nvGrpSpPr>
      <p:grpSpPr>
        <a:xfrm>
          <a:off x="0" y="0"/>
          <a:ext cx="0" cy="0"/>
          <a:chOff x="0" y="0"/>
          <a:chExt cx="0" cy="0"/>
        </a:xfrm>
      </p:grpSpPr>
      <p:sp>
        <p:nvSpPr>
          <p:cNvPr id="8558" name="Google Shape;8558;p156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559" name="Google Shape;8559;p156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560" name="Google Shape;8560;p156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561" name="Google Shape;8561;p156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562" name="Google Shape;8562;p156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63" name="Google Shape;8563;p156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564" name="Google Shape;8564;p1569"/>
          <p:cNvGrpSpPr/>
          <p:nvPr/>
        </p:nvGrpSpPr>
        <p:grpSpPr>
          <a:xfrm>
            <a:off x="7191542" y="1"/>
            <a:ext cx="5000459" cy="1425992"/>
            <a:chOff x="7191542" y="1"/>
            <a:chExt cx="5000459" cy="1425992"/>
          </a:xfrm>
        </p:grpSpPr>
        <p:pic>
          <p:nvPicPr>
            <p:cNvPr id="8565" name="Google Shape;8565;p156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66" name="Google Shape;8566;p1569"/>
            <p:cNvGrpSpPr/>
            <p:nvPr/>
          </p:nvGrpSpPr>
          <p:grpSpPr>
            <a:xfrm>
              <a:off x="7191542" y="1"/>
              <a:ext cx="5000459" cy="1425992"/>
              <a:chOff x="7186272" y="0"/>
              <a:chExt cx="5005729" cy="1427495"/>
            </a:xfrm>
          </p:grpSpPr>
          <p:sp>
            <p:nvSpPr>
              <p:cNvPr id="8567" name="Google Shape;8567;p156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68" name="Google Shape;8568;p156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8569" name="Google Shape;8569;p156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597.xml><?xml version="1.0" encoding="utf-8"?>
<p:sldLayout xmlns:a="http://schemas.openxmlformats.org/drawingml/2006/main" xmlns:r="http://schemas.openxmlformats.org/officeDocument/2006/relationships" xmlns:p="http://schemas.openxmlformats.org/presentationml/2006/main" matchingName="Title and Content">
  <p:cSld name="Title and Content 21">
    <p:spTree>
      <p:nvGrpSpPr>
        <p:cNvPr id="1" name="Shape 8570"/>
        <p:cNvGrpSpPr/>
        <p:nvPr/>
      </p:nvGrpSpPr>
      <p:grpSpPr>
        <a:xfrm>
          <a:off x="0" y="0"/>
          <a:ext cx="0" cy="0"/>
          <a:chOff x="0" y="0"/>
          <a:chExt cx="0" cy="0"/>
        </a:xfrm>
      </p:grpSpPr>
      <p:grpSp>
        <p:nvGrpSpPr>
          <p:cNvPr id="8571" name="Google Shape;8571;p1570"/>
          <p:cNvGrpSpPr/>
          <p:nvPr/>
        </p:nvGrpSpPr>
        <p:grpSpPr>
          <a:xfrm>
            <a:off x="7191542" y="1"/>
            <a:ext cx="5000459" cy="1425992"/>
            <a:chOff x="7191542" y="1"/>
            <a:chExt cx="5000459" cy="1425992"/>
          </a:xfrm>
        </p:grpSpPr>
        <p:pic>
          <p:nvPicPr>
            <p:cNvPr id="8572" name="Google Shape;8572;p157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73" name="Google Shape;8573;p1570"/>
            <p:cNvGrpSpPr/>
            <p:nvPr/>
          </p:nvGrpSpPr>
          <p:grpSpPr>
            <a:xfrm>
              <a:off x="7191542" y="1"/>
              <a:ext cx="5000459" cy="1425992"/>
              <a:chOff x="7186272" y="0"/>
              <a:chExt cx="5005729" cy="1427495"/>
            </a:xfrm>
          </p:grpSpPr>
          <p:sp>
            <p:nvSpPr>
              <p:cNvPr id="8574" name="Google Shape;8574;p157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75" name="Google Shape;8575;p157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8576" name="Google Shape;8576;p157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577" name="Google Shape;8577;p1570"/>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578" name="Google Shape;8578;p157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579" name="Google Shape;8579;p157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80" name="Google Shape;8580;p157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98.xml><?xml version="1.0" encoding="utf-8"?>
<p:sldLayout xmlns:a="http://schemas.openxmlformats.org/drawingml/2006/main" xmlns:r="http://schemas.openxmlformats.org/officeDocument/2006/relationships" xmlns:p="http://schemas.openxmlformats.org/presentationml/2006/main" matchingName="Two Content">
  <p:cSld name="Two Content 20">
    <p:spTree>
      <p:nvGrpSpPr>
        <p:cNvPr id="1" name="Shape 8581"/>
        <p:cNvGrpSpPr/>
        <p:nvPr/>
      </p:nvGrpSpPr>
      <p:grpSpPr>
        <a:xfrm>
          <a:off x="0" y="0"/>
          <a:ext cx="0" cy="0"/>
          <a:chOff x="0" y="0"/>
          <a:chExt cx="0" cy="0"/>
        </a:xfrm>
      </p:grpSpPr>
      <p:sp>
        <p:nvSpPr>
          <p:cNvPr id="8582" name="Google Shape;8582;p157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583" name="Google Shape;8583;p1571"/>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8584" name="Google Shape;8584;p1571"/>
          <p:cNvGrpSpPr/>
          <p:nvPr/>
        </p:nvGrpSpPr>
        <p:grpSpPr>
          <a:xfrm>
            <a:off x="7191542" y="1"/>
            <a:ext cx="5000459" cy="1425992"/>
            <a:chOff x="7191542" y="1"/>
            <a:chExt cx="5000459" cy="1425992"/>
          </a:xfrm>
        </p:grpSpPr>
        <p:pic>
          <p:nvPicPr>
            <p:cNvPr id="8585" name="Google Shape;8585;p15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86" name="Google Shape;8586;p1571"/>
            <p:cNvGrpSpPr/>
            <p:nvPr/>
          </p:nvGrpSpPr>
          <p:grpSpPr>
            <a:xfrm>
              <a:off x="7191542" y="1"/>
              <a:ext cx="5000459" cy="1425992"/>
              <a:chOff x="7186272" y="0"/>
              <a:chExt cx="5005729" cy="1427495"/>
            </a:xfrm>
          </p:grpSpPr>
          <p:sp>
            <p:nvSpPr>
              <p:cNvPr id="8587" name="Google Shape;8587;p15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88" name="Google Shape;8588;p15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8589" name="Google Shape;8589;p1571"/>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590" name="Google Shape;8590;p1571"/>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591" name="Google Shape;8591;p15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92" name="Google Shape;8592;p15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599.xml><?xml version="1.0" encoding="utf-8"?>
<p:sldLayout xmlns:a="http://schemas.openxmlformats.org/drawingml/2006/main" xmlns:r="http://schemas.openxmlformats.org/officeDocument/2006/relationships" xmlns:p="http://schemas.openxmlformats.org/presentationml/2006/main" matchingName="Comparison">
  <p:cSld name="Comparison 40">
    <p:spTree>
      <p:nvGrpSpPr>
        <p:cNvPr id="1" name="Shape 8593"/>
        <p:cNvGrpSpPr/>
        <p:nvPr/>
      </p:nvGrpSpPr>
      <p:grpSpPr>
        <a:xfrm>
          <a:off x="0" y="0"/>
          <a:ext cx="0" cy="0"/>
          <a:chOff x="0" y="0"/>
          <a:chExt cx="0" cy="0"/>
        </a:xfrm>
      </p:grpSpPr>
      <p:grpSp>
        <p:nvGrpSpPr>
          <p:cNvPr id="8594" name="Google Shape;8594;p1572"/>
          <p:cNvGrpSpPr/>
          <p:nvPr/>
        </p:nvGrpSpPr>
        <p:grpSpPr>
          <a:xfrm>
            <a:off x="7191542" y="1"/>
            <a:ext cx="5000459" cy="1425992"/>
            <a:chOff x="7191542" y="1"/>
            <a:chExt cx="5000459" cy="1425992"/>
          </a:xfrm>
        </p:grpSpPr>
        <p:pic>
          <p:nvPicPr>
            <p:cNvPr id="8595" name="Google Shape;8595;p15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96" name="Google Shape;8596;p1572"/>
            <p:cNvGrpSpPr/>
            <p:nvPr/>
          </p:nvGrpSpPr>
          <p:grpSpPr>
            <a:xfrm>
              <a:off x="7191542" y="1"/>
              <a:ext cx="5000459" cy="1425992"/>
              <a:chOff x="7186272" y="0"/>
              <a:chExt cx="5005729" cy="1427495"/>
            </a:xfrm>
          </p:grpSpPr>
          <p:sp>
            <p:nvSpPr>
              <p:cNvPr id="8597" name="Google Shape;8597;p15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598" name="Google Shape;8598;p15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8599" name="Google Shape;8599;p157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00" name="Google Shape;8600;p1572"/>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601" name="Google Shape;8601;p1572"/>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602" name="Google Shape;8602;p157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603" name="Google Shape;8603;p157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604" name="Google Shape;8604;p157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605" name="Google Shape;8605;p15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606" name="Google Shape;8606;p157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Divider">
  <p:cSld name="Divider 2">
    <p:spTree>
      <p:nvGrpSpPr>
        <p:cNvPr id="1" name="Shape 9177"/>
        <p:cNvGrpSpPr/>
        <p:nvPr/>
      </p:nvGrpSpPr>
      <p:grpSpPr>
        <a:xfrm>
          <a:off x="0" y="0"/>
          <a:ext cx="0" cy="0"/>
          <a:chOff x="0" y="0"/>
          <a:chExt cx="0" cy="0"/>
        </a:xfrm>
      </p:grpSpPr>
      <p:grpSp>
        <p:nvGrpSpPr>
          <p:cNvPr id="9178" name="Google Shape;9178;p33"/>
          <p:cNvGrpSpPr/>
          <p:nvPr/>
        </p:nvGrpSpPr>
        <p:grpSpPr>
          <a:xfrm>
            <a:off x="0" y="5020347"/>
            <a:ext cx="12192000" cy="1837653"/>
            <a:chOff x="0" y="5020347"/>
            <a:chExt cx="12192000" cy="1837653"/>
          </a:xfrm>
        </p:grpSpPr>
        <p:sp>
          <p:nvSpPr>
            <p:cNvPr id="9179" name="Google Shape;9179;p33"/>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80" name="Google Shape;9180;p3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81" name="Google Shape;9181;p33"/>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182" name="Google Shape;9182;p3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183" name="Google Shape;9183;p33"/>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84" name="Google Shape;9184;p33"/>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matchingName="End">
  <p:cSld name="End 12">
    <p:spTree>
      <p:nvGrpSpPr>
        <p:cNvPr id="1" name="Shape 11527"/>
        <p:cNvGrpSpPr/>
        <p:nvPr/>
      </p:nvGrpSpPr>
      <p:grpSpPr>
        <a:xfrm>
          <a:off x="0" y="0"/>
          <a:ext cx="0" cy="0"/>
          <a:chOff x="0" y="0"/>
          <a:chExt cx="0" cy="0"/>
        </a:xfrm>
      </p:grpSpPr>
      <p:grpSp>
        <p:nvGrpSpPr>
          <p:cNvPr id="11528" name="Google Shape;11528;p1564"/>
          <p:cNvGrpSpPr/>
          <p:nvPr/>
        </p:nvGrpSpPr>
        <p:grpSpPr>
          <a:xfrm>
            <a:off x="0" y="0"/>
            <a:ext cx="12192000" cy="2148830"/>
            <a:chOff x="0" y="0"/>
            <a:chExt cx="12192000" cy="2148830"/>
          </a:xfrm>
        </p:grpSpPr>
        <p:sp>
          <p:nvSpPr>
            <p:cNvPr id="11529" name="Google Shape;11529;p1564"/>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530" name="Google Shape;11530;p1564"/>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1531" name="Google Shape;11531;p1564"/>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532" name="Google Shape;11532;p1564"/>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533" name="Google Shape;11533;p1564"/>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1534" name="Google Shape;11534;p1564"/>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1535" name="Google Shape;11535;p1564"/>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600.xml><?xml version="1.0" encoding="utf-8"?>
<p:sldLayout xmlns:a="http://schemas.openxmlformats.org/drawingml/2006/main" xmlns:r="http://schemas.openxmlformats.org/officeDocument/2006/relationships" xmlns:p="http://schemas.openxmlformats.org/presentationml/2006/main" matchingName="Title Only">
  <p:cSld name="Title Only 19">
    <p:spTree>
      <p:nvGrpSpPr>
        <p:cNvPr id="1" name="Shape 8607"/>
        <p:cNvGrpSpPr/>
        <p:nvPr/>
      </p:nvGrpSpPr>
      <p:grpSpPr>
        <a:xfrm>
          <a:off x="0" y="0"/>
          <a:ext cx="0" cy="0"/>
          <a:chOff x="0" y="0"/>
          <a:chExt cx="0" cy="0"/>
        </a:xfrm>
      </p:grpSpPr>
      <p:grpSp>
        <p:nvGrpSpPr>
          <p:cNvPr id="8608" name="Google Shape;8608;p1573"/>
          <p:cNvGrpSpPr/>
          <p:nvPr/>
        </p:nvGrpSpPr>
        <p:grpSpPr>
          <a:xfrm>
            <a:off x="7191542" y="1"/>
            <a:ext cx="5000459" cy="1425992"/>
            <a:chOff x="7191542" y="1"/>
            <a:chExt cx="5000459" cy="1425992"/>
          </a:xfrm>
        </p:grpSpPr>
        <p:pic>
          <p:nvPicPr>
            <p:cNvPr id="8609" name="Google Shape;8609;p157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610" name="Google Shape;8610;p1573"/>
            <p:cNvGrpSpPr/>
            <p:nvPr/>
          </p:nvGrpSpPr>
          <p:grpSpPr>
            <a:xfrm>
              <a:off x="7191542" y="1"/>
              <a:ext cx="5000459" cy="1425992"/>
              <a:chOff x="7186272" y="0"/>
              <a:chExt cx="5005729" cy="1427495"/>
            </a:xfrm>
          </p:grpSpPr>
          <p:sp>
            <p:nvSpPr>
              <p:cNvPr id="8611" name="Google Shape;8611;p157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12" name="Google Shape;8612;p157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
        <p:nvSpPr>
          <p:cNvPr id="8613" name="Google Shape;8613;p157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14" name="Google Shape;8614;p157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615" name="Google Shape;8615;p157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616" name="Google Shape;8616;p157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601.xml><?xml version="1.0" encoding="utf-8"?>
<p:sldLayout xmlns:a="http://schemas.openxmlformats.org/drawingml/2006/main" xmlns:r="http://schemas.openxmlformats.org/officeDocument/2006/relationships" xmlns:p="http://schemas.openxmlformats.org/presentationml/2006/main" matchingName="29_End">
  <p:cSld name="29_End">
    <p:spTree>
      <p:nvGrpSpPr>
        <p:cNvPr id="1" name="Shape 8617"/>
        <p:cNvGrpSpPr/>
        <p:nvPr/>
      </p:nvGrpSpPr>
      <p:grpSpPr>
        <a:xfrm>
          <a:off x="0" y="0"/>
          <a:ext cx="0" cy="0"/>
          <a:chOff x="0" y="0"/>
          <a:chExt cx="0" cy="0"/>
        </a:xfrm>
      </p:grpSpPr>
      <p:grpSp>
        <p:nvGrpSpPr>
          <p:cNvPr id="8618" name="Google Shape;8618;p1574"/>
          <p:cNvGrpSpPr/>
          <p:nvPr/>
        </p:nvGrpSpPr>
        <p:grpSpPr>
          <a:xfrm>
            <a:off x="0" y="0"/>
            <a:ext cx="12192000" cy="2148830"/>
            <a:chOff x="0" y="0"/>
            <a:chExt cx="12192000" cy="2148830"/>
          </a:xfrm>
        </p:grpSpPr>
        <p:sp>
          <p:nvSpPr>
            <p:cNvPr id="8619" name="Google Shape;8619;p1574"/>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20" name="Google Shape;8620;p1574"/>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sp>
        <p:nvSpPr>
          <p:cNvPr id="8621" name="Google Shape;8621;p1574"/>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622" name="Google Shape;8622;p1574"/>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623" name="Google Shape;8623;p1574"/>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8624" name="Google Shape;8624;p1574"/>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8625" name="Google Shape;8625;p1574"/>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602.xml><?xml version="1.0" encoding="utf-8"?>
<p:sldLayout xmlns:a="http://schemas.openxmlformats.org/drawingml/2006/main" xmlns:r="http://schemas.openxmlformats.org/officeDocument/2006/relationships" xmlns:p="http://schemas.openxmlformats.org/presentationml/2006/main" matchingName="Blank">
  <p:cSld name="Blank 19">
    <p:spTree>
      <p:nvGrpSpPr>
        <p:cNvPr id="1" name="Shape 8626"/>
        <p:cNvGrpSpPr/>
        <p:nvPr/>
      </p:nvGrpSpPr>
      <p:grpSpPr>
        <a:xfrm>
          <a:off x="0" y="0"/>
          <a:ext cx="0" cy="0"/>
          <a:chOff x="0" y="0"/>
          <a:chExt cx="0" cy="0"/>
        </a:xfrm>
      </p:grpSpPr>
      <p:sp>
        <p:nvSpPr>
          <p:cNvPr id="8627" name="Google Shape;8627;p157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628" name="Google Shape;8628;p157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629" name="Google Shape;8629;p157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630" name="Google Shape;8630;p1575"/>
          <p:cNvGrpSpPr/>
          <p:nvPr/>
        </p:nvGrpSpPr>
        <p:grpSpPr>
          <a:xfrm>
            <a:off x="7191542" y="1"/>
            <a:ext cx="5000459" cy="1425992"/>
            <a:chOff x="7191542" y="1"/>
            <a:chExt cx="5000459" cy="1425992"/>
          </a:xfrm>
        </p:grpSpPr>
        <p:pic>
          <p:nvPicPr>
            <p:cNvPr id="8631" name="Google Shape;8631;p157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632" name="Google Shape;8632;p1575"/>
            <p:cNvGrpSpPr/>
            <p:nvPr/>
          </p:nvGrpSpPr>
          <p:grpSpPr>
            <a:xfrm>
              <a:off x="7191542" y="1"/>
              <a:ext cx="5000459" cy="1425992"/>
              <a:chOff x="7186272" y="0"/>
              <a:chExt cx="5005729" cy="1427495"/>
            </a:xfrm>
          </p:grpSpPr>
          <p:sp>
            <p:nvSpPr>
              <p:cNvPr id="8633" name="Google Shape;8633;p157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634" name="Google Shape;8634;p157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spTree>
  </p:cSld>
  <p:clrMapOvr>
    <a:masterClrMapping/>
  </p:clrMapOvr>
</p:sldLayout>
</file>

<file path=ppt/slideLayouts/slideLayout2603.xml><?xml version="1.0" encoding="utf-8"?>
<p:sldLayout xmlns:a="http://schemas.openxmlformats.org/drawingml/2006/main" xmlns:r="http://schemas.openxmlformats.org/officeDocument/2006/relationships" xmlns:p="http://schemas.openxmlformats.org/presentationml/2006/main" matchingName="Two Content">
  <p:cSld name="Two Content 21">
    <p:spTree>
      <p:nvGrpSpPr>
        <p:cNvPr id="1" name="Shape 8635"/>
        <p:cNvGrpSpPr/>
        <p:nvPr/>
      </p:nvGrpSpPr>
      <p:grpSpPr>
        <a:xfrm>
          <a:off x="0" y="0"/>
          <a:ext cx="0" cy="0"/>
          <a:chOff x="0" y="0"/>
          <a:chExt cx="0" cy="0"/>
        </a:xfrm>
      </p:grpSpPr>
      <p:sp>
        <p:nvSpPr>
          <p:cNvPr id="8636" name="Google Shape;8636;p157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37" name="Google Shape;8637;p1576"/>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8638" name="Google Shape;8638;p1576"/>
          <p:cNvGrpSpPr/>
          <p:nvPr/>
        </p:nvGrpSpPr>
        <p:grpSpPr>
          <a:xfrm>
            <a:off x="7191542" y="1"/>
            <a:ext cx="5000459" cy="1425992"/>
            <a:chOff x="7191542" y="1"/>
            <a:chExt cx="5000459" cy="1425992"/>
          </a:xfrm>
        </p:grpSpPr>
        <p:pic>
          <p:nvPicPr>
            <p:cNvPr id="8639" name="Google Shape;8639;p157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640" name="Google Shape;8640;p1576"/>
            <p:cNvGrpSpPr/>
            <p:nvPr/>
          </p:nvGrpSpPr>
          <p:grpSpPr>
            <a:xfrm>
              <a:off x="7191542" y="1"/>
              <a:ext cx="5000459" cy="1425992"/>
              <a:chOff x="7186272" y="0"/>
              <a:chExt cx="5005729" cy="1427495"/>
            </a:xfrm>
          </p:grpSpPr>
          <p:sp>
            <p:nvSpPr>
              <p:cNvPr id="8641" name="Google Shape;8641;p157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642" name="Google Shape;8642;p157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643" name="Google Shape;8643;p1576"/>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644" name="Google Shape;8644;p1576"/>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645" name="Google Shape;8645;p157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646" name="Google Shape;8646;p157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604.xml><?xml version="1.0" encoding="utf-8"?>
<p:sldLayout xmlns:a="http://schemas.openxmlformats.org/drawingml/2006/main" xmlns:r="http://schemas.openxmlformats.org/officeDocument/2006/relationships" xmlns:p="http://schemas.openxmlformats.org/presentationml/2006/main" matchingName="Custom Layout 2">
  <p:cSld name="Custom Layout 2">
    <p:spTree>
      <p:nvGrpSpPr>
        <p:cNvPr id="1" name="Shape 8647"/>
        <p:cNvGrpSpPr/>
        <p:nvPr/>
      </p:nvGrpSpPr>
      <p:grpSpPr>
        <a:xfrm>
          <a:off x="0" y="0"/>
          <a:ext cx="0" cy="0"/>
          <a:chOff x="0" y="0"/>
          <a:chExt cx="0" cy="0"/>
        </a:xfrm>
      </p:grpSpPr>
      <p:sp>
        <p:nvSpPr>
          <p:cNvPr id="8648" name="Google Shape;8648;p1577"/>
          <p:cNvSpPr/>
          <p:nvPr/>
        </p:nvSpPr>
        <p:spPr>
          <a:xfrm>
            <a:off x="0" y="-9600"/>
            <a:ext cx="304800" cy="6877200"/>
          </a:xfrm>
          <a:prstGeom prst="rect">
            <a:avLst/>
          </a:prstGeom>
          <a:solidFill>
            <a:srgbClr val="00ACC5"/>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rgbClr val="000000"/>
              </a:solidFill>
              <a:latin typeface="Arial"/>
              <a:ea typeface="Arial"/>
              <a:cs typeface="Arial"/>
              <a:sym typeface="Arial"/>
            </a:endParaRPr>
          </a:p>
        </p:txBody>
      </p:sp>
    </p:spTree>
  </p:cSld>
  <p:clrMapOvr>
    <a:masterClrMapping/>
  </p:clrMapOvr>
</p:sldLayout>
</file>

<file path=ppt/slideLayouts/slideLayout2605.xml><?xml version="1.0" encoding="utf-8"?>
<p:sldLayout xmlns:a="http://schemas.openxmlformats.org/drawingml/2006/main" xmlns:r="http://schemas.openxmlformats.org/officeDocument/2006/relationships" xmlns:p="http://schemas.openxmlformats.org/presentationml/2006/main" matchingName="Bulleted List">
  <p:cSld name="Bulleted List">
    <p:spTree>
      <p:nvGrpSpPr>
        <p:cNvPr id="1" name="Shape 8649"/>
        <p:cNvGrpSpPr/>
        <p:nvPr/>
      </p:nvGrpSpPr>
      <p:grpSpPr>
        <a:xfrm>
          <a:off x="0" y="0"/>
          <a:ext cx="0" cy="0"/>
          <a:chOff x="0" y="0"/>
          <a:chExt cx="0" cy="0"/>
        </a:xfrm>
      </p:grpSpPr>
      <p:sp>
        <p:nvSpPr>
          <p:cNvPr id="8650" name="Google Shape;8650;p157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8651" name="Google Shape;8651;p1578"/>
          <p:cNvSpPr/>
          <p:nvPr/>
        </p:nvSpPr>
        <p:spPr>
          <a:xfrm>
            <a:off x="-4653" y="0"/>
            <a:ext cx="12192000" cy="1124679"/>
          </a:xfrm>
          <a:prstGeom prst="rect">
            <a:avLst/>
          </a:pr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652" name="Google Shape;8652;p1578"/>
          <p:cNvSpPr txBox="1">
            <a:spLocks noGrp="1"/>
          </p:cNvSpPr>
          <p:nvPr>
            <p:ph type="title"/>
          </p:nvPr>
        </p:nvSpPr>
        <p:spPr>
          <a:xfrm>
            <a:off x="387927" y="152400"/>
            <a:ext cx="11651673" cy="972280"/>
          </a:xfrm>
          <a:prstGeom prst="rect">
            <a:avLst/>
          </a:prstGeom>
          <a:noFill/>
          <a:ln>
            <a:noFill/>
          </a:ln>
        </p:spPr>
        <p:txBody>
          <a:bodyPr spcFirstLastPara="1" wrap="square" lIns="0" tIns="0" rIns="0" bIns="0" anchor="ctr" anchorCtr="0">
            <a:noAutofit/>
          </a:bodyPr>
          <a:lstStyle>
            <a:lvl1pPr lvl="0" algn="l">
              <a:lnSpc>
                <a:spcPct val="100000"/>
              </a:lnSpc>
              <a:spcBef>
                <a:spcPts val="0"/>
              </a:spcBef>
              <a:spcAft>
                <a:spcPts val="0"/>
              </a:spcAft>
              <a:buClr>
                <a:schemeClr val="lt1"/>
              </a:buClr>
              <a:buSzPts val="3600"/>
              <a:buFont typeface="Calibri"/>
              <a:buNone/>
              <a:defRPr>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53" name="Google Shape;8653;p1578"/>
          <p:cNvSpPr txBox="1">
            <a:spLocks noGrp="1"/>
          </p:cNvSpPr>
          <p:nvPr>
            <p:ph type="body" idx="1"/>
          </p:nvPr>
        </p:nvSpPr>
        <p:spPr>
          <a:xfrm>
            <a:off x="3121126" y="1914717"/>
            <a:ext cx="5940441" cy="3468772"/>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Font typeface="Arial"/>
              <a:buChar char="•"/>
              <a:defRPr>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606.xml><?xml version="1.0" encoding="utf-8"?>
<p:sldLayout xmlns:a="http://schemas.openxmlformats.org/drawingml/2006/main" xmlns:r="http://schemas.openxmlformats.org/officeDocument/2006/relationships" xmlns:p="http://schemas.openxmlformats.org/presentationml/2006/main" matchingName="Two Content">
  <p:cSld name="Two Content 22">
    <p:spTree>
      <p:nvGrpSpPr>
        <p:cNvPr id="1" name="Shape 8654"/>
        <p:cNvGrpSpPr/>
        <p:nvPr/>
      </p:nvGrpSpPr>
      <p:grpSpPr>
        <a:xfrm>
          <a:off x="0" y="0"/>
          <a:ext cx="0" cy="0"/>
          <a:chOff x="0" y="0"/>
          <a:chExt cx="0" cy="0"/>
        </a:xfrm>
      </p:grpSpPr>
      <p:sp>
        <p:nvSpPr>
          <p:cNvPr id="8655" name="Google Shape;8655;p157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56" name="Google Shape;8656;p157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8657" name="Google Shape;8657;p1579"/>
          <p:cNvGrpSpPr/>
          <p:nvPr/>
        </p:nvGrpSpPr>
        <p:grpSpPr>
          <a:xfrm>
            <a:off x="7191542" y="1"/>
            <a:ext cx="5000459" cy="1425992"/>
            <a:chOff x="7191542" y="1"/>
            <a:chExt cx="5000459" cy="1425992"/>
          </a:xfrm>
        </p:grpSpPr>
        <p:pic>
          <p:nvPicPr>
            <p:cNvPr id="8658" name="Google Shape;8658;p157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659" name="Google Shape;8659;p1579"/>
            <p:cNvGrpSpPr/>
            <p:nvPr/>
          </p:nvGrpSpPr>
          <p:grpSpPr>
            <a:xfrm>
              <a:off x="7191542" y="1"/>
              <a:ext cx="5000459" cy="1425992"/>
              <a:chOff x="7186272" y="0"/>
              <a:chExt cx="5005729" cy="1427495"/>
            </a:xfrm>
          </p:grpSpPr>
          <p:sp>
            <p:nvSpPr>
              <p:cNvPr id="8660" name="Google Shape;8660;p157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661" name="Google Shape;8661;p157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662" name="Google Shape;8662;p157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663" name="Google Shape;8663;p157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664" name="Google Shape;8664;p157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665" name="Google Shape;8665;p157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607.xml><?xml version="1.0" encoding="utf-8"?>
<p:sldLayout xmlns:a="http://schemas.openxmlformats.org/drawingml/2006/main" xmlns:r="http://schemas.openxmlformats.org/officeDocument/2006/relationships" xmlns:p="http://schemas.openxmlformats.org/presentationml/2006/main" matchingName="1_1-Line Title (Blank, Logo Top)">
  <p:cSld name="1_1-Line Title (Blank, Logo Top) 3">
    <p:spTree>
      <p:nvGrpSpPr>
        <p:cNvPr id="1" name="Shape 8666"/>
        <p:cNvGrpSpPr/>
        <p:nvPr/>
      </p:nvGrpSpPr>
      <p:grpSpPr>
        <a:xfrm>
          <a:off x="0" y="0"/>
          <a:ext cx="0" cy="0"/>
          <a:chOff x="0" y="0"/>
          <a:chExt cx="0" cy="0"/>
        </a:xfrm>
      </p:grpSpPr>
      <p:cxnSp>
        <p:nvCxnSpPr>
          <p:cNvPr id="8667" name="Google Shape;8667;p1580"/>
          <p:cNvCxnSpPr/>
          <p:nvPr/>
        </p:nvCxnSpPr>
        <p:spPr>
          <a:xfrm>
            <a:off x="2" y="1129976"/>
            <a:ext cx="10289308" cy="0"/>
          </a:xfrm>
          <a:prstGeom prst="straightConnector1">
            <a:avLst/>
          </a:prstGeom>
          <a:noFill/>
          <a:ln w="12700" cap="flat" cmpd="sng">
            <a:solidFill>
              <a:srgbClr val="C9C9C9"/>
            </a:solidFill>
            <a:prstDash val="solid"/>
            <a:miter lim="800000"/>
            <a:headEnd type="none" w="sm" len="sm"/>
            <a:tailEnd type="oval" w="med" len="med"/>
          </a:ln>
        </p:spPr>
      </p:cxnSp>
      <p:sp>
        <p:nvSpPr>
          <p:cNvPr id="8668" name="Google Shape;8668;p1580"/>
          <p:cNvSpPr txBox="1">
            <a:spLocks noGrp="1"/>
          </p:cNvSpPr>
          <p:nvPr>
            <p:ph type="body" idx="1"/>
          </p:nvPr>
        </p:nvSpPr>
        <p:spPr>
          <a:xfrm>
            <a:off x="700620" y="533969"/>
            <a:ext cx="8867787" cy="488537"/>
          </a:xfrm>
          <a:prstGeom prst="rect">
            <a:avLst/>
          </a:prstGeom>
          <a:noFill/>
          <a:ln>
            <a:noFill/>
          </a:ln>
        </p:spPr>
        <p:txBody>
          <a:bodyPr spcFirstLastPara="1" wrap="square" lIns="91425" tIns="45700" rIns="91425" bIns="45700" anchor="ctr" anchorCtr="0">
            <a:noAutofit/>
          </a:bodyPr>
          <a:lstStyle>
            <a:lvl1pPr marL="457200" lvl="0" indent="-228600" algn="l">
              <a:lnSpc>
                <a:spcPct val="100000"/>
              </a:lnSpc>
              <a:spcBef>
                <a:spcPts val="1000"/>
              </a:spcBef>
              <a:spcAft>
                <a:spcPts val="0"/>
              </a:spcAft>
              <a:buSzPts val="2400"/>
              <a:buNone/>
              <a:defRPr b="1">
                <a:solidFill>
                  <a:srgbClr val="8C2347"/>
                </a:solidFill>
              </a:defRPr>
            </a:lvl1pPr>
            <a:lvl2pPr marL="914400" lvl="1" indent="-228600" algn="l">
              <a:lnSpc>
                <a:spcPct val="100000"/>
              </a:lnSpc>
              <a:spcBef>
                <a:spcPts val="1000"/>
              </a:spcBef>
              <a:spcAft>
                <a:spcPts val="0"/>
              </a:spcAft>
              <a:buSzPts val="2000"/>
              <a:buNone/>
              <a:defRPr b="1">
                <a:solidFill>
                  <a:srgbClr val="8C2347"/>
                </a:solidFill>
              </a:defRPr>
            </a:lvl2pPr>
            <a:lvl3pPr marL="1371600" lvl="2" indent="-228600" algn="l">
              <a:lnSpc>
                <a:spcPct val="100000"/>
              </a:lnSpc>
              <a:spcBef>
                <a:spcPts val="1000"/>
              </a:spcBef>
              <a:spcAft>
                <a:spcPts val="0"/>
              </a:spcAft>
              <a:buSzPts val="1800"/>
              <a:buNone/>
              <a:defRPr b="1">
                <a:solidFill>
                  <a:srgbClr val="8C2347"/>
                </a:solidFill>
              </a:defRPr>
            </a:lvl3pPr>
            <a:lvl4pPr marL="1828800" lvl="3" indent="-228600" algn="l">
              <a:lnSpc>
                <a:spcPct val="100000"/>
              </a:lnSpc>
              <a:spcBef>
                <a:spcPts val="1000"/>
              </a:spcBef>
              <a:spcAft>
                <a:spcPts val="0"/>
              </a:spcAft>
              <a:buSzPts val="1600"/>
              <a:buNone/>
              <a:defRPr b="1">
                <a:solidFill>
                  <a:srgbClr val="8C2347"/>
                </a:solidFill>
              </a:defRPr>
            </a:lvl4pPr>
            <a:lvl5pPr marL="2286000" lvl="4" indent="-228600" algn="l">
              <a:lnSpc>
                <a:spcPct val="100000"/>
              </a:lnSpc>
              <a:spcBef>
                <a:spcPts val="1000"/>
              </a:spcBef>
              <a:spcAft>
                <a:spcPts val="0"/>
              </a:spcAft>
              <a:buSzPts val="1600"/>
              <a:buNone/>
              <a:defRPr b="1">
                <a:solidFill>
                  <a:srgbClr val="8C2347"/>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669" name="Google Shape;8669;p1580"/>
          <p:cNvSpPr/>
          <p:nvPr/>
        </p:nvSpPr>
        <p:spPr>
          <a:xfrm>
            <a:off x="9815334" y="5955178"/>
            <a:ext cx="2376668" cy="902825"/>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25"/>
              <a:buFont typeface="Arial"/>
              <a:buNone/>
            </a:pPr>
            <a:endParaRPr sz="1425" b="0" i="0" u="none" strike="noStrike" cap="none">
              <a:solidFill>
                <a:schemeClr val="lt1"/>
              </a:solidFill>
              <a:latin typeface="Arial"/>
              <a:ea typeface="Arial"/>
              <a:cs typeface="Arial"/>
              <a:sym typeface="Arial"/>
            </a:endParaRPr>
          </a:p>
        </p:txBody>
      </p:sp>
      <p:sp>
        <p:nvSpPr>
          <p:cNvPr id="8670" name="Google Shape;8670;p1580"/>
          <p:cNvSpPr/>
          <p:nvPr/>
        </p:nvSpPr>
        <p:spPr>
          <a:xfrm>
            <a:off x="9815334" y="77979"/>
            <a:ext cx="2376668" cy="944524"/>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25"/>
              <a:buFont typeface="Arial"/>
              <a:buNone/>
            </a:pPr>
            <a:endParaRPr sz="1425" b="0" i="0" u="none" strike="noStrike" cap="none">
              <a:solidFill>
                <a:schemeClr val="lt1"/>
              </a:solidFill>
              <a:latin typeface="Arial"/>
              <a:ea typeface="Arial"/>
              <a:cs typeface="Arial"/>
              <a:sym typeface="Arial"/>
            </a:endParaRPr>
          </a:p>
        </p:txBody>
      </p:sp>
      <p:pic>
        <p:nvPicPr>
          <p:cNvPr id="8671" name="Google Shape;8671;p1580" descr="LM_LUMC_3C_V.png"/>
          <p:cNvPicPr preferRelativeResize="0"/>
          <p:nvPr/>
        </p:nvPicPr>
        <p:blipFill rotWithShape="1">
          <a:blip r:embed="rId2">
            <a:alphaModFix/>
          </a:blip>
          <a:srcRect/>
          <a:stretch/>
        </p:blipFill>
        <p:spPr>
          <a:xfrm>
            <a:off x="9997747" y="317115"/>
            <a:ext cx="1653863" cy="574078"/>
          </a:xfrm>
          <a:prstGeom prst="rect">
            <a:avLst/>
          </a:prstGeom>
          <a:noFill/>
          <a:ln>
            <a:noFill/>
          </a:ln>
        </p:spPr>
      </p:pic>
    </p:spTree>
  </p:cSld>
  <p:clrMapOvr>
    <a:masterClrMapping/>
  </p:clrMapOvr>
</p:sldLayout>
</file>

<file path=ppt/slideLayouts/slideLayout2608.xml><?xml version="1.0" encoding="utf-8"?>
<p:sldLayout xmlns:a="http://schemas.openxmlformats.org/drawingml/2006/main" xmlns:r="http://schemas.openxmlformats.org/officeDocument/2006/relationships" xmlns:p="http://schemas.openxmlformats.org/presentationml/2006/main" matchingName="1_1-Line Title (Blank, Logo Top)">
  <p:cSld name="1_1-Line Title (Blank, Logo Top) 4">
    <p:spTree>
      <p:nvGrpSpPr>
        <p:cNvPr id="1" name="Shape 8672"/>
        <p:cNvGrpSpPr/>
        <p:nvPr/>
      </p:nvGrpSpPr>
      <p:grpSpPr>
        <a:xfrm>
          <a:off x="0" y="0"/>
          <a:ext cx="0" cy="0"/>
          <a:chOff x="0" y="0"/>
          <a:chExt cx="0" cy="0"/>
        </a:xfrm>
      </p:grpSpPr>
      <p:cxnSp>
        <p:nvCxnSpPr>
          <p:cNvPr id="8673" name="Google Shape;8673;p1581"/>
          <p:cNvCxnSpPr/>
          <p:nvPr/>
        </p:nvCxnSpPr>
        <p:spPr>
          <a:xfrm>
            <a:off x="2" y="1129976"/>
            <a:ext cx="10289308" cy="0"/>
          </a:xfrm>
          <a:prstGeom prst="straightConnector1">
            <a:avLst/>
          </a:prstGeom>
          <a:noFill/>
          <a:ln w="12700" cap="flat" cmpd="sng">
            <a:solidFill>
              <a:srgbClr val="C9C9C9"/>
            </a:solidFill>
            <a:prstDash val="solid"/>
            <a:miter lim="800000"/>
            <a:headEnd type="none" w="sm" len="sm"/>
            <a:tailEnd type="oval" w="med" len="med"/>
          </a:ln>
        </p:spPr>
      </p:cxnSp>
      <p:sp>
        <p:nvSpPr>
          <p:cNvPr id="8674" name="Google Shape;8674;p1581"/>
          <p:cNvSpPr txBox="1">
            <a:spLocks noGrp="1"/>
          </p:cNvSpPr>
          <p:nvPr>
            <p:ph type="body" idx="1"/>
          </p:nvPr>
        </p:nvSpPr>
        <p:spPr>
          <a:xfrm>
            <a:off x="700620" y="533969"/>
            <a:ext cx="8867787" cy="488537"/>
          </a:xfrm>
          <a:prstGeom prst="rect">
            <a:avLst/>
          </a:prstGeom>
          <a:noFill/>
          <a:ln>
            <a:noFill/>
          </a:ln>
        </p:spPr>
        <p:txBody>
          <a:bodyPr spcFirstLastPara="1" wrap="square" lIns="91425" tIns="45700" rIns="91425" bIns="45700" anchor="ctr" anchorCtr="0">
            <a:noAutofit/>
          </a:bodyPr>
          <a:lstStyle>
            <a:lvl1pPr marL="457200" lvl="0" indent="-228600" algn="l">
              <a:lnSpc>
                <a:spcPct val="100000"/>
              </a:lnSpc>
              <a:spcBef>
                <a:spcPts val="1000"/>
              </a:spcBef>
              <a:spcAft>
                <a:spcPts val="0"/>
              </a:spcAft>
              <a:buSzPts val="2400"/>
              <a:buNone/>
              <a:defRPr b="1">
                <a:solidFill>
                  <a:srgbClr val="8C2347"/>
                </a:solidFill>
              </a:defRPr>
            </a:lvl1pPr>
            <a:lvl2pPr marL="914400" lvl="1" indent="-228600" algn="l">
              <a:lnSpc>
                <a:spcPct val="100000"/>
              </a:lnSpc>
              <a:spcBef>
                <a:spcPts val="1000"/>
              </a:spcBef>
              <a:spcAft>
                <a:spcPts val="0"/>
              </a:spcAft>
              <a:buSzPts val="2000"/>
              <a:buNone/>
              <a:defRPr b="1">
                <a:solidFill>
                  <a:srgbClr val="8C2347"/>
                </a:solidFill>
              </a:defRPr>
            </a:lvl2pPr>
            <a:lvl3pPr marL="1371600" lvl="2" indent="-228600" algn="l">
              <a:lnSpc>
                <a:spcPct val="100000"/>
              </a:lnSpc>
              <a:spcBef>
                <a:spcPts val="1000"/>
              </a:spcBef>
              <a:spcAft>
                <a:spcPts val="0"/>
              </a:spcAft>
              <a:buSzPts val="1800"/>
              <a:buNone/>
              <a:defRPr b="1">
                <a:solidFill>
                  <a:srgbClr val="8C2347"/>
                </a:solidFill>
              </a:defRPr>
            </a:lvl3pPr>
            <a:lvl4pPr marL="1828800" lvl="3" indent="-228600" algn="l">
              <a:lnSpc>
                <a:spcPct val="100000"/>
              </a:lnSpc>
              <a:spcBef>
                <a:spcPts val="1000"/>
              </a:spcBef>
              <a:spcAft>
                <a:spcPts val="0"/>
              </a:spcAft>
              <a:buSzPts val="1600"/>
              <a:buNone/>
              <a:defRPr b="1">
                <a:solidFill>
                  <a:srgbClr val="8C2347"/>
                </a:solidFill>
              </a:defRPr>
            </a:lvl4pPr>
            <a:lvl5pPr marL="2286000" lvl="4" indent="-228600" algn="l">
              <a:lnSpc>
                <a:spcPct val="100000"/>
              </a:lnSpc>
              <a:spcBef>
                <a:spcPts val="1000"/>
              </a:spcBef>
              <a:spcAft>
                <a:spcPts val="0"/>
              </a:spcAft>
              <a:buSzPts val="1600"/>
              <a:buNone/>
              <a:defRPr b="1">
                <a:solidFill>
                  <a:srgbClr val="8C2347"/>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675" name="Google Shape;8675;p1581"/>
          <p:cNvSpPr/>
          <p:nvPr/>
        </p:nvSpPr>
        <p:spPr>
          <a:xfrm>
            <a:off x="9815334" y="5955178"/>
            <a:ext cx="2376668" cy="902825"/>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25"/>
              <a:buFont typeface="Arial"/>
              <a:buNone/>
            </a:pPr>
            <a:endParaRPr sz="1425" b="0" i="0" u="none" strike="noStrike" cap="none">
              <a:solidFill>
                <a:schemeClr val="lt1"/>
              </a:solidFill>
              <a:latin typeface="Arial"/>
              <a:ea typeface="Arial"/>
              <a:cs typeface="Arial"/>
              <a:sym typeface="Arial"/>
            </a:endParaRPr>
          </a:p>
        </p:txBody>
      </p:sp>
      <p:sp>
        <p:nvSpPr>
          <p:cNvPr id="8676" name="Google Shape;8676;p1581"/>
          <p:cNvSpPr/>
          <p:nvPr/>
        </p:nvSpPr>
        <p:spPr>
          <a:xfrm>
            <a:off x="9815334" y="77979"/>
            <a:ext cx="2376668" cy="944524"/>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25"/>
              <a:buFont typeface="Arial"/>
              <a:buNone/>
            </a:pPr>
            <a:endParaRPr sz="1425" b="0" i="0" u="none" strike="noStrike" cap="none">
              <a:solidFill>
                <a:schemeClr val="lt1"/>
              </a:solidFill>
              <a:latin typeface="Arial"/>
              <a:ea typeface="Arial"/>
              <a:cs typeface="Arial"/>
              <a:sym typeface="Arial"/>
            </a:endParaRPr>
          </a:p>
        </p:txBody>
      </p:sp>
      <p:pic>
        <p:nvPicPr>
          <p:cNvPr id="8677" name="Google Shape;8677;p1581" descr="LM_LUMC_3C_V.png"/>
          <p:cNvPicPr preferRelativeResize="0"/>
          <p:nvPr/>
        </p:nvPicPr>
        <p:blipFill rotWithShape="1">
          <a:blip r:embed="rId2">
            <a:alphaModFix/>
          </a:blip>
          <a:srcRect/>
          <a:stretch/>
        </p:blipFill>
        <p:spPr>
          <a:xfrm>
            <a:off x="9997747" y="317115"/>
            <a:ext cx="1653863" cy="574078"/>
          </a:xfrm>
          <a:prstGeom prst="rect">
            <a:avLst/>
          </a:prstGeom>
          <a:noFill/>
          <a:ln>
            <a:noFill/>
          </a:ln>
        </p:spPr>
      </p:pic>
    </p:spTree>
  </p:cSld>
  <p:clrMapOvr>
    <a:masterClrMapping/>
  </p:clrMapOvr>
</p:sldLayout>
</file>

<file path=ppt/slideLayouts/slideLayout2609.xml><?xml version="1.0" encoding="utf-8"?>
<p:sldLayout xmlns:a="http://schemas.openxmlformats.org/drawingml/2006/main" xmlns:r="http://schemas.openxmlformats.org/officeDocument/2006/relationships" xmlns:p="http://schemas.openxmlformats.org/presentationml/2006/main" matchingName="1 Line Title (Logo UR)">
  <p:cSld name="1 Line Title (Logo UR) 2">
    <p:spTree>
      <p:nvGrpSpPr>
        <p:cNvPr id="1" name="Shape 8678"/>
        <p:cNvGrpSpPr/>
        <p:nvPr/>
      </p:nvGrpSpPr>
      <p:grpSpPr>
        <a:xfrm>
          <a:off x="0" y="0"/>
          <a:ext cx="0" cy="0"/>
          <a:chOff x="0" y="0"/>
          <a:chExt cx="0" cy="0"/>
        </a:xfrm>
      </p:grpSpPr>
      <p:cxnSp>
        <p:nvCxnSpPr>
          <p:cNvPr id="8679" name="Google Shape;8679;p1582"/>
          <p:cNvCxnSpPr/>
          <p:nvPr/>
        </p:nvCxnSpPr>
        <p:spPr>
          <a:xfrm>
            <a:off x="1" y="1129976"/>
            <a:ext cx="10289308" cy="0"/>
          </a:xfrm>
          <a:prstGeom prst="straightConnector1">
            <a:avLst/>
          </a:prstGeom>
          <a:noFill/>
          <a:ln w="12700" cap="flat" cmpd="sng">
            <a:solidFill>
              <a:srgbClr val="C9C9C9"/>
            </a:solidFill>
            <a:prstDash val="solid"/>
            <a:miter lim="800000"/>
            <a:headEnd type="none" w="sm" len="sm"/>
            <a:tailEnd type="oval" w="med" len="med"/>
          </a:ln>
        </p:spPr>
      </p:cxnSp>
      <p:sp>
        <p:nvSpPr>
          <p:cNvPr id="8680" name="Google Shape;8680;p1582"/>
          <p:cNvSpPr txBox="1">
            <a:spLocks noGrp="1"/>
          </p:cNvSpPr>
          <p:nvPr>
            <p:ph type="body" idx="1"/>
          </p:nvPr>
        </p:nvSpPr>
        <p:spPr>
          <a:xfrm>
            <a:off x="700619" y="533967"/>
            <a:ext cx="8867787" cy="488537"/>
          </a:xfrm>
          <a:prstGeom prst="rect">
            <a:avLst/>
          </a:prstGeom>
          <a:noFill/>
          <a:ln>
            <a:noFill/>
          </a:ln>
        </p:spPr>
        <p:txBody>
          <a:bodyPr spcFirstLastPara="1" wrap="square" lIns="91425" tIns="45700" rIns="91425" bIns="45700" anchor="ctr" anchorCtr="0">
            <a:noAutofit/>
          </a:bodyPr>
          <a:lstStyle>
            <a:lvl1pPr marL="457200" lvl="0" indent="-228600" algn="l">
              <a:lnSpc>
                <a:spcPct val="100000"/>
              </a:lnSpc>
              <a:spcBef>
                <a:spcPts val="1000"/>
              </a:spcBef>
              <a:spcAft>
                <a:spcPts val="0"/>
              </a:spcAft>
              <a:buSzPts val="2400"/>
              <a:buNone/>
              <a:defRPr b="1">
                <a:solidFill>
                  <a:srgbClr val="8C2347"/>
                </a:solidFill>
              </a:defRPr>
            </a:lvl1pPr>
            <a:lvl2pPr marL="914400" lvl="1" indent="-228600" algn="l">
              <a:lnSpc>
                <a:spcPct val="100000"/>
              </a:lnSpc>
              <a:spcBef>
                <a:spcPts val="1000"/>
              </a:spcBef>
              <a:spcAft>
                <a:spcPts val="0"/>
              </a:spcAft>
              <a:buSzPts val="2000"/>
              <a:buNone/>
              <a:defRPr b="1">
                <a:solidFill>
                  <a:srgbClr val="8C2347"/>
                </a:solidFill>
              </a:defRPr>
            </a:lvl2pPr>
            <a:lvl3pPr marL="1371600" lvl="2" indent="-228600" algn="l">
              <a:lnSpc>
                <a:spcPct val="100000"/>
              </a:lnSpc>
              <a:spcBef>
                <a:spcPts val="1000"/>
              </a:spcBef>
              <a:spcAft>
                <a:spcPts val="0"/>
              </a:spcAft>
              <a:buSzPts val="1800"/>
              <a:buNone/>
              <a:defRPr b="1">
                <a:solidFill>
                  <a:srgbClr val="8C2347"/>
                </a:solidFill>
              </a:defRPr>
            </a:lvl3pPr>
            <a:lvl4pPr marL="1828800" lvl="3" indent="-228600" algn="l">
              <a:lnSpc>
                <a:spcPct val="100000"/>
              </a:lnSpc>
              <a:spcBef>
                <a:spcPts val="1000"/>
              </a:spcBef>
              <a:spcAft>
                <a:spcPts val="0"/>
              </a:spcAft>
              <a:buSzPts val="1600"/>
              <a:buNone/>
              <a:defRPr b="1">
                <a:solidFill>
                  <a:srgbClr val="8C2347"/>
                </a:solidFill>
              </a:defRPr>
            </a:lvl4pPr>
            <a:lvl5pPr marL="2286000" lvl="4" indent="-228600" algn="l">
              <a:lnSpc>
                <a:spcPct val="100000"/>
              </a:lnSpc>
              <a:spcBef>
                <a:spcPts val="1000"/>
              </a:spcBef>
              <a:spcAft>
                <a:spcPts val="0"/>
              </a:spcAft>
              <a:buSzPts val="1600"/>
              <a:buNone/>
              <a:defRPr b="1">
                <a:solidFill>
                  <a:srgbClr val="8C2347"/>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681" name="Google Shape;8681;p1582"/>
          <p:cNvSpPr/>
          <p:nvPr/>
        </p:nvSpPr>
        <p:spPr>
          <a:xfrm>
            <a:off x="9815333" y="5694745"/>
            <a:ext cx="2376668" cy="1163256"/>
          </a:xfrm>
          <a:prstGeom prst="rect">
            <a:avLst/>
          </a:pr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682" name="Google Shape;8682;p1582"/>
          <p:cNvSpPr txBox="1">
            <a:spLocks noGrp="1"/>
          </p:cNvSpPr>
          <p:nvPr>
            <p:ph type="body" idx="2"/>
          </p:nvPr>
        </p:nvSpPr>
        <p:spPr>
          <a:xfrm>
            <a:off x="700619" y="1359436"/>
            <a:ext cx="10768892" cy="498209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800"/>
              <a:buNone/>
              <a:defRPr sz="1800" b="0" i="0">
                <a:solidFill>
                  <a:schemeClr val="dk1"/>
                </a:solidFill>
                <a:latin typeface="Arial"/>
                <a:ea typeface="Arial"/>
                <a:cs typeface="Arial"/>
                <a:sym typeface="Arial"/>
              </a:defRPr>
            </a:lvl1pPr>
            <a:lvl2pPr marL="914400" lvl="1"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2pPr>
            <a:lvl3pPr marL="1371600" lvl="2"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3pPr>
            <a:lvl4pPr marL="1828800" lvl="3"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4pPr>
            <a:lvl5pPr marL="2286000" lvl="4" indent="-228600" algn="l">
              <a:lnSpc>
                <a:spcPct val="100000"/>
              </a:lnSpc>
              <a:spcBef>
                <a:spcPts val="1000"/>
              </a:spcBef>
              <a:spcAft>
                <a:spcPts val="0"/>
              </a:spcAft>
              <a:buSzPts val="2000"/>
              <a:buNone/>
              <a:defRPr sz="2000" i="1">
                <a:solidFill>
                  <a:srgbClr val="9CA5AE"/>
                </a:solidFill>
                <a:latin typeface="Times New Roman"/>
                <a:ea typeface="Times New Roman"/>
                <a:cs typeface="Times New Roman"/>
                <a:sym typeface="Times New Roman"/>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matchingName="Blank">
  <p:cSld name="Blank 11">
    <p:spTree>
      <p:nvGrpSpPr>
        <p:cNvPr id="1" name="Shape 11536"/>
        <p:cNvGrpSpPr/>
        <p:nvPr/>
      </p:nvGrpSpPr>
      <p:grpSpPr>
        <a:xfrm>
          <a:off x="0" y="0"/>
          <a:ext cx="0" cy="0"/>
          <a:chOff x="0" y="0"/>
          <a:chExt cx="0" cy="0"/>
        </a:xfrm>
      </p:grpSpPr>
      <p:sp>
        <p:nvSpPr>
          <p:cNvPr id="11537" name="Google Shape;11537;p156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538" name="Google Shape;11538;p15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539" name="Google Shape;11539;p15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540" name="Google Shape;11540;p1565"/>
          <p:cNvGrpSpPr/>
          <p:nvPr/>
        </p:nvGrpSpPr>
        <p:grpSpPr>
          <a:xfrm>
            <a:off x="7191542" y="1"/>
            <a:ext cx="5000459" cy="1425992"/>
            <a:chOff x="7191542" y="1"/>
            <a:chExt cx="5000459" cy="1425992"/>
          </a:xfrm>
        </p:grpSpPr>
        <p:pic>
          <p:nvPicPr>
            <p:cNvPr id="11541" name="Google Shape;11541;p15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542" name="Google Shape;11542;p1565"/>
            <p:cNvGrpSpPr/>
            <p:nvPr/>
          </p:nvGrpSpPr>
          <p:grpSpPr>
            <a:xfrm>
              <a:off x="7191542" y="1"/>
              <a:ext cx="5000459" cy="1425992"/>
              <a:chOff x="7186272" y="0"/>
              <a:chExt cx="5005729" cy="1427495"/>
            </a:xfrm>
          </p:grpSpPr>
          <p:sp>
            <p:nvSpPr>
              <p:cNvPr id="11543" name="Google Shape;11543;p15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544" name="Google Shape;11544;p15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2610.xml><?xml version="1.0" encoding="utf-8"?>
<p:sldLayout xmlns:a="http://schemas.openxmlformats.org/drawingml/2006/main" xmlns:r="http://schemas.openxmlformats.org/officeDocument/2006/relationships" xmlns:p="http://schemas.openxmlformats.org/presentationml/2006/main" matchingName="Section Header">
  <p:cSld name="Section Header 3">
    <p:spTree>
      <p:nvGrpSpPr>
        <p:cNvPr id="1" name="Shape 8683"/>
        <p:cNvGrpSpPr/>
        <p:nvPr/>
      </p:nvGrpSpPr>
      <p:grpSpPr>
        <a:xfrm>
          <a:off x="0" y="0"/>
          <a:ext cx="0" cy="0"/>
          <a:chOff x="0" y="0"/>
          <a:chExt cx="0" cy="0"/>
        </a:xfrm>
      </p:grpSpPr>
      <p:sp>
        <p:nvSpPr>
          <p:cNvPr id="8684" name="Google Shape;8684;p1583"/>
          <p:cNvSpPr txBox="1">
            <a:spLocks noGrp="1"/>
          </p:cNvSpPr>
          <p:nvPr>
            <p:ph type="title"/>
          </p:nvPr>
        </p:nvSpPr>
        <p:spPr>
          <a:xfrm>
            <a:off x="963084" y="4406903"/>
            <a:ext cx="10363200" cy="1362075"/>
          </a:xfrm>
          <a:prstGeom prst="rect">
            <a:avLst/>
          </a:prstGeom>
          <a:noFill/>
          <a:ln>
            <a:noFill/>
          </a:ln>
        </p:spPr>
        <p:txBody>
          <a:bodyPr spcFirstLastPara="1" wrap="square" lIns="91425" tIns="45700" rIns="91425" bIns="45700" anchor="t" anchorCtr="0">
            <a:noAutofit/>
          </a:bodyPr>
          <a:lstStyle>
            <a:lvl1pPr lvl="0" algn="l">
              <a:lnSpc>
                <a:spcPct val="100000"/>
              </a:lnSpc>
              <a:spcBef>
                <a:spcPts val="0"/>
              </a:spcBef>
              <a:spcAft>
                <a:spcPts val="0"/>
              </a:spcAft>
              <a:buClr>
                <a:schemeClr val="accent1"/>
              </a:buClr>
              <a:buSzPts val="4000"/>
              <a:buFont typeface="Calibri"/>
              <a:buNone/>
              <a:defRPr sz="4000"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85" name="Google Shape;8685;p1583"/>
          <p:cNvSpPr txBox="1">
            <a:spLocks noGrp="1"/>
          </p:cNvSpPr>
          <p:nvPr>
            <p:ph type="body" idx="1"/>
          </p:nvPr>
        </p:nvSpPr>
        <p:spPr>
          <a:xfrm>
            <a:off x="963084" y="2906713"/>
            <a:ext cx="10363200" cy="1500187"/>
          </a:xfrm>
          <a:prstGeom prst="rect">
            <a:avLst/>
          </a:prstGeom>
          <a:noFill/>
          <a:ln>
            <a:noFill/>
          </a:ln>
        </p:spPr>
        <p:txBody>
          <a:bodyPr spcFirstLastPara="1" wrap="square" lIns="91425" tIns="45700" rIns="91425" bIns="45700" anchor="b" anchorCtr="0">
            <a:noAutofit/>
          </a:bodyPr>
          <a:lstStyle>
            <a:lvl1pPr marL="457200" lvl="0" indent="-228600" algn="l">
              <a:lnSpc>
                <a:spcPct val="100000"/>
              </a:lnSpc>
              <a:spcBef>
                <a:spcPts val="1000"/>
              </a:spcBef>
              <a:spcAft>
                <a:spcPts val="0"/>
              </a:spcAft>
              <a:buSzPts val="2000"/>
              <a:buNone/>
              <a:defRPr sz="2000">
                <a:solidFill>
                  <a:srgbClr val="919497"/>
                </a:solidFill>
              </a:defRPr>
            </a:lvl1pPr>
            <a:lvl2pPr marL="914400" lvl="1" indent="-228600" algn="l">
              <a:lnSpc>
                <a:spcPct val="100000"/>
              </a:lnSpc>
              <a:spcBef>
                <a:spcPts val="1000"/>
              </a:spcBef>
              <a:spcAft>
                <a:spcPts val="0"/>
              </a:spcAft>
              <a:buSzPts val="1800"/>
              <a:buNone/>
              <a:defRPr sz="1800">
                <a:solidFill>
                  <a:srgbClr val="919497"/>
                </a:solidFill>
              </a:defRPr>
            </a:lvl2pPr>
            <a:lvl3pPr marL="1371600" lvl="2" indent="-228600" algn="l">
              <a:lnSpc>
                <a:spcPct val="100000"/>
              </a:lnSpc>
              <a:spcBef>
                <a:spcPts val="1000"/>
              </a:spcBef>
              <a:spcAft>
                <a:spcPts val="0"/>
              </a:spcAft>
              <a:buSzPts val="1600"/>
              <a:buNone/>
              <a:defRPr sz="1600">
                <a:solidFill>
                  <a:srgbClr val="919497"/>
                </a:solidFill>
              </a:defRPr>
            </a:lvl3pPr>
            <a:lvl4pPr marL="1828800" lvl="3" indent="-228600" algn="l">
              <a:lnSpc>
                <a:spcPct val="100000"/>
              </a:lnSpc>
              <a:spcBef>
                <a:spcPts val="1000"/>
              </a:spcBef>
              <a:spcAft>
                <a:spcPts val="0"/>
              </a:spcAft>
              <a:buSzPts val="1400"/>
              <a:buNone/>
              <a:defRPr sz="1400">
                <a:solidFill>
                  <a:srgbClr val="919497"/>
                </a:solidFill>
              </a:defRPr>
            </a:lvl4pPr>
            <a:lvl5pPr marL="2286000" lvl="4" indent="-228600" algn="l">
              <a:lnSpc>
                <a:spcPct val="100000"/>
              </a:lnSpc>
              <a:spcBef>
                <a:spcPts val="1000"/>
              </a:spcBef>
              <a:spcAft>
                <a:spcPts val="0"/>
              </a:spcAft>
              <a:buSzPts val="1400"/>
              <a:buNone/>
              <a:defRPr sz="1400">
                <a:solidFill>
                  <a:srgbClr val="919497"/>
                </a:solidFill>
              </a:defRPr>
            </a:lvl5pPr>
            <a:lvl6pPr marL="2743200" lvl="5" indent="-228600" algn="l">
              <a:lnSpc>
                <a:spcPct val="90000"/>
              </a:lnSpc>
              <a:spcBef>
                <a:spcPts val="1000"/>
              </a:spcBef>
              <a:spcAft>
                <a:spcPts val="0"/>
              </a:spcAft>
              <a:buClr>
                <a:srgbClr val="919497"/>
              </a:buClr>
              <a:buSzPts val="1400"/>
              <a:buNone/>
              <a:defRPr sz="1400">
                <a:solidFill>
                  <a:srgbClr val="919497"/>
                </a:solidFill>
              </a:defRPr>
            </a:lvl6pPr>
            <a:lvl7pPr marL="3200400" lvl="6" indent="-228600" algn="l">
              <a:lnSpc>
                <a:spcPct val="90000"/>
              </a:lnSpc>
              <a:spcBef>
                <a:spcPts val="500"/>
              </a:spcBef>
              <a:spcAft>
                <a:spcPts val="0"/>
              </a:spcAft>
              <a:buClr>
                <a:srgbClr val="919497"/>
              </a:buClr>
              <a:buSzPts val="1400"/>
              <a:buNone/>
              <a:defRPr sz="1400">
                <a:solidFill>
                  <a:srgbClr val="919497"/>
                </a:solidFill>
              </a:defRPr>
            </a:lvl7pPr>
            <a:lvl8pPr marL="3657600" lvl="7" indent="-228600" algn="l">
              <a:lnSpc>
                <a:spcPct val="90000"/>
              </a:lnSpc>
              <a:spcBef>
                <a:spcPts val="500"/>
              </a:spcBef>
              <a:spcAft>
                <a:spcPts val="0"/>
              </a:spcAft>
              <a:buClr>
                <a:srgbClr val="919497"/>
              </a:buClr>
              <a:buSzPts val="1400"/>
              <a:buNone/>
              <a:defRPr sz="1400">
                <a:solidFill>
                  <a:srgbClr val="919497"/>
                </a:solidFill>
              </a:defRPr>
            </a:lvl8pPr>
            <a:lvl9pPr marL="4114800" lvl="8" indent="-228600" algn="l">
              <a:lnSpc>
                <a:spcPct val="90000"/>
              </a:lnSpc>
              <a:spcBef>
                <a:spcPts val="500"/>
              </a:spcBef>
              <a:spcAft>
                <a:spcPts val="0"/>
              </a:spcAft>
              <a:buClr>
                <a:srgbClr val="919497"/>
              </a:buClr>
              <a:buSzPts val="1400"/>
              <a:buNone/>
              <a:defRPr sz="1400">
                <a:solidFill>
                  <a:srgbClr val="919497"/>
                </a:solidFill>
              </a:defRPr>
            </a:lvl9pPr>
          </a:lstStyle>
          <a:p>
            <a:endParaRPr/>
          </a:p>
        </p:txBody>
      </p:sp>
      <p:sp>
        <p:nvSpPr>
          <p:cNvPr id="8686" name="Google Shape;8686;p1583"/>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8687" name="Google Shape;8687;p158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88" name="Google Shape;8688;p158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611.xml><?xml version="1.0" encoding="utf-8"?>
<p:sldLayout xmlns:a="http://schemas.openxmlformats.org/drawingml/2006/main" xmlns:r="http://schemas.openxmlformats.org/officeDocument/2006/relationships" xmlns:p="http://schemas.openxmlformats.org/presentationml/2006/main" matchingName="Content with Caption">
  <p:cSld name="Content with Caption 3">
    <p:spTree>
      <p:nvGrpSpPr>
        <p:cNvPr id="1" name="Shape 8689"/>
        <p:cNvGrpSpPr/>
        <p:nvPr/>
      </p:nvGrpSpPr>
      <p:grpSpPr>
        <a:xfrm>
          <a:off x="0" y="0"/>
          <a:ext cx="0" cy="0"/>
          <a:chOff x="0" y="0"/>
          <a:chExt cx="0" cy="0"/>
        </a:xfrm>
      </p:grpSpPr>
      <p:sp>
        <p:nvSpPr>
          <p:cNvPr id="8690" name="Google Shape;8690;p1584"/>
          <p:cNvSpPr txBox="1">
            <a:spLocks noGrp="1"/>
          </p:cNvSpPr>
          <p:nvPr>
            <p:ph type="title"/>
          </p:nvPr>
        </p:nvSpPr>
        <p:spPr>
          <a:xfrm>
            <a:off x="609605" y="273051"/>
            <a:ext cx="4011084" cy="116205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2000"/>
              <a:buFont typeface="Calibri"/>
              <a:buNone/>
              <a:defRPr sz="2000"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91" name="Google Shape;8691;p1584"/>
          <p:cNvSpPr txBox="1">
            <a:spLocks noGrp="1"/>
          </p:cNvSpPr>
          <p:nvPr>
            <p:ph type="body" idx="1"/>
          </p:nvPr>
        </p:nvSpPr>
        <p:spPr>
          <a:xfrm>
            <a:off x="4766733" y="273054"/>
            <a:ext cx="6815667" cy="5853113"/>
          </a:xfrm>
          <a:prstGeom prst="rect">
            <a:avLst/>
          </a:prstGeom>
          <a:noFill/>
          <a:ln>
            <a:noFill/>
          </a:ln>
        </p:spPr>
        <p:txBody>
          <a:bodyPr spcFirstLastPara="1" wrap="square" lIns="91425" tIns="45700" rIns="91425" bIns="45700" anchor="t" anchorCtr="0">
            <a:noAutofit/>
          </a:bodyPr>
          <a:lstStyle>
            <a:lvl1pPr marL="457200" lvl="0" indent="-431800" algn="l">
              <a:lnSpc>
                <a:spcPct val="100000"/>
              </a:lnSpc>
              <a:spcBef>
                <a:spcPts val="1000"/>
              </a:spcBef>
              <a:spcAft>
                <a:spcPts val="0"/>
              </a:spcAft>
              <a:buSzPts val="3200"/>
              <a:buChar char="•"/>
              <a:defRPr sz="3200"/>
            </a:lvl1pPr>
            <a:lvl2pPr marL="914400" lvl="1" indent="-406400" algn="l">
              <a:lnSpc>
                <a:spcPct val="100000"/>
              </a:lnSpc>
              <a:spcBef>
                <a:spcPts val="1000"/>
              </a:spcBef>
              <a:spcAft>
                <a:spcPts val="0"/>
              </a:spcAft>
              <a:buSzPts val="2800"/>
              <a:buChar char="•"/>
              <a:defRPr sz="2800"/>
            </a:lvl2pPr>
            <a:lvl3pPr marL="1371600" lvl="2" indent="-381000" algn="l">
              <a:lnSpc>
                <a:spcPct val="100000"/>
              </a:lnSpc>
              <a:spcBef>
                <a:spcPts val="1000"/>
              </a:spcBef>
              <a:spcAft>
                <a:spcPts val="0"/>
              </a:spcAft>
              <a:buSzPts val="2400"/>
              <a:buChar char="•"/>
              <a:defRPr sz="2400"/>
            </a:lvl3pPr>
            <a:lvl4pPr marL="1828800" lvl="3" indent="-355600" algn="l">
              <a:lnSpc>
                <a:spcPct val="100000"/>
              </a:lnSpc>
              <a:spcBef>
                <a:spcPts val="1000"/>
              </a:spcBef>
              <a:spcAft>
                <a:spcPts val="0"/>
              </a:spcAft>
              <a:buSzPts val="2000"/>
              <a:buChar char="•"/>
              <a:defRPr sz="2000"/>
            </a:lvl4pPr>
            <a:lvl5pPr marL="2286000" lvl="4" indent="-355600" algn="l">
              <a:lnSpc>
                <a:spcPct val="100000"/>
              </a:lnSpc>
              <a:spcBef>
                <a:spcPts val="1000"/>
              </a:spcBef>
              <a:spcAft>
                <a:spcPts val="0"/>
              </a:spcAft>
              <a:buSzPts val="2000"/>
              <a:buChar char="•"/>
              <a:defRPr sz="2000"/>
            </a:lvl5pPr>
            <a:lvl6pPr marL="2743200" lvl="5" indent="-355600" algn="l">
              <a:lnSpc>
                <a:spcPct val="90000"/>
              </a:lnSpc>
              <a:spcBef>
                <a:spcPts val="10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8692" name="Google Shape;8692;p1584"/>
          <p:cNvSpPr txBox="1">
            <a:spLocks noGrp="1"/>
          </p:cNvSpPr>
          <p:nvPr>
            <p:ph type="body" idx="2"/>
          </p:nvPr>
        </p:nvSpPr>
        <p:spPr>
          <a:xfrm>
            <a:off x="609605" y="1435103"/>
            <a:ext cx="4011084" cy="46910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400"/>
              <a:buNone/>
              <a:defRPr sz="1400"/>
            </a:lvl1pPr>
            <a:lvl2pPr marL="914400" lvl="1" indent="-228600" algn="l">
              <a:lnSpc>
                <a:spcPct val="100000"/>
              </a:lnSpc>
              <a:spcBef>
                <a:spcPts val="1000"/>
              </a:spcBef>
              <a:spcAft>
                <a:spcPts val="0"/>
              </a:spcAft>
              <a:buSzPts val="1200"/>
              <a:buNone/>
              <a:defRPr sz="1200"/>
            </a:lvl2pPr>
            <a:lvl3pPr marL="1371600" lvl="2" indent="-228600" algn="l">
              <a:lnSpc>
                <a:spcPct val="100000"/>
              </a:lnSpc>
              <a:spcBef>
                <a:spcPts val="1000"/>
              </a:spcBef>
              <a:spcAft>
                <a:spcPts val="0"/>
              </a:spcAft>
              <a:buSzPts val="1000"/>
              <a:buNone/>
              <a:defRPr sz="1000"/>
            </a:lvl3pPr>
            <a:lvl4pPr marL="1828800" lvl="3" indent="-228600" algn="l">
              <a:lnSpc>
                <a:spcPct val="100000"/>
              </a:lnSpc>
              <a:spcBef>
                <a:spcPts val="1000"/>
              </a:spcBef>
              <a:spcAft>
                <a:spcPts val="0"/>
              </a:spcAft>
              <a:buSzPts val="900"/>
              <a:buNone/>
              <a:defRPr sz="900"/>
            </a:lvl4pPr>
            <a:lvl5pPr marL="2286000" lvl="4" indent="-228600" algn="l">
              <a:lnSpc>
                <a:spcPct val="100000"/>
              </a:lnSpc>
              <a:spcBef>
                <a:spcPts val="1000"/>
              </a:spcBef>
              <a:spcAft>
                <a:spcPts val="0"/>
              </a:spcAft>
              <a:buSzPts val="900"/>
              <a:buNone/>
              <a:defRPr sz="900"/>
            </a:lvl5pPr>
            <a:lvl6pPr marL="2743200" lvl="5" indent="-228600" algn="l">
              <a:lnSpc>
                <a:spcPct val="90000"/>
              </a:lnSpc>
              <a:spcBef>
                <a:spcPts val="1000"/>
              </a:spcBef>
              <a:spcAft>
                <a:spcPts val="0"/>
              </a:spcAft>
              <a:buClr>
                <a:schemeClr val="dk1"/>
              </a:buClr>
              <a:buSzPts val="900"/>
              <a:buNone/>
              <a:defRPr sz="900"/>
            </a:lvl6pPr>
            <a:lvl7pPr marL="3200400" lvl="6" indent="-228600" algn="l">
              <a:lnSpc>
                <a:spcPct val="90000"/>
              </a:lnSpc>
              <a:spcBef>
                <a:spcPts val="500"/>
              </a:spcBef>
              <a:spcAft>
                <a:spcPts val="0"/>
              </a:spcAft>
              <a:buClr>
                <a:schemeClr val="dk1"/>
              </a:buClr>
              <a:buSzPts val="900"/>
              <a:buNone/>
              <a:defRPr sz="900"/>
            </a:lvl7pPr>
            <a:lvl8pPr marL="3657600" lvl="7" indent="-228600" algn="l">
              <a:lnSpc>
                <a:spcPct val="90000"/>
              </a:lnSpc>
              <a:spcBef>
                <a:spcPts val="500"/>
              </a:spcBef>
              <a:spcAft>
                <a:spcPts val="0"/>
              </a:spcAft>
              <a:buClr>
                <a:schemeClr val="dk1"/>
              </a:buClr>
              <a:buSzPts val="900"/>
              <a:buNone/>
              <a:defRPr sz="900"/>
            </a:lvl8pPr>
            <a:lvl9pPr marL="4114800" lvl="8" indent="-228600" algn="l">
              <a:lnSpc>
                <a:spcPct val="90000"/>
              </a:lnSpc>
              <a:spcBef>
                <a:spcPts val="500"/>
              </a:spcBef>
              <a:spcAft>
                <a:spcPts val="0"/>
              </a:spcAft>
              <a:buClr>
                <a:schemeClr val="dk1"/>
              </a:buClr>
              <a:buSzPts val="900"/>
              <a:buNone/>
              <a:defRPr sz="900"/>
            </a:lvl9pPr>
          </a:lstStyle>
          <a:p>
            <a:endParaRPr/>
          </a:p>
        </p:txBody>
      </p:sp>
      <p:sp>
        <p:nvSpPr>
          <p:cNvPr id="8693" name="Google Shape;8693;p1584"/>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
        <p:nvSpPr>
          <p:cNvPr id="8694" name="Google Shape;8694;p158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95" name="Google Shape;8695;p158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612.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6">
    <p:spTree>
      <p:nvGrpSpPr>
        <p:cNvPr id="1" name="Shape 8696"/>
        <p:cNvGrpSpPr/>
        <p:nvPr/>
      </p:nvGrpSpPr>
      <p:grpSpPr>
        <a:xfrm>
          <a:off x="0" y="0"/>
          <a:ext cx="0" cy="0"/>
          <a:chOff x="0" y="0"/>
          <a:chExt cx="0" cy="0"/>
        </a:xfrm>
      </p:grpSpPr>
      <p:sp>
        <p:nvSpPr>
          <p:cNvPr id="8697" name="Google Shape;8697;p1585"/>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Arial"/>
              <a:ea typeface="Arial"/>
              <a:cs typeface="Arial"/>
              <a:sym typeface="Arial"/>
            </a:endParaRPr>
          </a:p>
        </p:txBody>
      </p:sp>
      <p:sp>
        <p:nvSpPr>
          <p:cNvPr id="8698" name="Google Shape;8698;p1585"/>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8699" name="Google Shape;8699;p1585"/>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700" name="Google Shape;8700;p1585"/>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3137"/>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8701" name="Google Shape;8701;p1585"/>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702" name="Google Shape;8702;p1585"/>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703" name="Google Shape;8703;p1585"/>
          <p:cNvCxnSpPr/>
          <p:nvPr/>
        </p:nvCxnSpPr>
        <p:spPr>
          <a:xfrm>
            <a:off x="11311725" y="6447272"/>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8704" name="Google Shape;8704;p1585"/>
          <p:cNvSpPr txBox="1">
            <a:spLocks noGrp="1"/>
          </p:cNvSpPr>
          <p:nvPr>
            <p:ph type="sldNum" idx="12"/>
          </p:nvPr>
        </p:nvSpPr>
        <p:spPr>
          <a:xfrm>
            <a:off x="11202595" y="6454533"/>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pic>
        <p:nvPicPr>
          <p:cNvPr id="8705" name="Google Shape;8705;p1585"/>
          <p:cNvPicPr preferRelativeResize="0"/>
          <p:nvPr/>
        </p:nvPicPr>
        <p:blipFill rotWithShape="1">
          <a:blip r:embed="rId2">
            <a:alphaModFix/>
          </a:blip>
          <a:srcRect/>
          <a:stretch/>
        </p:blipFill>
        <p:spPr>
          <a:xfrm>
            <a:off x="9596461" y="6492240"/>
            <a:ext cx="1606135" cy="229238"/>
          </a:xfrm>
          <a:prstGeom prst="rect">
            <a:avLst/>
          </a:prstGeom>
          <a:noFill/>
          <a:ln>
            <a:noFill/>
          </a:ln>
        </p:spPr>
      </p:pic>
    </p:spTree>
  </p:cSld>
  <p:clrMapOvr>
    <a:masterClrMapping/>
  </p:clrMapOvr>
</p:sldLayout>
</file>

<file path=ppt/slideLayouts/slideLayout2613.xml><?xml version="1.0" encoding="utf-8"?>
<p:sldLayout xmlns:a="http://schemas.openxmlformats.org/drawingml/2006/main" xmlns:r="http://schemas.openxmlformats.org/officeDocument/2006/relationships" xmlns:p="http://schemas.openxmlformats.org/presentationml/2006/main" matchingName="Title and Content">
  <p:cSld name="2_Title and Content 10">
    <p:spTree>
      <p:nvGrpSpPr>
        <p:cNvPr id="1" name="Shape 8706"/>
        <p:cNvGrpSpPr/>
        <p:nvPr/>
      </p:nvGrpSpPr>
      <p:grpSpPr>
        <a:xfrm>
          <a:off x="0" y="0"/>
          <a:ext cx="0" cy="0"/>
          <a:chOff x="0" y="0"/>
          <a:chExt cx="0" cy="0"/>
        </a:xfrm>
      </p:grpSpPr>
      <p:grpSp>
        <p:nvGrpSpPr>
          <p:cNvPr id="8707" name="Google Shape;8707;p1586"/>
          <p:cNvGrpSpPr/>
          <p:nvPr/>
        </p:nvGrpSpPr>
        <p:grpSpPr>
          <a:xfrm>
            <a:off x="7191542" y="1"/>
            <a:ext cx="5000459" cy="1425992"/>
            <a:chOff x="7191542" y="1"/>
            <a:chExt cx="5000459" cy="1425992"/>
          </a:xfrm>
        </p:grpSpPr>
        <p:pic>
          <p:nvPicPr>
            <p:cNvPr id="8708" name="Google Shape;8708;p158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709" name="Google Shape;8709;p1586"/>
            <p:cNvGrpSpPr/>
            <p:nvPr/>
          </p:nvGrpSpPr>
          <p:grpSpPr>
            <a:xfrm>
              <a:off x="7191542" y="1"/>
              <a:ext cx="5000459" cy="1425992"/>
              <a:chOff x="7186272" y="0"/>
              <a:chExt cx="5005729" cy="1427495"/>
            </a:xfrm>
          </p:grpSpPr>
          <p:sp>
            <p:nvSpPr>
              <p:cNvPr id="8710" name="Google Shape;8710;p158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711" name="Google Shape;8711;p158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712" name="Google Shape;8712;p158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713" name="Google Shape;8713;p158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714" name="Google Shape;8714;p158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715" name="Google Shape;8715;p158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716" name="Google Shape;8716;p158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614.xml><?xml version="1.0" encoding="utf-8"?>
<p:sldLayout xmlns:a="http://schemas.openxmlformats.org/drawingml/2006/main" xmlns:r="http://schemas.openxmlformats.org/officeDocument/2006/relationships" xmlns:p="http://schemas.openxmlformats.org/presentationml/2006/main" matchingName="107_Quotation">
  <p:cSld name="107_Quotation">
    <p:spTree>
      <p:nvGrpSpPr>
        <p:cNvPr id="1" name="Shape 8717"/>
        <p:cNvGrpSpPr/>
        <p:nvPr/>
      </p:nvGrpSpPr>
      <p:grpSpPr>
        <a:xfrm>
          <a:off x="0" y="0"/>
          <a:ext cx="0" cy="0"/>
          <a:chOff x="0" y="0"/>
          <a:chExt cx="0" cy="0"/>
        </a:xfrm>
      </p:grpSpPr>
      <p:sp>
        <p:nvSpPr>
          <p:cNvPr id="8718" name="Google Shape;8718;p158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8719" name="Google Shape;8719;p158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720" name="Google Shape;8720;p158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721" name="Google Shape;8721;p158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cxnSp>
        <p:nvCxnSpPr>
          <p:cNvPr id="8722" name="Google Shape;8722;p158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723" name="Google Shape;8723;p158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724" name="Google Shape;8724;p1587"/>
          <p:cNvGrpSpPr/>
          <p:nvPr/>
        </p:nvGrpSpPr>
        <p:grpSpPr>
          <a:xfrm>
            <a:off x="7191542" y="1"/>
            <a:ext cx="5000459" cy="1425992"/>
            <a:chOff x="7191542" y="1"/>
            <a:chExt cx="5000459" cy="1425992"/>
          </a:xfrm>
        </p:grpSpPr>
        <p:pic>
          <p:nvPicPr>
            <p:cNvPr id="8725" name="Google Shape;8725;p158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726" name="Google Shape;8726;p1587"/>
            <p:cNvGrpSpPr/>
            <p:nvPr/>
          </p:nvGrpSpPr>
          <p:grpSpPr>
            <a:xfrm>
              <a:off x="7191542" y="1"/>
              <a:ext cx="5000459" cy="1425992"/>
              <a:chOff x="7186272" y="0"/>
              <a:chExt cx="5005729" cy="1427495"/>
            </a:xfrm>
          </p:grpSpPr>
          <p:sp>
            <p:nvSpPr>
              <p:cNvPr id="8727" name="Google Shape;8727;p158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8728" name="Google Shape;8728;p158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grpSp>
      </p:grpSp>
      <p:pic>
        <p:nvPicPr>
          <p:cNvPr id="8729" name="Google Shape;8729;p158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615.xml><?xml version="1.0" encoding="utf-8"?>
<p:sldLayout xmlns:a="http://schemas.openxmlformats.org/drawingml/2006/main" xmlns:r="http://schemas.openxmlformats.org/officeDocument/2006/relationships" xmlns:p="http://schemas.openxmlformats.org/presentationml/2006/main" matchingName="Title and Content">
  <p:cSld name="2_Title and Content 11">
    <p:spTree>
      <p:nvGrpSpPr>
        <p:cNvPr id="1" name="Shape 8730"/>
        <p:cNvGrpSpPr/>
        <p:nvPr/>
      </p:nvGrpSpPr>
      <p:grpSpPr>
        <a:xfrm>
          <a:off x="0" y="0"/>
          <a:ext cx="0" cy="0"/>
          <a:chOff x="0" y="0"/>
          <a:chExt cx="0" cy="0"/>
        </a:xfrm>
      </p:grpSpPr>
      <p:grpSp>
        <p:nvGrpSpPr>
          <p:cNvPr id="8731" name="Google Shape;8731;p1588"/>
          <p:cNvGrpSpPr/>
          <p:nvPr/>
        </p:nvGrpSpPr>
        <p:grpSpPr>
          <a:xfrm>
            <a:off x="7191542" y="1"/>
            <a:ext cx="5000459" cy="1425992"/>
            <a:chOff x="7191542" y="1"/>
            <a:chExt cx="5000459" cy="1425992"/>
          </a:xfrm>
        </p:grpSpPr>
        <p:pic>
          <p:nvPicPr>
            <p:cNvPr id="8732" name="Google Shape;8732;p158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733" name="Google Shape;8733;p1588"/>
            <p:cNvGrpSpPr/>
            <p:nvPr/>
          </p:nvGrpSpPr>
          <p:grpSpPr>
            <a:xfrm>
              <a:off x="7191542" y="1"/>
              <a:ext cx="5000459" cy="1425992"/>
              <a:chOff x="7186272" y="0"/>
              <a:chExt cx="5005729" cy="1427495"/>
            </a:xfrm>
          </p:grpSpPr>
          <p:sp>
            <p:nvSpPr>
              <p:cNvPr id="8734" name="Google Shape;8734;p158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735" name="Google Shape;8735;p158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736" name="Google Shape;8736;p158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737" name="Google Shape;8737;p158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738" name="Google Shape;8738;p158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739" name="Google Shape;8739;p158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740" name="Google Shape;8740;p158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616.xml><?xml version="1.0" encoding="utf-8"?>
<p:sldLayout xmlns:a="http://schemas.openxmlformats.org/drawingml/2006/main" xmlns:r="http://schemas.openxmlformats.org/officeDocument/2006/relationships" xmlns:p="http://schemas.openxmlformats.org/presentationml/2006/main" matchingName="Photo Slide">
  <p:cSld name="1_Photo Slide 9">
    <p:spTree>
      <p:nvGrpSpPr>
        <p:cNvPr id="1" name="Shape 8741"/>
        <p:cNvGrpSpPr/>
        <p:nvPr/>
      </p:nvGrpSpPr>
      <p:grpSpPr>
        <a:xfrm>
          <a:off x="0" y="0"/>
          <a:ext cx="0" cy="0"/>
          <a:chOff x="0" y="0"/>
          <a:chExt cx="0" cy="0"/>
        </a:xfrm>
      </p:grpSpPr>
      <p:sp>
        <p:nvSpPr>
          <p:cNvPr id="8742" name="Google Shape;8742;p1589"/>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743" name="Google Shape;8743;p1589"/>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744" name="Google Shape;8744;p1589"/>
          <p:cNvGrpSpPr/>
          <p:nvPr/>
        </p:nvGrpSpPr>
        <p:grpSpPr>
          <a:xfrm>
            <a:off x="0" y="5379426"/>
            <a:ext cx="2807368" cy="753891"/>
            <a:chOff x="0" y="5379426"/>
            <a:chExt cx="2807368" cy="753891"/>
          </a:xfrm>
        </p:grpSpPr>
        <p:sp>
          <p:nvSpPr>
            <p:cNvPr id="8745" name="Google Shape;8745;p158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746" name="Google Shape;8746;p158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8747" name="Google Shape;8747;p1589"/>
          <p:cNvSpPr>
            <a:spLocks noGrp="1"/>
          </p:cNvSpPr>
          <p:nvPr>
            <p:ph type="pic" idx="2"/>
          </p:nvPr>
        </p:nvSpPr>
        <p:spPr>
          <a:xfrm>
            <a:off x="2807368" y="457202"/>
            <a:ext cx="8915400" cy="5943598"/>
          </a:xfrm>
          <a:prstGeom prst="rect">
            <a:avLst/>
          </a:prstGeom>
          <a:noFill/>
          <a:ln>
            <a:noFill/>
          </a:ln>
        </p:spPr>
      </p:sp>
      <p:pic>
        <p:nvPicPr>
          <p:cNvPr id="8748" name="Google Shape;8748;p1589"/>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617.xml><?xml version="1.0" encoding="utf-8"?>
<p:sldLayout xmlns:a="http://schemas.openxmlformats.org/drawingml/2006/main" xmlns:r="http://schemas.openxmlformats.org/officeDocument/2006/relationships" xmlns:p="http://schemas.openxmlformats.org/presentationml/2006/main" matchingName="Photo Slide">
  <p:cSld name="43_Photo Slide">
    <p:spTree>
      <p:nvGrpSpPr>
        <p:cNvPr id="1" name="Shape 8749"/>
        <p:cNvGrpSpPr/>
        <p:nvPr/>
      </p:nvGrpSpPr>
      <p:grpSpPr>
        <a:xfrm>
          <a:off x="0" y="0"/>
          <a:ext cx="0" cy="0"/>
          <a:chOff x="0" y="0"/>
          <a:chExt cx="0" cy="0"/>
        </a:xfrm>
      </p:grpSpPr>
      <p:sp>
        <p:nvSpPr>
          <p:cNvPr id="8750" name="Google Shape;8750;p1590"/>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751" name="Google Shape;8751;p1590"/>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752" name="Google Shape;8752;p1590"/>
          <p:cNvGrpSpPr/>
          <p:nvPr/>
        </p:nvGrpSpPr>
        <p:grpSpPr>
          <a:xfrm>
            <a:off x="0" y="5379426"/>
            <a:ext cx="2807368" cy="753891"/>
            <a:chOff x="0" y="5379426"/>
            <a:chExt cx="2807368" cy="753891"/>
          </a:xfrm>
        </p:grpSpPr>
        <p:sp>
          <p:nvSpPr>
            <p:cNvPr id="8753" name="Google Shape;8753;p1590"/>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754" name="Google Shape;8754;p1590"/>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8755" name="Google Shape;8755;p1590"/>
          <p:cNvSpPr>
            <a:spLocks noGrp="1"/>
          </p:cNvSpPr>
          <p:nvPr>
            <p:ph type="pic" idx="2"/>
          </p:nvPr>
        </p:nvSpPr>
        <p:spPr>
          <a:xfrm>
            <a:off x="2807368" y="457202"/>
            <a:ext cx="8915400" cy="5943598"/>
          </a:xfrm>
          <a:prstGeom prst="rect">
            <a:avLst/>
          </a:prstGeom>
          <a:noFill/>
          <a:ln>
            <a:noFill/>
          </a:ln>
        </p:spPr>
      </p:sp>
      <p:pic>
        <p:nvPicPr>
          <p:cNvPr id="8756" name="Google Shape;8756;p1590"/>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618.xml><?xml version="1.0" encoding="utf-8"?>
<p:sldLayout xmlns:a="http://schemas.openxmlformats.org/drawingml/2006/main" xmlns:r="http://schemas.openxmlformats.org/officeDocument/2006/relationships" xmlns:p="http://schemas.openxmlformats.org/presentationml/2006/main" matchingName="Title and body">
  <p:cSld name="TITLE_AND_BODY 2">
    <p:spTree>
      <p:nvGrpSpPr>
        <p:cNvPr id="1" name="Shape 8757"/>
        <p:cNvGrpSpPr/>
        <p:nvPr/>
      </p:nvGrpSpPr>
      <p:grpSpPr>
        <a:xfrm>
          <a:off x="0" y="0"/>
          <a:ext cx="0" cy="0"/>
          <a:chOff x="0" y="0"/>
          <a:chExt cx="0" cy="0"/>
        </a:xfrm>
      </p:grpSpPr>
      <p:pic>
        <p:nvPicPr>
          <p:cNvPr id="8758" name="Google Shape;8758;p1591"/>
          <p:cNvPicPr preferRelativeResize="0"/>
          <p:nvPr/>
        </p:nvPicPr>
        <p:blipFill rotWithShape="1">
          <a:blip r:embed="rId2">
            <a:alphaModFix amt="48000"/>
          </a:blip>
          <a:srcRect/>
          <a:stretch/>
        </p:blipFill>
        <p:spPr>
          <a:xfrm>
            <a:off x="0" y="0"/>
            <a:ext cx="12192000" cy="6858000"/>
          </a:xfrm>
          <a:prstGeom prst="rect">
            <a:avLst/>
          </a:prstGeom>
          <a:noFill/>
          <a:ln>
            <a:noFill/>
          </a:ln>
        </p:spPr>
      </p:pic>
      <p:pic>
        <p:nvPicPr>
          <p:cNvPr id="8759" name="Google Shape;8759;p1591"/>
          <p:cNvPicPr preferRelativeResize="0"/>
          <p:nvPr/>
        </p:nvPicPr>
        <p:blipFill rotWithShape="1">
          <a:blip r:embed="rId3">
            <a:alphaModFix/>
          </a:blip>
          <a:srcRect/>
          <a:stretch/>
        </p:blipFill>
        <p:spPr>
          <a:xfrm rot="8274968" flipH="1">
            <a:off x="-3041918" y="-1666733"/>
            <a:ext cx="6541100" cy="4158796"/>
          </a:xfrm>
          <a:prstGeom prst="rect">
            <a:avLst/>
          </a:prstGeom>
          <a:noFill/>
          <a:ln>
            <a:noFill/>
          </a:ln>
        </p:spPr>
      </p:pic>
      <p:grpSp>
        <p:nvGrpSpPr>
          <p:cNvPr id="8760" name="Google Shape;8760;p1591"/>
          <p:cNvGrpSpPr/>
          <p:nvPr/>
        </p:nvGrpSpPr>
        <p:grpSpPr>
          <a:xfrm>
            <a:off x="368833" y="327134"/>
            <a:ext cx="11620267" cy="6395284"/>
            <a:chOff x="276625" y="245350"/>
            <a:chExt cx="8715200" cy="4796463"/>
          </a:xfrm>
        </p:grpSpPr>
        <p:grpSp>
          <p:nvGrpSpPr>
            <p:cNvPr id="8761" name="Google Shape;8761;p1591"/>
            <p:cNvGrpSpPr/>
            <p:nvPr/>
          </p:nvGrpSpPr>
          <p:grpSpPr>
            <a:xfrm>
              <a:off x="276625" y="4598563"/>
              <a:ext cx="215150" cy="127925"/>
              <a:chOff x="2704925" y="411725"/>
              <a:chExt cx="215150" cy="127925"/>
            </a:xfrm>
          </p:grpSpPr>
          <p:sp>
            <p:nvSpPr>
              <p:cNvPr id="8762" name="Google Shape;8762;p1591"/>
              <p:cNvSpPr/>
              <p:nvPr/>
            </p:nvSpPr>
            <p:spPr>
              <a:xfrm>
                <a:off x="2775575" y="501850"/>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63" name="Google Shape;8763;p1591"/>
              <p:cNvSpPr/>
              <p:nvPr/>
            </p:nvSpPr>
            <p:spPr>
              <a:xfrm>
                <a:off x="2704925" y="4117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64" name="Google Shape;8764;p1591"/>
              <p:cNvSpPr/>
              <p:nvPr/>
            </p:nvSpPr>
            <p:spPr>
              <a:xfrm>
                <a:off x="2860075" y="440500"/>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grpSp>
        <p:grpSp>
          <p:nvGrpSpPr>
            <p:cNvPr id="8765" name="Google Shape;8765;p1591"/>
            <p:cNvGrpSpPr/>
            <p:nvPr/>
          </p:nvGrpSpPr>
          <p:grpSpPr>
            <a:xfrm>
              <a:off x="7131075" y="245350"/>
              <a:ext cx="215150" cy="127925"/>
              <a:chOff x="2704925" y="411725"/>
              <a:chExt cx="215150" cy="127925"/>
            </a:xfrm>
          </p:grpSpPr>
          <p:sp>
            <p:nvSpPr>
              <p:cNvPr id="8766" name="Google Shape;8766;p1591"/>
              <p:cNvSpPr/>
              <p:nvPr/>
            </p:nvSpPr>
            <p:spPr>
              <a:xfrm>
                <a:off x="2775575" y="501850"/>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67" name="Google Shape;8767;p1591"/>
              <p:cNvSpPr/>
              <p:nvPr/>
            </p:nvSpPr>
            <p:spPr>
              <a:xfrm>
                <a:off x="2704925" y="4117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68" name="Google Shape;8768;p1591"/>
              <p:cNvSpPr/>
              <p:nvPr/>
            </p:nvSpPr>
            <p:spPr>
              <a:xfrm>
                <a:off x="2860075" y="440500"/>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grpSp>
        <p:grpSp>
          <p:nvGrpSpPr>
            <p:cNvPr id="8769" name="Google Shape;8769;p1591"/>
            <p:cNvGrpSpPr/>
            <p:nvPr/>
          </p:nvGrpSpPr>
          <p:grpSpPr>
            <a:xfrm>
              <a:off x="4784050" y="4783138"/>
              <a:ext cx="313075" cy="258675"/>
              <a:chOff x="8623100" y="2827300"/>
              <a:chExt cx="313075" cy="258675"/>
            </a:xfrm>
          </p:grpSpPr>
          <p:sp>
            <p:nvSpPr>
              <p:cNvPr id="8770" name="Google Shape;8770;p1591"/>
              <p:cNvSpPr/>
              <p:nvPr/>
            </p:nvSpPr>
            <p:spPr>
              <a:xfrm>
                <a:off x="8791675" y="3048175"/>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71" name="Google Shape;8771;p1591"/>
              <p:cNvSpPr/>
              <p:nvPr/>
            </p:nvSpPr>
            <p:spPr>
              <a:xfrm>
                <a:off x="8721025" y="2958050"/>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72" name="Google Shape;8772;p1591"/>
              <p:cNvSpPr/>
              <p:nvPr/>
            </p:nvSpPr>
            <p:spPr>
              <a:xfrm>
                <a:off x="8876175" y="29868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73" name="Google Shape;8773;p1591"/>
              <p:cNvSpPr/>
              <p:nvPr/>
            </p:nvSpPr>
            <p:spPr>
              <a:xfrm>
                <a:off x="8722650" y="2827300"/>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74" name="Google Shape;8774;p1591"/>
              <p:cNvSpPr/>
              <p:nvPr/>
            </p:nvSpPr>
            <p:spPr>
              <a:xfrm>
                <a:off x="8623100" y="30144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grpSp>
        <p:grpSp>
          <p:nvGrpSpPr>
            <p:cNvPr id="8775" name="Google Shape;8775;p1591"/>
            <p:cNvGrpSpPr/>
            <p:nvPr/>
          </p:nvGrpSpPr>
          <p:grpSpPr>
            <a:xfrm>
              <a:off x="8652425" y="3037225"/>
              <a:ext cx="339400" cy="241250"/>
              <a:chOff x="6339775" y="4248825"/>
              <a:chExt cx="339400" cy="241250"/>
            </a:xfrm>
          </p:grpSpPr>
          <p:sp>
            <p:nvSpPr>
              <p:cNvPr id="8776" name="Google Shape;8776;p1591"/>
              <p:cNvSpPr/>
              <p:nvPr/>
            </p:nvSpPr>
            <p:spPr>
              <a:xfrm>
                <a:off x="6410425" y="4452275"/>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77" name="Google Shape;8777;p1591"/>
              <p:cNvSpPr/>
              <p:nvPr/>
            </p:nvSpPr>
            <p:spPr>
              <a:xfrm>
                <a:off x="6339775" y="4362150"/>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78" name="Google Shape;8778;p1591"/>
              <p:cNvSpPr/>
              <p:nvPr/>
            </p:nvSpPr>
            <p:spPr>
              <a:xfrm>
                <a:off x="6494925" y="43909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79" name="Google Shape;8779;p1591"/>
              <p:cNvSpPr/>
              <p:nvPr/>
            </p:nvSpPr>
            <p:spPr>
              <a:xfrm>
                <a:off x="6582975" y="4286625"/>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80" name="Google Shape;8780;p1591"/>
              <p:cNvSpPr/>
              <p:nvPr/>
            </p:nvSpPr>
            <p:spPr>
              <a:xfrm>
                <a:off x="6619175" y="4432325"/>
                <a:ext cx="600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sp>
            <p:nvSpPr>
              <p:cNvPr id="8781" name="Google Shape;8781;p1591"/>
              <p:cNvSpPr/>
              <p:nvPr/>
            </p:nvSpPr>
            <p:spPr>
              <a:xfrm>
                <a:off x="6427675" y="4248825"/>
                <a:ext cx="81900" cy="37800"/>
              </a:xfrm>
              <a:prstGeom prst="ellipse">
                <a:avLst/>
              </a:prstGeom>
              <a:solidFill>
                <a:schemeClr val="dk2"/>
              </a:solidFill>
              <a:ln>
                <a:noFill/>
              </a:ln>
            </p:spPr>
            <p:txBody>
              <a:bodyPr spcFirstLastPara="1" wrap="square" lIns="91425" tIns="91425" rIns="91425" bIns="91425" anchor="ctr" anchorCtr="0">
                <a:noAutofit/>
              </a:bodyPr>
              <a:lstStyle/>
              <a:p>
                <a:pPr marL="0" marR="0" lvl="0" indent="0" algn="ctr"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Carlito"/>
                  <a:ea typeface="Carlito"/>
                  <a:cs typeface="Carlito"/>
                  <a:sym typeface="Carlito"/>
                </a:endParaRPr>
              </a:p>
            </p:txBody>
          </p:sp>
        </p:grpSp>
      </p:grpSp>
      <p:grpSp>
        <p:nvGrpSpPr>
          <p:cNvPr id="8782" name="Google Shape;8782;p1591"/>
          <p:cNvGrpSpPr/>
          <p:nvPr/>
        </p:nvGrpSpPr>
        <p:grpSpPr>
          <a:xfrm>
            <a:off x="4049567" y="-94062"/>
            <a:ext cx="901399" cy="890799"/>
            <a:chOff x="149650" y="1139903"/>
            <a:chExt cx="676049" cy="668099"/>
          </a:xfrm>
        </p:grpSpPr>
        <p:sp>
          <p:nvSpPr>
            <p:cNvPr id="8783" name="Google Shape;8783;p1591"/>
            <p:cNvSpPr/>
            <p:nvPr/>
          </p:nvSpPr>
          <p:spPr>
            <a:xfrm rot="-887204">
              <a:off x="264777" y="1281516"/>
              <a:ext cx="379873" cy="384866"/>
            </a:xfrm>
            <a:custGeom>
              <a:avLst/>
              <a:gdLst/>
              <a:ahLst/>
              <a:cxnLst/>
              <a:rect l="l" t="t" r="r" b="b"/>
              <a:pathLst>
                <a:path w="5783" h="5859" extrusionOk="0">
                  <a:moveTo>
                    <a:pt x="5764" y="3981"/>
                  </a:moveTo>
                  <a:lnTo>
                    <a:pt x="5764" y="3981"/>
                  </a:lnTo>
                  <a:cubicBezTo>
                    <a:pt x="5633" y="3531"/>
                    <a:pt x="5333" y="3123"/>
                    <a:pt x="4892" y="2873"/>
                  </a:cubicBezTo>
                  <a:cubicBezTo>
                    <a:pt x="4756" y="2795"/>
                    <a:pt x="4615" y="2737"/>
                    <a:pt x="4475" y="2693"/>
                  </a:cubicBezTo>
                  <a:cubicBezTo>
                    <a:pt x="4605" y="2625"/>
                    <a:pt x="4727" y="2538"/>
                    <a:pt x="4843" y="2431"/>
                  </a:cubicBezTo>
                  <a:cubicBezTo>
                    <a:pt x="5221" y="2092"/>
                    <a:pt x="5430" y="1631"/>
                    <a:pt x="5464" y="1161"/>
                  </a:cubicBezTo>
                  <a:cubicBezTo>
                    <a:pt x="5483" y="880"/>
                    <a:pt x="5260" y="633"/>
                    <a:pt x="4974" y="623"/>
                  </a:cubicBezTo>
                  <a:cubicBezTo>
                    <a:pt x="4503" y="608"/>
                    <a:pt x="4024" y="769"/>
                    <a:pt x="3646" y="1108"/>
                  </a:cubicBezTo>
                  <a:cubicBezTo>
                    <a:pt x="3534" y="1214"/>
                    <a:pt x="3432" y="1326"/>
                    <a:pt x="3350" y="1452"/>
                  </a:cubicBezTo>
                  <a:cubicBezTo>
                    <a:pt x="3321" y="1307"/>
                    <a:pt x="3277" y="1161"/>
                    <a:pt x="3214" y="1016"/>
                  </a:cubicBezTo>
                  <a:cubicBezTo>
                    <a:pt x="3006" y="555"/>
                    <a:pt x="2632" y="216"/>
                    <a:pt x="2196" y="37"/>
                  </a:cubicBezTo>
                  <a:cubicBezTo>
                    <a:pt x="1934" y="-70"/>
                    <a:pt x="1628" y="66"/>
                    <a:pt x="1532" y="332"/>
                  </a:cubicBezTo>
                  <a:cubicBezTo>
                    <a:pt x="1371" y="778"/>
                    <a:pt x="1377" y="1282"/>
                    <a:pt x="1585" y="1748"/>
                  </a:cubicBezTo>
                  <a:cubicBezTo>
                    <a:pt x="1648" y="1888"/>
                    <a:pt x="1726" y="2019"/>
                    <a:pt x="1818" y="2135"/>
                  </a:cubicBezTo>
                  <a:cubicBezTo>
                    <a:pt x="1672" y="2116"/>
                    <a:pt x="1517" y="2111"/>
                    <a:pt x="1362" y="2131"/>
                  </a:cubicBezTo>
                  <a:cubicBezTo>
                    <a:pt x="858" y="2184"/>
                    <a:pt x="422" y="2431"/>
                    <a:pt x="116" y="2795"/>
                  </a:cubicBezTo>
                  <a:cubicBezTo>
                    <a:pt x="4" y="2930"/>
                    <a:pt x="-25" y="3104"/>
                    <a:pt x="19" y="3259"/>
                  </a:cubicBezTo>
                  <a:cubicBezTo>
                    <a:pt x="33" y="3313"/>
                    <a:pt x="58" y="3356"/>
                    <a:pt x="87" y="3405"/>
                  </a:cubicBezTo>
                  <a:cubicBezTo>
                    <a:pt x="116" y="3444"/>
                    <a:pt x="150" y="3482"/>
                    <a:pt x="193" y="3516"/>
                  </a:cubicBezTo>
                  <a:cubicBezTo>
                    <a:pt x="567" y="3807"/>
                    <a:pt x="1047" y="3957"/>
                    <a:pt x="1556" y="3904"/>
                  </a:cubicBezTo>
                  <a:cubicBezTo>
                    <a:pt x="1706" y="3889"/>
                    <a:pt x="1856" y="3851"/>
                    <a:pt x="1997" y="3802"/>
                  </a:cubicBezTo>
                  <a:cubicBezTo>
                    <a:pt x="1929" y="3938"/>
                    <a:pt x="1881" y="4079"/>
                    <a:pt x="1851" y="4234"/>
                  </a:cubicBezTo>
                  <a:cubicBezTo>
                    <a:pt x="1745" y="4728"/>
                    <a:pt x="1847" y="5223"/>
                    <a:pt x="2099" y="5625"/>
                  </a:cubicBezTo>
                  <a:cubicBezTo>
                    <a:pt x="2249" y="5863"/>
                    <a:pt x="2574" y="5931"/>
                    <a:pt x="2812" y="5775"/>
                  </a:cubicBezTo>
                  <a:cubicBezTo>
                    <a:pt x="3199" y="5508"/>
                    <a:pt x="3490" y="5097"/>
                    <a:pt x="3597" y="4602"/>
                  </a:cubicBezTo>
                  <a:cubicBezTo>
                    <a:pt x="3631" y="4447"/>
                    <a:pt x="3641" y="4297"/>
                    <a:pt x="3636" y="4146"/>
                  </a:cubicBezTo>
                  <a:cubicBezTo>
                    <a:pt x="3742" y="4253"/>
                    <a:pt x="3869" y="4340"/>
                    <a:pt x="3999" y="4418"/>
                  </a:cubicBezTo>
                  <a:cubicBezTo>
                    <a:pt x="4441" y="4675"/>
                    <a:pt x="4945" y="4728"/>
                    <a:pt x="5400" y="4617"/>
                  </a:cubicBezTo>
                  <a:cubicBezTo>
                    <a:pt x="5677" y="4544"/>
                    <a:pt x="5842" y="4258"/>
                    <a:pt x="5764" y="3981"/>
                  </a:cubicBezTo>
                  <a:close/>
                </a:path>
              </a:pathLst>
            </a:custGeom>
            <a:solidFill>
              <a:srgbClr val="CFA17B">
                <a:alpha val="36862"/>
              </a:srgbClr>
            </a:solidFill>
            <a:ln>
              <a:noFill/>
            </a:ln>
          </p:spPr>
          <p:txBody>
            <a:bodyPr spcFirstLastPara="1" wrap="square" lIns="90000" tIns="45000" rIns="90000" bIns="45000" anchor="ctr" anchorCtr="1">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rgbClr val="000000"/>
                </a:solidFill>
                <a:latin typeface="Arial"/>
                <a:ea typeface="Arial"/>
                <a:cs typeface="Arial"/>
                <a:sym typeface="Arial"/>
              </a:endParaRPr>
            </a:p>
          </p:txBody>
        </p:sp>
        <p:pic>
          <p:nvPicPr>
            <p:cNvPr id="8784" name="Google Shape;8784;p1591"/>
            <p:cNvPicPr preferRelativeResize="0"/>
            <p:nvPr/>
          </p:nvPicPr>
          <p:blipFill rotWithShape="1">
            <a:blip r:embed="rId4">
              <a:alphaModFix/>
            </a:blip>
            <a:srcRect/>
            <a:stretch/>
          </p:blipFill>
          <p:spPr>
            <a:xfrm rot="3521815">
              <a:off x="249041" y="1223448"/>
              <a:ext cx="477268" cy="501009"/>
            </a:xfrm>
            <a:prstGeom prst="rect">
              <a:avLst/>
            </a:prstGeom>
            <a:noFill/>
            <a:ln>
              <a:noFill/>
            </a:ln>
          </p:spPr>
        </p:pic>
      </p:grpSp>
      <p:grpSp>
        <p:nvGrpSpPr>
          <p:cNvPr id="8785" name="Google Shape;8785;p1591"/>
          <p:cNvGrpSpPr/>
          <p:nvPr/>
        </p:nvGrpSpPr>
        <p:grpSpPr>
          <a:xfrm>
            <a:off x="10538672" y="-648102"/>
            <a:ext cx="1450429" cy="1998903"/>
            <a:chOff x="7904004" y="-486077"/>
            <a:chExt cx="1087822" cy="1499177"/>
          </a:xfrm>
        </p:grpSpPr>
        <p:sp>
          <p:nvSpPr>
            <p:cNvPr id="8786" name="Google Shape;8786;p1591"/>
            <p:cNvSpPr/>
            <p:nvPr/>
          </p:nvSpPr>
          <p:spPr>
            <a:xfrm rot="-5400000">
              <a:off x="7721092" y="-264460"/>
              <a:ext cx="1409172" cy="1043348"/>
            </a:xfrm>
            <a:custGeom>
              <a:avLst/>
              <a:gdLst/>
              <a:ahLst/>
              <a:cxnLst/>
              <a:rect l="l" t="t" r="r" b="b"/>
              <a:pathLst>
                <a:path w="5077" h="3759" extrusionOk="0">
                  <a:moveTo>
                    <a:pt x="4805" y="0"/>
                  </a:moveTo>
                  <a:lnTo>
                    <a:pt x="4805" y="0"/>
                  </a:lnTo>
                  <a:cubicBezTo>
                    <a:pt x="4334" y="241"/>
                    <a:pt x="4334" y="241"/>
                    <a:pt x="4334" y="241"/>
                  </a:cubicBezTo>
                  <a:lnTo>
                    <a:pt x="4334" y="241"/>
                  </a:lnTo>
                  <a:cubicBezTo>
                    <a:pt x="471" y="2199"/>
                    <a:pt x="471" y="2199"/>
                    <a:pt x="471" y="2199"/>
                  </a:cubicBezTo>
                  <a:lnTo>
                    <a:pt x="471" y="2199"/>
                  </a:lnTo>
                  <a:cubicBezTo>
                    <a:pt x="0" y="2434"/>
                    <a:pt x="0" y="2434"/>
                    <a:pt x="0" y="2434"/>
                  </a:cubicBezTo>
                  <a:cubicBezTo>
                    <a:pt x="256" y="2936"/>
                    <a:pt x="629" y="3299"/>
                    <a:pt x="1070" y="3514"/>
                  </a:cubicBezTo>
                  <a:cubicBezTo>
                    <a:pt x="1402" y="3678"/>
                    <a:pt x="1776" y="3759"/>
                    <a:pt x="2154" y="3759"/>
                  </a:cubicBezTo>
                  <a:cubicBezTo>
                    <a:pt x="2605" y="3759"/>
                    <a:pt x="3075" y="3642"/>
                    <a:pt x="3521" y="3417"/>
                  </a:cubicBezTo>
                  <a:cubicBezTo>
                    <a:pt x="4846" y="2747"/>
                    <a:pt x="5480" y="1325"/>
                    <a:pt x="4805" y="0"/>
                  </a:cubicBezTo>
                  <a:close/>
                </a:path>
              </a:pathLst>
            </a:custGeom>
            <a:solidFill>
              <a:srgbClr val="CFA17B">
                <a:alpha val="36862"/>
              </a:srgbClr>
            </a:solidFill>
            <a:ln>
              <a:noFill/>
            </a:ln>
          </p:spPr>
          <p:txBody>
            <a:bodyPr spcFirstLastPara="1" wrap="square" lIns="90000" tIns="45000" rIns="90000" bIns="45000" anchor="ctr" anchorCtr="1">
              <a:noAutofit/>
            </a:bodyPr>
            <a:lstStyle/>
            <a:p>
              <a:pPr marL="0" marR="0" lvl="0" indent="0" algn="l" rtl="0">
                <a:lnSpc>
                  <a:spcPct val="100000"/>
                </a:lnSpc>
                <a:spcBef>
                  <a:spcPts val="0"/>
                </a:spcBef>
                <a:spcAft>
                  <a:spcPts val="0"/>
                </a:spcAft>
                <a:buClr>
                  <a:srgbClr val="000000"/>
                </a:buClr>
                <a:buSzPts val="2400"/>
                <a:buFont typeface="Arial"/>
                <a:buNone/>
              </a:pPr>
              <a:endParaRPr sz="2400" b="1" i="0" u="none" strike="noStrike" cap="none">
                <a:solidFill>
                  <a:srgbClr val="000000"/>
                </a:solidFill>
                <a:latin typeface="Arial"/>
                <a:ea typeface="Arial"/>
                <a:cs typeface="Arial"/>
                <a:sym typeface="Arial"/>
              </a:endParaRPr>
            </a:p>
          </p:txBody>
        </p:sp>
        <p:pic>
          <p:nvPicPr>
            <p:cNvPr id="8787" name="Google Shape;8787;p1591"/>
            <p:cNvPicPr preferRelativeResize="0"/>
            <p:nvPr/>
          </p:nvPicPr>
          <p:blipFill rotWithShape="1">
            <a:blip r:embed="rId5">
              <a:alphaModFix/>
            </a:blip>
            <a:srcRect/>
            <a:stretch/>
          </p:blipFill>
          <p:spPr>
            <a:xfrm rot="-5400000">
              <a:off x="7705600" y="-273126"/>
              <a:ext cx="1499177" cy="1073275"/>
            </a:xfrm>
            <a:prstGeom prst="rect">
              <a:avLst/>
            </a:prstGeom>
            <a:noFill/>
            <a:ln>
              <a:noFill/>
            </a:ln>
          </p:spPr>
        </p:pic>
      </p:grpSp>
      <p:grpSp>
        <p:nvGrpSpPr>
          <p:cNvPr id="8788" name="Google Shape;8788;p1591"/>
          <p:cNvGrpSpPr/>
          <p:nvPr/>
        </p:nvGrpSpPr>
        <p:grpSpPr>
          <a:xfrm rot="1941255">
            <a:off x="10978763" y="4947679"/>
            <a:ext cx="2593890" cy="2588959"/>
            <a:chOff x="8318302" y="1011963"/>
            <a:chExt cx="1708672" cy="1705425"/>
          </a:xfrm>
        </p:grpSpPr>
        <p:sp>
          <p:nvSpPr>
            <p:cNvPr id="8789" name="Google Shape;8789;p1591"/>
            <p:cNvSpPr/>
            <p:nvPr/>
          </p:nvSpPr>
          <p:spPr>
            <a:xfrm>
              <a:off x="8617366" y="1337350"/>
              <a:ext cx="1059475" cy="1058821"/>
            </a:xfrm>
            <a:custGeom>
              <a:avLst/>
              <a:gdLst/>
              <a:ahLst/>
              <a:cxnLst/>
              <a:rect l="l" t="t" r="r" b="b"/>
              <a:pathLst>
                <a:path w="4954" h="4951" extrusionOk="0">
                  <a:moveTo>
                    <a:pt x="1437" y="1995"/>
                  </a:moveTo>
                  <a:lnTo>
                    <a:pt x="1437" y="1995"/>
                  </a:lnTo>
                  <a:cubicBezTo>
                    <a:pt x="1493" y="1872"/>
                    <a:pt x="1575" y="1754"/>
                    <a:pt x="1682" y="1652"/>
                  </a:cubicBezTo>
                  <a:lnTo>
                    <a:pt x="1682" y="1652"/>
                  </a:lnTo>
                  <a:cubicBezTo>
                    <a:pt x="1688" y="1647"/>
                    <a:pt x="1693" y="1637"/>
                    <a:pt x="1703" y="1632"/>
                  </a:cubicBezTo>
                  <a:cubicBezTo>
                    <a:pt x="1703" y="1627"/>
                    <a:pt x="1703" y="1627"/>
                    <a:pt x="1703" y="1627"/>
                  </a:cubicBezTo>
                  <a:cubicBezTo>
                    <a:pt x="1713" y="1621"/>
                    <a:pt x="1718" y="1616"/>
                    <a:pt x="1724" y="1611"/>
                  </a:cubicBezTo>
                  <a:cubicBezTo>
                    <a:pt x="1729" y="1606"/>
                    <a:pt x="1729" y="1606"/>
                    <a:pt x="1729" y="1606"/>
                  </a:cubicBezTo>
                  <a:lnTo>
                    <a:pt x="1729" y="1606"/>
                  </a:lnTo>
                  <a:cubicBezTo>
                    <a:pt x="1739" y="1601"/>
                    <a:pt x="1744" y="1596"/>
                    <a:pt x="1749" y="1591"/>
                  </a:cubicBezTo>
                  <a:cubicBezTo>
                    <a:pt x="1754" y="1585"/>
                    <a:pt x="1754" y="1585"/>
                    <a:pt x="1754" y="1585"/>
                  </a:cubicBezTo>
                  <a:cubicBezTo>
                    <a:pt x="1764" y="1581"/>
                    <a:pt x="1769" y="1575"/>
                    <a:pt x="1775" y="1570"/>
                  </a:cubicBezTo>
                  <a:lnTo>
                    <a:pt x="1775" y="1570"/>
                  </a:lnTo>
                  <a:cubicBezTo>
                    <a:pt x="1892" y="1478"/>
                    <a:pt x="2020" y="1417"/>
                    <a:pt x="2154" y="1376"/>
                  </a:cubicBezTo>
                  <a:lnTo>
                    <a:pt x="2154" y="1376"/>
                  </a:lnTo>
                  <a:cubicBezTo>
                    <a:pt x="2158" y="1376"/>
                    <a:pt x="2169" y="1371"/>
                    <a:pt x="2174" y="1371"/>
                  </a:cubicBezTo>
                  <a:cubicBezTo>
                    <a:pt x="2179" y="1371"/>
                    <a:pt x="2179" y="1371"/>
                    <a:pt x="2179" y="1371"/>
                  </a:cubicBezTo>
                  <a:cubicBezTo>
                    <a:pt x="2276" y="1345"/>
                    <a:pt x="2379" y="1330"/>
                    <a:pt x="2476" y="1330"/>
                  </a:cubicBezTo>
                  <a:cubicBezTo>
                    <a:pt x="2681" y="1330"/>
                    <a:pt x="2885" y="1386"/>
                    <a:pt x="3064" y="1494"/>
                  </a:cubicBezTo>
                  <a:lnTo>
                    <a:pt x="3064" y="1494"/>
                  </a:lnTo>
                  <a:cubicBezTo>
                    <a:pt x="3151" y="1545"/>
                    <a:pt x="3238" y="1611"/>
                    <a:pt x="3310" y="1688"/>
                  </a:cubicBezTo>
                  <a:cubicBezTo>
                    <a:pt x="3315" y="1693"/>
                    <a:pt x="3315" y="1693"/>
                    <a:pt x="3315" y="1693"/>
                  </a:cubicBezTo>
                  <a:cubicBezTo>
                    <a:pt x="3325" y="1703"/>
                    <a:pt x="3335" y="1714"/>
                    <a:pt x="3346" y="1724"/>
                  </a:cubicBezTo>
                  <a:lnTo>
                    <a:pt x="3346" y="1724"/>
                  </a:lnTo>
                  <a:cubicBezTo>
                    <a:pt x="3346" y="1729"/>
                    <a:pt x="3346" y="1729"/>
                    <a:pt x="3346" y="1729"/>
                  </a:cubicBezTo>
                  <a:cubicBezTo>
                    <a:pt x="3351" y="1734"/>
                    <a:pt x="3356" y="1744"/>
                    <a:pt x="3366" y="1750"/>
                  </a:cubicBezTo>
                  <a:cubicBezTo>
                    <a:pt x="3366" y="1754"/>
                    <a:pt x="3366" y="1754"/>
                    <a:pt x="3371" y="1759"/>
                  </a:cubicBezTo>
                  <a:cubicBezTo>
                    <a:pt x="3376" y="1765"/>
                    <a:pt x="3382" y="1770"/>
                    <a:pt x="3386" y="1780"/>
                  </a:cubicBezTo>
                  <a:cubicBezTo>
                    <a:pt x="3392" y="1785"/>
                    <a:pt x="3392" y="1785"/>
                    <a:pt x="3392" y="1785"/>
                  </a:cubicBezTo>
                  <a:cubicBezTo>
                    <a:pt x="3397" y="1790"/>
                    <a:pt x="3402" y="1801"/>
                    <a:pt x="3407" y="1806"/>
                  </a:cubicBezTo>
                  <a:lnTo>
                    <a:pt x="3407" y="1806"/>
                  </a:lnTo>
                  <a:cubicBezTo>
                    <a:pt x="3494" y="1928"/>
                    <a:pt x="3555" y="2061"/>
                    <a:pt x="3586" y="2199"/>
                  </a:cubicBezTo>
                  <a:cubicBezTo>
                    <a:pt x="3591" y="2199"/>
                    <a:pt x="3591" y="2199"/>
                    <a:pt x="3591" y="2199"/>
                  </a:cubicBezTo>
                  <a:cubicBezTo>
                    <a:pt x="3653" y="2450"/>
                    <a:pt x="3627" y="2716"/>
                    <a:pt x="3520" y="2951"/>
                  </a:cubicBezTo>
                  <a:cubicBezTo>
                    <a:pt x="3515" y="2961"/>
                    <a:pt x="3509" y="2971"/>
                    <a:pt x="3504" y="2981"/>
                  </a:cubicBezTo>
                  <a:lnTo>
                    <a:pt x="3504" y="2981"/>
                  </a:lnTo>
                  <a:cubicBezTo>
                    <a:pt x="3499" y="2992"/>
                    <a:pt x="3494" y="3007"/>
                    <a:pt x="3484" y="3017"/>
                  </a:cubicBezTo>
                  <a:lnTo>
                    <a:pt x="3484" y="3017"/>
                  </a:lnTo>
                  <a:cubicBezTo>
                    <a:pt x="3427" y="3125"/>
                    <a:pt x="3356" y="3222"/>
                    <a:pt x="3264" y="3303"/>
                  </a:cubicBezTo>
                  <a:lnTo>
                    <a:pt x="3264" y="3303"/>
                  </a:lnTo>
                  <a:cubicBezTo>
                    <a:pt x="3259" y="3314"/>
                    <a:pt x="3253" y="3319"/>
                    <a:pt x="3248" y="3324"/>
                  </a:cubicBezTo>
                  <a:cubicBezTo>
                    <a:pt x="3238" y="3329"/>
                    <a:pt x="3233" y="3334"/>
                    <a:pt x="3228" y="3339"/>
                  </a:cubicBezTo>
                  <a:lnTo>
                    <a:pt x="3228" y="3339"/>
                  </a:lnTo>
                  <a:cubicBezTo>
                    <a:pt x="3223" y="3345"/>
                    <a:pt x="3223" y="3345"/>
                    <a:pt x="3223" y="3345"/>
                  </a:cubicBezTo>
                  <a:cubicBezTo>
                    <a:pt x="3218" y="3350"/>
                    <a:pt x="3213" y="3355"/>
                    <a:pt x="3208" y="3360"/>
                  </a:cubicBezTo>
                  <a:cubicBezTo>
                    <a:pt x="3197" y="3365"/>
                    <a:pt x="3192" y="3370"/>
                    <a:pt x="3187" y="3375"/>
                  </a:cubicBezTo>
                  <a:lnTo>
                    <a:pt x="3187" y="3375"/>
                  </a:lnTo>
                  <a:cubicBezTo>
                    <a:pt x="3084" y="3452"/>
                    <a:pt x="2982" y="3508"/>
                    <a:pt x="2870" y="3549"/>
                  </a:cubicBezTo>
                  <a:lnTo>
                    <a:pt x="2870" y="3549"/>
                  </a:lnTo>
                  <a:cubicBezTo>
                    <a:pt x="2793" y="3580"/>
                    <a:pt x="2716" y="3595"/>
                    <a:pt x="2639" y="3610"/>
                  </a:cubicBezTo>
                  <a:cubicBezTo>
                    <a:pt x="2588" y="3616"/>
                    <a:pt x="2532" y="3621"/>
                    <a:pt x="2476" y="3621"/>
                  </a:cubicBezTo>
                  <a:cubicBezTo>
                    <a:pt x="2327" y="3621"/>
                    <a:pt x="2184" y="3590"/>
                    <a:pt x="2046" y="3534"/>
                  </a:cubicBezTo>
                  <a:lnTo>
                    <a:pt x="2046" y="3534"/>
                  </a:lnTo>
                  <a:cubicBezTo>
                    <a:pt x="1913" y="3483"/>
                    <a:pt x="1790" y="3401"/>
                    <a:pt x="1682" y="3299"/>
                  </a:cubicBezTo>
                  <a:lnTo>
                    <a:pt x="1682" y="3299"/>
                  </a:lnTo>
                  <a:cubicBezTo>
                    <a:pt x="1673" y="3293"/>
                    <a:pt x="1667" y="3283"/>
                    <a:pt x="1662" y="3278"/>
                  </a:cubicBezTo>
                  <a:cubicBezTo>
                    <a:pt x="1657" y="3273"/>
                    <a:pt x="1657" y="3273"/>
                    <a:pt x="1657" y="3273"/>
                  </a:cubicBezTo>
                  <a:cubicBezTo>
                    <a:pt x="1647" y="3268"/>
                    <a:pt x="1642" y="3258"/>
                    <a:pt x="1637" y="3252"/>
                  </a:cubicBezTo>
                  <a:lnTo>
                    <a:pt x="1631" y="3247"/>
                  </a:lnTo>
                  <a:cubicBezTo>
                    <a:pt x="1626" y="3242"/>
                    <a:pt x="1616" y="3232"/>
                    <a:pt x="1611" y="3222"/>
                  </a:cubicBezTo>
                  <a:lnTo>
                    <a:pt x="1611" y="3222"/>
                  </a:lnTo>
                  <a:cubicBezTo>
                    <a:pt x="1606" y="3217"/>
                    <a:pt x="1601" y="3212"/>
                    <a:pt x="1591" y="3201"/>
                  </a:cubicBezTo>
                  <a:cubicBezTo>
                    <a:pt x="1591" y="3201"/>
                    <a:pt x="1591" y="3196"/>
                    <a:pt x="1585" y="3196"/>
                  </a:cubicBezTo>
                  <a:cubicBezTo>
                    <a:pt x="1585" y="3191"/>
                    <a:pt x="1580" y="3186"/>
                    <a:pt x="1575" y="3186"/>
                  </a:cubicBezTo>
                  <a:cubicBezTo>
                    <a:pt x="1575" y="3181"/>
                    <a:pt x="1570" y="3176"/>
                    <a:pt x="1565" y="3170"/>
                  </a:cubicBezTo>
                  <a:cubicBezTo>
                    <a:pt x="1565" y="3165"/>
                    <a:pt x="1565" y="3165"/>
                    <a:pt x="1565" y="3165"/>
                  </a:cubicBezTo>
                  <a:cubicBezTo>
                    <a:pt x="1504" y="3089"/>
                    <a:pt x="1457" y="3002"/>
                    <a:pt x="1422" y="2916"/>
                  </a:cubicBezTo>
                  <a:cubicBezTo>
                    <a:pt x="1417" y="2916"/>
                    <a:pt x="1417" y="2916"/>
                    <a:pt x="1417" y="2916"/>
                  </a:cubicBezTo>
                  <a:cubicBezTo>
                    <a:pt x="1360" y="2773"/>
                    <a:pt x="1330" y="2624"/>
                    <a:pt x="1330" y="2476"/>
                  </a:cubicBezTo>
                  <a:cubicBezTo>
                    <a:pt x="1330" y="2373"/>
                    <a:pt x="1345" y="2271"/>
                    <a:pt x="1371" y="2174"/>
                  </a:cubicBezTo>
                  <a:cubicBezTo>
                    <a:pt x="1375" y="2169"/>
                    <a:pt x="1375" y="2159"/>
                    <a:pt x="1381" y="2148"/>
                  </a:cubicBezTo>
                  <a:cubicBezTo>
                    <a:pt x="1391" y="2112"/>
                    <a:pt x="1401" y="2077"/>
                    <a:pt x="1417" y="2046"/>
                  </a:cubicBezTo>
                  <a:cubicBezTo>
                    <a:pt x="1422" y="2026"/>
                    <a:pt x="1427" y="2010"/>
                    <a:pt x="1437" y="1995"/>
                  </a:cubicBezTo>
                  <a:moveTo>
                    <a:pt x="2476" y="0"/>
                  </a:moveTo>
                  <a:lnTo>
                    <a:pt x="2476" y="0"/>
                  </a:lnTo>
                  <a:cubicBezTo>
                    <a:pt x="1985" y="0"/>
                    <a:pt x="1488" y="143"/>
                    <a:pt x="1064" y="440"/>
                  </a:cubicBezTo>
                  <a:cubicBezTo>
                    <a:pt x="1064" y="445"/>
                    <a:pt x="1064" y="445"/>
                    <a:pt x="1064" y="445"/>
                  </a:cubicBezTo>
                  <a:cubicBezTo>
                    <a:pt x="1048" y="455"/>
                    <a:pt x="1033" y="465"/>
                    <a:pt x="1012" y="476"/>
                  </a:cubicBezTo>
                  <a:cubicBezTo>
                    <a:pt x="1007" y="480"/>
                    <a:pt x="1007" y="480"/>
                    <a:pt x="1007" y="480"/>
                  </a:cubicBezTo>
                  <a:cubicBezTo>
                    <a:pt x="997" y="491"/>
                    <a:pt x="981" y="501"/>
                    <a:pt x="966" y="511"/>
                  </a:cubicBezTo>
                  <a:cubicBezTo>
                    <a:pt x="961" y="516"/>
                    <a:pt x="961" y="516"/>
                    <a:pt x="956" y="522"/>
                  </a:cubicBezTo>
                  <a:cubicBezTo>
                    <a:pt x="946" y="532"/>
                    <a:pt x="930" y="542"/>
                    <a:pt x="915" y="552"/>
                  </a:cubicBezTo>
                  <a:cubicBezTo>
                    <a:pt x="915" y="552"/>
                    <a:pt x="910" y="558"/>
                    <a:pt x="905" y="558"/>
                  </a:cubicBezTo>
                  <a:cubicBezTo>
                    <a:pt x="890" y="573"/>
                    <a:pt x="874" y="588"/>
                    <a:pt x="859" y="603"/>
                  </a:cubicBezTo>
                  <a:cubicBezTo>
                    <a:pt x="839" y="614"/>
                    <a:pt x="823" y="629"/>
                    <a:pt x="808" y="644"/>
                  </a:cubicBezTo>
                  <a:cubicBezTo>
                    <a:pt x="808" y="649"/>
                    <a:pt x="803" y="649"/>
                    <a:pt x="797" y="654"/>
                  </a:cubicBezTo>
                  <a:cubicBezTo>
                    <a:pt x="787" y="665"/>
                    <a:pt x="772" y="675"/>
                    <a:pt x="761" y="690"/>
                  </a:cubicBezTo>
                  <a:cubicBezTo>
                    <a:pt x="757" y="690"/>
                    <a:pt x="757" y="696"/>
                    <a:pt x="752" y="696"/>
                  </a:cubicBezTo>
                  <a:cubicBezTo>
                    <a:pt x="741" y="711"/>
                    <a:pt x="726" y="721"/>
                    <a:pt x="716" y="736"/>
                  </a:cubicBezTo>
                  <a:cubicBezTo>
                    <a:pt x="710" y="742"/>
                    <a:pt x="710" y="742"/>
                    <a:pt x="710" y="742"/>
                  </a:cubicBezTo>
                  <a:cubicBezTo>
                    <a:pt x="695" y="752"/>
                    <a:pt x="685" y="767"/>
                    <a:pt x="670" y="782"/>
                  </a:cubicBezTo>
                  <a:lnTo>
                    <a:pt x="670" y="782"/>
                  </a:lnTo>
                  <a:cubicBezTo>
                    <a:pt x="-108" y="1611"/>
                    <a:pt x="-221" y="2870"/>
                    <a:pt x="393" y="3815"/>
                  </a:cubicBezTo>
                  <a:cubicBezTo>
                    <a:pt x="398" y="3820"/>
                    <a:pt x="398" y="3820"/>
                    <a:pt x="403" y="3826"/>
                  </a:cubicBezTo>
                  <a:cubicBezTo>
                    <a:pt x="409" y="3836"/>
                    <a:pt x="419" y="3851"/>
                    <a:pt x="424" y="3861"/>
                  </a:cubicBezTo>
                  <a:cubicBezTo>
                    <a:pt x="429" y="3866"/>
                    <a:pt x="434" y="3872"/>
                    <a:pt x="434" y="3877"/>
                  </a:cubicBezTo>
                  <a:cubicBezTo>
                    <a:pt x="445" y="3887"/>
                    <a:pt x="449" y="3897"/>
                    <a:pt x="454" y="3907"/>
                  </a:cubicBezTo>
                  <a:cubicBezTo>
                    <a:pt x="460" y="3912"/>
                    <a:pt x="465" y="3923"/>
                    <a:pt x="470" y="3928"/>
                  </a:cubicBezTo>
                  <a:cubicBezTo>
                    <a:pt x="475" y="3938"/>
                    <a:pt x="485" y="3943"/>
                    <a:pt x="490" y="3953"/>
                  </a:cubicBezTo>
                  <a:cubicBezTo>
                    <a:pt x="496" y="3964"/>
                    <a:pt x="501" y="3968"/>
                    <a:pt x="511" y="3979"/>
                  </a:cubicBezTo>
                  <a:cubicBezTo>
                    <a:pt x="516" y="3984"/>
                    <a:pt x="521" y="3995"/>
                    <a:pt x="526" y="3999"/>
                  </a:cubicBezTo>
                  <a:cubicBezTo>
                    <a:pt x="536" y="4010"/>
                    <a:pt x="541" y="4020"/>
                    <a:pt x="552" y="4030"/>
                  </a:cubicBezTo>
                  <a:cubicBezTo>
                    <a:pt x="552" y="4035"/>
                    <a:pt x="557" y="4040"/>
                    <a:pt x="562" y="4046"/>
                  </a:cubicBezTo>
                  <a:cubicBezTo>
                    <a:pt x="577" y="4061"/>
                    <a:pt x="588" y="4076"/>
                    <a:pt x="603" y="4091"/>
                  </a:cubicBezTo>
                  <a:cubicBezTo>
                    <a:pt x="618" y="4112"/>
                    <a:pt x="634" y="4127"/>
                    <a:pt x="649" y="4143"/>
                  </a:cubicBezTo>
                  <a:cubicBezTo>
                    <a:pt x="649" y="4148"/>
                    <a:pt x="654" y="4153"/>
                    <a:pt x="659" y="4158"/>
                  </a:cubicBezTo>
                  <a:cubicBezTo>
                    <a:pt x="670" y="4168"/>
                    <a:pt x="680" y="4179"/>
                    <a:pt x="695" y="4194"/>
                  </a:cubicBezTo>
                  <a:cubicBezTo>
                    <a:pt x="695" y="4199"/>
                    <a:pt x="700" y="4199"/>
                    <a:pt x="705" y="4204"/>
                  </a:cubicBezTo>
                  <a:cubicBezTo>
                    <a:pt x="716" y="4219"/>
                    <a:pt x="731" y="4230"/>
                    <a:pt x="741" y="4240"/>
                  </a:cubicBezTo>
                  <a:cubicBezTo>
                    <a:pt x="746" y="4245"/>
                    <a:pt x="746" y="4245"/>
                    <a:pt x="752" y="4250"/>
                  </a:cubicBezTo>
                  <a:cubicBezTo>
                    <a:pt x="761" y="4266"/>
                    <a:pt x="777" y="4275"/>
                    <a:pt x="787" y="4286"/>
                  </a:cubicBezTo>
                  <a:cubicBezTo>
                    <a:pt x="792" y="4291"/>
                    <a:pt x="792" y="4291"/>
                    <a:pt x="797" y="4296"/>
                  </a:cubicBezTo>
                  <a:cubicBezTo>
                    <a:pt x="813" y="4306"/>
                    <a:pt x="828" y="4322"/>
                    <a:pt x="839" y="4332"/>
                  </a:cubicBezTo>
                  <a:cubicBezTo>
                    <a:pt x="843" y="4337"/>
                    <a:pt x="843" y="4337"/>
                    <a:pt x="843" y="4337"/>
                  </a:cubicBezTo>
                  <a:cubicBezTo>
                    <a:pt x="1309" y="4741"/>
                    <a:pt x="1892" y="4951"/>
                    <a:pt x="2476" y="4951"/>
                  </a:cubicBezTo>
                  <a:cubicBezTo>
                    <a:pt x="2977" y="4951"/>
                    <a:pt x="3479" y="4802"/>
                    <a:pt x="3903" y="4495"/>
                  </a:cubicBezTo>
                  <a:cubicBezTo>
                    <a:pt x="3909" y="4495"/>
                    <a:pt x="3909" y="4495"/>
                    <a:pt x="3914" y="4491"/>
                  </a:cubicBezTo>
                  <a:cubicBezTo>
                    <a:pt x="3924" y="4480"/>
                    <a:pt x="3939" y="4470"/>
                    <a:pt x="3954" y="4465"/>
                  </a:cubicBezTo>
                  <a:cubicBezTo>
                    <a:pt x="3960" y="4460"/>
                    <a:pt x="3965" y="4455"/>
                    <a:pt x="3970" y="4450"/>
                  </a:cubicBezTo>
                  <a:cubicBezTo>
                    <a:pt x="3980" y="4444"/>
                    <a:pt x="3990" y="4434"/>
                    <a:pt x="4001" y="4424"/>
                  </a:cubicBezTo>
                  <a:cubicBezTo>
                    <a:pt x="4011" y="4419"/>
                    <a:pt x="4016" y="4414"/>
                    <a:pt x="4026" y="4404"/>
                  </a:cubicBezTo>
                  <a:cubicBezTo>
                    <a:pt x="4031" y="4398"/>
                    <a:pt x="4041" y="4393"/>
                    <a:pt x="4047" y="4388"/>
                  </a:cubicBezTo>
                  <a:cubicBezTo>
                    <a:pt x="4067" y="4373"/>
                    <a:pt x="4083" y="4363"/>
                    <a:pt x="4098" y="4347"/>
                  </a:cubicBezTo>
                  <a:cubicBezTo>
                    <a:pt x="4113" y="4332"/>
                    <a:pt x="4129" y="4322"/>
                    <a:pt x="4144" y="4306"/>
                  </a:cubicBezTo>
                  <a:cubicBezTo>
                    <a:pt x="4149" y="4301"/>
                    <a:pt x="4159" y="4291"/>
                    <a:pt x="4164" y="4286"/>
                  </a:cubicBezTo>
                  <a:cubicBezTo>
                    <a:pt x="4174" y="4281"/>
                    <a:pt x="4180" y="4271"/>
                    <a:pt x="4190" y="4266"/>
                  </a:cubicBezTo>
                  <a:cubicBezTo>
                    <a:pt x="4200" y="4255"/>
                    <a:pt x="4205" y="4245"/>
                    <a:pt x="4216" y="4235"/>
                  </a:cubicBezTo>
                  <a:cubicBezTo>
                    <a:pt x="4221" y="4230"/>
                    <a:pt x="4225" y="4230"/>
                    <a:pt x="4231" y="4224"/>
                  </a:cubicBezTo>
                  <a:cubicBezTo>
                    <a:pt x="4241" y="4209"/>
                    <a:pt x="4256" y="4199"/>
                    <a:pt x="4267" y="4189"/>
                  </a:cubicBezTo>
                  <a:cubicBezTo>
                    <a:pt x="4267" y="4184"/>
                    <a:pt x="4272" y="4184"/>
                    <a:pt x="4272" y="4179"/>
                  </a:cubicBezTo>
                  <a:cubicBezTo>
                    <a:pt x="5060" y="3355"/>
                    <a:pt x="5177" y="2087"/>
                    <a:pt x="4558" y="1136"/>
                  </a:cubicBezTo>
                  <a:cubicBezTo>
                    <a:pt x="4558" y="1130"/>
                    <a:pt x="4553" y="1125"/>
                    <a:pt x="4553" y="1125"/>
                  </a:cubicBezTo>
                  <a:cubicBezTo>
                    <a:pt x="4548" y="1115"/>
                    <a:pt x="4538" y="1105"/>
                    <a:pt x="4533" y="1094"/>
                  </a:cubicBezTo>
                  <a:cubicBezTo>
                    <a:pt x="4528" y="1084"/>
                    <a:pt x="4523" y="1074"/>
                    <a:pt x="4512" y="1069"/>
                  </a:cubicBezTo>
                  <a:cubicBezTo>
                    <a:pt x="4507" y="1058"/>
                    <a:pt x="4507" y="1054"/>
                    <a:pt x="4502" y="1049"/>
                  </a:cubicBezTo>
                  <a:cubicBezTo>
                    <a:pt x="4492" y="1033"/>
                    <a:pt x="4481" y="1023"/>
                    <a:pt x="4477" y="1013"/>
                  </a:cubicBezTo>
                  <a:cubicBezTo>
                    <a:pt x="4471" y="1007"/>
                    <a:pt x="4466" y="1003"/>
                    <a:pt x="4466" y="997"/>
                  </a:cubicBezTo>
                  <a:cubicBezTo>
                    <a:pt x="4456" y="987"/>
                    <a:pt x="4446" y="972"/>
                    <a:pt x="4436" y="956"/>
                  </a:cubicBezTo>
                  <a:cubicBezTo>
                    <a:pt x="4430" y="956"/>
                    <a:pt x="4430" y="951"/>
                    <a:pt x="4425" y="951"/>
                  </a:cubicBezTo>
                  <a:cubicBezTo>
                    <a:pt x="4415" y="936"/>
                    <a:pt x="4405" y="920"/>
                    <a:pt x="4394" y="905"/>
                  </a:cubicBezTo>
                  <a:cubicBezTo>
                    <a:pt x="4390" y="900"/>
                    <a:pt x="4390" y="900"/>
                    <a:pt x="4390" y="900"/>
                  </a:cubicBezTo>
                  <a:cubicBezTo>
                    <a:pt x="4379" y="885"/>
                    <a:pt x="4364" y="869"/>
                    <a:pt x="4348" y="854"/>
                  </a:cubicBezTo>
                  <a:cubicBezTo>
                    <a:pt x="4338" y="838"/>
                    <a:pt x="4323" y="823"/>
                    <a:pt x="4313" y="808"/>
                  </a:cubicBezTo>
                  <a:cubicBezTo>
                    <a:pt x="4308" y="803"/>
                    <a:pt x="4303" y="798"/>
                    <a:pt x="4297" y="793"/>
                  </a:cubicBezTo>
                  <a:cubicBezTo>
                    <a:pt x="4287" y="787"/>
                    <a:pt x="4277" y="777"/>
                    <a:pt x="4272" y="767"/>
                  </a:cubicBezTo>
                  <a:cubicBezTo>
                    <a:pt x="4261" y="762"/>
                    <a:pt x="4256" y="752"/>
                    <a:pt x="4252" y="747"/>
                  </a:cubicBezTo>
                  <a:cubicBezTo>
                    <a:pt x="4241" y="742"/>
                    <a:pt x="4236" y="731"/>
                    <a:pt x="4231" y="726"/>
                  </a:cubicBezTo>
                  <a:cubicBezTo>
                    <a:pt x="4221" y="716"/>
                    <a:pt x="4216" y="711"/>
                    <a:pt x="4205" y="700"/>
                  </a:cubicBezTo>
                  <a:cubicBezTo>
                    <a:pt x="4200" y="696"/>
                    <a:pt x="4195" y="690"/>
                    <a:pt x="4190" y="685"/>
                  </a:cubicBezTo>
                  <a:cubicBezTo>
                    <a:pt x="4180" y="675"/>
                    <a:pt x="4169" y="665"/>
                    <a:pt x="4159" y="660"/>
                  </a:cubicBezTo>
                  <a:cubicBezTo>
                    <a:pt x="4154" y="654"/>
                    <a:pt x="4149" y="649"/>
                    <a:pt x="4149" y="644"/>
                  </a:cubicBezTo>
                  <a:cubicBezTo>
                    <a:pt x="4134" y="634"/>
                    <a:pt x="4123" y="629"/>
                    <a:pt x="4113" y="619"/>
                  </a:cubicBezTo>
                  <a:cubicBezTo>
                    <a:pt x="4113" y="614"/>
                    <a:pt x="4108" y="614"/>
                    <a:pt x="4108" y="609"/>
                  </a:cubicBezTo>
                  <a:cubicBezTo>
                    <a:pt x="3642" y="204"/>
                    <a:pt x="3059" y="0"/>
                    <a:pt x="2476" y="0"/>
                  </a:cubicBezTo>
                  <a:close/>
                </a:path>
              </a:pathLst>
            </a:custGeom>
            <a:solidFill>
              <a:srgbClr val="CFA17B">
                <a:alpha val="36862"/>
              </a:srgbClr>
            </a:solidFill>
            <a:ln>
              <a:noFill/>
            </a:ln>
          </p:spPr>
          <p:txBody>
            <a:bodyPr spcFirstLastPara="1" wrap="square" lIns="90000" tIns="45000" rIns="90000" bIns="45000" anchor="ctr" anchorCtr="1">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rgbClr val="000000"/>
                </a:solidFill>
                <a:latin typeface="Arial"/>
                <a:ea typeface="Arial"/>
                <a:cs typeface="Arial"/>
                <a:sym typeface="Arial"/>
              </a:endParaRPr>
            </a:p>
          </p:txBody>
        </p:sp>
        <p:pic>
          <p:nvPicPr>
            <p:cNvPr id="8790" name="Google Shape;8790;p1591"/>
            <p:cNvPicPr preferRelativeResize="0"/>
            <p:nvPr/>
          </p:nvPicPr>
          <p:blipFill rotWithShape="1">
            <a:blip r:embed="rId6">
              <a:alphaModFix/>
            </a:blip>
            <a:srcRect/>
            <a:stretch/>
          </p:blipFill>
          <p:spPr>
            <a:xfrm rot="2005365">
              <a:off x="8553711" y="1251469"/>
              <a:ext cx="1237854" cy="1226413"/>
            </a:xfrm>
            <a:prstGeom prst="rect">
              <a:avLst/>
            </a:prstGeom>
            <a:noFill/>
            <a:ln>
              <a:noFill/>
            </a:ln>
          </p:spPr>
        </p:pic>
      </p:grpSp>
      <p:grpSp>
        <p:nvGrpSpPr>
          <p:cNvPr id="8791" name="Google Shape;8791;p1591"/>
          <p:cNvGrpSpPr/>
          <p:nvPr/>
        </p:nvGrpSpPr>
        <p:grpSpPr>
          <a:xfrm rot="895619">
            <a:off x="6033387" y="86465"/>
            <a:ext cx="652414" cy="652407"/>
            <a:chOff x="4734035" y="511873"/>
            <a:chExt cx="489288" cy="489283"/>
          </a:xfrm>
        </p:grpSpPr>
        <p:sp>
          <p:nvSpPr>
            <p:cNvPr id="8792" name="Google Shape;8792;p1591"/>
            <p:cNvSpPr/>
            <p:nvPr/>
          </p:nvSpPr>
          <p:spPr>
            <a:xfrm rot="-2016437">
              <a:off x="4863019" y="615874"/>
              <a:ext cx="283909" cy="283692"/>
            </a:xfrm>
            <a:custGeom>
              <a:avLst/>
              <a:gdLst/>
              <a:ahLst/>
              <a:cxnLst/>
              <a:rect l="l" t="t" r="r" b="b"/>
              <a:pathLst>
                <a:path w="6037" h="6033" extrusionOk="0">
                  <a:moveTo>
                    <a:pt x="3361" y="6033"/>
                  </a:moveTo>
                  <a:lnTo>
                    <a:pt x="3361" y="6033"/>
                  </a:lnTo>
                  <a:cubicBezTo>
                    <a:pt x="3337" y="6033"/>
                    <a:pt x="3313" y="6033"/>
                    <a:pt x="3289" y="6033"/>
                  </a:cubicBezTo>
                  <a:cubicBezTo>
                    <a:pt x="3177" y="6018"/>
                    <a:pt x="3100" y="5950"/>
                    <a:pt x="3056" y="5848"/>
                  </a:cubicBezTo>
                  <a:cubicBezTo>
                    <a:pt x="2949" y="5586"/>
                    <a:pt x="2838" y="5329"/>
                    <a:pt x="2731" y="5072"/>
                  </a:cubicBezTo>
                  <a:cubicBezTo>
                    <a:pt x="2624" y="4821"/>
                    <a:pt x="2518" y="4564"/>
                    <a:pt x="2406" y="4312"/>
                  </a:cubicBezTo>
                  <a:cubicBezTo>
                    <a:pt x="2338" y="4142"/>
                    <a:pt x="2169" y="4059"/>
                    <a:pt x="1989" y="4098"/>
                  </a:cubicBezTo>
                  <a:cubicBezTo>
                    <a:pt x="1553" y="4200"/>
                    <a:pt x="1116" y="4297"/>
                    <a:pt x="680" y="4394"/>
                  </a:cubicBezTo>
                  <a:cubicBezTo>
                    <a:pt x="559" y="4423"/>
                    <a:pt x="448" y="4457"/>
                    <a:pt x="326" y="4472"/>
                  </a:cubicBezTo>
                  <a:cubicBezTo>
                    <a:pt x="215" y="4491"/>
                    <a:pt x="123" y="4447"/>
                    <a:pt x="55" y="4355"/>
                  </a:cubicBezTo>
                  <a:cubicBezTo>
                    <a:pt x="-37" y="4224"/>
                    <a:pt x="-13" y="4064"/>
                    <a:pt x="108" y="3963"/>
                  </a:cubicBezTo>
                  <a:cubicBezTo>
                    <a:pt x="253" y="3836"/>
                    <a:pt x="394" y="3710"/>
                    <a:pt x="540" y="3589"/>
                  </a:cubicBezTo>
                  <a:cubicBezTo>
                    <a:pt x="719" y="3434"/>
                    <a:pt x="898" y="3274"/>
                    <a:pt x="1078" y="3119"/>
                  </a:cubicBezTo>
                  <a:cubicBezTo>
                    <a:pt x="1141" y="3070"/>
                    <a:pt x="1199" y="3017"/>
                    <a:pt x="1257" y="2965"/>
                  </a:cubicBezTo>
                  <a:cubicBezTo>
                    <a:pt x="1359" y="2868"/>
                    <a:pt x="1417" y="2752"/>
                    <a:pt x="1431" y="2611"/>
                  </a:cubicBezTo>
                  <a:cubicBezTo>
                    <a:pt x="1451" y="2471"/>
                    <a:pt x="1407" y="2344"/>
                    <a:pt x="1335" y="2228"/>
                  </a:cubicBezTo>
                  <a:cubicBezTo>
                    <a:pt x="1088" y="1811"/>
                    <a:pt x="840" y="1394"/>
                    <a:pt x="588" y="977"/>
                  </a:cubicBezTo>
                  <a:cubicBezTo>
                    <a:pt x="496" y="812"/>
                    <a:pt x="554" y="623"/>
                    <a:pt x="719" y="551"/>
                  </a:cubicBezTo>
                  <a:cubicBezTo>
                    <a:pt x="797" y="517"/>
                    <a:pt x="879" y="517"/>
                    <a:pt x="952" y="556"/>
                  </a:cubicBezTo>
                  <a:cubicBezTo>
                    <a:pt x="1044" y="599"/>
                    <a:pt x="1126" y="657"/>
                    <a:pt x="1213" y="710"/>
                  </a:cubicBezTo>
                  <a:cubicBezTo>
                    <a:pt x="1567" y="924"/>
                    <a:pt x="1921" y="1137"/>
                    <a:pt x="2275" y="1350"/>
                  </a:cubicBezTo>
                  <a:cubicBezTo>
                    <a:pt x="2503" y="1486"/>
                    <a:pt x="2794" y="1448"/>
                    <a:pt x="2973" y="1258"/>
                  </a:cubicBezTo>
                  <a:cubicBezTo>
                    <a:pt x="3061" y="1171"/>
                    <a:pt x="3138" y="1074"/>
                    <a:pt x="3216" y="987"/>
                  </a:cubicBezTo>
                  <a:cubicBezTo>
                    <a:pt x="3323" y="866"/>
                    <a:pt x="3424" y="744"/>
                    <a:pt x="3531" y="628"/>
                  </a:cubicBezTo>
                  <a:cubicBezTo>
                    <a:pt x="3652" y="483"/>
                    <a:pt x="3778" y="342"/>
                    <a:pt x="3904" y="202"/>
                  </a:cubicBezTo>
                  <a:cubicBezTo>
                    <a:pt x="3948" y="153"/>
                    <a:pt x="3982" y="100"/>
                    <a:pt x="4035" y="61"/>
                  </a:cubicBezTo>
                  <a:cubicBezTo>
                    <a:pt x="4127" y="-12"/>
                    <a:pt x="4229" y="-16"/>
                    <a:pt x="4331" y="32"/>
                  </a:cubicBezTo>
                  <a:cubicBezTo>
                    <a:pt x="4438" y="80"/>
                    <a:pt x="4496" y="168"/>
                    <a:pt x="4496" y="284"/>
                  </a:cubicBezTo>
                  <a:cubicBezTo>
                    <a:pt x="4501" y="347"/>
                    <a:pt x="4476" y="405"/>
                    <a:pt x="4462" y="468"/>
                  </a:cubicBezTo>
                  <a:cubicBezTo>
                    <a:pt x="4374" y="851"/>
                    <a:pt x="4282" y="1234"/>
                    <a:pt x="4200" y="1617"/>
                  </a:cubicBezTo>
                  <a:cubicBezTo>
                    <a:pt x="4137" y="1893"/>
                    <a:pt x="4210" y="2141"/>
                    <a:pt x="4389" y="2354"/>
                  </a:cubicBezTo>
                  <a:cubicBezTo>
                    <a:pt x="4481" y="2461"/>
                    <a:pt x="4597" y="2529"/>
                    <a:pt x="4724" y="2587"/>
                  </a:cubicBezTo>
                  <a:cubicBezTo>
                    <a:pt x="5102" y="2747"/>
                    <a:pt x="5480" y="2907"/>
                    <a:pt x="5863" y="3070"/>
                  </a:cubicBezTo>
                  <a:cubicBezTo>
                    <a:pt x="5975" y="3119"/>
                    <a:pt x="6037" y="3211"/>
                    <a:pt x="6037" y="3337"/>
                  </a:cubicBezTo>
                  <a:cubicBezTo>
                    <a:pt x="6037" y="3351"/>
                    <a:pt x="6037" y="3361"/>
                    <a:pt x="6037" y="3376"/>
                  </a:cubicBezTo>
                  <a:cubicBezTo>
                    <a:pt x="6013" y="3526"/>
                    <a:pt x="5911" y="3613"/>
                    <a:pt x="5761" y="3628"/>
                  </a:cubicBezTo>
                  <a:cubicBezTo>
                    <a:pt x="5586" y="3642"/>
                    <a:pt x="5417" y="3657"/>
                    <a:pt x="5242" y="3672"/>
                  </a:cubicBezTo>
                  <a:cubicBezTo>
                    <a:pt x="5107" y="3686"/>
                    <a:pt x="4971" y="3696"/>
                    <a:pt x="4830" y="3706"/>
                  </a:cubicBezTo>
                  <a:cubicBezTo>
                    <a:pt x="4695" y="3720"/>
                    <a:pt x="4559" y="3730"/>
                    <a:pt x="4423" y="3744"/>
                  </a:cubicBezTo>
                  <a:cubicBezTo>
                    <a:pt x="4350" y="3749"/>
                    <a:pt x="4273" y="3754"/>
                    <a:pt x="4195" y="3774"/>
                  </a:cubicBezTo>
                  <a:cubicBezTo>
                    <a:pt x="3967" y="3841"/>
                    <a:pt x="3778" y="4059"/>
                    <a:pt x="3754" y="4302"/>
                  </a:cubicBezTo>
                  <a:cubicBezTo>
                    <a:pt x="3734" y="4433"/>
                    <a:pt x="3725" y="4573"/>
                    <a:pt x="3715" y="4709"/>
                  </a:cubicBezTo>
                  <a:cubicBezTo>
                    <a:pt x="3700" y="4835"/>
                    <a:pt x="3691" y="4961"/>
                    <a:pt x="3676" y="5087"/>
                  </a:cubicBezTo>
                  <a:cubicBezTo>
                    <a:pt x="3667" y="5218"/>
                    <a:pt x="3657" y="5344"/>
                    <a:pt x="3642" y="5470"/>
                  </a:cubicBezTo>
                  <a:cubicBezTo>
                    <a:pt x="3633" y="5577"/>
                    <a:pt x="3628" y="5688"/>
                    <a:pt x="3613" y="5795"/>
                  </a:cubicBezTo>
                  <a:cubicBezTo>
                    <a:pt x="3594" y="5926"/>
                    <a:pt x="3492" y="6018"/>
                    <a:pt x="3361" y="6033"/>
                  </a:cubicBezTo>
                  <a:close/>
                </a:path>
              </a:pathLst>
            </a:custGeom>
            <a:solidFill>
              <a:srgbClr val="CFA17B">
                <a:alpha val="36862"/>
              </a:srgbClr>
            </a:solidFill>
            <a:ln>
              <a:noFill/>
            </a:ln>
          </p:spPr>
          <p:txBody>
            <a:bodyPr spcFirstLastPara="1" wrap="square" lIns="90000" tIns="45000" rIns="90000" bIns="45000" anchor="ctr" anchorCtr="1">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rgbClr val="000000"/>
                </a:solidFill>
                <a:latin typeface="Arial"/>
                <a:ea typeface="Arial"/>
                <a:cs typeface="Arial"/>
                <a:sym typeface="Arial"/>
              </a:endParaRPr>
            </a:p>
          </p:txBody>
        </p:sp>
        <p:pic>
          <p:nvPicPr>
            <p:cNvPr id="8793" name="Google Shape;8793;p1591"/>
            <p:cNvPicPr preferRelativeResize="0"/>
            <p:nvPr/>
          </p:nvPicPr>
          <p:blipFill rotWithShape="1">
            <a:blip r:embed="rId7">
              <a:alphaModFix/>
            </a:blip>
            <a:srcRect/>
            <a:stretch/>
          </p:blipFill>
          <p:spPr>
            <a:xfrm rot="-2016466">
              <a:off x="4802209" y="580054"/>
              <a:ext cx="352940" cy="352921"/>
            </a:xfrm>
            <a:prstGeom prst="rect">
              <a:avLst/>
            </a:prstGeom>
            <a:noFill/>
            <a:ln>
              <a:noFill/>
            </a:ln>
          </p:spPr>
        </p:pic>
      </p:grpSp>
      <p:sp>
        <p:nvSpPr>
          <p:cNvPr id="8794" name="Google Shape;8794;p1591"/>
          <p:cNvSpPr txBox="1">
            <a:spLocks noGrp="1"/>
          </p:cNvSpPr>
          <p:nvPr>
            <p:ph type="title"/>
          </p:nvPr>
        </p:nvSpPr>
        <p:spPr>
          <a:xfrm>
            <a:off x="960000" y="719333"/>
            <a:ext cx="10272000" cy="7636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Clr>
                <a:schemeClr val="accent1"/>
              </a:buClr>
              <a:buSzPts val="3000"/>
              <a:buFont typeface="Calibri"/>
              <a:buNone/>
              <a:defRPr/>
            </a:lvl1pPr>
            <a:lvl2pPr lvl="1" algn="l">
              <a:lnSpc>
                <a:spcPct val="100000"/>
              </a:lnSpc>
              <a:spcBef>
                <a:spcPts val="0"/>
              </a:spcBef>
              <a:spcAft>
                <a:spcPts val="0"/>
              </a:spcAft>
              <a:buSzPts val="3000"/>
              <a:buNone/>
              <a:defRPr/>
            </a:lvl2pPr>
            <a:lvl3pPr lvl="2" algn="l">
              <a:lnSpc>
                <a:spcPct val="100000"/>
              </a:lnSpc>
              <a:spcBef>
                <a:spcPts val="0"/>
              </a:spcBef>
              <a:spcAft>
                <a:spcPts val="0"/>
              </a:spcAft>
              <a:buSzPts val="3000"/>
              <a:buNone/>
              <a:defRPr/>
            </a:lvl3pPr>
            <a:lvl4pPr lvl="3" algn="l">
              <a:lnSpc>
                <a:spcPct val="100000"/>
              </a:lnSpc>
              <a:spcBef>
                <a:spcPts val="0"/>
              </a:spcBef>
              <a:spcAft>
                <a:spcPts val="0"/>
              </a:spcAft>
              <a:buSzPts val="3000"/>
              <a:buNone/>
              <a:defRPr/>
            </a:lvl4pPr>
            <a:lvl5pPr lvl="4" algn="l">
              <a:lnSpc>
                <a:spcPct val="100000"/>
              </a:lnSpc>
              <a:spcBef>
                <a:spcPts val="0"/>
              </a:spcBef>
              <a:spcAft>
                <a:spcPts val="0"/>
              </a:spcAft>
              <a:buSzPts val="3000"/>
              <a:buNone/>
              <a:defRPr/>
            </a:lvl5pPr>
            <a:lvl6pPr lvl="5" algn="l">
              <a:lnSpc>
                <a:spcPct val="100000"/>
              </a:lnSpc>
              <a:spcBef>
                <a:spcPts val="0"/>
              </a:spcBef>
              <a:spcAft>
                <a:spcPts val="0"/>
              </a:spcAft>
              <a:buSzPts val="3000"/>
              <a:buNone/>
              <a:defRPr/>
            </a:lvl6pPr>
            <a:lvl7pPr lvl="6" algn="l">
              <a:lnSpc>
                <a:spcPct val="100000"/>
              </a:lnSpc>
              <a:spcBef>
                <a:spcPts val="0"/>
              </a:spcBef>
              <a:spcAft>
                <a:spcPts val="0"/>
              </a:spcAft>
              <a:buSzPts val="3000"/>
              <a:buNone/>
              <a:defRPr/>
            </a:lvl7pPr>
            <a:lvl8pPr lvl="7" algn="l">
              <a:lnSpc>
                <a:spcPct val="100000"/>
              </a:lnSpc>
              <a:spcBef>
                <a:spcPts val="0"/>
              </a:spcBef>
              <a:spcAft>
                <a:spcPts val="0"/>
              </a:spcAft>
              <a:buSzPts val="3000"/>
              <a:buNone/>
              <a:defRPr/>
            </a:lvl8pPr>
            <a:lvl9pPr lvl="8" algn="l">
              <a:lnSpc>
                <a:spcPct val="100000"/>
              </a:lnSpc>
              <a:spcBef>
                <a:spcPts val="0"/>
              </a:spcBef>
              <a:spcAft>
                <a:spcPts val="0"/>
              </a:spcAft>
              <a:buSzPts val="3000"/>
              <a:buNone/>
              <a:defRPr/>
            </a:lvl9pPr>
          </a:lstStyle>
          <a:p>
            <a:endParaRPr/>
          </a:p>
        </p:txBody>
      </p:sp>
      <p:sp>
        <p:nvSpPr>
          <p:cNvPr id="8795" name="Google Shape;8795;p1591"/>
          <p:cNvSpPr txBox="1">
            <a:spLocks noGrp="1"/>
          </p:cNvSpPr>
          <p:nvPr>
            <p:ph type="body" idx="1"/>
          </p:nvPr>
        </p:nvSpPr>
        <p:spPr>
          <a:xfrm>
            <a:off x="960000" y="1536633"/>
            <a:ext cx="10272000" cy="487600"/>
          </a:xfrm>
          <a:prstGeom prst="rect">
            <a:avLst/>
          </a:prstGeom>
          <a:noFill/>
          <a:ln>
            <a:noFill/>
          </a:ln>
        </p:spPr>
        <p:txBody>
          <a:bodyPr spcFirstLastPara="1" wrap="square" lIns="91425" tIns="91425" rIns="91425" bIns="91425" anchor="t" anchorCtr="0">
            <a:noAutofit/>
          </a:bodyPr>
          <a:lstStyle>
            <a:lvl1pPr marL="457200" lvl="0" indent="-317500" algn="ctr">
              <a:lnSpc>
                <a:spcPct val="100000"/>
              </a:lnSpc>
              <a:spcBef>
                <a:spcPts val="0"/>
              </a:spcBef>
              <a:spcAft>
                <a:spcPts val="0"/>
              </a:spcAft>
              <a:buSzPts val="1400"/>
              <a:buChar char="●"/>
              <a:defRPr/>
            </a:lvl1pPr>
            <a:lvl2pPr marL="914400" lvl="1" indent="-317500" algn="l">
              <a:lnSpc>
                <a:spcPct val="115000"/>
              </a:lnSpc>
              <a:spcBef>
                <a:spcPts val="0"/>
              </a:spcBef>
              <a:spcAft>
                <a:spcPts val="0"/>
              </a:spcAft>
              <a:buSzPts val="1400"/>
              <a:buFont typeface="Darker Grotesque SemiBold"/>
              <a:buChar char="○"/>
              <a:defRPr/>
            </a:lvl2pPr>
            <a:lvl3pPr marL="1371600" lvl="2" indent="-317500" algn="l">
              <a:lnSpc>
                <a:spcPct val="115000"/>
              </a:lnSpc>
              <a:spcBef>
                <a:spcPts val="0"/>
              </a:spcBef>
              <a:spcAft>
                <a:spcPts val="0"/>
              </a:spcAft>
              <a:buSzPts val="1400"/>
              <a:buFont typeface="Darker Grotesque SemiBold"/>
              <a:buChar char="■"/>
              <a:defRPr/>
            </a:lvl3pPr>
            <a:lvl4pPr marL="1828800" lvl="3" indent="-317500" algn="l">
              <a:lnSpc>
                <a:spcPct val="115000"/>
              </a:lnSpc>
              <a:spcBef>
                <a:spcPts val="0"/>
              </a:spcBef>
              <a:spcAft>
                <a:spcPts val="0"/>
              </a:spcAft>
              <a:buSzPts val="1400"/>
              <a:buFont typeface="Darker Grotesque SemiBold"/>
              <a:buChar char="●"/>
              <a:defRPr/>
            </a:lvl4pPr>
            <a:lvl5pPr marL="2286000" lvl="4" indent="-317500" algn="l">
              <a:lnSpc>
                <a:spcPct val="115000"/>
              </a:lnSpc>
              <a:spcBef>
                <a:spcPts val="0"/>
              </a:spcBef>
              <a:spcAft>
                <a:spcPts val="0"/>
              </a:spcAft>
              <a:buSzPts val="1400"/>
              <a:buFont typeface="Darker Grotesque SemiBold"/>
              <a:buChar char="○"/>
              <a:defRPr/>
            </a:lvl5pPr>
            <a:lvl6pPr marL="2743200" lvl="5" indent="-317500" algn="l">
              <a:lnSpc>
                <a:spcPct val="115000"/>
              </a:lnSpc>
              <a:spcBef>
                <a:spcPts val="0"/>
              </a:spcBef>
              <a:spcAft>
                <a:spcPts val="0"/>
              </a:spcAft>
              <a:buClr>
                <a:schemeClr val="dk1"/>
              </a:buClr>
              <a:buSzPts val="1400"/>
              <a:buFont typeface="Darker Grotesque SemiBold"/>
              <a:buChar char="■"/>
              <a:defRPr/>
            </a:lvl6pPr>
            <a:lvl7pPr marL="3200400" lvl="6" indent="-317500" algn="l">
              <a:lnSpc>
                <a:spcPct val="115000"/>
              </a:lnSpc>
              <a:spcBef>
                <a:spcPts val="0"/>
              </a:spcBef>
              <a:spcAft>
                <a:spcPts val="0"/>
              </a:spcAft>
              <a:buClr>
                <a:schemeClr val="dk1"/>
              </a:buClr>
              <a:buSzPts val="1400"/>
              <a:buFont typeface="Darker Grotesque SemiBold"/>
              <a:buChar char="●"/>
              <a:defRPr/>
            </a:lvl7pPr>
            <a:lvl8pPr marL="3657600" lvl="7" indent="-317500" algn="l">
              <a:lnSpc>
                <a:spcPct val="115000"/>
              </a:lnSpc>
              <a:spcBef>
                <a:spcPts val="0"/>
              </a:spcBef>
              <a:spcAft>
                <a:spcPts val="0"/>
              </a:spcAft>
              <a:buClr>
                <a:schemeClr val="dk1"/>
              </a:buClr>
              <a:buSzPts val="1400"/>
              <a:buFont typeface="Darker Grotesque SemiBold"/>
              <a:buChar char="○"/>
              <a:defRPr/>
            </a:lvl8pPr>
            <a:lvl9pPr marL="4114800" lvl="8" indent="-317500" algn="l">
              <a:lnSpc>
                <a:spcPct val="115000"/>
              </a:lnSpc>
              <a:spcBef>
                <a:spcPts val="0"/>
              </a:spcBef>
              <a:spcAft>
                <a:spcPts val="0"/>
              </a:spcAft>
              <a:buClr>
                <a:schemeClr val="dk1"/>
              </a:buClr>
              <a:buSzPts val="1400"/>
              <a:buFont typeface="Darker Grotesque SemiBold"/>
              <a:buChar char="■"/>
              <a:defRPr/>
            </a:lvl9pPr>
          </a:lstStyle>
          <a:p>
            <a:endParaRPr/>
          </a:p>
        </p:txBody>
      </p:sp>
    </p:spTree>
  </p:cSld>
  <p:clrMapOvr>
    <a:masterClrMapping/>
  </p:clrMapOvr>
</p:sldLayout>
</file>

<file path=ppt/slideLayouts/slideLayout2619.xml><?xml version="1.0" encoding="utf-8"?>
<p:sldLayout xmlns:a="http://schemas.openxmlformats.org/drawingml/2006/main" xmlns:r="http://schemas.openxmlformats.org/officeDocument/2006/relationships" xmlns:p="http://schemas.openxmlformats.org/presentationml/2006/main" matchingName="Title and two columns">
  <p:cSld name="1_Title and two columns">
    <p:spTree>
      <p:nvGrpSpPr>
        <p:cNvPr id="1" name="Shape 8796"/>
        <p:cNvGrpSpPr/>
        <p:nvPr/>
      </p:nvGrpSpPr>
      <p:grpSpPr>
        <a:xfrm>
          <a:off x="0" y="0"/>
          <a:ext cx="0" cy="0"/>
          <a:chOff x="0" y="0"/>
          <a:chExt cx="0" cy="0"/>
        </a:xfrm>
      </p:grpSpPr>
      <p:pic>
        <p:nvPicPr>
          <p:cNvPr id="8797" name="Google Shape;8797;p1592"/>
          <p:cNvPicPr preferRelativeResize="0"/>
          <p:nvPr/>
        </p:nvPicPr>
        <p:blipFill rotWithShape="1">
          <a:blip r:embed="rId2">
            <a:alphaModFix/>
          </a:blip>
          <a:srcRect/>
          <a:stretch/>
        </p:blipFill>
        <p:spPr>
          <a:xfrm>
            <a:off x="1" y="1"/>
            <a:ext cx="12192004" cy="6858001"/>
          </a:xfrm>
          <a:prstGeom prst="rect">
            <a:avLst/>
          </a:prstGeom>
          <a:noFill/>
          <a:ln>
            <a:noFill/>
          </a:ln>
        </p:spPr>
      </p:pic>
      <p:sp>
        <p:nvSpPr>
          <p:cNvPr id="8798" name="Google Shape;8798;p1592"/>
          <p:cNvSpPr/>
          <p:nvPr/>
        </p:nvSpPr>
        <p:spPr>
          <a:xfrm>
            <a:off x="-67" y="0"/>
            <a:ext cx="12192000" cy="6858000"/>
          </a:xfrm>
          <a:prstGeom prst="rect">
            <a:avLst/>
          </a:prstGeom>
          <a:solidFill>
            <a:srgbClr val="FFFFFF">
              <a:alpha val="58823"/>
            </a:srgbClr>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8799" name="Google Shape;8799;p1592"/>
          <p:cNvSpPr txBox="1">
            <a:spLocks noGrp="1"/>
          </p:cNvSpPr>
          <p:nvPr>
            <p:ph type="subTitle" idx="1"/>
          </p:nvPr>
        </p:nvSpPr>
        <p:spPr>
          <a:xfrm>
            <a:off x="1499833" y="3749033"/>
            <a:ext cx="4070400" cy="1389200"/>
          </a:xfrm>
          <a:prstGeom prst="rect">
            <a:avLst/>
          </a:prstGeom>
          <a:solidFill>
            <a:srgbClr val="FFFFFF">
              <a:alpha val="69019"/>
            </a:srgbClr>
          </a:solidFill>
          <a:ln w="9525" cap="flat" cmpd="sng">
            <a:solidFill>
              <a:srgbClr val="424245"/>
            </a:solidFill>
            <a:prstDash val="solid"/>
            <a:round/>
            <a:headEnd type="none" w="sm" len="sm"/>
            <a:tailEnd type="none" w="sm" len="sm"/>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solidFill>
                  <a:srgbClr val="424245"/>
                </a:solidFill>
              </a:defRPr>
            </a:lvl1pPr>
            <a:lvl2pPr lvl="1" algn="ctr">
              <a:lnSpc>
                <a:spcPct val="100000"/>
              </a:lnSpc>
              <a:spcBef>
                <a:spcPts val="2133"/>
              </a:spcBef>
              <a:spcAft>
                <a:spcPts val="0"/>
              </a:spcAft>
              <a:buSzPts val="1400"/>
              <a:buNone/>
              <a:defRPr/>
            </a:lvl2pPr>
            <a:lvl3pPr lvl="2" algn="ctr">
              <a:lnSpc>
                <a:spcPct val="100000"/>
              </a:lnSpc>
              <a:spcBef>
                <a:spcPts val="2133"/>
              </a:spcBef>
              <a:spcAft>
                <a:spcPts val="0"/>
              </a:spcAft>
              <a:buSzPts val="1400"/>
              <a:buNone/>
              <a:defRPr/>
            </a:lvl3pPr>
            <a:lvl4pPr lvl="3" algn="ctr">
              <a:lnSpc>
                <a:spcPct val="100000"/>
              </a:lnSpc>
              <a:spcBef>
                <a:spcPts val="2133"/>
              </a:spcBef>
              <a:spcAft>
                <a:spcPts val="0"/>
              </a:spcAft>
              <a:buSzPts val="1400"/>
              <a:buNone/>
              <a:defRPr/>
            </a:lvl4pPr>
            <a:lvl5pPr lvl="4" algn="ctr">
              <a:lnSpc>
                <a:spcPct val="100000"/>
              </a:lnSpc>
              <a:spcBef>
                <a:spcPts val="2133"/>
              </a:spcBef>
              <a:spcAft>
                <a:spcPts val="0"/>
              </a:spcAft>
              <a:buSzPts val="1400"/>
              <a:buNone/>
              <a:defRPr/>
            </a:lvl5pPr>
            <a:lvl6pPr lvl="5" algn="ctr">
              <a:lnSpc>
                <a:spcPct val="100000"/>
              </a:lnSpc>
              <a:spcBef>
                <a:spcPts val="2133"/>
              </a:spcBef>
              <a:spcAft>
                <a:spcPts val="0"/>
              </a:spcAft>
              <a:buClr>
                <a:schemeClr val="dk1"/>
              </a:buClr>
              <a:buSzPts val="1400"/>
              <a:buNone/>
              <a:defRPr/>
            </a:lvl6pPr>
            <a:lvl7pPr lvl="6" algn="ctr">
              <a:lnSpc>
                <a:spcPct val="100000"/>
              </a:lnSpc>
              <a:spcBef>
                <a:spcPts val="2133"/>
              </a:spcBef>
              <a:spcAft>
                <a:spcPts val="0"/>
              </a:spcAft>
              <a:buClr>
                <a:schemeClr val="dk1"/>
              </a:buClr>
              <a:buSzPts val="1400"/>
              <a:buNone/>
              <a:defRPr/>
            </a:lvl7pPr>
            <a:lvl8pPr lvl="7" algn="ctr">
              <a:lnSpc>
                <a:spcPct val="100000"/>
              </a:lnSpc>
              <a:spcBef>
                <a:spcPts val="2133"/>
              </a:spcBef>
              <a:spcAft>
                <a:spcPts val="0"/>
              </a:spcAft>
              <a:buClr>
                <a:schemeClr val="dk1"/>
              </a:buClr>
              <a:buSzPts val="1400"/>
              <a:buNone/>
              <a:defRPr/>
            </a:lvl8pPr>
            <a:lvl9pPr lvl="8" algn="ctr">
              <a:lnSpc>
                <a:spcPct val="100000"/>
              </a:lnSpc>
              <a:spcBef>
                <a:spcPts val="2133"/>
              </a:spcBef>
              <a:spcAft>
                <a:spcPts val="2133"/>
              </a:spcAft>
              <a:buClr>
                <a:schemeClr val="dk1"/>
              </a:buClr>
              <a:buSzPts val="1400"/>
              <a:buNone/>
              <a:defRPr/>
            </a:lvl9pPr>
          </a:lstStyle>
          <a:p>
            <a:endParaRPr/>
          </a:p>
        </p:txBody>
      </p:sp>
      <p:sp>
        <p:nvSpPr>
          <p:cNvPr id="8800" name="Google Shape;8800;p1592"/>
          <p:cNvSpPr txBox="1">
            <a:spLocks noGrp="1"/>
          </p:cNvSpPr>
          <p:nvPr>
            <p:ph type="subTitle" idx="2"/>
          </p:nvPr>
        </p:nvSpPr>
        <p:spPr>
          <a:xfrm>
            <a:off x="6615885" y="3749033"/>
            <a:ext cx="4070400" cy="1389200"/>
          </a:xfrm>
          <a:prstGeom prst="rect">
            <a:avLst/>
          </a:prstGeom>
          <a:solidFill>
            <a:srgbClr val="FFFFFF">
              <a:alpha val="69019"/>
            </a:srgbClr>
          </a:solidFill>
          <a:ln w="9525" cap="flat" cmpd="sng">
            <a:solidFill>
              <a:srgbClr val="424245"/>
            </a:solidFill>
            <a:prstDash val="solid"/>
            <a:round/>
            <a:headEnd type="none" w="sm" len="sm"/>
            <a:tailEnd type="none" w="sm" len="sm"/>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a:solidFill>
                  <a:srgbClr val="424245"/>
                </a:solidFill>
              </a:defRPr>
            </a:lvl1pPr>
            <a:lvl2pPr lvl="1" algn="ctr">
              <a:lnSpc>
                <a:spcPct val="100000"/>
              </a:lnSpc>
              <a:spcBef>
                <a:spcPts val="2133"/>
              </a:spcBef>
              <a:spcAft>
                <a:spcPts val="0"/>
              </a:spcAft>
              <a:buSzPts val="1400"/>
              <a:buNone/>
              <a:defRPr/>
            </a:lvl2pPr>
            <a:lvl3pPr lvl="2" algn="ctr">
              <a:lnSpc>
                <a:spcPct val="100000"/>
              </a:lnSpc>
              <a:spcBef>
                <a:spcPts val="2133"/>
              </a:spcBef>
              <a:spcAft>
                <a:spcPts val="0"/>
              </a:spcAft>
              <a:buSzPts val="1400"/>
              <a:buNone/>
              <a:defRPr/>
            </a:lvl3pPr>
            <a:lvl4pPr lvl="3" algn="ctr">
              <a:lnSpc>
                <a:spcPct val="100000"/>
              </a:lnSpc>
              <a:spcBef>
                <a:spcPts val="2133"/>
              </a:spcBef>
              <a:spcAft>
                <a:spcPts val="0"/>
              </a:spcAft>
              <a:buSzPts val="1400"/>
              <a:buNone/>
              <a:defRPr/>
            </a:lvl4pPr>
            <a:lvl5pPr lvl="4" algn="ctr">
              <a:lnSpc>
                <a:spcPct val="100000"/>
              </a:lnSpc>
              <a:spcBef>
                <a:spcPts val="2133"/>
              </a:spcBef>
              <a:spcAft>
                <a:spcPts val="0"/>
              </a:spcAft>
              <a:buSzPts val="1400"/>
              <a:buNone/>
              <a:defRPr/>
            </a:lvl5pPr>
            <a:lvl6pPr lvl="5" algn="ctr">
              <a:lnSpc>
                <a:spcPct val="100000"/>
              </a:lnSpc>
              <a:spcBef>
                <a:spcPts val="2133"/>
              </a:spcBef>
              <a:spcAft>
                <a:spcPts val="0"/>
              </a:spcAft>
              <a:buClr>
                <a:schemeClr val="dk1"/>
              </a:buClr>
              <a:buSzPts val="1400"/>
              <a:buNone/>
              <a:defRPr/>
            </a:lvl6pPr>
            <a:lvl7pPr lvl="6" algn="ctr">
              <a:lnSpc>
                <a:spcPct val="100000"/>
              </a:lnSpc>
              <a:spcBef>
                <a:spcPts val="2133"/>
              </a:spcBef>
              <a:spcAft>
                <a:spcPts val="0"/>
              </a:spcAft>
              <a:buClr>
                <a:schemeClr val="dk1"/>
              </a:buClr>
              <a:buSzPts val="1400"/>
              <a:buNone/>
              <a:defRPr/>
            </a:lvl7pPr>
            <a:lvl8pPr lvl="7" algn="ctr">
              <a:lnSpc>
                <a:spcPct val="100000"/>
              </a:lnSpc>
              <a:spcBef>
                <a:spcPts val="2133"/>
              </a:spcBef>
              <a:spcAft>
                <a:spcPts val="0"/>
              </a:spcAft>
              <a:buClr>
                <a:schemeClr val="dk1"/>
              </a:buClr>
              <a:buSzPts val="1400"/>
              <a:buNone/>
              <a:defRPr/>
            </a:lvl8pPr>
            <a:lvl9pPr lvl="8" algn="ctr">
              <a:lnSpc>
                <a:spcPct val="100000"/>
              </a:lnSpc>
              <a:spcBef>
                <a:spcPts val="2133"/>
              </a:spcBef>
              <a:spcAft>
                <a:spcPts val="2133"/>
              </a:spcAft>
              <a:buClr>
                <a:schemeClr val="dk1"/>
              </a:buClr>
              <a:buSzPts val="1400"/>
              <a:buNone/>
              <a:defRPr/>
            </a:lvl9pPr>
          </a:lstStyle>
          <a:p>
            <a:endParaRPr/>
          </a:p>
        </p:txBody>
      </p:sp>
      <p:sp>
        <p:nvSpPr>
          <p:cNvPr id="8801" name="Google Shape;8801;p1592"/>
          <p:cNvSpPr txBox="1">
            <a:spLocks noGrp="1"/>
          </p:cNvSpPr>
          <p:nvPr>
            <p:ph type="title"/>
          </p:nvPr>
        </p:nvSpPr>
        <p:spPr>
          <a:xfrm>
            <a:off x="960000" y="720000"/>
            <a:ext cx="10272000" cy="752400"/>
          </a:xfrm>
          <a:prstGeom prst="rect">
            <a:avLst/>
          </a:prstGeom>
          <a:solidFill>
            <a:srgbClr val="FFFFFF">
              <a:alpha val="69019"/>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algn="l">
              <a:lnSpc>
                <a:spcPct val="100000"/>
              </a:lnSpc>
              <a:spcBef>
                <a:spcPts val="0"/>
              </a:spcBef>
              <a:spcAft>
                <a:spcPts val="0"/>
              </a:spcAft>
              <a:buClr>
                <a:srgbClr val="424245"/>
              </a:buClr>
              <a:buSzPts val="3600"/>
              <a:buFont typeface="Calibri"/>
              <a:buNone/>
              <a:defRPr>
                <a:solidFill>
                  <a:srgbClr val="424245"/>
                </a:solidFill>
              </a:defRPr>
            </a:lvl1pPr>
            <a:lvl2pPr lvl="1" algn="l">
              <a:lnSpc>
                <a:spcPct val="100000"/>
              </a:lnSpc>
              <a:spcBef>
                <a:spcPts val="0"/>
              </a:spcBef>
              <a:spcAft>
                <a:spcPts val="0"/>
              </a:spcAft>
              <a:buSzPts val="3600"/>
              <a:buNone/>
              <a:defRPr/>
            </a:lvl2pPr>
            <a:lvl3pPr lvl="2" algn="l">
              <a:lnSpc>
                <a:spcPct val="100000"/>
              </a:lnSpc>
              <a:spcBef>
                <a:spcPts val="0"/>
              </a:spcBef>
              <a:spcAft>
                <a:spcPts val="0"/>
              </a:spcAft>
              <a:buSzPts val="3600"/>
              <a:buNone/>
              <a:defRPr/>
            </a:lvl3pPr>
            <a:lvl4pPr lvl="3" algn="l">
              <a:lnSpc>
                <a:spcPct val="100000"/>
              </a:lnSpc>
              <a:spcBef>
                <a:spcPts val="0"/>
              </a:spcBef>
              <a:spcAft>
                <a:spcPts val="0"/>
              </a:spcAft>
              <a:buSzPts val="3600"/>
              <a:buNone/>
              <a:defRPr/>
            </a:lvl4pPr>
            <a:lvl5pPr lvl="4" algn="l">
              <a:lnSpc>
                <a:spcPct val="100000"/>
              </a:lnSpc>
              <a:spcBef>
                <a:spcPts val="0"/>
              </a:spcBef>
              <a:spcAft>
                <a:spcPts val="0"/>
              </a:spcAft>
              <a:buSzPts val="3600"/>
              <a:buNone/>
              <a:defRPr/>
            </a:lvl5pPr>
            <a:lvl6pPr lvl="5" algn="l">
              <a:lnSpc>
                <a:spcPct val="100000"/>
              </a:lnSpc>
              <a:spcBef>
                <a:spcPts val="0"/>
              </a:spcBef>
              <a:spcAft>
                <a:spcPts val="0"/>
              </a:spcAft>
              <a:buSzPts val="3600"/>
              <a:buNone/>
              <a:defRPr/>
            </a:lvl6pPr>
            <a:lvl7pPr lvl="6" algn="l">
              <a:lnSpc>
                <a:spcPct val="100000"/>
              </a:lnSpc>
              <a:spcBef>
                <a:spcPts val="0"/>
              </a:spcBef>
              <a:spcAft>
                <a:spcPts val="0"/>
              </a:spcAft>
              <a:buSzPts val="3600"/>
              <a:buNone/>
              <a:defRPr/>
            </a:lvl7pPr>
            <a:lvl8pPr lvl="7" algn="l">
              <a:lnSpc>
                <a:spcPct val="100000"/>
              </a:lnSpc>
              <a:spcBef>
                <a:spcPts val="0"/>
              </a:spcBef>
              <a:spcAft>
                <a:spcPts val="0"/>
              </a:spcAft>
              <a:buSzPts val="3600"/>
              <a:buNone/>
              <a:defRPr/>
            </a:lvl8pPr>
            <a:lvl9pPr lvl="8" algn="l">
              <a:lnSpc>
                <a:spcPct val="100000"/>
              </a:lnSpc>
              <a:spcBef>
                <a:spcPts val="0"/>
              </a:spcBef>
              <a:spcAft>
                <a:spcPts val="0"/>
              </a:spcAft>
              <a:buSzPts val="3600"/>
              <a:buNone/>
              <a:defRPr/>
            </a:lvl9pPr>
          </a:lstStyle>
          <a:p>
            <a:endParaRPr/>
          </a:p>
        </p:txBody>
      </p:sp>
      <p:sp>
        <p:nvSpPr>
          <p:cNvPr id="8802" name="Google Shape;8802;p1592"/>
          <p:cNvSpPr txBox="1">
            <a:spLocks noGrp="1"/>
          </p:cNvSpPr>
          <p:nvPr>
            <p:ph type="title" idx="3"/>
          </p:nvPr>
        </p:nvSpPr>
        <p:spPr>
          <a:xfrm>
            <a:off x="1499033" y="3045433"/>
            <a:ext cx="4072000" cy="703600"/>
          </a:xfrm>
          <a:prstGeom prst="rect">
            <a:avLst/>
          </a:prstGeom>
          <a:solidFill>
            <a:srgbClr val="FFFFFF">
              <a:alpha val="69019"/>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algn="ctr">
              <a:lnSpc>
                <a:spcPct val="100000"/>
              </a:lnSpc>
              <a:spcBef>
                <a:spcPts val="0"/>
              </a:spcBef>
              <a:spcAft>
                <a:spcPts val="0"/>
              </a:spcAft>
              <a:buClr>
                <a:srgbClr val="424245"/>
              </a:buClr>
              <a:buSzPts val="2400"/>
              <a:buFont typeface="Calibri"/>
              <a:buNone/>
              <a:defRPr sz="3200">
                <a:solidFill>
                  <a:srgbClr val="424245"/>
                </a:solidFill>
              </a:defRPr>
            </a:lvl1pPr>
            <a:lvl2pPr lvl="1" algn="r">
              <a:lnSpc>
                <a:spcPct val="100000"/>
              </a:lnSpc>
              <a:spcBef>
                <a:spcPts val="0"/>
              </a:spcBef>
              <a:spcAft>
                <a:spcPts val="0"/>
              </a:spcAft>
              <a:buSzPts val="2400"/>
              <a:buNone/>
              <a:defRPr sz="3200"/>
            </a:lvl2pPr>
            <a:lvl3pPr lvl="2" algn="r">
              <a:lnSpc>
                <a:spcPct val="100000"/>
              </a:lnSpc>
              <a:spcBef>
                <a:spcPts val="0"/>
              </a:spcBef>
              <a:spcAft>
                <a:spcPts val="0"/>
              </a:spcAft>
              <a:buSzPts val="2400"/>
              <a:buNone/>
              <a:defRPr sz="3200"/>
            </a:lvl3pPr>
            <a:lvl4pPr lvl="3" algn="r">
              <a:lnSpc>
                <a:spcPct val="100000"/>
              </a:lnSpc>
              <a:spcBef>
                <a:spcPts val="0"/>
              </a:spcBef>
              <a:spcAft>
                <a:spcPts val="0"/>
              </a:spcAft>
              <a:buSzPts val="2400"/>
              <a:buNone/>
              <a:defRPr sz="3200"/>
            </a:lvl4pPr>
            <a:lvl5pPr lvl="4" algn="r">
              <a:lnSpc>
                <a:spcPct val="100000"/>
              </a:lnSpc>
              <a:spcBef>
                <a:spcPts val="0"/>
              </a:spcBef>
              <a:spcAft>
                <a:spcPts val="0"/>
              </a:spcAft>
              <a:buSzPts val="2400"/>
              <a:buNone/>
              <a:defRPr sz="3200"/>
            </a:lvl5pPr>
            <a:lvl6pPr lvl="5" algn="r">
              <a:lnSpc>
                <a:spcPct val="100000"/>
              </a:lnSpc>
              <a:spcBef>
                <a:spcPts val="0"/>
              </a:spcBef>
              <a:spcAft>
                <a:spcPts val="0"/>
              </a:spcAft>
              <a:buSzPts val="2400"/>
              <a:buNone/>
              <a:defRPr sz="3200"/>
            </a:lvl6pPr>
            <a:lvl7pPr lvl="6" algn="r">
              <a:lnSpc>
                <a:spcPct val="100000"/>
              </a:lnSpc>
              <a:spcBef>
                <a:spcPts val="0"/>
              </a:spcBef>
              <a:spcAft>
                <a:spcPts val="0"/>
              </a:spcAft>
              <a:buSzPts val="2400"/>
              <a:buNone/>
              <a:defRPr sz="3200"/>
            </a:lvl7pPr>
            <a:lvl8pPr lvl="7" algn="r">
              <a:lnSpc>
                <a:spcPct val="100000"/>
              </a:lnSpc>
              <a:spcBef>
                <a:spcPts val="0"/>
              </a:spcBef>
              <a:spcAft>
                <a:spcPts val="0"/>
              </a:spcAft>
              <a:buSzPts val="2400"/>
              <a:buNone/>
              <a:defRPr sz="3200"/>
            </a:lvl8pPr>
            <a:lvl9pPr lvl="8" algn="r">
              <a:lnSpc>
                <a:spcPct val="100000"/>
              </a:lnSpc>
              <a:spcBef>
                <a:spcPts val="0"/>
              </a:spcBef>
              <a:spcAft>
                <a:spcPts val="0"/>
              </a:spcAft>
              <a:buSzPts val="2400"/>
              <a:buNone/>
              <a:defRPr sz="3200"/>
            </a:lvl9pPr>
          </a:lstStyle>
          <a:p>
            <a:endParaRPr/>
          </a:p>
        </p:txBody>
      </p:sp>
      <p:sp>
        <p:nvSpPr>
          <p:cNvPr id="8803" name="Google Shape;8803;p1592"/>
          <p:cNvSpPr txBox="1">
            <a:spLocks noGrp="1"/>
          </p:cNvSpPr>
          <p:nvPr>
            <p:ph type="title" idx="4"/>
          </p:nvPr>
        </p:nvSpPr>
        <p:spPr>
          <a:xfrm>
            <a:off x="6615085" y="3045433"/>
            <a:ext cx="4072000" cy="703600"/>
          </a:xfrm>
          <a:prstGeom prst="rect">
            <a:avLst/>
          </a:prstGeom>
          <a:solidFill>
            <a:srgbClr val="FFFFFF">
              <a:alpha val="69019"/>
            </a:srgbClr>
          </a:solidFill>
          <a:ln w="9525" cap="flat" cmpd="sng">
            <a:solidFill>
              <a:srgbClr val="424245"/>
            </a:solidFill>
            <a:prstDash val="solid"/>
            <a:round/>
            <a:headEnd type="none" w="sm" len="sm"/>
            <a:tailEnd type="none" w="sm" len="sm"/>
          </a:ln>
        </p:spPr>
        <p:txBody>
          <a:bodyPr spcFirstLastPara="1" wrap="square" lIns="91425" tIns="91425" rIns="91425" bIns="91425" anchor="ctr" anchorCtr="0">
            <a:noAutofit/>
          </a:bodyPr>
          <a:lstStyle>
            <a:lvl1pPr lvl="0" algn="ctr">
              <a:lnSpc>
                <a:spcPct val="100000"/>
              </a:lnSpc>
              <a:spcBef>
                <a:spcPts val="0"/>
              </a:spcBef>
              <a:spcAft>
                <a:spcPts val="0"/>
              </a:spcAft>
              <a:buClr>
                <a:srgbClr val="424245"/>
              </a:buClr>
              <a:buSzPts val="2400"/>
              <a:buFont typeface="Calibri"/>
              <a:buNone/>
              <a:defRPr sz="3200">
                <a:solidFill>
                  <a:srgbClr val="424245"/>
                </a:solidFill>
              </a:defRPr>
            </a:lvl1pPr>
            <a:lvl2pPr lvl="1" algn="l">
              <a:lnSpc>
                <a:spcPct val="100000"/>
              </a:lnSpc>
              <a:spcBef>
                <a:spcPts val="0"/>
              </a:spcBef>
              <a:spcAft>
                <a:spcPts val="0"/>
              </a:spcAft>
              <a:buSzPts val="2400"/>
              <a:buNone/>
              <a:defRPr sz="3200"/>
            </a:lvl2pPr>
            <a:lvl3pPr lvl="2" algn="l">
              <a:lnSpc>
                <a:spcPct val="100000"/>
              </a:lnSpc>
              <a:spcBef>
                <a:spcPts val="0"/>
              </a:spcBef>
              <a:spcAft>
                <a:spcPts val="0"/>
              </a:spcAft>
              <a:buSzPts val="2400"/>
              <a:buNone/>
              <a:defRPr sz="3200"/>
            </a:lvl3pPr>
            <a:lvl4pPr lvl="3" algn="l">
              <a:lnSpc>
                <a:spcPct val="100000"/>
              </a:lnSpc>
              <a:spcBef>
                <a:spcPts val="0"/>
              </a:spcBef>
              <a:spcAft>
                <a:spcPts val="0"/>
              </a:spcAft>
              <a:buSzPts val="2400"/>
              <a:buNone/>
              <a:defRPr sz="3200"/>
            </a:lvl4pPr>
            <a:lvl5pPr lvl="4" algn="l">
              <a:lnSpc>
                <a:spcPct val="100000"/>
              </a:lnSpc>
              <a:spcBef>
                <a:spcPts val="0"/>
              </a:spcBef>
              <a:spcAft>
                <a:spcPts val="0"/>
              </a:spcAft>
              <a:buSzPts val="2400"/>
              <a:buNone/>
              <a:defRPr sz="3200"/>
            </a:lvl5pPr>
            <a:lvl6pPr lvl="5" algn="l">
              <a:lnSpc>
                <a:spcPct val="100000"/>
              </a:lnSpc>
              <a:spcBef>
                <a:spcPts val="0"/>
              </a:spcBef>
              <a:spcAft>
                <a:spcPts val="0"/>
              </a:spcAft>
              <a:buSzPts val="2400"/>
              <a:buNone/>
              <a:defRPr sz="3200"/>
            </a:lvl6pPr>
            <a:lvl7pPr lvl="6" algn="l">
              <a:lnSpc>
                <a:spcPct val="100000"/>
              </a:lnSpc>
              <a:spcBef>
                <a:spcPts val="0"/>
              </a:spcBef>
              <a:spcAft>
                <a:spcPts val="0"/>
              </a:spcAft>
              <a:buSzPts val="2400"/>
              <a:buNone/>
              <a:defRPr sz="3200"/>
            </a:lvl7pPr>
            <a:lvl8pPr lvl="7" algn="l">
              <a:lnSpc>
                <a:spcPct val="100000"/>
              </a:lnSpc>
              <a:spcBef>
                <a:spcPts val="0"/>
              </a:spcBef>
              <a:spcAft>
                <a:spcPts val="0"/>
              </a:spcAft>
              <a:buSzPts val="2400"/>
              <a:buNone/>
              <a:defRPr sz="3200"/>
            </a:lvl8pPr>
            <a:lvl9pPr lvl="8" algn="l">
              <a:lnSpc>
                <a:spcPct val="100000"/>
              </a:lnSpc>
              <a:spcBef>
                <a:spcPts val="0"/>
              </a:spcBef>
              <a:spcAft>
                <a:spcPts val="0"/>
              </a:spcAft>
              <a:buSzPts val="2400"/>
              <a:buNone/>
              <a:defRPr sz="3200"/>
            </a:lvl9pPr>
          </a:lstStyle>
          <a:p>
            <a:endParaRPr/>
          </a:p>
        </p:txBody>
      </p:sp>
    </p:spTree>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matchingName="4_Quotation">
  <p:cSld name="4_Quotation 2 2">
    <p:spTree>
      <p:nvGrpSpPr>
        <p:cNvPr id="1" name="Shape 11545"/>
        <p:cNvGrpSpPr/>
        <p:nvPr/>
      </p:nvGrpSpPr>
      <p:grpSpPr>
        <a:xfrm>
          <a:off x="0" y="0"/>
          <a:ext cx="0" cy="0"/>
          <a:chOff x="0" y="0"/>
          <a:chExt cx="0" cy="0"/>
        </a:xfrm>
      </p:grpSpPr>
      <p:sp>
        <p:nvSpPr>
          <p:cNvPr id="11546" name="Google Shape;11546;p156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547" name="Google Shape;11547;p156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548" name="Google Shape;11548;p156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549" name="Google Shape;11549;p156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550" name="Google Shape;11550;p15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551" name="Google Shape;11551;p15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552" name="Google Shape;11552;p1566"/>
          <p:cNvGrpSpPr/>
          <p:nvPr/>
        </p:nvGrpSpPr>
        <p:grpSpPr>
          <a:xfrm>
            <a:off x="7191542" y="1"/>
            <a:ext cx="5000459" cy="1425992"/>
            <a:chOff x="7191542" y="1"/>
            <a:chExt cx="5000459" cy="1425992"/>
          </a:xfrm>
        </p:grpSpPr>
        <p:pic>
          <p:nvPicPr>
            <p:cNvPr id="11553" name="Google Shape;11553;p15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554" name="Google Shape;11554;p1566"/>
            <p:cNvGrpSpPr/>
            <p:nvPr/>
          </p:nvGrpSpPr>
          <p:grpSpPr>
            <a:xfrm>
              <a:off x="7191542" y="1"/>
              <a:ext cx="5000459" cy="1425992"/>
              <a:chOff x="7186272" y="0"/>
              <a:chExt cx="5005729" cy="1427495"/>
            </a:xfrm>
          </p:grpSpPr>
          <p:sp>
            <p:nvSpPr>
              <p:cNvPr id="11555" name="Google Shape;11555;p15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556" name="Google Shape;11556;p15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557" name="Google Shape;11557;p156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620.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rm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18" name="Straight Connector 17">
            <a:extLst>
              <a:ext uri="{FF2B5EF4-FFF2-40B4-BE49-F238E27FC236}">
                <a16:creationId xmlns:a16="http://schemas.microsoft.com/office/drawing/2014/main" id="{4A3686E6-74E2-FE49-AAC4-953D01F3F562}"/>
              </a:ext>
            </a:extLst>
          </p:cNvPr>
          <p:cNvCxnSpPr/>
          <p:nvPr userDrawn="1"/>
        </p:nvCxnSpPr>
        <p:spPr>
          <a:xfrm>
            <a:off x="1520055" y="3507988"/>
            <a:ext cx="2286000"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687010361"/>
      </p:ext>
    </p:extLst>
  </p:cSld>
  <p:clrMapOvr>
    <a:masterClrMapping/>
  </p:clrMapOvr>
</p:sldLayout>
</file>

<file path=ppt/slideLayouts/slideLayout2621.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33" name="Straight Connector 32">
            <a:extLst>
              <a:ext uri="{FF2B5EF4-FFF2-40B4-BE49-F238E27FC236}">
                <a16:creationId xmlns:a16="http://schemas.microsoft.com/office/drawing/2014/main" id="{A9CB564A-C69C-944C-96FC-5B26C4A43C4A}"/>
              </a:ext>
            </a:extLst>
          </p:cNvPr>
          <p:cNvCxnSpPr/>
          <p:nvPr userDrawn="1"/>
        </p:nvCxnSpPr>
        <p:spPr>
          <a:xfrm>
            <a:off x="1520055" y="2811818"/>
            <a:ext cx="2286000"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3457036"/>
      </p:ext>
    </p:extLst>
  </p:cSld>
  <p:clrMapOvr>
    <a:masterClrMapping/>
  </p:clrMapOvr>
</p:sldLayout>
</file>

<file path=ppt/slideLayouts/slideLayout2622.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494024910"/>
      </p:ext>
    </p:extLst>
  </p:cSld>
  <p:clrMapOvr>
    <a:masterClrMapping/>
  </p:clrMapOvr>
</p:sldLayout>
</file>

<file path=ppt/slideLayouts/slideLayout2623.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6"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6"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2"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3650196789"/>
      </p:ext>
    </p:extLst>
  </p:cSld>
  <p:clrMapOvr>
    <a:masterClrMapping/>
  </p:clrMapOvr>
</p:sldLayout>
</file>

<file path=ppt/slideLayouts/slideLayout26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2"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0"/>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9977E4BD-558F-4F49-BCCC-8097ACDB3950}"/>
              </a:ext>
            </a:extLst>
          </p:cNvPr>
          <p:cNvCxnSpPr/>
          <p:nvPr userDrawn="1"/>
        </p:nvCxnSpPr>
        <p:spPr>
          <a:xfrm>
            <a:off x="704314" y="1425993"/>
            <a:ext cx="1097280"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3467724461"/>
      </p:ext>
    </p:extLst>
  </p:cSld>
  <p:clrMapOvr>
    <a:masterClrMapping/>
  </p:clrMapOvr>
</p:sldLayout>
</file>

<file path=ppt/slideLayouts/slideLayout26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5"/>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2"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199" y="1825625"/>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1854FD4E-2BB6-AE40-B89B-76CA55068800}"/>
              </a:ext>
            </a:extLst>
          </p:cNvPr>
          <p:cNvCxnSpPr/>
          <p:nvPr userDrawn="1"/>
        </p:nvCxnSpPr>
        <p:spPr>
          <a:xfrm>
            <a:off x="704314" y="1425993"/>
            <a:ext cx="1097280"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29049866"/>
      </p:ext>
    </p:extLst>
  </p:cSld>
  <p:clrMapOvr>
    <a:masterClrMapping/>
  </p:clrMapOvr>
</p:sldLayout>
</file>

<file path=ppt/slideLayouts/slideLayout26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2"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5"/>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0" y="1681163"/>
            <a:ext cx="5387975" cy="823912"/>
          </a:xfrm>
          <a:solidFill>
            <a:schemeClr val="bg2"/>
          </a:solidFill>
        </p:spPr>
        <p:txBody>
          <a:bodyPr lIns="182880" tIns="0" rIns="182880" bIns="0" anchor="ctr" anchorCtr="0">
            <a:norm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0"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rmAutofit/>
          </a:bodyPr>
          <a:lstStyle>
            <a:lvl1pPr marL="0" indent="0">
              <a:buNone/>
              <a:defRPr sz="2400" b="0" u="sng" baseline="0">
                <a:solidFill>
                  <a:schemeClr val="tx1"/>
                </a:solidFill>
                <a:uFill>
                  <a:solidFill>
                    <a:schemeClr val="accent3"/>
                  </a:solidFill>
                </a:uFill>
                <a:latin typeface="+mj-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197737643"/>
      </p:ext>
    </p:extLst>
  </p:cSld>
  <p:clrMapOvr>
    <a:masterClrMapping/>
  </p:clrMapOvr>
</p:sldLayout>
</file>

<file path=ppt/slideLayouts/slideLayout26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EA15D652-75FA-E34B-8638-471C3EAA3A7A}"/>
              </a:ext>
            </a:extLst>
          </p:cNvPr>
          <p:cNvGrpSpPr/>
          <p:nvPr userDrawn="1"/>
        </p:nvGrpSpPr>
        <p:grpSpPr>
          <a:xfrm>
            <a:off x="7191542" y="1"/>
            <a:ext cx="5000459" cy="1425992"/>
            <a:chOff x="7191542" y="1"/>
            <a:chExt cx="5000459" cy="1425992"/>
          </a:xfrm>
        </p:grpSpPr>
        <p:pic>
          <p:nvPicPr>
            <p:cNvPr id="23" name="Picture 22">
              <a:extLst>
                <a:ext uri="{FF2B5EF4-FFF2-40B4-BE49-F238E27FC236}">
                  <a16:creationId xmlns:a16="http://schemas.microsoft.com/office/drawing/2014/main" id="{ABFC1EB7-14FE-F440-B28D-33144EBA3692}"/>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4" name="Group 23">
              <a:extLst>
                <a:ext uri="{FF2B5EF4-FFF2-40B4-BE49-F238E27FC236}">
                  <a16:creationId xmlns:a16="http://schemas.microsoft.com/office/drawing/2014/main" id="{3ED010AE-CEE8-BB43-819D-3EBFCBB9EFD3}"/>
                </a:ext>
              </a:extLst>
            </p:cNvPr>
            <p:cNvGrpSpPr/>
            <p:nvPr userDrawn="1"/>
          </p:nvGrpSpPr>
          <p:grpSpPr>
            <a:xfrm>
              <a:off x="7191542" y="1"/>
              <a:ext cx="5000459" cy="1425992"/>
              <a:chOff x="7186272" y="0"/>
              <a:chExt cx="5005729" cy="1427495"/>
            </a:xfrm>
          </p:grpSpPr>
          <p:sp>
            <p:nvSpPr>
              <p:cNvPr id="25" name="Freeform 24">
                <a:extLst>
                  <a:ext uri="{FF2B5EF4-FFF2-40B4-BE49-F238E27FC236}">
                    <a16:creationId xmlns:a16="http://schemas.microsoft.com/office/drawing/2014/main" id="{9A713DF7-12D7-3D45-B2CD-079A5CCC548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695853EB-958A-914B-9546-97D42C496E2D}"/>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a:p>
            </p:txBody>
          </p:sp>
        </p:grpSp>
      </p:grpSp>
      <p:sp>
        <p:nvSpPr>
          <p:cNvPr id="2" name="Title 1">
            <a:extLst>
              <a:ext uri="{FF2B5EF4-FFF2-40B4-BE49-F238E27FC236}">
                <a16:creationId xmlns:a16="http://schemas.microsoft.com/office/drawing/2014/main" id="{2BE3FC36-DEB7-3740-8AEF-68A110313512}"/>
              </a:ext>
            </a:extLst>
          </p:cNvPr>
          <p:cNvSpPr>
            <a:spLocks noGrp="1"/>
          </p:cNvSpPr>
          <p:nvPr>
            <p:ph type="title"/>
          </p:nvPr>
        </p:nvSpPr>
        <p:spPr/>
        <p:txBody>
          <a:bodyPr/>
          <a:lstStyle/>
          <a:p>
            <a:r>
              <a:rPr lang="en-US"/>
              <a:t>Click to edit Master title style</a:t>
            </a:r>
          </a:p>
        </p:txBody>
      </p:sp>
      <p:sp>
        <p:nvSpPr>
          <p:cNvPr id="6" name="Slide Number Placeholder 5">
            <a:extLst>
              <a:ext uri="{FF2B5EF4-FFF2-40B4-BE49-F238E27FC236}">
                <a16:creationId xmlns:a16="http://schemas.microsoft.com/office/drawing/2014/main" id="{224D4A52-97EB-E843-9C46-8B20FA301A55}"/>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0997EC28-0E19-EA46-AB10-B1454BC5BB8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7BD2A368-37B4-AE41-8927-00C94D6431A1}"/>
              </a:ext>
            </a:extLst>
          </p:cNvPr>
          <p:cNvCxnSpPr/>
          <p:nvPr userDrawn="1"/>
        </p:nvCxnSpPr>
        <p:spPr>
          <a:xfrm>
            <a:off x="707293" y="1425993"/>
            <a:ext cx="1097280"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 name="Footer Placeholder 2">
            <a:extLst>
              <a:ext uri="{FF2B5EF4-FFF2-40B4-BE49-F238E27FC236}">
                <a16:creationId xmlns:a16="http://schemas.microsoft.com/office/drawing/2014/main" id="{EA48F442-B148-9C40-99E4-49DEFBC2AF47}"/>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796716427"/>
      </p:ext>
    </p:extLst>
  </p:cSld>
  <p:clrMapOvr>
    <a:masterClrMapping/>
  </p:clrMapOvr>
</p:sldLayout>
</file>

<file path=ppt/slideLayouts/slideLayout2628.xml><?xml version="1.0" encoding="utf-8"?>
<p:sldLayout xmlns:a="http://schemas.openxmlformats.org/drawingml/2006/main" xmlns:r="http://schemas.openxmlformats.org/officeDocument/2006/relationships" xmlns:p="http://schemas.openxmlformats.org/presentationml/2006/main" preserve="1" userDrawn="1">
  <p:cSld name="End">
    <p:spTree>
      <p:nvGrpSpPr>
        <p:cNvPr id="1" name=""/>
        <p:cNvGrpSpPr/>
        <p:nvPr/>
      </p:nvGrpSpPr>
      <p:grpSpPr>
        <a:xfrm>
          <a:off x="0" y="0"/>
          <a:ext cx="0" cy="0"/>
          <a:chOff x="0" y="0"/>
          <a:chExt cx="0" cy="0"/>
        </a:xfrm>
      </p:grpSpPr>
      <p:grpSp>
        <p:nvGrpSpPr>
          <p:cNvPr id="42" name="Group 41">
            <a:extLst>
              <a:ext uri="{FF2B5EF4-FFF2-40B4-BE49-F238E27FC236}">
                <a16:creationId xmlns:a16="http://schemas.microsoft.com/office/drawing/2014/main" id="{A5A1B233-6B08-D748-B970-CE3044B1869E}"/>
              </a:ext>
            </a:extLst>
          </p:cNvPr>
          <p:cNvGrpSpPr/>
          <p:nvPr userDrawn="1"/>
        </p:nvGrpSpPr>
        <p:grpSpPr>
          <a:xfrm>
            <a:off x="0" y="0"/>
            <a:ext cx="12192000" cy="2148830"/>
            <a:chOff x="0" y="0"/>
            <a:chExt cx="12192000" cy="2148830"/>
          </a:xfrm>
        </p:grpSpPr>
        <p:sp>
          <p:nvSpPr>
            <p:cNvPr id="41" name="Freeform 40">
              <a:extLst>
                <a:ext uri="{FF2B5EF4-FFF2-40B4-BE49-F238E27FC236}">
                  <a16:creationId xmlns:a16="http://schemas.microsoft.com/office/drawing/2014/main" id="{FA74F784-A2AC-8240-BED1-2683425B68BF}"/>
                </a:ext>
              </a:extLst>
            </p:cNvPr>
            <p:cNvSpPr/>
            <p:nvPr userDrawn="1"/>
          </p:nvSpPr>
          <p:spPr>
            <a:xfrm flipH="1">
              <a:off x="0" y="0"/>
              <a:ext cx="12192000" cy="2148830"/>
            </a:xfrm>
            <a:custGeom>
              <a:avLst/>
              <a:gdLst>
                <a:gd name="connsiteX0" fmla="*/ 2318293 w 12192000"/>
                <a:gd name="connsiteY0" fmla="*/ 0 h 2148830"/>
                <a:gd name="connsiteX1" fmla="*/ 2110341 w 12192000"/>
                <a:gd name="connsiteY1" fmla="*/ 0 h 2148830"/>
                <a:gd name="connsiteX2" fmla="*/ 1952334 w 12192000"/>
                <a:gd name="connsiteY2" fmla="*/ 920 h 2148830"/>
                <a:gd name="connsiteX3" fmla="*/ 184205 w 12192000"/>
                <a:gd name="connsiteY3" fmla="*/ 435928 h 2148830"/>
                <a:gd name="connsiteX4" fmla="*/ 0 w 12192000"/>
                <a:gd name="connsiteY4" fmla="*/ 536864 h 2148830"/>
                <a:gd name="connsiteX5" fmla="*/ 0 w 12192000"/>
                <a:gd name="connsiteY5" fmla="*/ 554713 h 2148830"/>
                <a:gd name="connsiteX6" fmla="*/ 201115 w 12192000"/>
                <a:gd name="connsiteY6" fmla="*/ 452796 h 2148830"/>
                <a:gd name="connsiteX7" fmla="*/ 1947588 w 12192000"/>
                <a:gd name="connsiteY7" fmla="*/ 66249 h 2148830"/>
                <a:gd name="connsiteX8" fmla="*/ 4778140 w 12192000"/>
                <a:gd name="connsiteY8" fmla="*/ 604018 h 2148830"/>
                <a:gd name="connsiteX9" fmla="*/ 11996242 w 12192000"/>
                <a:gd name="connsiteY9" fmla="*/ 2036894 h 2148830"/>
                <a:gd name="connsiteX10" fmla="*/ 12192000 w 12192000"/>
                <a:gd name="connsiteY10" fmla="*/ 2002266 h 2148830"/>
                <a:gd name="connsiteX11" fmla="*/ 12192000 w 12192000"/>
                <a:gd name="connsiteY11" fmla="*/ 1415250 h 2148830"/>
                <a:gd name="connsiteX12" fmla="*/ 12022971 w 12192000"/>
                <a:gd name="connsiteY12" fmla="*/ 1470801 h 2148830"/>
                <a:gd name="connsiteX13" fmla="*/ 7970940 w 12192000"/>
                <a:gd name="connsiteY13" fmla="*/ 1436986 h 2148830"/>
                <a:gd name="connsiteX14" fmla="*/ 4800356 w 12192000"/>
                <a:gd name="connsiteY14" fmla="*/ 456582 h 2148830"/>
                <a:gd name="connsiteX15" fmla="*/ 2646880 w 12192000"/>
                <a:gd name="connsiteY15" fmla="*/ 17560 h 2148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214883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flip="none" rotWithShape="1">
              <a:gsLst>
                <a:gs pos="0">
                  <a:schemeClr val="accent3">
                    <a:lumMod val="75000"/>
                  </a:schemeClr>
                </a:gs>
                <a:gs pos="75000">
                  <a:schemeClr val="accent3"/>
                </a:gs>
              </a:gsLst>
              <a:lin ang="0" scaled="1"/>
              <a:tileRect/>
            </a:gradFill>
            <a:ln w="6350" cap="flat">
              <a:noFill/>
              <a:prstDash val="solid"/>
              <a:miter/>
            </a:ln>
          </p:spPr>
          <p:txBody>
            <a:bodyPr rtlCol="0" anchor="ctr"/>
            <a:lstStyle/>
            <a:p>
              <a:endParaRPr lang="en-US"/>
            </a:p>
          </p:txBody>
        </p:sp>
        <p:sp>
          <p:nvSpPr>
            <p:cNvPr id="39" name="Freeform 38">
              <a:extLst>
                <a:ext uri="{FF2B5EF4-FFF2-40B4-BE49-F238E27FC236}">
                  <a16:creationId xmlns:a16="http://schemas.microsoft.com/office/drawing/2014/main" id="{EA28C7AD-68DD-D14D-853A-7EE56000E131}"/>
                </a:ext>
              </a:extLst>
            </p:cNvPr>
            <p:cNvSpPr/>
            <p:nvPr userDrawn="1"/>
          </p:nvSpPr>
          <p:spPr>
            <a:xfrm flipH="1">
              <a:off x="0" y="0"/>
              <a:ext cx="12192000" cy="1992138"/>
            </a:xfrm>
            <a:custGeom>
              <a:avLst/>
              <a:gdLst>
                <a:gd name="connsiteX0" fmla="*/ 2724271 w 12192000"/>
                <a:gd name="connsiteY0" fmla="*/ 0 h 1992138"/>
                <a:gd name="connsiteX1" fmla="*/ 1788442 w 12192000"/>
                <a:gd name="connsiteY1" fmla="*/ 0 h 1992138"/>
                <a:gd name="connsiteX2" fmla="*/ 1635403 w 12192000"/>
                <a:gd name="connsiteY2" fmla="*/ 12925 h 1992138"/>
                <a:gd name="connsiteX3" fmla="*/ 178220 w 12192000"/>
                <a:gd name="connsiteY3" fmla="*/ 451207 h 1992138"/>
                <a:gd name="connsiteX4" fmla="*/ 0 w 12192000"/>
                <a:gd name="connsiteY4" fmla="*/ 552718 h 1992138"/>
                <a:gd name="connsiteX5" fmla="*/ 0 w 12192000"/>
                <a:gd name="connsiteY5" fmla="*/ 570885 h 1992138"/>
                <a:gd name="connsiteX6" fmla="*/ 195368 w 12192000"/>
                <a:gd name="connsiteY6" fmla="*/ 467800 h 1992138"/>
                <a:gd name="connsiteX7" fmla="*/ 1934073 w 12192000"/>
                <a:gd name="connsiteY7" fmla="*/ 52850 h 1992138"/>
                <a:gd name="connsiteX8" fmla="*/ 4771217 w 12192000"/>
                <a:gd name="connsiteY8" fmla="*/ 543645 h 1992138"/>
                <a:gd name="connsiteX9" fmla="*/ 12007222 w 12192000"/>
                <a:gd name="connsiteY9" fmla="*/ 1856729 h 1992138"/>
                <a:gd name="connsiteX10" fmla="*/ 12192000 w 12192000"/>
                <a:gd name="connsiteY10" fmla="*/ 1820900 h 1992138"/>
                <a:gd name="connsiteX11" fmla="*/ 12192000 w 12192000"/>
                <a:gd name="connsiteY11" fmla="*/ 897073 h 1992138"/>
                <a:gd name="connsiteX12" fmla="*/ 12062517 w 12192000"/>
                <a:gd name="connsiteY12" fmla="*/ 950128 h 1992138"/>
                <a:gd name="connsiteX13" fmla="*/ 8435105 w 12192000"/>
                <a:gd name="connsiteY13" fmla="*/ 1266613 h 1992138"/>
                <a:gd name="connsiteX14" fmla="*/ 2948502 w 12192000"/>
                <a:gd name="connsiteY14" fmla="*/ 20548 h 1992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192000" h="1992138">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w="6350" cap="flat">
              <a:noFill/>
              <a:prstDash val="solid"/>
              <a:miter/>
            </a:ln>
          </p:spPr>
          <p:txBody>
            <a:bodyPr rtlCol="0" anchor="ctr"/>
            <a:lstStyle/>
            <a:p>
              <a:endParaRPr lang="en-US"/>
            </a:p>
          </p:txBody>
        </p:sp>
      </p:grpSp>
      <p:sp>
        <p:nvSpPr>
          <p:cNvPr id="4" name="Rectangle 3">
            <a:extLst>
              <a:ext uri="{FF2B5EF4-FFF2-40B4-BE49-F238E27FC236}">
                <a16:creationId xmlns:a16="http://schemas.microsoft.com/office/drawing/2014/main" id="{2D9A6F3B-C34E-6A49-A4DF-7F791974B589}"/>
              </a:ext>
            </a:extLst>
          </p:cNvPr>
          <p:cNvSpPr/>
          <p:nvPr userDrawn="1"/>
        </p:nvSpPr>
        <p:spPr>
          <a:xfrm>
            <a:off x="902368" y="1517697"/>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a:extLst>
              <a:ext uri="{FF2B5EF4-FFF2-40B4-BE49-F238E27FC236}">
                <a16:creationId xmlns:a16="http://schemas.microsoft.com/office/drawing/2014/main" id="{73A1B7DC-DAD7-F944-AC53-2FDB50DEA0A1}"/>
              </a:ext>
            </a:extLst>
          </p:cNvPr>
          <p:cNvCxnSpPr>
            <a:cxnSpLocks/>
          </p:cNvCxnSpPr>
          <p:nvPr userDrawn="1"/>
        </p:nvCxnSpPr>
        <p:spPr>
          <a:xfrm>
            <a:off x="1325946" y="3080084"/>
            <a:ext cx="685399"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sp>
        <p:nvSpPr>
          <p:cNvPr id="14" name="Content Placeholder 2">
            <a:extLst>
              <a:ext uri="{FF2B5EF4-FFF2-40B4-BE49-F238E27FC236}">
                <a16:creationId xmlns:a16="http://schemas.microsoft.com/office/drawing/2014/main" id="{8C1CADB4-372A-5B4F-9CF0-0AB73DECC3E3}"/>
              </a:ext>
            </a:extLst>
          </p:cNvPr>
          <p:cNvSpPr>
            <a:spLocks noGrp="1"/>
          </p:cNvSpPr>
          <p:nvPr userDrawn="1">
            <p:ph idx="1"/>
          </p:nvPr>
        </p:nvSpPr>
        <p:spPr>
          <a:xfrm>
            <a:off x="1219201" y="3429000"/>
            <a:ext cx="5582652" cy="1413563"/>
          </a:xfrm>
        </p:spPr>
        <p:txBody>
          <a:bodyPr numCol="2">
            <a:normAutofit/>
          </a:bodyPr>
          <a:lstStyle>
            <a:lvl1pPr marL="0" indent="0">
              <a:buNone/>
              <a:defRPr sz="2000"/>
            </a:lvl1pPr>
          </a:lstStyle>
          <a:p>
            <a:pPr lvl="0"/>
            <a:r>
              <a:rPr lang="en-US"/>
              <a:t>Click to edit Master text styles</a:t>
            </a:r>
          </a:p>
        </p:txBody>
      </p:sp>
      <p:sp>
        <p:nvSpPr>
          <p:cNvPr id="16" name="Title 11">
            <a:extLst>
              <a:ext uri="{FF2B5EF4-FFF2-40B4-BE49-F238E27FC236}">
                <a16:creationId xmlns:a16="http://schemas.microsoft.com/office/drawing/2014/main" id="{1FDEA4A9-7D37-224B-988B-55B2879E8CB6}"/>
              </a:ext>
            </a:extLst>
          </p:cNvPr>
          <p:cNvSpPr>
            <a:spLocks noGrp="1"/>
          </p:cNvSpPr>
          <p:nvPr userDrawn="1">
            <p:ph type="ctrTitle"/>
          </p:nvPr>
        </p:nvSpPr>
        <p:spPr>
          <a:xfrm>
            <a:off x="1219200" y="1887490"/>
            <a:ext cx="5582652" cy="1078262"/>
          </a:xfrm>
        </p:spPr>
        <p:txBody>
          <a:bodyPr>
            <a:normAutofit/>
          </a:bodyPr>
          <a:lstStyle>
            <a:lvl1pPr>
              <a:defRPr sz="6000"/>
            </a:lvl1pPr>
          </a:lstStyle>
          <a:p>
            <a:r>
              <a:rPr lang="en-US"/>
              <a:t>Thank you</a:t>
            </a:r>
          </a:p>
        </p:txBody>
      </p:sp>
      <p:pic>
        <p:nvPicPr>
          <p:cNvPr id="33" name="Picture 32">
            <a:extLst>
              <a:ext uri="{FF2B5EF4-FFF2-40B4-BE49-F238E27FC236}">
                <a16:creationId xmlns:a16="http://schemas.microsoft.com/office/drawing/2014/main" id="{5B035CE6-43FF-944E-A9C4-8AB87E8081D5}"/>
              </a:ext>
            </a:extLst>
          </p:cNvPr>
          <p:cNvPicPr>
            <a:picLocks noChangeAspect="1"/>
          </p:cNvPicPr>
          <p:nvPr userDrawn="1"/>
        </p:nvPicPr>
        <p:blipFill>
          <a:blip r:embed="rId2" cstate="screen">
            <a:extLst>
              <a:ext uri="{28A0092B-C50C-407E-A947-70E740481C1C}">
                <a14:useLocalDpi xmlns:a14="http://schemas.microsoft.com/office/drawing/2010/main"/>
              </a:ext>
            </a:extLst>
          </a:blip>
          <a:srcRect/>
          <a:stretch/>
        </p:blipFill>
        <p:spPr>
          <a:xfrm>
            <a:off x="902368" y="228371"/>
            <a:ext cx="2025315" cy="911940"/>
          </a:xfrm>
          <a:prstGeom prst="rect">
            <a:avLst/>
          </a:prstGeom>
        </p:spPr>
      </p:pic>
      <p:sp>
        <p:nvSpPr>
          <p:cNvPr id="17" name="Picture Placeholder 16">
            <a:extLst>
              <a:ext uri="{FF2B5EF4-FFF2-40B4-BE49-F238E27FC236}">
                <a16:creationId xmlns:a16="http://schemas.microsoft.com/office/drawing/2014/main" id="{9E66F78A-F643-F64B-A208-E625F6807592}"/>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spTree>
    <p:extLst>
      <p:ext uri="{BB962C8B-B14F-4D97-AF65-F5344CB8AC3E}">
        <p14:creationId xmlns:p14="http://schemas.microsoft.com/office/powerpoint/2010/main" val="2075721392"/>
      </p:ext>
    </p:extLst>
  </p:cSld>
  <p:clrMapOvr>
    <a:masterClrMapping/>
  </p:clrMapOvr>
</p:sldLayout>
</file>

<file path=ppt/slideLayouts/slideLayout26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Slide Number Placeholder 4">
            <a:extLst>
              <a:ext uri="{FF2B5EF4-FFF2-40B4-BE49-F238E27FC236}">
                <a16:creationId xmlns:a16="http://schemas.microsoft.com/office/drawing/2014/main" id="{A2AA6B72-D286-A84D-A944-E84B7A48BB27}"/>
              </a:ext>
            </a:extLst>
          </p:cNvPr>
          <p:cNvSpPr>
            <a:spLocks noGrp="1"/>
          </p:cNvSpPr>
          <p:nvPr>
            <p:ph type="sldNum" sz="quarter" idx="10"/>
          </p:nvPr>
        </p:nvSpPr>
        <p:spPr>
          <a:xfrm>
            <a:off x="8839200" y="6356350"/>
            <a:ext cx="2743200" cy="365125"/>
          </a:xfrm>
          <a:prstGeom prst="rect">
            <a:avLst/>
          </a:prstGeom>
        </p:spPr>
        <p:txBody>
          <a:bodyPr/>
          <a:lstStyle/>
          <a:p>
            <a:fld id="{97033E4B-E3EB-3D46-B2D8-3159663620FA}" type="slidenum">
              <a:rPr lang="en-US" smtClean="0"/>
              <a:t>‹#›</a:t>
            </a:fld>
            <a:endParaRPr lang="en-US"/>
          </a:p>
        </p:txBody>
      </p:sp>
      <p:cxnSp>
        <p:nvCxnSpPr>
          <p:cNvPr id="4" name="Straight Connector 3">
            <a:extLst>
              <a:ext uri="{FF2B5EF4-FFF2-40B4-BE49-F238E27FC236}">
                <a16:creationId xmlns:a16="http://schemas.microsoft.com/office/drawing/2014/main" id="{941F6AC7-BD0D-6047-8D58-3BB5AA015113}"/>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2" name="Footer Placeholder 1">
            <a:extLst>
              <a:ext uri="{FF2B5EF4-FFF2-40B4-BE49-F238E27FC236}">
                <a16:creationId xmlns:a16="http://schemas.microsoft.com/office/drawing/2014/main" id="{8C88CDF9-34F5-7C4F-9576-0121E06E12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876553857"/>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matchingName="Cover B">
  <p:cSld name="Cover B 3">
    <p:spTree>
      <p:nvGrpSpPr>
        <p:cNvPr id="1" name="Shape 11558"/>
        <p:cNvGrpSpPr/>
        <p:nvPr/>
      </p:nvGrpSpPr>
      <p:grpSpPr>
        <a:xfrm>
          <a:off x="0" y="0"/>
          <a:ext cx="0" cy="0"/>
          <a:chOff x="0" y="0"/>
          <a:chExt cx="0" cy="0"/>
        </a:xfrm>
      </p:grpSpPr>
      <p:sp>
        <p:nvSpPr>
          <p:cNvPr id="11559" name="Google Shape;11559;p1567"/>
          <p:cNvSpPr txBox="1">
            <a:spLocks noGrp="1"/>
          </p:cNvSpPr>
          <p:nvPr>
            <p:ph type="ctrTitle"/>
          </p:nvPr>
        </p:nvSpPr>
        <p:spPr>
          <a:xfrm>
            <a:off x="513348"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560" name="Google Shape;11560;p1567"/>
          <p:cNvSpPr txBox="1">
            <a:spLocks noGrp="1"/>
          </p:cNvSpPr>
          <p:nvPr>
            <p:ph type="subTitle" idx="1"/>
          </p:nvPr>
        </p:nvSpPr>
        <p:spPr>
          <a:xfrm>
            <a:off x="513348" y="540032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11561" name="Google Shape;11561;p1567"/>
          <p:cNvGrpSpPr/>
          <p:nvPr/>
        </p:nvGrpSpPr>
        <p:grpSpPr>
          <a:xfrm flipH="1">
            <a:off x="-1" y="1"/>
            <a:ext cx="6418725" cy="1509822"/>
            <a:chOff x="7522541" y="1"/>
            <a:chExt cx="4669459" cy="1098357"/>
          </a:xfrm>
        </p:grpSpPr>
        <p:sp>
          <p:nvSpPr>
            <p:cNvPr id="11562" name="Google Shape;11562;p1567"/>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563" name="Google Shape;11563;p1567"/>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pic>
        <p:nvPicPr>
          <p:cNvPr id="11564" name="Google Shape;11564;p1567"/>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136525"/>
            <a:ext cx="1945206" cy="879974"/>
          </a:xfrm>
          <a:prstGeom prst="rect">
            <a:avLst/>
          </a:prstGeom>
          <a:noFill/>
          <a:ln>
            <a:noFill/>
          </a:ln>
        </p:spPr>
      </p:pic>
    </p:spTree>
  </p:cSld>
  <p:clrMapOvr>
    <a:masterClrMapping/>
  </p:clrMapOvr>
</p:sldLayout>
</file>

<file path=ppt/slideLayouts/slideLayout2630.xml><?xml version="1.0" encoding="utf-8"?>
<p:sldLayout xmlns:a="http://schemas.openxmlformats.org/drawingml/2006/main" xmlns:r="http://schemas.openxmlformats.org/officeDocument/2006/relationships" xmlns:p="http://schemas.openxmlformats.org/presentationml/2006/main" preserve="1" userDrawn="1">
  <p:cSld name="Cover B">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1331D4E-0EAC-D04C-AD34-22F65D243FA1}"/>
              </a:ext>
            </a:extLst>
          </p:cNvPr>
          <p:cNvSpPr>
            <a:spLocks noGrp="1"/>
          </p:cNvSpPr>
          <p:nvPr>
            <p:ph type="ctrTitle"/>
          </p:nvPr>
        </p:nvSpPr>
        <p:spPr>
          <a:xfrm>
            <a:off x="513348" y="2633534"/>
            <a:ext cx="5194433" cy="2387600"/>
          </a:xfrm>
        </p:spPr>
        <p:txBody>
          <a:bodyPr anchor="b">
            <a:normAutofit/>
          </a:bodyPr>
          <a:lstStyle>
            <a:lvl1pPr algn="l">
              <a:defRPr sz="4000">
                <a:solidFill>
                  <a:schemeClr val="tx1"/>
                </a:solidFill>
              </a:defRPr>
            </a:lvl1pPr>
          </a:lstStyle>
          <a:p>
            <a:r>
              <a:rPr lang="en-US"/>
              <a:t>Click to edit Master title style</a:t>
            </a:r>
          </a:p>
        </p:txBody>
      </p:sp>
      <p:sp>
        <p:nvSpPr>
          <p:cNvPr id="3" name="Subtitle 2">
            <a:extLst>
              <a:ext uri="{FF2B5EF4-FFF2-40B4-BE49-F238E27FC236}">
                <a16:creationId xmlns:a16="http://schemas.microsoft.com/office/drawing/2014/main" id="{1F519E7E-7FC1-9A40-A17D-7E7F8C7269F8}"/>
              </a:ext>
            </a:extLst>
          </p:cNvPr>
          <p:cNvSpPr>
            <a:spLocks noGrp="1"/>
          </p:cNvSpPr>
          <p:nvPr>
            <p:ph type="subTitle" idx="1"/>
          </p:nvPr>
        </p:nvSpPr>
        <p:spPr>
          <a:xfrm>
            <a:off x="513348" y="5400325"/>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cxnSp>
        <p:nvCxnSpPr>
          <p:cNvPr id="15" name="Straight Connector 14">
            <a:extLst>
              <a:ext uri="{FF2B5EF4-FFF2-40B4-BE49-F238E27FC236}">
                <a16:creationId xmlns:a16="http://schemas.microsoft.com/office/drawing/2014/main" id="{B9A3468E-DF1F-A142-9123-E9C41E669E14}"/>
              </a:ext>
            </a:extLst>
          </p:cNvPr>
          <p:cNvCxnSpPr/>
          <p:nvPr userDrawn="1"/>
        </p:nvCxnSpPr>
        <p:spPr>
          <a:xfrm>
            <a:off x="620093" y="5141451"/>
            <a:ext cx="2286000"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28" name="Group 27">
            <a:extLst>
              <a:ext uri="{FF2B5EF4-FFF2-40B4-BE49-F238E27FC236}">
                <a16:creationId xmlns:a16="http://schemas.microsoft.com/office/drawing/2014/main" id="{8DA88010-3869-0040-9A12-E3C1DFDF98B0}"/>
              </a:ext>
            </a:extLst>
          </p:cNvPr>
          <p:cNvGrpSpPr/>
          <p:nvPr userDrawn="1"/>
        </p:nvGrpSpPr>
        <p:grpSpPr>
          <a:xfrm flipH="1">
            <a:off x="-1" y="1"/>
            <a:ext cx="6418725" cy="1509822"/>
            <a:chOff x="7522541" y="1"/>
            <a:chExt cx="4669459" cy="1098357"/>
          </a:xfrm>
        </p:grpSpPr>
        <p:sp>
          <p:nvSpPr>
            <p:cNvPr id="30" name="Freeform 29">
              <a:extLst>
                <a:ext uri="{FF2B5EF4-FFF2-40B4-BE49-F238E27FC236}">
                  <a16:creationId xmlns:a16="http://schemas.microsoft.com/office/drawing/2014/main" id="{F722652D-3022-0749-A7E0-A0EA58DDD572}"/>
                </a:ext>
              </a:extLst>
            </p:cNvPr>
            <p:cNvSpPr/>
            <p:nvPr userDrawn="1"/>
          </p:nvSpPr>
          <p:spPr>
            <a:xfrm>
              <a:off x="7522541" y="1"/>
              <a:ext cx="4669459" cy="1098357"/>
            </a:xfrm>
            <a:custGeom>
              <a:avLst/>
              <a:gdLst>
                <a:gd name="connsiteX0" fmla="*/ 0 w 4669459"/>
                <a:gd name="connsiteY0" fmla="*/ 0 h 1098357"/>
                <a:gd name="connsiteX1" fmla="*/ 393099 w 4669459"/>
                <a:gd name="connsiteY1" fmla="*/ 0 h 1098357"/>
                <a:gd name="connsiteX2" fmla="*/ 485580 w 4669459"/>
                <a:gd name="connsiteY2" fmla="*/ 28411 h 1098357"/>
                <a:gd name="connsiteX3" fmla="*/ 2241464 w 4669459"/>
                <a:gd name="connsiteY3" fmla="*/ 572540 h 1098357"/>
                <a:gd name="connsiteX4" fmla="*/ 4645823 w 4669459"/>
                <a:gd name="connsiteY4" fmla="*/ 731027 h 1098357"/>
                <a:gd name="connsiteX5" fmla="*/ 4669459 w 4669459"/>
                <a:gd name="connsiteY5" fmla="*/ 726784 h 1098357"/>
                <a:gd name="connsiteX6" fmla="*/ 4669459 w 4669459"/>
                <a:gd name="connsiteY6" fmla="*/ 1079503 h 1098357"/>
                <a:gd name="connsiteX7" fmla="*/ 4627787 w 4669459"/>
                <a:gd name="connsiteY7" fmla="*/ 1083679 h 1098357"/>
                <a:gd name="connsiteX8" fmla="*/ 568062 w 4669459"/>
                <a:gd name="connsiteY8" fmla="*/ 207626 h 1098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669459" h="1098357">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flip="none" rotWithShape="1">
              <a:gsLst>
                <a:gs pos="0">
                  <a:schemeClr val="accent3">
                    <a:lumMod val="75000"/>
                  </a:schemeClr>
                </a:gs>
                <a:gs pos="40000">
                  <a:schemeClr val="accent3"/>
                </a:gs>
              </a:gsLst>
              <a:lin ang="0" scaled="0"/>
              <a:tileRect/>
            </a:gradFill>
            <a:ln w="3289" cap="flat">
              <a:noFill/>
              <a:prstDash val="solid"/>
              <a:miter/>
            </a:ln>
          </p:spPr>
          <p:txBody>
            <a:bodyPr rtlCol="0" anchor="ctr"/>
            <a:lstStyle/>
            <a:p>
              <a:endParaRPr lang="en-US"/>
            </a:p>
          </p:txBody>
        </p:sp>
        <p:sp>
          <p:nvSpPr>
            <p:cNvPr id="31" name="Freeform 30">
              <a:extLst>
                <a:ext uri="{FF2B5EF4-FFF2-40B4-BE49-F238E27FC236}">
                  <a16:creationId xmlns:a16="http://schemas.microsoft.com/office/drawing/2014/main" id="{67B75392-8779-2B46-8DA6-CC055372E224}"/>
                </a:ext>
              </a:extLst>
            </p:cNvPr>
            <p:cNvSpPr/>
            <p:nvPr userDrawn="1"/>
          </p:nvSpPr>
          <p:spPr>
            <a:xfrm>
              <a:off x="7649481" y="1"/>
              <a:ext cx="4542519" cy="983565"/>
            </a:xfrm>
            <a:custGeom>
              <a:avLst/>
              <a:gdLst>
                <a:gd name="connsiteX0" fmla="*/ 0 w 4542519"/>
                <a:gd name="connsiteY0" fmla="*/ 0 h 983565"/>
                <a:gd name="connsiteX1" fmla="*/ 4542519 w 4542519"/>
                <a:gd name="connsiteY1" fmla="*/ 0 h 983565"/>
                <a:gd name="connsiteX2" fmla="*/ 4542519 w 4542519"/>
                <a:gd name="connsiteY2" fmla="*/ 957397 h 983565"/>
                <a:gd name="connsiteX3" fmla="*/ 4542518 w 4542519"/>
                <a:gd name="connsiteY3" fmla="*/ 957403 h 983565"/>
                <a:gd name="connsiteX4" fmla="*/ 4510552 w 4542519"/>
                <a:gd name="connsiteY4" fmla="*/ 961138 h 983565"/>
                <a:gd name="connsiteX5" fmla="*/ 439600 w 4542519"/>
                <a:gd name="connsiteY5" fmla="*/ 152515 h 98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42519" h="983565">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w="3289" cap="flat">
              <a:noFill/>
              <a:prstDash val="solid"/>
              <a:miter/>
            </a:ln>
          </p:spPr>
          <p:txBody>
            <a:bodyPr rtlCol="0" anchor="ctr"/>
            <a:lstStyle/>
            <a:p>
              <a:endParaRPr lang="en-US"/>
            </a:p>
          </p:txBody>
        </p:sp>
      </p:grpSp>
      <p:pic>
        <p:nvPicPr>
          <p:cNvPr id="29" name="Picture 28">
            <a:extLst>
              <a:ext uri="{FF2B5EF4-FFF2-40B4-BE49-F238E27FC236}">
                <a16:creationId xmlns:a16="http://schemas.microsoft.com/office/drawing/2014/main" id="{0F7B7F6A-87A0-4D46-948E-5CBC780A2B9F}"/>
              </a:ext>
            </a:extLst>
          </p:cNvPr>
          <p:cNvPicPr>
            <a:picLocks noChangeAspect="1"/>
          </p:cNvPicPr>
          <p:nvPr userDrawn="1"/>
        </p:nvPicPr>
        <p:blipFill>
          <a:blip r:embed="rId2"/>
          <a:stretch>
            <a:fillRect/>
          </a:stretch>
        </p:blipFill>
        <p:spPr>
          <a:xfrm>
            <a:off x="513348" y="136525"/>
            <a:ext cx="1945206" cy="879974"/>
          </a:xfrm>
          <a:prstGeom prst="rect">
            <a:avLst/>
          </a:prstGeom>
        </p:spPr>
      </p:pic>
    </p:spTree>
    <p:extLst>
      <p:ext uri="{BB962C8B-B14F-4D97-AF65-F5344CB8AC3E}">
        <p14:creationId xmlns:p14="http://schemas.microsoft.com/office/powerpoint/2010/main" val="1354938565"/>
      </p:ext>
    </p:extLst>
  </p:cSld>
  <p:clrMapOvr>
    <a:masterClrMapping/>
  </p:clrMapOvr>
</p:sldLayout>
</file>

<file path=ppt/slideLayouts/slideLayout263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8328B5-BF50-4FAD-2929-607E1C1EE4B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05A41C63-6F3B-6750-0DB7-6A64337E281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19DE06FE-F33C-A2AB-FE96-82409DF532FD}"/>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5" name="Footer Placeholder 4">
            <a:extLst>
              <a:ext uri="{FF2B5EF4-FFF2-40B4-BE49-F238E27FC236}">
                <a16:creationId xmlns:a16="http://schemas.microsoft.com/office/drawing/2014/main" id="{B0C3F0BC-C3A1-ABF7-9DBE-B18ECB752C7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A56F80B-273B-4FCC-348C-9FD6CFB1F8EE}"/>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1504726051"/>
      </p:ext>
    </p:extLst>
  </p:cSld>
  <p:clrMapOvr>
    <a:masterClrMapping/>
  </p:clrMapOvr>
</p:sldLayout>
</file>

<file path=ppt/slideLayouts/slideLayout263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58328B5-BF50-4FAD-2929-607E1C1EE4BF}"/>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05A41C63-6F3B-6750-0DB7-6A64337E2815}"/>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19DE06FE-F33C-A2AB-FE96-82409DF532FD}"/>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5" name="Footer Placeholder 4">
            <a:extLst>
              <a:ext uri="{FF2B5EF4-FFF2-40B4-BE49-F238E27FC236}">
                <a16:creationId xmlns:a16="http://schemas.microsoft.com/office/drawing/2014/main" id="{B0C3F0BC-C3A1-ABF7-9DBE-B18ECB752C79}"/>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A56F80B-273B-4FCC-348C-9FD6CFB1F8EE}"/>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1171814977"/>
      </p:ext>
    </p:extLst>
  </p:cSld>
  <p:clrMapOvr>
    <a:masterClrMapping/>
  </p:clrMapOvr>
</p:sldLayout>
</file>

<file path=ppt/slideLayouts/slideLayout263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354629-81DA-5C4C-6C7D-B53BC135AA8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CD9E2A-361E-0CC0-2F08-9066E4699A77}"/>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C298F554-730A-6331-CA60-3756198AE338}"/>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5" name="Footer Placeholder 4">
            <a:extLst>
              <a:ext uri="{FF2B5EF4-FFF2-40B4-BE49-F238E27FC236}">
                <a16:creationId xmlns:a16="http://schemas.microsoft.com/office/drawing/2014/main" id="{C3A3381E-77A0-284C-B4D3-5F906B9F3404}"/>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3BECE38-4FB3-4EAC-358F-F14386D92719}"/>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2075609884"/>
      </p:ext>
    </p:extLst>
  </p:cSld>
  <p:clrMapOvr>
    <a:masterClrMapping/>
  </p:clrMapOvr>
</p:sldLayout>
</file>

<file path=ppt/slideLayouts/slideLayout263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CF065A1-F2A6-1E6A-ECBB-97A3FB190B65}"/>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FED72D9A-27BA-522B-6E43-84194FD3A4C8}"/>
              </a:ext>
            </a:extLst>
          </p:cNvPr>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0EC7F9B3-D51B-4884-7781-216BDE04F24C}"/>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5" name="Footer Placeholder 4">
            <a:extLst>
              <a:ext uri="{FF2B5EF4-FFF2-40B4-BE49-F238E27FC236}">
                <a16:creationId xmlns:a16="http://schemas.microsoft.com/office/drawing/2014/main" id="{6612EFE1-B3D3-1B70-5D09-DBAB3F1BDE0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F6EFE6B-6CCA-498C-901E-FF7480C0369D}"/>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2118506281"/>
      </p:ext>
    </p:extLst>
  </p:cSld>
  <p:clrMapOvr>
    <a:masterClrMapping/>
  </p:clrMapOvr>
</p:sldLayout>
</file>

<file path=ppt/slideLayouts/slideLayout263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95665D-7E02-27A9-C3FD-703BCF8A73D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E1922591-5D31-EE61-8B10-E4FBF51FFCA7}"/>
              </a:ext>
            </a:extLst>
          </p:cNvPr>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1DE9A4C8-E2C3-4004-D269-F62C5349EB7A}"/>
              </a:ext>
            </a:extLst>
          </p:cNvPr>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27C9765B-A026-51D2-7051-C087E99F330F}"/>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6" name="Footer Placeholder 5">
            <a:extLst>
              <a:ext uri="{FF2B5EF4-FFF2-40B4-BE49-F238E27FC236}">
                <a16:creationId xmlns:a16="http://schemas.microsoft.com/office/drawing/2014/main" id="{8B17600E-050C-83BF-A19A-88319B42C51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943CF558-FE10-54E0-A8AC-0067C5E82164}"/>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1212328858"/>
      </p:ext>
    </p:extLst>
  </p:cSld>
  <p:clrMapOvr>
    <a:masterClrMapping/>
  </p:clrMapOvr>
</p:sldLayout>
</file>

<file path=ppt/slideLayouts/slideLayout263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F39922-576E-FB3A-06C8-72F4C0D7AFC5}"/>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96DD3379-E7D7-E7AC-BB44-939ABCFCD137}"/>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97BD25EC-85AD-1B68-DA4A-7F0300403C85}"/>
              </a:ext>
            </a:extLst>
          </p:cNvPr>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932E324D-D2E1-DA06-EBF3-B5BCAAB1E665}"/>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0099DDB9-1974-DEA4-BACE-4D21E7CF3EB9}"/>
              </a:ext>
            </a:extLst>
          </p:cNvPr>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51D77730-34B8-A190-08F4-39995DE0C7A9}"/>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8" name="Footer Placeholder 7">
            <a:extLst>
              <a:ext uri="{FF2B5EF4-FFF2-40B4-BE49-F238E27FC236}">
                <a16:creationId xmlns:a16="http://schemas.microsoft.com/office/drawing/2014/main" id="{F89ECA92-F0FB-1FE5-EF3F-C90BB4839332}"/>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34BC8605-8ECC-2013-F892-D6ABABE588A6}"/>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1517839481"/>
      </p:ext>
    </p:extLst>
  </p:cSld>
  <p:clrMapOvr>
    <a:masterClrMapping/>
  </p:clrMapOvr>
</p:sldLayout>
</file>

<file path=ppt/slideLayouts/slideLayout263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D5C5DEC-ED2D-01F6-A4F0-C049D61B0403}"/>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F806858F-A2E2-0E0D-9A7D-AEAA63D092AE}"/>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4" name="Footer Placeholder 3">
            <a:extLst>
              <a:ext uri="{FF2B5EF4-FFF2-40B4-BE49-F238E27FC236}">
                <a16:creationId xmlns:a16="http://schemas.microsoft.com/office/drawing/2014/main" id="{06C5715C-049A-F26D-BB18-2695D324269E}"/>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0339A2B0-C58E-CDF6-C2DD-4AFDFBF5028B}"/>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1972445093"/>
      </p:ext>
    </p:extLst>
  </p:cSld>
  <p:clrMapOvr>
    <a:masterClrMapping/>
  </p:clrMapOvr>
</p:sldLayout>
</file>

<file path=ppt/slideLayouts/slideLayout263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5EDB5215-1E1F-589E-65DF-97422726676B}"/>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3" name="Footer Placeholder 2">
            <a:extLst>
              <a:ext uri="{FF2B5EF4-FFF2-40B4-BE49-F238E27FC236}">
                <a16:creationId xmlns:a16="http://schemas.microsoft.com/office/drawing/2014/main" id="{90633941-B0EA-6D10-47F1-0E1FD675E623}"/>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3FFDE33A-91E3-FABA-727B-71DC4AA29ED5}"/>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2491453989"/>
      </p:ext>
    </p:extLst>
  </p:cSld>
  <p:clrMapOvr>
    <a:masterClrMapping/>
  </p:clrMapOvr>
</p:sldLayout>
</file>

<file path=ppt/slideLayouts/slideLayout263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92EDCEF-C6C9-E1BD-38B8-B0C3C9336AC8}"/>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2AF0D6DF-C383-7599-F7CA-68CF43B1E15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D56D7745-79FA-B920-9125-FC7E193266A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45DC16EE-41E9-098C-2CFF-36280DF820D3}"/>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6" name="Footer Placeholder 5">
            <a:extLst>
              <a:ext uri="{FF2B5EF4-FFF2-40B4-BE49-F238E27FC236}">
                <a16:creationId xmlns:a16="http://schemas.microsoft.com/office/drawing/2014/main" id="{31390709-38CB-822C-1150-246D8CE6DFB5}"/>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1C0B9B73-351E-B2EE-E065-AD51C18C1194}"/>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4290568399"/>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matchingName="Cover">
  <p:cSld name="Cover 14">
    <p:spTree>
      <p:nvGrpSpPr>
        <p:cNvPr id="1" name="Shape 11565"/>
        <p:cNvGrpSpPr/>
        <p:nvPr/>
      </p:nvGrpSpPr>
      <p:grpSpPr>
        <a:xfrm>
          <a:off x="0" y="0"/>
          <a:ext cx="0" cy="0"/>
          <a:chOff x="0" y="0"/>
          <a:chExt cx="0" cy="0"/>
        </a:xfrm>
      </p:grpSpPr>
      <p:sp>
        <p:nvSpPr>
          <p:cNvPr id="11566" name="Google Shape;11566;p1568"/>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567" name="Google Shape;11567;p1568"/>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568" name="Google Shape;11568;p1568"/>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1569" name="Google Shape;11569;p1568"/>
          <p:cNvSpPr>
            <a:spLocks noGrp="1"/>
          </p:cNvSpPr>
          <p:nvPr>
            <p:ph type="pic" idx="2"/>
          </p:nvPr>
        </p:nvSpPr>
        <p:spPr>
          <a:xfrm>
            <a:off x="7118684" y="233915"/>
            <a:ext cx="5073316" cy="5943600"/>
          </a:xfrm>
          <a:prstGeom prst="rect">
            <a:avLst/>
          </a:prstGeom>
          <a:noFill/>
          <a:ln>
            <a:noFill/>
          </a:ln>
        </p:spPr>
      </p:sp>
      <p:grpSp>
        <p:nvGrpSpPr>
          <p:cNvPr id="11570" name="Google Shape;11570;p1568"/>
          <p:cNvGrpSpPr/>
          <p:nvPr/>
        </p:nvGrpSpPr>
        <p:grpSpPr>
          <a:xfrm>
            <a:off x="0" y="5020348"/>
            <a:ext cx="12192000" cy="1837653"/>
            <a:chOff x="0" y="5020348"/>
            <a:chExt cx="12192000" cy="1837653"/>
          </a:xfrm>
        </p:grpSpPr>
        <p:sp>
          <p:nvSpPr>
            <p:cNvPr id="11571" name="Google Shape;11571;p156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572" name="Google Shape;11572;p1568"/>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573" name="Google Shape;11573;p156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64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86584B5-95C6-6C86-E4C1-AB618B4E940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5C597E75-4D3C-86AF-BD4D-800963D2AC1F}"/>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EA3B4409-00D0-7469-D531-98F12B7A70DD}"/>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a:extLst>
              <a:ext uri="{FF2B5EF4-FFF2-40B4-BE49-F238E27FC236}">
                <a16:creationId xmlns:a16="http://schemas.microsoft.com/office/drawing/2014/main" id="{69F3073A-217A-54D8-C52D-E6264F7B80B8}"/>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6" name="Footer Placeholder 5">
            <a:extLst>
              <a:ext uri="{FF2B5EF4-FFF2-40B4-BE49-F238E27FC236}">
                <a16:creationId xmlns:a16="http://schemas.microsoft.com/office/drawing/2014/main" id="{0FB932CC-876E-F064-A7BB-EAF9CA743928}"/>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2CCB442B-E652-268C-8490-209BF5358499}"/>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371399839"/>
      </p:ext>
    </p:extLst>
  </p:cSld>
  <p:clrMapOvr>
    <a:masterClrMapping/>
  </p:clrMapOvr>
</p:sldLayout>
</file>

<file path=ppt/slideLayouts/slideLayout264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00EC53-612C-F792-CC74-61AFF2537F3C}"/>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1BC4CB83-E461-A7CE-F356-F764EDD5B667}"/>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06147F4F-CE1D-D2B1-CBCE-D8459D0E58C6}"/>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5" name="Footer Placeholder 4">
            <a:extLst>
              <a:ext uri="{FF2B5EF4-FFF2-40B4-BE49-F238E27FC236}">
                <a16:creationId xmlns:a16="http://schemas.microsoft.com/office/drawing/2014/main" id="{A010287D-83DE-B4A3-A33E-575AE19B9DD6}"/>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384E1F2D-F339-4B09-44E4-0A1E04C48670}"/>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3929661736"/>
      </p:ext>
    </p:extLst>
  </p:cSld>
  <p:clrMapOvr>
    <a:masterClrMapping/>
  </p:clrMapOvr>
</p:sldLayout>
</file>

<file path=ppt/slideLayouts/slideLayout264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EF7716AA-5FF1-E314-517D-375B211F8D5B}"/>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2B9BDB7B-9767-FE70-54A5-87B5117857C6}"/>
              </a:ext>
            </a:extLst>
          </p:cNvPr>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600DB39-59BA-0961-6FEA-3F49CB20C305}"/>
              </a:ext>
            </a:extLst>
          </p:cNvPr>
          <p:cNvSpPr>
            <a:spLocks noGrp="1"/>
          </p:cNvSpPr>
          <p:nvPr>
            <p:ph type="dt" sz="half" idx="10"/>
          </p:nvPr>
        </p:nvSpPr>
        <p:spPr/>
        <p:txBody>
          <a:bodyPr/>
          <a:lstStyle/>
          <a:p>
            <a:fld id="{692503CC-EE72-9D4A-B1FA-443CD55CA3BF}" type="datetimeFigureOut">
              <a:rPr lang="en-US" smtClean="0"/>
              <a:t>5/20/2026</a:t>
            </a:fld>
            <a:endParaRPr lang="en-US"/>
          </a:p>
        </p:txBody>
      </p:sp>
      <p:sp>
        <p:nvSpPr>
          <p:cNvPr id="5" name="Footer Placeholder 4">
            <a:extLst>
              <a:ext uri="{FF2B5EF4-FFF2-40B4-BE49-F238E27FC236}">
                <a16:creationId xmlns:a16="http://schemas.microsoft.com/office/drawing/2014/main" id="{69A9DBE8-151F-1EA9-E68F-C9DA316C6D47}"/>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DAB39FC-579F-6180-3230-40DC6E43D017}"/>
              </a:ext>
            </a:extLst>
          </p:cNvPr>
          <p:cNvSpPr>
            <a:spLocks noGrp="1"/>
          </p:cNvSpPr>
          <p:nvPr>
            <p:ph type="sldNum" sz="quarter" idx="12"/>
          </p:nvPr>
        </p:nvSpPr>
        <p:spPr/>
        <p:txBody>
          <a:bodyPr/>
          <a:lstStyle/>
          <a:p>
            <a:fld id="{21990133-B15A-A640-BCC4-5DD049F521A6}" type="slidenum">
              <a:rPr lang="en-US" smtClean="0"/>
              <a:t>‹#›</a:t>
            </a:fld>
            <a:endParaRPr lang="en-US"/>
          </a:p>
        </p:txBody>
      </p:sp>
    </p:spTree>
    <p:extLst>
      <p:ext uri="{BB962C8B-B14F-4D97-AF65-F5344CB8AC3E}">
        <p14:creationId xmlns:p14="http://schemas.microsoft.com/office/powerpoint/2010/main" val="3133677635"/>
      </p:ext>
    </p:extLst>
  </p:cSld>
  <p:clrMapOvr>
    <a:masterClrMapping/>
  </p:clrMapOvr>
</p:sldLayout>
</file>

<file path=ppt/slideLayouts/slideLayout2643.xml><?xml version="1.0" encoding="utf-8"?>
<p:sldLayout xmlns:a="http://schemas.openxmlformats.org/drawingml/2006/main" xmlns:r="http://schemas.openxmlformats.org/officeDocument/2006/relationships" xmlns:p="http://schemas.openxmlformats.org/presentationml/2006/main" matchingName="Title and Content">
  <p:cSld name="1_Title and Content">
    <p:spTree>
      <p:nvGrpSpPr>
        <p:cNvPr id="1" name="Shape 10091"/>
        <p:cNvGrpSpPr/>
        <p:nvPr/>
      </p:nvGrpSpPr>
      <p:grpSpPr>
        <a:xfrm>
          <a:off x="0" y="0"/>
          <a:ext cx="0" cy="0"/>
          <a:chOff x="0" y="0"/>
          <a:chExt cx="0" cy="0"/>
        </a:xfrm>
      </p:grpSpPr>
      <p:grpSp>
        <p:nvGrpSpPr>
          <p:cNvPr id="10092" name="Google Shape;10092;p882"/>
          <p:cNvGrpSpPr/>
          <p:nvPr/>
        </p:nvGrpSpPr>
        <p:grpSpPr>
          <a:xfrm>
            <a:off x="7191543" y="1"/>
            <a:ext cx="5000459" cy="1425992"/>
            <a:chOff x="7191542" y="1"/>
            <a:chExt cx="5000459" cy="1425992"/>
          </a:xfrm>
        </p:grpSpPr>
        <p:pic>
          <p:nvPicPr>
            <p:cNvPr id="10093" name="Google Shape;10093;p88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094" name="Google Shape;10094;p882"/>
            <p:cNvGrpSpPr/>
            <p:nvPr/>
          </p:nvGrpSpPr>
          <p:grpSpPr>
            <a:xfrm>
              <a:off x="7191542" y="1"/>
              <a:ext cx="5000459" cy="1425992"/>
              <a:chOff x="7186272" y="0"/>
              <a:chExt cx="5005729" cy="1427495"/>
            </a:xfrm>
          </p:grpSpPr>
          <p:sp>
            <p:nvSpPr>
              <p:cNvPr id="10095" name="Google Shape;10095;p88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chemeClr val="dk1"/>
                  </a:solidFill>
                  <a:latin typeface="Arial"/>
                  <a:ea typeface="Arial"/>
                  <a:cs typeface="Arial"/>
                  <a:sym typeface="Arial"/>
                </a:endParaRPr>
              </a:p>
            </p:txBody>
          </p:sp>
          <p:sp>
            <p:nvSpPr>
              <p:cNvPr id="10096" name="Google Shape;10096;p88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chemeClr val="dk1"/>
                  </a:solidFill>
                  <a:latin typeface="Arial"/>
                  <a:ea typeface="Arial"/>
                  <a:cs typeface="Arial"/>
                  <a:sym typeface="Arial"/>
                </a:endParaRPr>
              </a:p>
            </p:txBody>
          </p:sp>
        </p:grpSp>
      </p:grpSp>
      <p:sp>
        <p:nvSpPr>
          <p:cNvPr id="10097" name="Google Shape;10097;p882"/>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098" name="Google Shape;10098;p882"/>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rmAutofit/>
          </a:bodyPr>
          <a:lstStyle>
            <a:lvl1pPr marL="304815" lvl="0" indent="-228611" algn="l">
              <a:lnSpc>
                <a:spcPct val="90000"/>
              </a:lnSpc>
              <a:spcBef>
                <a:spcPts val="1000"/>
              </a:spcBef>
              <a:spcAft>
                <a:spcPts val="0"/>
              </a:spcAft>
              <a:buSzPts val="1800"/>
              <a:buChar char="•"/>
              <a:defRPr/>
            </a:lvl1pPr>
            <a:lvl2pPr marL="609630" lvl="1" indent="-228611" algn="l">
              <a:lnSpc>
                <a:spcPct val="90000"/>
              </a:lnSpc>
              <a:spcBef>
                <a:spcPts val="500"/>
              </a:spcBef>
              <a:spcAft>
                <a:spcPts val="0"/>
              </a:spcAft>
              <a:buSzPts val="1800"/>
              <a:buChar char="•"/>
              <a:defRPr/>
            </a:lvl2pPr>
            <a:lvl3pPr marL="914446" lvl="2" indent="-228611" algn="l">
              <a:lnSpc>
                <a:spcPct val="90000"/>
              </a:lnSpc>
              <a:spcBef>
                <a:spcPts val="500"/>
              </a:spcBef>
              <a:spcAft>
                <a:spcPts val="0"/>
              </a:spcAft>
              <a:buSzPts val="1800"/>
              <a:buChar char="•"/>
              <a:defRPr/>
            </a:lvl3pPr>
            <a:lvl4pPr marL="1219261" lvl="3" indent="-228611" algn="l">
              <a:lnSpc>
                <a:spcPct val="90000"/>
              </a:lnSpc>
              <a:spcBef>
                <a:spcPts val="500"/>
              </a:spcBef>
              <a:spcAft>
                <a:spcPts val="0"/>
              </a:spcAft>
              <a:buSzPts val="1800"/>
              <a:buChar char="•"/>
              <a:defRPr/>
            </a:lvl4pPr>
            <a:lvl5pPr marL="1524076" lvl="4" indent="-228611" algn="l">
              <a:lnSpc>
                <a:spcPct val="90000"/>
              </a:lnSpc>
              <a:spcBef>
                <a:spcPts val="500"/>
              </a:spcBef>
              <a:spcAft>
                <a:spcPts val="0"/>
              </a:spcAft>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0099" name="Google Shape;10099;p88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1pPr>
            <a:lvl2pPr marL="0" lvl="1"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2pPr>
            <a:lvl3pPr marL="0" lvl="2"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3pPr>
            <a:lvl4pPr marL="0" lvl="3"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4pPr>
            <a:lvl5pPr marL="0" lvl="4"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5pPr>
            <a:lvl6pPr marL="0" lvl="5"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6pPr>
            <a:lvl7pPr marL="0" lvl="6"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7pPr>
            <a:lvl8pPr marL="0" lvl="7"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8pPr>
            <a:lvl9pPr marL="0" lvl="8"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0100" name="Google Shape;10100;p88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cxnSp>
        <p:nvCxnSpPr>
          <p:cNvPr id="10101" name="Google Shape;10101;p882"/>
          <p:cNvCxnSpPr/>
          <p:nvPr/>
        </p:nvCxnSpPr>
        <p:spPr>
          <a:xfrm>
            <a:off x="704314" y="1425993"/>
            <a:ext cx="1097280" cy="0"/>
          </a:xfrm>
          <a:prstGeom prst="straightConnector1">
            <a:avLst/>
          </a:prstGeom>
          <a:noFill/>
          <a:ln w="31750" cap="flat" cmpd="sng">
            <a:solidFill>
              <a:schemeClr val="accent3"/>
            </a:solidFill>
            <a:prstDash val="solid"/>
            <a:miter lim="800000"/>
            <a:headEnd type="none" w="sm" len="sm"/>
            <a:tailEnd type="none" w="sm" len="sm"/>
          </a:ln>
        </p:spPr>
      </p:cxnSp>
      <p:sp>
        <p:nvSpPr>
          <p:cNvPr id="10102" name="Google Shape;10102;p882"/>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extLst>
      <p:ext uri="{BB962C8B-B14F-4D97-AF65-F5344CB8AC3E}">
        <p14:creationId xmlns:p14="http://schemas.microsoft.com/office/powerpoint/2010/main" val="2214985957"/>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matchingName="Divider">
  <p:cSld name="Divider 15">
    <p:spTree>
      <p:nvGrpSpPr>
        <p:cNvPr id="1" name="Shape 11574"/>
        <p:cNvGrpSpPr/>
        <p:nvPr/>
      </p:nvGrpSpPr>
      <p:grpSpPr>
        <a:xfrm>
          <a:off x="0" y="0"/>
          <a:ext cx="0" cy="0"/>
          <a:chOff x="0" y="0"/>
          <a:chExt cx="0" cy="0"/>
        </a:xfrm>
      </p:grpSpPr>
      <p:grpSp>
        <p:nvGrpSpPr>
          <p:cNvPr id="11575" name="Google Shape;11575;p1569"/>
          <p:cNvGrpSpPr/>
          <p:nvPr/>
        </p:nvGrpSpPr>
        <p:grpSpPr>
          <a:xfrm>
            <a:off x="0" y="5020347"/>
            <a:ext cx="12192000" cy="1837653"/>
            <a:chOff x="0" y="5020347"/>
            <a:chExt cx="12192000" cy="1837653"/>
          </a:xfrm>
        </p:grpSpPr>
        <p:sp>
          <p:nvSpPr>
            <p:cNvPr id="11576" name="Google Shape;11576;p1569"/>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577" name="Google Shape;11577;p156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578" name="Google Shape;11578;p1569"/>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579" name="Google Shape;11579;p156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1580" name="Google Shape;11580;p1569"/>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581" name="Google Shape;11581;p1569"/>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matchingName="Photo Slide">
  <p:cSld name="Photo Slide 14">
    <p:spTree>
      <p:nvGrpSpPr>
        <p:cNvPr id="1" name="Shape 11582"/>
        <p:cNvGrpSpPr/>
        <p:nvPr/>
      </p:nvGrpSpPr>
      <p:grpSpPr>
        <a:xfrm>
          <a:off x="0" y="0"/>
          <a:ext cx="0" cy="0"/>
          <a:chOff x="0" y="0"/>
          <a:chExt cx="0" cy="0"/>
        </a:xfrm>
      </p:grpSpPr>
      <p:sp>
        <p:nvSpPr>
          <p:cNvPr id="11583" name="Google Shape;11583;p1570"/>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584" name="Google Shape;11584;p1570"/>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585" name="Google Shape;11585;p1570"/>
          <p:cNvGrpSpPr/>
          <p:nvPr/>
        </p:nvGrpSpPr>
        <p:grpSpPr>
          <a:xfrm>
            <a:off x="0" y="5379426"/>
            <a:ext cx="2807368" cy="753891"/>
            <a:chOff x="0" y="5379426"/>
            <a:chExt cx="2807368" cy="753891"/>
          </a:xfrm>
        </p:grpSpPr>
        <p:sp>
          <p:nvSpPr>
            <p:cNvPr id="11586" name="Google Shape;11586;p1570"/>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587" name="Google Shape;11587;p1570"/>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1588" name="Google Shape;11588;p1570"/>
          <p:cNvSpPr>
            <a:spLocks noGrp="1"/>
          </p:cNvSpPr>
          <p:nvPr>
            <p:ph type="pic" idx="2"/>
          </p:nvPr>
        </p:nvSpPr>
        <p:spPr>
          <a:xfrm>
            <a:off x="2807368" y="457202"/>
            <a:ext cx="8915400" cy="5943598"/>
          </a:xfrm>
          <a:prstGeom prst="rect">
            <a:avLst/>
          </a:prstGeom>
          <a:noFill/>
          <a:ln>
            <a:noFill/>
          </a:ln>
        </p:spPr>
      </p:sp>
      <p:pic>
        <p:nvPicPr>
          <p:cNvPr id="11589" name="Google Shape;11589;p1570"/>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matchingName="Quotation">
  <p:cSld name="Quotation 19">
    <p:spTree>
      <p:nvGrpSpPr>
        <p:cNvPr id="1" name="Shape 11590"/>
        <p:cNvGrpSpPr/>
        <p:nvPr/>
      </p:nvGrpSpPr>
      <p:grpSpPr>
        <a:xfrm>
          <a:off x="0" y="0"/>
          <a:ext cx="0" cy="0"/>
          <a:chOff x="0" y="0"/>
          <a:chExt cx="0" cy="0"/>
        </a:xfrm>
      </p:grpSpPr>
      <p:sp>
        <p:nvSpPr>
          <p:cNvPr id="11591" name="Google Shape;11591;p157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592" name="Google Shape;11592;p157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593" name="Google Shape;11593;p157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594" name="Google Shape;11594;p157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595" name="Google Shape;11595;p15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596" name="Google Shape;11596;p15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597" name="Google Shape;11597;p1571"/>
          <p:cNvGrpSpPr/>
          <p:nvPr/>
        </p:nvGrpSpPr>
        <p:grpSpPr>
          <a:xfrm>
            <a:off x="7191542" y="1"/>
            <a:ext cx="5000459" cy="1425992"/>
            <a:chOff x="7191542" y="1"/>
            <a:chExt cx="5000459" cy="1425992"/>
          </a:xfrm>
        </p:grpSpPr>
        <p:pic>
          <p:nvPicPr>
            <p:cNvPr id="11598" name="Google Shape;11598;p15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599" name="Google Shape;11599;p1571"/>
            <p:cNvGrpSpPr/>
            <p:nvPr/>
          </p:nvGrpSpPr>
          <p:grpSpPr>
            <a:xfrm>
              <a:off x="7191542" y="1"/>
              <a:ext cx="5000459" cy="1425992"/>
              <a:chOff x="7186272" y="0"/>
              <a:chExt cx="5005729" cy="1427495"/>
            </a:xfrm>
          </p:grpSpPr>
          <p:sp>
            <p:nvSpPr>
              <p:cNvPr id="11600" name="Google Shape;11600;p15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601" name="Google Shape;11601;p15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602" name="Google Shape;11602;p157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matchingName="Quotation">
  <p:cSld name="Quotation 20">
    <p:spTree>
      <p:nvGrpSpPr>
        <p:cNvPr id="1" name="Shape 11603"/>
        <p:cNvGrpSpPr/>
        <p:nvPr/>
      </p:nvGrpSpPr>
      <p:grpSpPr>
        <a:xfrm>
          <a:off x="0" y="0"/>
          <a:ext cx="0" cy="0"/>
          <a:chOff x="0" y="0"/>
          <a:chExt cx="0" cy="0"/>
        </a:xfrm>
      </p:grpSpPr>
      <p:sp>
        <p:nvSpPr>
          <p:cNvPr id="11604" name="Google Shape;11604;p157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605" name="Google Shape;11605;p157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606" name="Google Shape;11606;p157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607" name="Google Shape;11607;p157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608" name="Google Shape;11608;p15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609" name="Google Shape;11609;p157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610" name="Google Shape;11610;p1572"/>
          <p:cNvGrpSpPr/>
          <p:nvPr/>
        </p:nvGrpSpPr>
        <p:grpSpPr>
          <a:xfrm>
            <a:off x="7191542" y="1"/>
            <a:ext cx="5000459" cy="1425992"/>
            <a:chOff x="7191542" y="1"/>
            <a:chExt cx="5000459" cy="1425992"/>
          </a:xfrm>
        </p:grpSpPr>
        <p:pic>
          <p:nvPicPr>
            <p:cNvPr id="11611" name="Google Shape;11611;p15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612" name="Google Shape;11612;p1572"/>
            <p:cNvGrpSpPr/>
            <p:nvPr/>
          </p:nvGrpSpPr>
          <p:grpSpPr>
            <a:xfrm>
              <a:off x="7191542" y="1"/>
              <a:ext cx="5000459" cy="1425992"/>
              <a:chOff x="7186272" y="0"/>
              <a:chExt cx="5005729" cy="1427495"/>
            </a:xfrm>
          </p:grpSpPr>
          <p:sp>
            <p:nvSpPr>
              <p:cNvPr id="11613" name="Google Shape;11613;p15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614" name="Google Shape;11614;p15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615" name="Google Shape;11615;p157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matchingName="Title and Content">
  <p:cSld name="Title and Content 15">
    <p:spTree>
      <p:nvGrpSpPr>
        <p:cNvPr id="1" name="Shape 11616"/>
        <p:cNvGrpSpPr/>
        <p:nvPr/>
      </p:nvGrpSpPr>
      <p:grpSpPr>
        <a:xfrm>
          <a:off x="0" y="0"/>
          <a:ext cx="0" cy="0"/>
          <a:chOff x="0" y="0"/>
          <a:chExt cx="0" cy="0"/>
        </a:xfrm>
      </p:grpSpPr>
      <p:grpSp>
        <p:nvGrpSpPr>
          <p:cNvPr id="11617" name="Google Shape;11617;p1573"/>
          <p:cNvGrpSpPr/>
          <p:nvPr/>
        </p:nvGrpSpPr>
        <p:grpSpPr>
          <a:xfrm>
            <a:off x="7191542" y="1"/>
            <a:ext cx="5000459" cy="1425992"/>
            <a:chOff x="7191542" y="1"/>
            <a:chExt cx="5000459" cy="1425992"/>
          </a:xfrm>
        </p:grpSpPr>
        <p:pic>
          <p:nvPicPr>
            <p:cNvPr id="11618" name="Google Shape;11618;p157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619" name="Google Shape;11619;p1573"/>
            <p:cNvGrpSpPr/>
            <p:nvPr/>
          </p:nvGrpSpPr>
          <p:grpSpPr>
            <a:xfrm>
              <a:off x="7191542" y="1"/>
              <a:ext cx="5000459" cy="1425992"/>
              <a:chOff x="7186272" y="0"/>
              <a:chExt cx="5005729" cy="1427495"/>
            </a:xfrm>
          </p:grpSpPr>
          <p:sp>
            <p:nvSpPr>
              <p:cNvPr id="11620" name="Google Shape;11620;p157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621" name="Google Shape;11621;p157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622" name="Google Shape;11622;p157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623" name="Google Shape;11623;p157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624" name="Google Shape;11624;p157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625" name="Google Shape;11625;p157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626" name="Google Shape;11626;p157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Content">
  <p:cSld name="Title and Content 7">
    <p:spTree>
      <p:nvGrpSpPr>
        <p:cNvPr id="1" name="Shape 9185"/>
        <p:cNvGrpSpPr/>
        <p:nvPr/>
      </p:nvGrpSpPr>
      <p:grpSpPr>
        <a:xfrm>
          <a:off x="0" y="0"/>
          <a:ext cx="0" cy="0"/>
          <a:chOff x="0" y="0"/>
          <a:chExt cx="0" cy="0"/>
        </a:xfrm>
      </p:grpSpPr>
      <p:grpSp>
        <p:nvGrpSpPr>
          <p:cNvPr id="9186" name="Google Shape;9186;p35"/>
          <p:cNvGrpSpPr/>
          <p:nvPr/>
        </p:nvGrpSpPr>
        <p:grpSpPr>
          <a:xfrm>
            <a:off x="7191542" y="1"/>
            <a:ext cx="5000459" cy="1425992"/>
            <a:chOff x="7191542" y="1"/>
            <a:chExt cx="5000459" cy="1425992"/>
          </a:xfrm>
        </p:grpSpPr>
        <p:pic>
          <p:nvPicPr>
            <p:cNvPr id="9187" name="Google Shape;9187;p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188" name="Google Shape;9188;p35"/>
            <p:cNvGrpSpPr/>
            <p:nvPr/>
          </p:nvGrpSpPr>
          <p:grpSpPr>
            <a:xfrm>
              <a:off x="7191542" y="1"/>
              <a:ext cx="5000459" cy="1425992"/>
              <a:chOff x="7186272" y="0"/>
              <a:chExt cx="5005729" cy="1427495"/>
            </a:xfrm>
          </p:grpSpPr>
          <p:sp>
            <p:nvSpPr>
              <p:cNvPr id="9189" name="Google Shape;9189;p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190" name="Google Shape;9190;p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191" name="Google Shape;9191;p3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92" name="Google Shape;9192;p35"/>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193" name="Google Shape;9193;p3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194" name="Google Shape;9194;p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195" name="Google Shape;9195;p3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Two Content">
  <p:cSld name="Two Content 13">
    <p:spTree>
      <p:nvGrpSpPr>
        <p:cNvPr id="1" name="Shape 11627"/>
        <p:cNvGrpSpPr/>
        <p:nvPr/>
      </p:nvGrpSpPr>
      <p:grpSpPr>
        <a:xfrm>
          <a:off x="0" y="0"/>
          <a:ext cx="0" cy="0"/>
          <a:chOff x="0" y="0"/>
          <a:chExt cx="0" cy="0"/>
        </a:xfrm>
      </p:grpSpPr>
      <p:sp>
        <p:nvSpPr>
          <p:cNvPr id="11628" name="Google Shape;11628;p157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629" name="Google Shape;11629;p1574"/>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1630" name="Google Shape;11630;p1574"/>
          <p:cNvGrpSpPr/>
          <p:nvPr/>
        </p:nvGrpSpPr>
        <p:grpSpPr>
          <a:xfrm>
            <a:off x="7191542" y="1"/>
            <a:ext cx="5000459" cy="1425992"/>
            <a:chOff x="7191542" y="1"/>
            <a:chExt cx="5000459" cy="1425992"/>
          </a:xfrm>
        </p:grpSpPr>
        <p:pic>
          <p:nvPicPr>
            <p:cNvPr id="11631" name="Google Shape;11631;p157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632" name="Google Shape;11632;p1574"/>
            <p:cNvGrpSpPr/>
            <p:nvPr/>
          </p:nvGrpSpPr>
          <p:grpSpPr>
            <a:xfrm>
              <a:off x="7191542" y="1"/>
              <a:ext cx="5000459" cy="1425992"/>
              <a:chOff x="7186272" y="0"/>
              <a:chExt cx="5005729" cy="1427495"/>
            </a:xfrm>
          </p:grpSpPr>
          <p:sp>
            <p:nvSpPr>
              <p:cNvPr id="11633" name="Google Shape;11633;p157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634" name="Google Shape;11634;p157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635" name="Google Shape;11635;p1574"/>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636" name="Google Shape;11636;p1574"/>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637" name="Google Shape;11637;p157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638" name="Google Shape;11638;p157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Comparison">
  <p:cSld name="Comparison 12">
    <p:spTree>
      <p:nvGrpSpPr>
        <p:cNvPr id="1" name="Shape 11639"/>
        <p:cNvGrpSpPr/>
        <p:nvPr/>
      </p:nvGrpSpPr>
      <p:grpSpPr>
        <a:xfrm>
          <a:off x="0" y="0"/>
          <a:ext cx="0" cy="0"/>
          <a:chOff x="0" y="0"/>
          <a:chExt cx="0" cy="0"/>
        </a:xfrm>
      </p:grpSpPr>
      <p:grpSp>
        <p:nvGrpSpPr>
          <p:cNvPr id="11640" name="Google Shape;11640;p1575"/>
          <p:cNvGrpSpPr/>
          <p:nvPr/>
        </p:nvGrpSpPr>
        <p:grpSpPr>
          <a:xfrm>
            <a:off x="7191542" y="1"/>
            <a:ext cx="5000459" cy="1425992"/>
            <a:chOff x="7191542" y="1"/>
            <a:chExt cx="5000459" cy="1425992"/>
          </a:xfrm>
        </p:grpSpPr>
        <p:pic>
          <p:nvPicPr>
            <p:cNvPr id="11641" name="Google Shape;11641;p157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642" name="Google Shape;11642;p1575"/>
            <p:cNvGrpSpPr/>
            <p:nvPr/>
          </p:nvGrpSpPr>
          <p:grpSpPr>
            <a:xfrm>
              <a:off x="7191542" y="1"/>
              <a:ext cx="5000459" cy="1425992"/>
              <a:chOff x="7186272" y="0"/>
              <a:chExt cx="5005729" cy="1427495"/>
            </a:xfrm>
          </p:grpSpPr>
          <p:sp>
            <p:nvSpPr>
              <p:cNvPr id="11643" name="Google Shape;11643;p157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644" name="Google Shape;11644;p157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645" name="Google Shape;11645;p157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646" name="Google Shape;11646;p1575"/>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647" name="Google Shape;11647;p1575"/>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648" name="Google Shape;11648;p157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649" name="Google Shape;11649;p157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650" name="Google Shape;11650;p157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651" name="Google Shape;11651;p157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652" name="Google Shape;11652;p157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Title Only">
  <p:cSld name="Title Only 12">
    <p:spTree>
      <p:nvGrpSpPr>
        <p:cNvPr id="1" name="Shape 11653"/>
        <p:cNvGrpSpPr/>
        <p:nvPr/>
      </p:nvGrpSpPr>
      <p:grpSpPr>
        <a:xfrm>
          <a:off x="0" y="0"/>
          <a:ext cx="0" cy="0"/>
          <a:chOff x="0" y="0"/>
          <a:chExt cx="0" cy="0"/>
        </a:xfrm>
      </p:grpSpPr>
      <p:grpSp>
        <p:nvGrpSpPr>
          <p:cNvPr id="11654" name="Google Shape;11654;p1576"/>
          <p:cNvGrpSpPr/>
          <p:nvPr/>
        </p:nvGrpSpPr>
        <p:grpSpPr>
          <a:xfrm>
            <a:off x="7191542" y="1"/>
            <a:ext cx="5000459" cy="1425992"/>
            <a:chOff x="7191542" y="1"/>
            <a:chExt cx="5000459" cy="1425992"/>
          </a:xfrm>
        </p:grpSpPr>
        <p:pic>
          <p:nvPicPr>
            <p:cNvPr id="11655" name="Google Shape;11655;p157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656" name="Google Shape;11656;p1576"/>
            <p:cNvGrpSpPr/>
            <p:nvPr/>
          </p:nvGrpSpPr>
          <p:grpSpPr>
            <a:xfrm>
              <a:off x="7191542" y="1"/>
              <a:ext cx="5000459" cy="1425992"/>
              <a:chOff x="7186272" y="0"/>
              <a:chExt cx="5005729" cy="1427495"/>
            </a:xfrm>
          </p:grpSpPr>
          <p:sp>
            <p:nvSpPr>
              <p:cNvPr id="11657" name="Google Shape;11657;p157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658" name="Google Shape;11658;p157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659" name="Google Shape;11659;p157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660" name="Google Shape;11660;p157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661" name="Google Shape;11661;p157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662" name="Google Shape;11662;p157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End">
  <p:cSld name="End 13">
    <p:spTree>
      <p:nvGrpSpPr>
        <p:cNvPr id="1" name="Shape 11663"/>
        <p:cNvGrpSpPr/>
        <p:nvPr/>
      </p:nvGrpSpPr>
      <p:grpSpPr>
        <a:xfrm>
          <a:off x="0" y="0"/>
          <a:ext cx="0" cy="0"/>
          <a:chOff x="0" y="0"/>
          <a:chExt cx="0" cy="0"/>
        </a:xfrm>
      </p:grpSpPr>
      <p:grpSp>
        <p:nvGrpSpPr>
          <p:cNvPr id="11664" name="Google Shape;11664;p1577"/>
          <p:cNvGrpSpPr/>
          <p:nvPr/>
        </p:nvGrpSpPr>
        <p:grpSpPr>
          <a:xfrm>
            <a:off x="0" y="0"/>
            <a:ext cx="12192000" cy="2148830"/>
            <a:chOff x="0" y="0"/>
            <a:chExt cx="12192000" cy="2148830"/>
          </a:xfrm>
        </p:grpSpPr>
        <p:sp>
          <p:nvSpPr>
            <p:cNvPr id="11665" name="Google Shape;11665;p1577"/>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666" name="Google Shape;11666;p1577"/>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1667" name="Google Shape;11667;p1577"/>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668" name="Google Shape;11668;p1577"/>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669" name="Google Shape;11669;p1577"/>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1670" name="Google Shape;11670;p1577"/>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1671" name="Google Shape;11671;p1577"/>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matchingName="Blank">
  <p:cSld name="Blank 12">
    <p:spTree>
      <p:nvGrpSpPr>
        <p:cNvPr id="1" name="Shape 11672"/>
        <p:cNvGrpSpPr/>
        <p:nvPr/>
      </p:nvGrpSpPr>
      <p:grpSpPr>
        <a:xfrm>
          <a:off x="0" y="0"/>
          <a:ext cx="0" cy="0"/>
          <a:chOff x="0" y="0"/>
          <a:chExt cx="0" cy="0"/>
        </a:xfrm>
      </p:grpSpPr>
      <p:sp>
        <p:nvSpPr>
          <p:cNvPr id="11673" name="Google Shape;11673;p157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674" name="Google Shape;11674;p157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675" name="Google Shape;11675;p157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676" name="Google Shape;11676;p1578"/>
          <p:cNvGrpSpPr/>
          <p:nvPr/>
        </p:nvGrpSpPr>
        <p:grpSpPr>
          <a:xfrm>
            <a:off x="7191542" y="1"/>
            <a:ext cx="5000459" cy="1425992"/>
            <a:chOff x="7191542" y="1"/>
            <a:chExt cx="5000459" cy="1425992"/>
          </a:xfrm>
        </p:grpSpPr>
        <p:pic>
          <p:nvPicPr>
            <p:cNvPr id="11677" name="Google Shape;11677;p157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678" name="Google Shape;11678;p1578"/>
            <p:cNvGrpSpPr/>
            <p:nvPr/>
          </p:nvGrpSpPr>
          <p:grpSpPr>
            <a:xfrm>
              <a:off x="7191542" y="1"/>
              <a:ext cx="5000459" cy="1425992"/>
              <a:chOff x="7186272" y="0"/>
              <a:chExt cx="5005729" cy="1427495"/>
            </a:xfrm>
          </p:grpSpPr>
          <p:sp>
            <p:nvSpPr>
              <p:cNvPr id="11679" name="Google Shape;11679;p157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680" name="Google Shape;11680;p157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matchingName="Quotation">
  <p:cSld name="Quotation 18 2">
    <p:spTree>
      <p:nvGrpSpPr>
        <p:cNvPr id="1" name="Shape 11681"/>
        <p:cNvGrpSpPr/>
        <p:nvPr/>
      </p:nvGrpSpPr>
      <p:grpSpPr>
        <a:xfrm>
          <a:off x="0" y="0"/>
          <a:ext cx="0" cy="0"/>
          <a:chOff x="0" y="0"/>
          <a:chExt cx="0" cy="0"/>
        </a:xfrm>
      </p:grpSpPr>
      <p:sp>
        <p:nvSpPr>
          <p:cNvPr id="11682" name="Google Shape;11682;p157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683" name="Google Shape;11683;p157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684" name="Google Shape;11684;p157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685" name="Google Shape;11685;p157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686" name="Google Shape;11686;p157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687" name="Google Shape;11687;p157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688" name="Google Shape;11688;p1579"/>
          <p:cNvGrpSpPr/>
          <p:nvPr/>
        </p:nvGrpSpPr>
        <p:grpSpPr>
          <a:xfrm>
            <a:off x="7191542" y="1"/>
            <a:ext cx="5000459" cy="1425992"/>
            <a:chOff x="7191542" y="1"/>
            <a:chExt cx="5000459" cy="1425992"/>
          </a:xfrm>
        </p:grpSpPr>
        <p:pic>
          <p:nvPicPr>
            <p:cNvPr id="11689" name="Google Shape;11689;p157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690" name="Google Shape;11690;p1579"/>
            <p:cNvGrpSpPr/>
            <p:nvPr/>
          </p:nvGrpSpPr>
          <p:grpSpPr>
            <a:xfrm>
              <a:off x="7191542" y="1"/>
              <a:ext cx="5000459" cy="1425992"/>
              <a:chOff x="7186272" y="0"/>
              <a:chExt cx="5005729" cy="1427495"/>
            </a:xfrm>
          </p:grpSpPr>
          <p:sp>
            <p:nvSpPr>
              <p:cNvPr id="11691" name="Google Shape;11691;p157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692" name="Google Shape;11692;p157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693" name="Google Shape;11693;p157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Two Content">
  <p:cSld name="Two Content 12 2">
    <p:spTree>
      <p:nvGrpSpPr>
        <p:cNvPr id="1" name="Shape 11694"/>
        <p:cNvGrpSpPr/>
        <p:nvPr/>
      </p:nvGrpSpPr>
      <p:grpSpPr>
        <a:xfrm>
          <a:off x="0" y="0"/>
          <a:ext cx="0" cy="0"/>
          <a:chOff x="0" y="0"/>
          <a:chExt cx="0" cy="0"/>
        </a:xfrm>
      </p:grpSpPr>
      <p:sp>
        <p:nvSpPr>
          <p:cNvPr id="11695" name="Google Shape;11695;p158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696" name="Google Shape;11696;p1580"/>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1697" name="Google Shape;11697;p1580"/>
          <p:cNvGrpSpPr/>
          <p:nvPr/>
        </p:nvGrpSpPr>
        <p:grpSpPr>
          <a:xfrm>
            <a:off x="7191542" y="1"/>
            <a:ext cx="5000459" cy="1425992"/>
            <a:chOff x="7191542" y="1"/>
            <a:chExt cx="5000459" cy="1425992"/>
          </a:xfrm>
        </p:grpSpPr>
        <p:pic>
          <p:nvPicPr>
            <p:cNvPr id="11698" name="Google Shape;11698;p158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699" name="Google Shape;11699;p1580"/>
            <p:cNvGrpSpPr/>
            <p:nvPr/>
          </p:nvGrpSpPr>
          <p:grpSpPr>
            <a:xfrm>
              <a:off x="7191542" y="1"/>
              <a:ext cx="5000459" cy="1425992"/>
              <a:chOff x="7186272" y="0"/>
              <a:chExt cx="5005729" cy="1427495"/>
            </a:xfrm>
          </p:grpSpPr>
          <p:sp>
            <p:nvSpPr>
              <p:cNvPr id="11700" name="Google Shape;11700;p158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701" name="Google Shape;11701;p158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702" name="Google Shape;11702;p1580"/>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703" name="Google Shape;11703;p1580"/>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704" name="Google Shape;11704;p158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705" name="Google Shape;11705;p158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matchingName="Comparison">
  <p:cSld name="Comparison 11 2">
    <p:spTree>
      <p:nvGrpSpPr>
        <p:cNvPr id="1" name="Shape 11706"/>
        <p:cNvGrpSpPr/>
        <p:nvPr/>
      </p:nvGrpSpPr>
      <p:grpSpPr>
        <a:xfrm>
          <a:off x="0" y="0"/>
          <a:ext cx="0" cy="0"/>
          <a:chOff x="0" y="0"/>
          <a:chExt cx="0" cy="0"/>
        </a:xfrm>
      </p:grpSpPr>
      <p:grpSp>
        <p:nvGrpSpPr>
          <p:cNvPr id="11707" name="Google Shape;11707;p1581"/>
          <p:cNvGrpSpPr/>
          <p:nvPr/>
        </p:nvGrpSpPr>
        <p:grpSpPr>
          <a:xfrm>
            <a:off x="7191542" y="1"/>
            <a:ext cx="5000459" cy="1425992"/>
            <a:chOff x="7191542" y="1"/>
            <a:chExt cx="5000459" cy="1425992"/>
          </a:xfrm>
        </p:grpSpPr>
        <p:pic>
          <p:nvPicPr>
            <p:cNvPr id="11708" name="Google Shape;11708;p158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709" name="Google Shape;11709;p1581"/>
            <p:cNvGrpSpPr/>
            <p:nvPr/>
          </p:nvGrpSpPr>
          <p:grpSpPr>
            <a:xfrm>
              <a:off x="7191542" y="1"/>
              <a:ext cx="5000459" cy="1425992"/>
              <a:chOff x="7186272" y="0"/>
              <a:chExt cx="5005729" cy="1427495"/>
            </a:xfrm>
          </p:grpSpPr>
          <p:sp>
            <p:nvSpPr>
              <p:cNvPr id="11710" name="Google Shape;11710;p158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711" name="Google Shape;11711;p158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712" name="Google Shape;11712;p158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713" name="Google Shape;11713;p1581"/>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714" name="Google Shape;11714;p1581"/>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715" name="Google Shape;11715;p158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716" name="Google Shape;11716;p158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717" name="Google Shape;11717;p158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718" name="Google Shape;11718;p158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719" name="Google Shape;11719;p158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matchingName="Title Only">
  <p:cSld name="Title Only 11 2">
    <p:spTree>
      <p:nvGrpSpPr>
        <p:cNvPr id="1" name="Shape 11720"/>
        <p:cNvGrpSpPr/>
        <p:nvPr/>
      </p:nvGrpSpPr>
      <p:grpSpPr>
        <a:xfrm>
          <a:off x="0" y="0"/>
          <a:ext cx="0" cy="0"/>
          <a:chOff x="0" y="0"/>
          <a:chExt cx="0" cy="0"/>
        </a:xfrm>
      </p:grpSpPr>
      <p:grpSp>
        <p:nvGrpSpPr>
          <p:cNvPr id="11721" name="Google Shape;11721;p1582"/>
          <p:cNvGrpSpPr/>
          <p:nvPr/>
        </p:nvGrpSpPr>
        <p:grpSpPr>
          <a:xfrm>
            <a:off x="7191542" y="1"/>
            <a:ext cx="5000459" cy="1425992"/>
            <a:chOff x="7191542" y="1"/>
            <a:chExt cx="5000459" cy="1425992"/>
          </a:xfrm>
        </p:grpSpPr>
        <p:pic>
          <p:nvPicPr>
            <p:cNvPr id="11722" name="Google Shape;11722;p158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723" name="Google Shape;11723;p1582"/>
            <p:cNvGrpSpPr/>
            <p:nvPr/>
          </p:nvGrpSpPr>
          <p:grpSpPr>
            <a:xfrm>
              <a:off x="7191542" y="1"/>
              <a:ext cx="5000459" cy="1425992"/>
              <a:chOff x="7186272" y="0"/>
              <a:chExt cx="5005729" cy="1427495"/>
            </a:xfrm>
          </p:grpSpPr>
          <p:sp>
            <p:nvSpPr>
              <p:cNvPr id="11724" name="Google Shape;11724;p158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725" name="Google Shape;11725;p158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726" name="Google Shape;11726;p158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727" name="Google Shape;11727;p158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728" name="Google Shape;11728;p158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729" name="Google Shape;11729;p158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End">
  <p:cSld name="End 12 2">
    <p:spTree>
      <p:nvGrpSpPr>
        <p:cNvPr id="1" name="Shape 11730"/>
        <p:cNvGrpSpPr/>
        <p:nvPr/>
      </p:nvGrpSpPr>
      <p:grpSpPr>
        <a:xfrm>
          <a:off x="0" y="0"/>
          <a:ext cx="0" cy="0"/>
          <a:chOff x="0" y="0"/>
          <a:chExt cx="0" cy="0"/>
        </a:xfrm>
      </p:grpSpPr>
      <p:grpSp>
        <p:nvGrpSpPr>
          <p:cNvPr id="11731" name="Google Shape;11731;p1583"/>
          <p:cNvGrpSpPr/>
          <p:nvPr/>
        </p:nvGrpSpPr>
        <p:grpSpPr>
          <a:xfrm>
            <a:off x="0" y="0"/>
            <a:ext cx="12192000" cy="2148830"/>
            <a:chOff x="0" y="0"/>
            <a:chExt cx="12192000" cy="2148830"/>
          </a:xfrm>
        </p:grpSpPr>
        <p:sp>
          <p:nvSpPr>
            <p:cNvPr id="11732" name="Google Shape;11732;p1583"/>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733" name="Google Shape;11733;p1583"/>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1734" name="Google Shape;11734;p1583"/>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735" name="Google Shape;11735;p1583"/>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736" name="Google Shape;11736;p1583"/>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1737" name="Google Shape;11737;p1583"/>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1738" name="Google Shape;11738;p1583"/>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Cover">
  <p:cSld name="Cover 2">
    <p:spTree>
      <p:nvGrpSpPr>
        <p:cNvPr id="1" name="Shape 9196"/>
        <p:cNvGrpSpPr/>
        <p:nvPr/>
      </p:nvGrpSpPr>
      <p:grpSpPr>
        <a:xfrm>
          <a:off x="0" y="0"/>
          <a:ext cx="0" cy="0"/>
          <a:chOff x="0" y="0"/>
          <a:chExt cx="0" cy="0"/>
        </a:xfrm>
      </p:grpSpPr>
      <p:sp>
        <p:nvSpPr>
          <p:cNvPr id="9197" name="Google Shape;9197;p1332"/>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98" name="Google Shape;9198;p1332"/>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199" name="Google Shape;9199;p1332"/>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200" name="Google Shape;9200;p1332"/>
          <p:cNvSpPr>
            <a:spLocks noGrp="1"/>
          </p:cNvSpPr>
          <p:nvPr>
            <p:ph type="pic" idx="2"/>
          </p:nvPr>
        </p:nvSpPr>
        <p:spPr>
          <a:xfrm>
            <a:off x="7118684" y="233915"/>
            <a:ext cx="5073316" cy="5943600"/>
          </a:xfrm>
          <a:prstGeom prst="rect">
            <a:avLst/>
          </a:prstGeom>
          <a:noFill/>
          <a:ln>
            <a:noFill/>
          </a:ln>
        </p:spPr>
      </p:sp>
      <p:grpSp>
        <p:nvGrpSpPr>
          <p:cNvPr id="9201" name="Google Shape;9201;p1332"/>
          <p:cNvGrpSpPr/>
          <p:nvPr/>
        </p:nvGrpSpPr>
        <p:grpSpPr>
          <a:xfrm>
            <a:off x="0" y="5020348"/>
            <a:ext cx="12192000" cy="1837653"/>
            <a:chOff x="0" y="5020348"/>
            <a:chExt cx="12192000" cy="1837653"/>
          </a:xfrm>
        </p:grpSpPr>
        <p:sp>
          <p:nvSpPr>
            <p:cNvPr id="9202" name="Google Shape;9202;p133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203" name="Google Shape;9203;p133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204" name="Google Shape;9204;p133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Blank">
  <p:cSld name="Blank 11 2">
    <p:spTree>
      <p:nvGrpSpPr>
        <p:cNvPr id="1" name="Shape 11739"/>
        <p:cNvGrpSpPr/>
        <p:nvPr/>
      </p:nvGrpSpPr>
      <p:grpSpPr>
        <a:xfrm>
          <a:off x="0" y="0"/>
          <a:ext cx="0" cy="0"/>
          <a:chOff x="0" y="0"/>
          <a:chExt cx="0" cy="0"/>
        </a:xfrm>
      </p:grpSpPr>
      <p:sp>
        <p:nvSpPr>
          <p:cNvPr id="11740" name="Google Shape;11740;p158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741" name="Google Shape;11741;p158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742" name="Google Shape;11742;p158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743" name="Google Shape;11743;p1584"/>
          <p:cNvGrpSpPr/>
          <p:nvPr/>
        </p:nvGrpSpPr>
        <p:grpSpPr>
          <a:xfrm>
            <a:off x="7191542" y="1"/>
            <a:ext cx="5000459" cy="1425992"/>
            <a:chOff x="7191542" y="1"/>
            <a:chExt cx="5000459" cy="1425992"/>
          </a:xfrm>
        </p:grpSpPr>
        <p:pic>
          <p:nvPicPr>
            <p:cNvPr id="11744" name="Google Shape;11744;p158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745" name="Google Shape;11745;p1584"/>
            <p:cNvGrpSpPr/>
            <p:nvPr/>
          </p:nvGrpSpPr>
          <p:grpSpPr>
            <a:xfrm>
              <a:off x="7191542" y="1"/>
              <a:ext cx="5000459" cy="1425992"/>
              <a:chOff x="7186272" y="0"/>
              <a:chExt cx="5005729" cy="1427495"/>
            </a:xfrm>
          </p:grpSpPr>
          <p:sp>
            <p:nvSpPr>
              <p:cNvPr id="11746" name="Google Shape;11746;p158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747" name="Google Shape;11747;p158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matchingName="4_Quotation">
  <p:cSld name="4_Quotation 2 3">
    <p:spTree>
      <p:nvGrpSpPr>
        <p:cNvPr id="1" name="Shape 11748"/>
        <p:cNvGrpSpPr/>
        <p:nvPr/>
      </p:nvGrpSpPr>
      <p:grpSpPr>
        <a:xfrm>
          <a:off x="0" y="0"/>
          <a:ext cx="0" cy="0"/>
          <a:chOff x="0" y="0"/>
          <a:chExt cx="0" cy="0"/>
        </a:xfrm>
      </p:grpSpPr>
      <p:sp>
        <p:nvSpPr>
          <p:cNvPr id="11749" name="Google Shape;11749;p158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750" name="Google Shape;11750;p158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751" name="Google Shape;11751;p158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752" name="Google Shape;11752;p158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753" name="Google Shape;11753;p158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754" name="Google Shape;11754;p158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755" name="Google Shape;11755;p1585"/>
          <p:cNvGrpSpPr/>
          <p:nvPr/>
        </p:nvGrpSpPr>
        <p:grpSpPr>
          <a:xfrm>
            <a:off x="7191542" y="1"/>
            <a:ext cx="5000459" cy="1425992"/>
            <a:chOff x="7191542" y="1"/>
            <a:chExt cx="5000459" cy="1425992"/>
          </a:xfrm>
        </p:grpSpPr>
        <p:pic>
          <p:nvPicPr>
            <p:cNvPr id="11756" name="Google Shape;11756;p158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757" name="Google Shape;11757;p1585"/>
            <p:cNvGrpSpPr/>
            <p:nvPr/>
          </p:nvGrpSpPr>
          <p:grpSpPr>
            <a:xfrm>
              <a:off x="7191542" y="1"/>
              <a:ext cx="5000459" cy="1425992"/>
              <a:chOff x="7186272" y="0"/>
              <a:chExt cx="5005729" cy="1427495"/>
            </a:xfrm>
          </p:grpSpPr>
          <p:sp>
            <p:nvSpPr>
              <p:cNvPr id="11758" name="Google Shape;11758;p158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759" name="Google Shape;11759;p158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760" name="Google Shape;11760;p158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matchingName="Cover">
  <p:cSld name="Cover 14 2">
    <p:spTree>
      <p:nvGrpSpPr>
        <p:cNvPr id="1" name="Shape 11761"/>
        <p:cNvGrpSpPr/>
        <p:nvPr/>
      </p:nvGrpSpPr>
      <p:grpSpPr>
        <a:xfrm>
          <a:off x="0" y="0"/>
          <a:ext cx="0" cy="0"/>
          <a:chOff x="0" y="0"/>
          <a:chExt cx="0" cy="0"/>
        </a:xfrm>
      </p:grpSpPr>
      <p:sp>
        <p:nvSpPr>
          <p:cNvPr id="11762" name="Google Shape;11762;p1586"/>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763" name="Google Shape;11763;p1586"/>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764" name="Google Shape;11764;p1586"/>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1765" name="Google Shape;11765;p1586"/>
          <p:cNvSpPr>
            <a:spLocks noGrp="1"/>
          </p:cNvSpPr>
          <p:nvPr>
            <p:ph type="pic" idx="2"/>
          </p:nvPr>
        </p:nvSpPr>
        <p:spPr>
          <a:xfrm>
            <a:off x="7118684" y="233915"/>
            <a:ext cx="5073316" cy="5943600"/>
          </a:xfrm>
          <a:prstGeom prst="rect">
            <a:avLst/>
          </a:prstGeom>
          <a:noFill/>
          <a:ln>
            <a:noFill/>
          </a:ln>
        </p:spPr>
      </p:sp>
      <p:grpSp>
        <p:nvGrpSpPr>
          <p:cNvPr id="11766" name="Google Shape;11766;p1586"/>
          <p:cNvGrpSpPr/>
          <p:nvPr/>
        </p:nvGrpSpPr>
        <p:grpSpPr>
          <a:xfrm>
            <a:off x="0" y="5020348"/>
            <a:ext cx="12192000" cy="1837653"/>
            <a:chOff x="0" y="5020348"/>
            <a:chExt cx="12192000" cy="1837653"/>
          </a:xfrm>
        </p:grpSpPr>
        <p:sp>
          <p:nvSpPr>
            <p:cNvPr id="11767" name="Google Shape;11767;p158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768" name="Google Shape;11768;p158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769" name="Google Shape;11769;p158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matchingName="Divider">
  <p:cSld name="Divider 15 2">
    <p:spTree>
      <p:nvGrpSpPr>
        <p:cNvPr id="1" name="Shape 11770"/>
        <p:cNvGrpSpPr/>
        <p:nvPr/>
      </p:nvGrpSpPr>
      <p:grpSpPr>
        <a:xfrm>
          <a:off x="0" y="0"/>
          <a:ext cx="0" cy="0"/>
          <a:chOff x="0" y="0"/>
          <a:chExt cx="0" cy="0"/>
        </a:xfrm>
      </p:grpSpPr>
      <p:grpSp>
        <p:nvGrpSpPr>
          <p:cNvPr id="11771" name="Google Shape;11771;p1587"/>
          <p:cNvGrpSpPr/>
          <p:nvPr/>
        </p:nvGrpSpPr>
        <p:grpSpPr>
          <a:xfrm>
            <a:off x="0" y="5020347"/>
            <a:ext cx="12192000" cy="1837653"/>
            <a:chOff x="0" y="5020347"/>
            <a:chExt cx="12192000" cy="1837653"/>
          </a:xfrm>
        </p:grpSpPr>
        <p:sp>
          <p:nvSpPr>
            <p:cNvPr id="11772" name="Google Shape;11772;p158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773" name="Google Shape;11773;p158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774" name="Google Shape;11774;p158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775" name="Google Shape;11775;p158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1776" name="Google Shape;11776;p1587"/>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777" name="Google Shape;11777;p1587"/>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matchingName="Photo Slide">
  <p:cSld name="Photo Slide 14 2">
    <p:spTree>
      <p:nvGrpSpPr>
        <p:cNvPr id="1" name="Shape 11778"/>
        <p:cNvGrpSpPr/>
        <p:nvPr/>
      </p:nvGrpSpPr>
      <p:grpSpPr>
        <a:xfrm>
          <a:off x="0" y="0"/>
          <a:ext cx="0" cy="0"/>
          <a:chOff x="0" y="0"/>
          <a:chExt cx="0" cy="0"/>
        </a:xfrm>
      </p:grpSpPr>
      <p:sp>
        <p:nvSpPr>
          <p:cNvPr id="11779" name="Google Shape;11779;p1588"/>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1780" name="Google Shape;11780;p1588"/>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1781" name="Google Shape;11781;p1588"/>
          <p:cNvGrpSpPr/>
          <p:nvPr/>
        </p:nvGrpSpPr>
        <p:grpSpPr>
          <a:xfrm>
            <a:off x="0" y="5379426"/>
            <a:ext cx="2807368" cy="753891"/>
            <a:chOff x="0" y="5379426"/>
            <a:chExt cx="2807368" cy="753891"/>
          </a:xfrm>
        </p:grpSpPr>
        <p:sp>
          <p:nvSpPr>
            <p:cNvPr id="11782" name="Google Shape;11782;p158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783" name="Google Shape;11783;p158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1784" name="Google Shape;11784;p1588"/>
          <p:cNvSpPr>
            <a:spLocks noGrp="1"/>
          </p:cNvSpPr>
          <p:nvPr>
            <p:ph type="pic" idx="2"/>
          </p:nvPr>
        </p:nvSpPr>
        <p:spPr>
          <a:xfrm>
            <a:off x="2807368" y="457202"/>
            <a:ext cx="8915400" cy="5943598"/>
          </a:xfrm>
          <a:prstGeom prst="rect">
            <a:avLst/>
          </a:prstGeom>
          <a:noFill/>
          <a:ln>
            <a:noFill/>
          </a:ln>
        </p:spPr>
      </p:sp>
      <p:pic>
        <p:nvPicPr>
          <p:cNvPr id="11785" name="Google Shape;11785;p1588"/>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matchingName="Quotation">
  <p:cSld name="Quotation 19 2">
    <p:spTree>
      <p:nvGrpSpPr>
        <p:cNvPr id="1" name="Shape 11786"/>
        <p:cNvGrpSpPr/>
        <p:nvPr/>
      </p:nvGrpSpPr>
      <p:grpSpPr>
        <a:xfrm>
          <a:off x="0" y="0"/>
          <a:ext cx="0" cy="0"/>
          <a:chOff x="0" y="0"/>
          <a:chExt cx="0" cy="0"/>
        </a:xfrm>
      </p:grpSpPr>
      <p:sp>
        <p:nvSpPr>
          <p:cNvPr id="11787" name="Google Shape;11787;p158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788" name="Google Shape;11788;p158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789" name="Google Shape;11789;p158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790" name="Google Shape;11790;p158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791" name="Google Shape;11791;p158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792" name="Google Shape;11792;p158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793" name="Google Shape;11793;p1589"/>
          <p:cNvGrpSpPr/>
          <p:nvPr/>
        </p:nvGrpSpPr>
        <p:grpSpPr>
          <a:xfrm>
            <a:off x="7191542" y="1"/>
            <a:ext cx="5000459" cy="1425992"/>
            <a:chOff x="7191542" y="1"/>
            <a:chExt cx="5000459" cy="1425992"/>
          </a:xfrm>
        </p:grpSpPr>
        <p:pic>
          <p:nvPicPr>
            <p:cNvPr id="11794" name="Google Shape;11794;p158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795" name="Google Shape;11795;p1589"/>
            <p:cNvGrpSpPr/>
            <p:nvPr/>
          </p:nvGrpSpPr>
          <p:grpSpPr>
            <a:xfrm>
              <a:off x="7191542" y="1"/>
              <a:ext cx="5000459" cy="1425992"/>
              <a:chOff x="7186272" y="0"/>
              <a:chExt cx="5005729" cy="1427495"/>
            </a:xfrm>
          </p:grpSpPr>
          <p:sp>
            <p:nvSpPr>
              <p:cNvPr id="11796" name="Google Shape;11796;p158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797" name="Google Shape;11797;p158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798" name="Google Shape;11798;p158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matchingName="Quotation">
  <p:cSld name="Quotation 20 2">
    <p:spTree>
      <p:nvGrpSpPr>
        <p:cNvPr id="1" name="Shape 11799"/>
        <p:cNvGrpSpPr/>
        <p:nvPr/>
      </p:nvGrpSpPr>
      <p:grpSpPr>
        <a:xfrm>
          <a:off x="0" y="0"/>
          <a:ext cx="0" cy="0"/>
          <a:chOff x="0" y="0"/>
          <a:chExt cx="0" cy="0"/>
        </a:xfrm>
      </p:grpSpPr>
      <p:sp>
        <p:nvSpPr>
          <p:cNvPr id="11800" name="Google Shape;11800;p159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801" name="Google Shape;11801;p159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802" name="Google Shape;11802;p159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803" name="Google Shape;11803;p159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804" name="Google Shape;11804;p159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805" name="Google Shape;11805;p15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806" name="Google Shape;11806;p1590"/>
          <p:cNvGrpSpPr/>
          <p:nvPr/>
        </p:nvGrpSpPr>
        <p:grpSpPr>
          <a:xfrm>
            <a:off x="7191542" y="1"/>
            <a:ext cx="5000459" cy="1425992"/>
            <a:chOff x="7191542" y="1"/>
            <a:chExt cx="5000459" cy="1425992"/>
          </a:xfrm>
        </p:grpSpPr>
        <p:pic>
          <p:nvPicPr>
            <p:cNvPr id="11807" name="Google Shape;11807;p159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808" name="Google Shape;11808;p1590"/>
            <p:cNvGrpSpPr/>
            <p:nvPr/>
          </p:nvGrpSpPr>
          <p:grpSpPr>
            <a:xfrm>
              <a:off x="7191542" y="1"/>
              <a:ext cx="5000459" cy="1425992"/>
              <a:chOff x="7186272" y="0"/>
              <a:chExt cx="5005729" cy="1427495"/>
            </a:xfrm>
          </p:grpSpPr>
          <p:sp>
            <p:nvSpPr>
              <p:cNvPr id="11809" name="Google Shape;11809;p159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810" name="Google Shape;11810;p159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811" name="Google Shape;11811;p159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matchingName="Title and Content">
  <p:cSld name="Title and Content 15 2">
    <p:spTree>
      <p:nvGrpSpPr>
        <p:cNvPr id="1" name="Shape 11812"/>
        <p:cNvGrpSpPr/>
        <p:nvPr/>
      </p:nvGrpSpPr>
      <p:grpSpPr>
        <a:xfrm>
          <a:off x="0" y="0"/>
          <a:ext cx="0" cy="0"/>
          <a:chOff x="0" y="0"/>
          <a:chExt cx="0" cy="0"/>
        </a:xfrm>
      </p:grpSpPr>
      <p:grpSp>
        <p:nvGrpSpPr>
          <p:cNvPr id="11813" name="Google Shape;11813;p1591"/>
          <p:cNvGrpSpPr/>
          <p:nvPr/>
        </p:nvGrpSpPr>
        <p:grpSpPr>
          <a:xfrm>
            <a:off x="7191542" y="1"/>
            <a:ext cx="5000459" cy="1425992"/>
            <a:chOff x="7191542" y="1"/>
            <a:chExt cx="5000459" cy="1425992"/>
          </a:xfrm>
        </p:grpSpPr>
        <p:pic>
          <p:nvPicPr>
            <p:cNvPr id="11814" name="Google Shape;11814;p159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815" name="Google Shape;11815;p1591"/>
            <p:cNvGrpSpPr/>
            <p:nvPr/>
          </p:nvGrpSpPr>
          <p:grpSpPr>
            <a:xfrm>
              <a:off x="7191542" y="1"/>
              <a:ext cx="5000459" cy="1425992"/>
              <a:chOff x="7186272" y="0"/>
              <a:chExt cx="5005729" cy="1427495"/>
            </a:xfrm>
          </p:grpSpPr>
          <p:sp>
            <p:nvSpPr>
              <p:cNvPr id="11816" name="Google Shape;11816;p159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817" name="Google Shape;11817;p159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818" name="Google Shape;11818;p159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819" name="Google Shape;11819;p159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820" name="Google Shape;11820;p159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821" name="Google Shape;11821;p159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822" name="Google Shape;11822;p159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matchingName="Two Content">
  <p:cSld name="Two Content 13 2">
    <p:spTree>
      <p:nvGrpSpPr>
        <p:cNvPr id="1" name="Shape 11823"/>
        <p:cNvGrpSpPr/>
        <p:nvPr/>
      </p:nvGrpSpPr>
      <p:grpSpPr>
        <a:xfrm>
          <a:off x="0" y="0"/>
          <a:ext cx="0" cy="0"/>
          <a:chOff x="0" y="0"/>
          <a:chExt cx="0" cy="0"/>
        </a:xfrm>
      </p:grpSpPr>
      <p:sp>
        <p:nvSpPr>
          <p:cNvPr id="11824" name="Google Shape;11824;p159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825" name="Google Shape;11825;p1592"/>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1826" name="Google Shape;11826;p1592"/>
          <p:cNvGrpSpPr/>
          <p:nvPr/>
        </p:nvGrpSpPr>
        <p:grpSpPr>
          <a:xfrm>
            <a:off x="7191542" y="1"/>
            <a:ext cx="5000459" cy="1425992"/>
            <a:chOff x="7191542" y="1"/>
            <a:chExt cx="5000459" cy="1425992"/>
          </a:xfrm>
        </p:grpSpPr>
        <p:pic>
          <p:nvPicPr>
            <p:cNvPr id="11827" name="Google Shape;11827;p159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828" name="Google Shape;11828;p1592"/>
            <p:cNvGrpSpPr/>
            <p:nvPr/>
          </p:nvGrpSpPr>
          <p:grpSpPr>
            <a:xfrm>
              <a:off x="7191542" y="1"/>
              <a:ext cx="5000459" cy="1425992"/>
              <a:chOff x="7186272" y="0"/>
              <a:chExt cx="5005729" cy="1427495"/>
            </a:xfrm>
          </p:grpSpPr>
          <p:sp>
            <p:nvSpPr>
              <p:cNvPr id="11829" name="Google Shape;11829;p159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830" name="Google Shape;11830;p159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831" name="Google Shape;11831;p1592"/>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832" name="Google Shape;11832;p1592"/>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833" name="Google Shape;11833;p159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834" name="Google Shape;11834;p159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matchingName="Comparison">
  <p:cSld name="Comparison 12 2">
    <p:spTree>
      <p:nvGrpSpPr>
        <p:cNvPr id="1" name="Shape 11835"/>
        <p:cNvGrpSpPr/>
        <p:nvPr/>
      </p:nvGrpSpPr>
      <p:grpSpPr>
        <a:xfrm>
          <a:off x="0" y="0"/>
          <a:ext cx="0" cy="0"/>
          <a:chOff x="0" y="0"/>
          <a:chExt cx="0" cy="0"/>
        </a:xfrm>
      </p:grpSpPr>
      <p:grpSp>
        <p:nvGrpSpPr>
          <p:cNvPr id="11836" name="Google Shape;11836;p1593"/>
          <p:cNvGrpSpPr/>
          <p:nvPr/>
        </p:nvGrpSpPr>
        <p:grpSpPr>
          <a:xfrm>
            <a:off x="7191542" y="1"/>
            <a:ext cx="5000459" cy="1425992"/>
            <a:chOff x="7191542" y="1"/>
            <a:chExt cx="5000459" cy="1425992"/>
          </a:xfrm>
        </p:grpSpPr>
        <p:pic>
          <p:nvPicPr>
            <p:cNvPr id="11837" name="Google Shape;11837;p159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838" name="Google Shape;11838;p1593"/>
            <p:cNvGrpSpPr/>
            <p:nvPr/>
          </p:nvGrpSpPr>
          <p:grpSpPr>
            <a:xfrm>
              <a:off x="7191542" y="1"/>
              <a:ext cx="5000459" cy="1425992"/>
              <a:chOff x="7186272" y="0"/>
              <a:chExt cx="5005729" cy="1427495"/>
            </a:xfrm>
          </p:grpSpPr>
          <p:sp>
            <p:nvSpPr>
              <p:cNvPr id="11839" name="Google Shape;11839;p159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840" name="Google Shape;11840;p159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841" name="Google Shape;11841;p159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842" name="Google Shape;11842;p1593"/>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843" name="Google Shape;11843;p1593"/>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844" name="Google Shape;11844;p159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845" name="Google Shape;11845;p159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846" name="Google Shape;11846;p159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847" name="Google Shape;11847;p159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848" name="Google Shape;11848;p159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Divider">
  <p:cSld name="Divider 3">
    <p:spTree>
      <p:nvGrpSpPr>
        <p:cNvPr id="1" name="Shape 9205"/>
        <p:cNvGrpSpPr/>
        <p:nvPr/>
      </p:nvGrpSpPr>
      <p:grpSpPr>
        <a:xfrm>
          <a:off x="0" y="0"/>
          <a:ext cx="0" cy="0"/>
          <a:chOff x="0" y="0"/>
          <a:chExt cx="0" cy="0"/>
        </a:xfrm>
      </p:grpSpPr>
      <p:grpSp>
        <p:nvGrpSpPr>
          <p:cNvPr id="9206" name="Google Shape;9206;p1333"/>
          <p:cNvGrpSpPr/>
          <p:nvPr/>
        </p:nvGrpSpPr>
        <p:grpSpPr>
          <a:xfrm>
            <a:off x="0" y="5020347"/>
            <a:ext cx="12192000" cy="1837653"/>
            <a:chOff x="0" y="5020347"/>
            <a:chExt cx="12192000" cy="1837653"/>
          </a:xfrm>
        </p:grpSpPr>
        <p:sp>
          <p:nvSpPr>
            <p:cNvPr id="9207" name="Google Shape;9207;p1333"/>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208" name="Google Shape;9208;p133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209" name="Google Shape;9209;p1333"/>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210" name="Google Shape;9210;p133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211" name="Google Shape;9211;p1333"/>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212" name="Google Shape;9212;p1333"/>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matchingName="Title Only">
  <p:cSld name="Title Only 12 2">
    <p:spTree>
      <p:nvGrpSpPr>
        <p:cNvPr id="1" name="Shape 11849"/>
        <p:cNvGrpSpPr/>
        <p:nvPr/>
      </p:nvGrpSpPr>
      <p:grpSpPr>
        <a:xfrm>
          <a:off x="0" y="0"/>
          <a:ext cx="0" cy="0"/>
          <a:chOff x="0" y="0"/>
          <a:chExt cx="0" cy="0"/>
        </a:xfrm>
      </p:grpSpPr>
      <p:grpSp>
        <p:nvGrpSpPr>
          <p:cNvPr id="11850" name="Google Shape;11850;p1594"/>
          <p:cNvGrpSpPr/>
          <p:nvPr/>
        </p:nvGrpSpPr>
        <p:grpSpPr>
          <a:xfrm>
            <a:off x="7191542" y="1"/>
            <a:ext cx="5000459" cy="1425992"/>
            <a:chOff x="7191542" y="1"/>
            <a:chExt cx="5000459" cy="1425992"/>
          </a:xfrm>
        </p:grpSpPr>
        <p:pic>
          <p:nvPicPr>
            <p:cNvPr id="11851" name="Google Shape;11851;p15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852" name="Google Shape;11852;p1594"/>
            <p:cNvGrpSpPr/>
            <p:nvPr/>
          </p:nvGrpSpPr>
          <p:grpSpPr>
            <a:xfrm>
              <a:off x="7191542" y="1"/>
              <a:ext cx="5000459" cy="1425992"/>
              <a:chOff x="7186272" y="0"/>
              <a:chExt cx="5005729" cy="1427495"/>
            </a:xfrm>
          </p:grpSpPr>
          <p:sp>
            <p:nvSpPr>
              <p:cNvPr id="11853" name="Google Shape;11853;p15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854" name="Google Shape;11854;p15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855" name="Google Shape;11855;p159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856" name="Google Shape;11856;p159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857" name="Google Shape;11857;p15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858" name="Google Shape;11858;p159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matchingName="End">
  <p:cSld name="End 13 2">
    <p:spTree>
      <p:nvGrpSpPr>
        <p:cNvPr id="1" name="Shape 11859"/>
        <p:cNvGrpSpPr/>
        <p:nvPr/>
      </p:nvGrpSpPr>
      <p:grpSpPr>
        <a:xfrm>
          <a:off x="0" y="0"/>
          <a:ext cx="0" cy="0"/>
          <a:chOff x="0" y="0"/>
          <a:chExt cx="0" cy="0"/>
        </a:xfrm>
      </p:grpSpPr>
      <p:grpSp>
        <p:nvGrpSpPr>
          <p:cNvPr id="11860" name="Google Shape;11860;p1595"/>
          <p:cNvGrpSpPr/>
          <p:nvPr/>
        </p:nvGrpSpPr>
        <p:grpSpPr>
          <a:xfrm>
            <a:off x="0" y="0"/>
            <a:ext cx="12192000" cy="2148830"/>
            <a:chOff x="0" y="0"/>
            <a:chExt cx="12192000" cy="2148830"/>
          </a:xfrm>
        </p:grpSpPr>
        <p:sp>
          <p:nvSpPr>
            <p:cNvPr id="11861" name="Google Shape;11861;p159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862" name="Google Shape;11862;p159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1863" name="Google Shape;11863;p1595"/>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864" name="Google Shape;11864;p1595"/>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865" name="Google Shape;11865;p1595"/>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1866" name="Google Shape;11866;p1595"/>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1867" name="Google Shape;11867;p1595"/>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matchingName="Blank">
  <p:cSld name="Blank 12 2">
    <p:spTree>
      <p:nvGrpSpPr>
        <p:cNvPr id="1" name="Shape 11868"/>
        <p:cNvGrpSpPr/>
        <p:nvPr/>
      </p:nvGrpSpPr>
      <p:grpSpPr>
        <a:xfrm>
          <a:off x="0" y="0"/>
          <a:ext cx="0" cy="0"/>
          <a:chOff x="0" y="0"/>
          <a:chExt cx="0" cy="0"/>
        </a:xfrm>
      </p:grpSpPr>
      <p:sp>
        <p:nvSpPr>
          <p:cNvPr id="11869" name="Google Shape;11869;p159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870" name="Google Shape;11870;p159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871" name="Google Shape;11871;p159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872" name="Google Shape;11872;p1596"/>
          <p:cNvGrpSpPr/>
          <p:nvPr/>
        </p:nvGrpSpPr>
        <p:grpSpPr>
          <a:xfrm>
            <a:off x="7191542" y="1"/>
            <a:ext cx="5000459" cy="1425992"/>
            <a:chOff x="7191542" y="1"/>
            <a:chExt cx="5000459" cy="1425992"/>
          </a:xfrm>
        </p:grpSpPr>
        <p:pic>
          <p:nvPicPr>
            <p:cNvPr id="11873" name="Google Shape;11873;p159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874" name="Google Shape;11874;p1596"/>
            <p:cNvGrpSpPr/>
            <p:nvPr/>
          </p:nvGrpSpPr>
          <p:grpSpPr>
            <a:xfrm>
              <a:off x="7191542" y="1"/>
              <a:ext cx="5000459" cy="1425992"/>
              <a:chOff x="7186272" y="0"/>
              <a:chExt cx="5005729" cy="1427495"/>
            </a:xfrm>
          </p:grpSpPr>
          <p:sp>
            <p:nvSpPr>
              <p:cNvPr id="11875" name="Google Shape;11875;p159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876" name="Google Shape;11876;p159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matchingName="Title Slide">
  <p:cSld name="Title Slide 2">
    <p:spTree>
      <p:nvGrpSpPr>
        <p:cNvPr id="1" name="Shape 11877"/>
        <p:cNvGrpSpPr/>
        <p:nvPr/>
      </p:nvGrpSpPr>
      <p:grpSpPr>
        <a:xfrm>
          <a:off x="0" y="0"/>
          <a:ext cx="0" cy="0"/>
          <a:chOff x="0" y="0"/>
          <a:chExt cx="0" cy="0"/>
        </a:xfrm>
      </p:grpSpPr>
      <p:sp>
        <p:nvSpPr>
          <p:cNvPr id="11878" name="Google Shape;11878;p1597"/>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879" name="Google Shape;11879;p1597"/>
          <p:cNvSpPr/>
          <p:nvPr/>
        </p:nvSpPr>
        <p:spPr>
          <a:xfrm>
            <a:off x="2"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11880" name="Google Shape;11880;p1597"/>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11881" name="Google Shape;11881;p1597"/>
          <p:cNvSpPr/>
          <p:nvPr/>
        </p:nvSpPr>
        <p:spPr>
          <a:xfrm>
            <a:off x="1" y="5020055"/>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11882" name="Google Shape;11882;p1597"/>
          <p:cNvPicPr preferRelativeResize="0"/>
          <p:nvPr/>
        </p:nvPicPr>
        <p:blipFill rotWithShape="1">
          <a:blip r:embed="rId3">
            <a:alphaModFix/>
          </a:blip>
          <a:srcRect/>
          <a:stretch/>
        </p:blipFill>
        <p:spPr>
          <a:xfrm>
            <a:off x="313956" y="5564123"/>
            <a:ext cx="2025383" cy="911351"/>
          </a:xfrm>
          <a:prstGeom prst="rect">
            <a:avLst/>
          </a:prstGeom>
          <a:noFill/>
          <a:ln>
            <a:noFill/>
          </a:ln>
        </p:spPr>
      </p:pic>
      <p:sp>
        <p:nvSpPr>
          <p:cNvPr id="11883" name="Google Shape;11883;p1597"/>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884" name="Google Shape;11884;p1597"/>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885" name="Google Shape;11885;p1597"/>
          <p:cNvSpPr txBox="1">
            <a:spLocks noGrp="1"/>
          </p:cNvSpPr>
          <p:nvPr>
            <p:ph type="subTitle" idx="1"/>
          </p:nvPr>
        </p:nvSpPr>
        <p:spPr>
          <a:xfrm>
            <a:off x="1828800" y="3840480"/>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1886" name="Google Shape;11886;p1597"/>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887" name="Google Shape;11887;p1597"/>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1888" name="Google Shape;11888;p1597"/>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100"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100"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100"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100"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100"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100"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100"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100"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100"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10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matchingName="2_Quotation">
  <p:cSld name="2_Quotation 3">
    <p:spTree>
      <p:nvGrpSpPr>
        <p:cNvPr id="1" name="Shape 11889"/>
        <p:cNvGrpSpPr/>
        <p:nvPr/>
      </p:nvGrpSpPr>
      <p:grpSpPr>
        <a:xfrm>
          <a:off x="0" y="0"/>
          <a:ext cx="0" cy="0"/>
          <a:chOff x="0" y="0"/>
          <a:chExt cx="0" cy="0"/>
        </a:xfrm>
      </p:grpSpPr>
      <p:sp>
        <p:nvSpPr>
          <p:cNvPr id="11890" name="Google Shape;11890;p159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891" name="Google Shape;11891;p159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892" name="Google Shape;11892;p159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893" name="Google Shape;11893;p159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894" name="Google Shape;11894;p15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895" name="Google Shape;11895;p159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896" name="Google Shape;11896;p1598"/>
          <p:cNvGrpSpPr/>
          <p:nvPr/>
        </p:nvGrpSpPr>
        <p:grpSpPr>
          <a:xfrm>
            <a:off x="7191542" y="1"/>
            <a:ext cx="5000459" cy="1425992"/>
            <a:chOff x="7191542" y="1"/>
            <a:chExt cx="5000459" cy="1425992"/>
          </a:xfrm>
        </p:grpSpPr>
        <p:pic>
          <p:nvPicPr>
            <p:cNvPr id="11897" name="Google Shape;11897;p15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898" name="Google Shape;11898;p1598"/>
            <p:cNvGrpSpPr/>
            <p:nvPr/>
          </p:nvGrpSpPr>
          <p:grpSpPr>
            <a:xfrm>
              <a:off x="7191542" y="1"/>
              <a:ext cx="5000459" cy="1425992"/>
              <a:chOff x="7186272" y="0"/>
              <a:chExt cx="5005729" cy="1427495"/>
            </a:xfrm>
          </p:grpSpPr>
          <p:sp>
            <p:nvSpPr>
              <p:cNvPr id="11899" name="Google Shape;11899;p15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900" name="Google Shape;11900;p15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901" name="Google Shape;11901;p159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matchingName="2_Quotation">
  <p:cSld name="2_Quotation 3 2">
    <p:spTree>
      <p:nvGrpSpPr>
        <p:cNvPr id="1" name="Shape 11902"/>
        <p:cNvGrpSpPr/>
        <p:nvPr/>
      </p:nvGrpSpPr>
      <p:grpSpPr>
        <a:xfrm>
          <a:off x="0" y="0"/>
          <a:ext cx="0" cy="0"/>
          <a:chOff x="0" y="0"/>
          <a:chExt cx="0" cy="0"/>
        </a:xfrm>
      </p:grpSpPr>
      <p:sp>
        <p:nvSpPr>
          <p:cNvPr id="11903" name="Google Shape;11903;p159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904" name="Google Shape;11904;p159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905" name="Google Shape;11905;p159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906" name="Google Shape;11906;p159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907" name="Google Shape;11907;p15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908" name="Google Shape;11908;p159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909" name="Google Shape;11909;p1599"/>
          <p:cNvGrpSpPr/>
          <p:nvPr/>
        </p:nvGrpSpPr>
        <p:grpSpPr>
          <a:xfrm>
            <a:off x="7191542" y="1"/>
            <a:ext cx="5000459" cy="1425992"/>
            <a:chOff x="7191542" y="1"/>
            <a:chExt cx="5000459" cy="1425992"/>
          </a:xfrm>
        </p:grpSpPr>
        <p:pic>
          <p:nvPicPr>
            <p:cNvPr id="11910" name="Google Shape;11910;p15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911" name="Google Shape;11911;p1599"/>
            <p:cNvGrpSpPr/>
            <p:nvPr/>
          </p:nvGrpSpPr>
          <p:grpSpPr>
            <a:xfrm>
              <a:off x="7191542" y="1"/>
              <a:ext cx="5000459" cy="1425992"/>
              <a:chOff x="7186272" y="0"/>
              <a:chExt cx="5005729" cy="1427495"/>
            </a:xfrm>
          </p:grpSpPr>
          <p:sp>
            <p:nvSpPr>
              <p:cNvPr id="11912" name="Google Shape;11912;p15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913" name="Google Shape;11913;p15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914" name="Google Shape;11914;p159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1915"/>
        <p:cNvGrpSpPr/>
        <p:nvPr/>
      </p:nvGrpSpPr>
      <p:grpSpPr>
        <a:xfrm>
          <a:off x="0" y="0"/>
          <a:ext cx="0" cy="0"/>
          <a:chOff x="0" y="0"/>
          <a:chExt cx="0" cy="0"/>
        </a:xfrm>
      </p:grpSpPr>
      <p:sp>
        <p:nvSpPr>
          <p:cNvPr id="11916" name="Google Shape;11916;p1600"/>
          <p:cNvSpPr/>
          <p:nvPr/>
        </p:nvSpPr>
        <p:spPr>
          <a:xfrm flipH="1">
            <a:off x="-17261" y="2735667"/>
            <a:ext cx="12226784" cy="4153423"/>
          </a:xfrm>
          <a:custGeom>
            <a:avLst/>
            <a:gdLst/>
            <a:ahLst/>
            <a:cxnLst/>
            <a:rect l="l" t="t" r="r" b="b"/>
            <a:pathLst>
              <a:path w="285317" h="115437" extrusionOk="0">
                <a:moveTo>
                  <a:pt x="1114" y="1"/>
                </a:moveTo>
                <a:cubicBezTo>
                  <a:pt x="743" y="1"/>
                  <a:pt x="371" y="4"/>
                  <a:pt x="0" y="10"/>
                </a:cubicBezTo>
                <a:lnTo>
                  <a:pt x="0" y="115437"/>
                </a:lnTo>
                <a:lnTo>
                  <a:pt x="285316" y="115437"/>
                </a:lnTo>
                <a:lnTo>
                  <a:pt x="285316" y="16649"/>
                </a:lnTo>
                <a:cubicBezTo>
                  <a:pt x="275981" y="17517"/>
                  <a:pt x="266737" y="22219"/>
                  <a:pt x="260505" y="29363"/>
                </a:cubicBezTo>
                <a:cubicBezTo>
                  <a:pt x="255233" y="35366"/>
                  <a:pt x="250873" y="43355"/>
                  <a:pt x="243067" y="45021"/>
                </a:cubicBezTo>
                <a:cubicBezTo>
                  <a:pt x="241949" y="45253"/>
                  <a:pt x="240817" y="45339"/>
                  <a:pt x="239680" y="45339"/>
                </a:cubicBezTo>
                <a:cubicBezTo>
                  <a:pt x="237914" y="45339"/>
                  <a:pt x="236134" y="45133"/>
                  <a:pt x="234370" y="44952"/>
                </a:cubicBezTo>
                <a:cubicBezTo>
                  <a:pt x="231734" y="44685"/>
                  <a:pt x="229019" y="44498"/>
                  <a:pt x="226316" y="44498"/>
                </a:cubicBezTo>
                <a:cubicBezTo>
                  <a:pt x="219329" y="44498"/>
                  <a:pt x="212416" y="45750"/>
                  <a:pt x="207117" y="50111"/>
                </a:cubicBezTo>
                <a:cubicBezTo>
                  <a:pt x="200087" y="55886"/>
                  <a:pt x="197850" y="65495"/>
                  <a:pt x="194997" y="74169"/>
                </a:cubicBezTo>
                <a:cubicBezTo>
                  <a:pt x="192166" y="82842"/>
                  <a:pt x="187168" y="92178"/>
                  <a:pt x="178288" y="94255"/>
                </a:cubicBezTo>
                <a:cubicBezTo>
                  <a:pt x="177041" y="94543"/>
                  <a:pt x="175796" y="94669"/>
                  <a:pt x="174551" y="94669"/>
                </a:cubicBezTo>
                <a:cubicBezTo>
                  <a:pt x="165708" y="94669"/>
                  <a:pt x="156917" y="88301"/>
                  <a:pt x="148045" y="88301"/>
                </a:cubicBezTo>
                <a:cubicBezTo>
                  <a:pt x="146875" y="88301"/>
                  <a:pt x="145703" y="88412"/>
                  <a:pt x="144530" y="88663"/>
                </a:cubicBezTo>
                <a:cubicBezTo>
                  <a:pt x="141060" y="89393"/>
                  <a:pt x="137956" y="91333"/>
                  <a:pt x="134646" y="92612"/>
                </a:cubicBezTo>
                <a:cubicBezTo>
                  <a:pt x="131720" y="93737"/>
                  <a:pt x="128631" y="94264"/>
                  <a:pt x="125532" y="94264"/>
                </a:cubicBezTo>
                <a:cubicBezTo>
                  <a:pt x="113985" y="94264"/>
                  <a:pt x="102305" y="86940"/>
                  <a:pt x="98400" y="75926"/>
                </a:cubicBezTo>
                <a:cubicBezTo>
                  <a:pt x="97190" y="72525"/>
                  <a:pt x="96642" y="68873"/>
                  <a:pt x="94930" y="65678"/>
                </a:cubicBezTo>
                <a:cubicBezTo>
                  <a:pt x="90993" y="58324"/>
                  <a:pt x="81998" y="55419"/>
                  <a:pt x="73534" y="55419"/>
                </a:cubicBezTo>
                <a:cubicBezTo>
                  <a:pt x="72724" y="55419"/>
                  <a:pt x="71919" y="55446"/>
                  <a:pt x="71124" y="55498"/>
                </a:cubicBezTo>
                <a:cubicBezTo>
                  <a:pt x="62016" y="56114"/>
                  <a:pt x="53160" y="59195"/>
                  <a:pt x="44030" y="59264"/>
                </a:cubicBezTo>
                <a:cubicBezTo>
                  <a:pt x="43906" y="59265"/>
                  <a:pt x="43782" y="59266"/>
                  <a:pt x="43658" y="59266"/>
                </a:cubicBezTo>
                <a:cubicBezTo>
                  <a:pt x="41834" y="59266"/>
                  <a:pt x="39970" y="59093"/>
                  <a:pt x="38347" y="58260"/>
                </a:cubicBezTo>
                <a:cubicBezTo>
                  <a:pt x="34261" y="56205"/>
                  <a:pt x="33120" y="50727"/>
                  <a:pt x="33964" y="46208"/>
                </a:cubicBezTo>
                <a:cubicBezTo>
                  <a:pt x="34809" y="41688"/>
                  <a:pt x="37091" y="37557"/>
                  <a:pt x="37958" y="33038"/>
                </a:cubicBezTo>
                <a:cubicBezTo>
                  <a:pt x="40241" y="21169"/>
                  <a:pt x="31864" y="9117"/>
                  <a:pt x="20908" y="3981"/>
                </a:cubicBezTo>
                <a:cubicBezTo>
                  <a:pt x="14632" y="1016"/>
                  <a:pt x="7904" y="1"/>
                  <a:pt x="1114" y="1"/>
                </a:cubicBezTo>
                <a:close/>
              </a:path>
            </a:pathLst>
          </a:custGeom>
          <a:solidFill>
            <a:schemeClr val="lt1">
              <a:alpha val="40000"/>
            </a:schemeClr>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11917" name="Google Shape;11917;p1600"/>
          <p:cNvSpPr txBox="1">
            <a:spLocks noGrp="1"/>
          </p:cNvSpPr>
          <p:nvPr>
            <p:ph type="title"/>
          </p:nvPr>
        </p:nvSpPr>
        <p:spPr>
          <a:xfrm>
            <a:off x="2540033" y="1086200"/>
            <a:ext cx="7112000" cy="1122400"/>
          </a:xfrm>
          <a:prstGeom prst="rect">
            <a:avLst/>
          </a:prstGeom>
          <a:noFill/>
          <a:ln>
            <a:noFill/>
          </a:ln>
        </p:spPr>
        <p:txBody>
          <a:bodyPr spcFirstLastPara="1" wrap="square" lIns="91425" tIns="91425" rIns="91425" bIns="91425" anchor="b" anchorCtr="0">
            <a:noAutofit/>
          </a:bodyPr>
          <a:lstStyle>
            <a:lvl1pPr lvl="0" algn="ctr">
              <a:lnSpc>
                <a:spcPct val="100000"/>
              </a:lnSpc>
              <a:spcBef>
                <a:spcPts val="0"/>
              </a:spcBef>
              <a:spcAft>
                <a:spcPts val="0"/>
              </a:spcAft>
              <a:buSzPts val="3600"/>
              <a:buNone/>
              <a:defRPr sz="6000"/>
            </a:lvl1pPr>
            <a:lvl2pPr lvl="1" algn="ctr">
              <a:lnSpc>
                <a:spcPct val="100000"/>
              </a:lnSpc>
              <a:spcBef>
                <a:spcPts val="0"/>
              </a:spcBef>
              <a:spcAft>
                <a:spcPts val="0"/>
              </a:spcAft>
              <a:buSzPts val="3600"/>
              <a:buNone/>
              <a:defRPr sz="4800"/>
            </a:lvl2pPr>
            <a:lvl3pPr lvl="2" algn="ctr">
              <a:lnSpc>
                <a:spcPct val="100000"/>
              </a:lnSpc>
              <a:spcBef>
                <a:spcPts val="0"/>
              </a:spcBef>
              <a:spcAft>
                <a:spcPts val="0"/>
              </a:spcAft>
              <a:buSzPts val="3600"/>
              <a:buNone/>
              <a:defRPr sz="4800"/>
            </a:lvl3pPr>
            <a:lvl4pPr lvl="3" algn="ctr">
              <a:lnSpc>
                <a:spcPct val="100000"/>
              </a:lnSpc>
              <a:spcBef>
                <a:spcPts val="0"/>
              </a:spcBef>
              <a:spcAft>
                <a:spcPts val="0"/>
              </a:spcAft>
              <a:buSzPts val="3600"/>
              <a:buNone/>
              <a:defRPr sz="4800"/>
            </a:lvl4pPr>
            <a:lvl5pPr lvl="4" algn="ctr">
              <a:lnSpc>
                <a:spcPct val="100000"/>
              </a:lnSpc>
              <a:spcBef>
                <a:spcPts val="0"/>
              </a:spcBef>
              <a:spcAft>
                <a:spcPts val="0"/>
              </a:spcAft>
              <a:buSzPts val="3600"/>
              <a:buNone/>
              <a:defRPr sz="4800"/>
            </a:lvl5pPr>
            <a:lvl6pPr lvl="5" algn="ctr">
              <a:lnSpc>
                <a:spcPct val="100000"/>
              </a:lnSpc>
              <a:spcBef>
                <a:spcPts val="0"/>
              </a:spcBef>
              <a:spcAft>
                <a:spcPts val="0"/>
              </a:spcAft>
              <a:buSzPts val="3600"/>
              <a:buNone/>
              <a:defRPr sz="4800"/>
            </a:lvl6pPr>
            <a:lvl7pPr lvl="6" algn="ctr">
              <a:lnSpc>
                <a:spcPct val="100000"/>
              </a:lnSpc>
              <a:spcBef>
                <a:spcPts val="0"/>
              </a:spcBef>
              <a:spcAft>
                <a:spcPts val="0"/>
              </a:spcAft>
              <a:buSzPts val="3600"/>
              <a:buNone/>
              <a:defRPr sz="4800"/>
            </a:lvl7pPr>
            <a:lvl8pPr lvl="7" algn="ctr">
              <a:lnSpc>
                <a:spcPct val="100000"/>
              </a:lnSpc>
              <a:spcBef>
                <a:spcPts val="0"/>
              </a:spcBef>
              <a:spcAft>
                <a:spcPts val="0"/>
              </a:spcAft>
              <a:buSzPts val="3600"/>
              <a:buNone/>
              <a:defRPr sz="4800"/>
            </a:lvl8pPr>
            <a:lvl9pPr lvl="8" algn="ctr">
              <a:lnSpc>
                <a:spcPct val="100000"/>
              </a:lnSpc>
              <a:spcBef>
                <a:spcPts val="0"/>
              </a:spcBef>
              <a:spcAft>
                <a:spcPts val="0"/>
              </a:spcAft>
              <a:buSzPts val="3600"/>
              <a:buNone/>
              <a:defRPr sz="4800"/>
            </a:lvl9pPr>
          </a:lstStyle>
          <a:p>
            <a:endParaRPr/>
          </a:p>
        </p:txBody>
      </p:sp>
      <p:sp>
        <p:nvSpPr>
          <p:cNvPr id="11918" name="Google Shape;11918;p1600"/>
          <p:cNvSpPr txBox="1">
            <a:spLocks noGrp="1"/>
          </p:cNvSpPr>
          <p:nvPr>
            <p:ph type="subTitle" idx="1"/>
          </p:nvPr>
        </p:nvSpPr>
        <p:spPr>
          <a:xfrm>
            <a:off x="2893867" y="2208600"/>
            <a:ext cx="6404400" cy="1786400"/>
          </a:xfrm>
          <a:prstGeom prst="rect">
            <a:avLst/>
          </a:prstGeom>
          <a:noFill/>
          <a:ln>
            <a:noFill/>
          </a:ln>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2133"/>
            </a:lvl1pPr>
            <a:lvl2pPr lvl="1" algn="ctr">
              <a:lnSpc>
                <a:spcPct val="100000"/>
              </a:lnSpc>
              <a:spcBef>
                <a:spcPts val="0"/>
              </a:spcBef>
              <a:spcAft>
                <a:spcPts val="0"/>
              </a:spcAft>
              <a:buSzPts val="1400"/>
              <a:buNone/>
              <a:defRPr/>
            </a:lvl2pPr>
            <a:lvl3pPr lvl="2" algn="ctr">
              <a:lnSpc>
                <a:spcPct val="100000"/>
              </a:lnSpc>
              <a:spcBef>
                <a:spcPts val="2133"/>
              </a:spcBef>
              <a:spcAft>
                <a:spcPts val="0"/>
              </a:spcAft>
              <a:buSzPts val="1400"/>
              <a:buNone/>
              <a:defRPr/>
            </a:lvl3pPr>
            <a:lvl4pPr lvl="3" algn="ctr">
              <a:lnSpc>
                <a:spcPct val="100000"/>
              </a:lnSpc>
              <a:spcBef>
                <a:spcPts val="2133"/>
              </a:spcBef>
              <a:spcAft>
                <a:spcPts val="0"/>
              </a:spcAft>
              <a:buSzPts val="1400"/>
              <a:buNone/>
              <a:defRPr/>
            </a:lvl4pPr>
            <a:lvl5pPr lvl="4" algn="ctr">
              <a:lnSpc>
                <a:spcPct val="100000"/>
              </a:lnSpc>
              <a:spcBef>
                <a:spcPts val="2133"/>
              </a:spcBef>
              <a:spcAft>
                <a:spcPts val="0"/>
              </a:spcAft>
              <a:buSzPts val="1400"/>
              <a:buNone/>
              <a:defRPr/>
            </a:lvl5pPr>
            <a:lvl6pPr lvl="5" algn="ctr">
              <a:lnSpc>
                <a:spcPct val="100000"/>
              </a:lnSpc>
              <a:spcBef>
                <a:spcPts val="2133"/>
              </a:spcBef>
              <a:spcAft>
                <a:spcPts val="0"/>
              </a:spcAft>
              <a:buSzPts val="1400"/>
              <a:buNone/>
              <a:defRPr/>
            </a:lvl6pPr>
            <a:lvl7pPr lvl="6" algn="ctr">
              <a:lnSpc>
                <a:spcPct val="100000"/>
              </a:lnSpc>
              <a:spcBef>
                <a:spcPts val="2133"/>
              </a:spcBef>
              <a:spcAft>
                <a:spcPts val="0"/>
              </a:spcAft>
              <a:buSzPts val="1400"/>
              <a:buNone/>
              <a:defRPr/>
            </a:lvl7pPr>
            <a:lvl8pPr lvl="7" algn="ctr">
              <a:lnSpc>
                <a:spcPct val="100000"/>
              </a:lnSpc>
              <a:spcBef>
                <a:spcPts val="2133"/>
              </a:spcBef>
              <a:spcAft>
                <a:spcPts val="0"/>
              </a:spcAft>
              <a:buSzPts val="1400"/>
              <a:buNone/>
              <a:defRPr/>
            </a:lvl8pPr>
            <a:lvl9pPr lvl="8" algn="ctr">
              <a:lnSpc>
                <a:spcPct val="100000"/>
              </a:lnSpc>
              <a:spcBef>
                <a:spcPts val="2133"/>
              </a:spcBef>
              <a:spcAft>
                <a:spcPts val="2133"/>
              </a:spcAft>
              <a:buSzPts val="1400"/>
              <a:buNone/>
              <a:defRPr/>
            </a:lvl9pPr>
          </a:lstStyle>
          <a:p>
            <a:endParaRPr/>
          </a:p>
        </p:txBody>
      </p:sp>
      <p:sp>
        <p:nvSpPr>
          <p:cNvPr id="11919" name="Google Shape;11919;p1600"/>
          <p:cNvSpPr/>
          <p:nvPr/>
        </p:nvSpPr>
        <p:spPr>
          <a:xfrm flipH="1">
            <a:off x="279689" y="2690400"/>
            <a:ext cx="273520" cy="273520"/>
          </a:xfrm>
          <a:custGeom>
            <a:avLst/>
            <a:gdLst/>
            <a:ahLst/>
            <a:cxnLst/>
            <a:rect l="l" t="t" r="r" b="b"/>
            <a:pathLst>
              <a:path w="7602" h="7602" extrusionOk="0">
                <a:moveTo>
                  <a:pt x="2648" y="1"/>
                </a:moveTo>
                <a:cubicBezTo>
                  <a:pt x="2420" y="1"/>
                  <a:pt x="2237" y="183"/>
                  <a:pt x="2237" y="434"/>
                </a:cubicBezTo>
                <a:lnTo>
                  <a:pt x="2237" y="1804"/>
                </a:lnTo>
                <a:cubicBezTo>
                  <a:pt x="2237" y="2032"/>
                  <a:pt x="2032" y="2215"/>
                  <a:pt x="1804" y="2215"/>
                </a:cubicBezTo>
                <a:lnTo>
                  <a:pt x="434" y="2215"/>
                </a:lnTo>
                <a:cubicBezTo>
                  <a:pt x="206" y="2215"/>
                  <a:pt x="0" y="2420"/>
                  <a:pt x="0" y="2648"/>
                </a:cubicBezTo>
                <a:lnTo>
                  <a:pt x="0" y="4954"/>
                </a:lnTo>
                <a:cubicBezTo>
                  <a:pt x="0" y="5182"/>
                  <a:pt x="206" y="5387"/>
                  <a:pt x="434" y="5387"/>
                </a:cubicBezTo>
                <a:lnTo>
                  <a:pt x="1804" y="5387"/>
                </a:lnTo>
                <a:cubicBezTo>
                  <a:pt x="2032" y="5387"/>
                  <a:pt x="2237" y="5570"/>
                  <a:pt x="2237" y="5798"/>
                </a:cubicBezTo>
                <a:lnTo>
                  <a:pt x="2237" y="7168"/>
                </a:lnTo>
                <a:cubicBezTo>
                  <a:pt x="2237" y="7419"/>
                  <a:pt x="2420" y="7601"/>
                  <a:pt x="2648" y="7601"/>
                </a:cubicBezTo>
                <a:lnTo>
                  <a:pt x="4976" y="7601"/>
                </a:lnTo>
                <a:cubicBezTo>
                  <a:pt x="5205" y="7601"/>
                  <a:pt x="5387" y="7419"/>
                  <a:pt x="5387" y="7168"/>
                </a:cubicBezTo>
                <a:lnTo>
                  <a:pt x="5387" y="5798"/>
                </a:lnTo>
                <a:cubicBezTo>
                  <a:pt x="5387" y="5570"/>
                  <a:pt x="5570" y="5387"/>
                  <a:pt x="5798" y="5387"/>
                </a:cubicBezTo>
                <a:lnTo>
                  <a:pt x="7190" y="5387"/>
                </a:lnTo>
                <a:cubicBezTo>
                  <a:pt x="7419" y="5387"/>
                  <a:pt x="7601" y="5182"/>
                  <a:pt x="7601" y="4954"/>
                </a:cubicBezTo>
                <a:lnTo>
                  <a:pt x="7601" y="2648"/>
                </a:lnTo>
                <a:cubicBezTo>
                  <a:pt x="7601" y="2420"/>
                  <a:pt x="7419" y="2215"/>
                  <a:pt x="7190" y="2215"/>
                </a:cubicBezTo>
                <a:lnTo>
                  <a:pt x="5798" y="2215"/>
                </a:lnTo>
                <a:cubicBezTo>
                  <a:pt x="5570" y="2215"/>
                  <a:pt x="5387" y="2032"/>
                  <a:pt x="5387" y="1804"/>
                </a:cubicBezTo>
                <a:lnTo>
                  <a:pt x="5387" y="434"/>
                </a:lnTo>
                <a:cubicBezTo>
                  <a:pt x="5387" y="183"/>
                  <a:pt x="5205" y="1"/>
                  <a:pt x="4976" y="1"/>
                </a:cubicBezTo>
                <a:close/>
              </a:path>
            </a:pathLst>
          </a:custGeom>
          <a:solidFill>
            <a:schemeClr val="l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11920" name="Google Shape;11920;p1600"/>
          <p:cNvSpPr/>
          <p:nvPr/>
        </p:nvSpPr>
        <p:spPr>
          <a:xfrm flipH="1">
            <a:off x="11819097" y="3465518"/>
            <a:ext cx="598743" cy="2244684"/>
          </a:xfrm>
          <a:custGeom>
            <a:avLst/>
            <a:gdLst/>
            <a:ahLst/>
            <a:cxnLst/>
            <a:rect l="l" t="t" r="r" b="b"/>
            <a:pathLst>
              <a:path w="16641" h="62387" extrusionOk="0">
                <a:moveTo>
                  <a:pt x="5438" y="1"/>
                </a:moveTo>
                <a:cubicBezTo>
                  <a:pt x="5170" y="1"/>
                  <a:pt x="4901" y="24"/>
                  <a:pt x="4634" y="73"/>
                </a:cubicBezTo>
                <a:cubicBezTo>
                  <a:pt x="2831" y="415"/>
                  <a:pt x="1393" y="1853"/>
                  <a:pt x="708" y="3543"/>
                </a:cubicBezTo>
                <a:cubicBezTo>
                  <a:pt x="0" y="5232"/>
                  <a:pt x="0" y="7103"/>
                  <a:pt x="274" y="8906"/>
                </a:cubicBezTo>
                <a:cubicBezTo>
                  <a:pt x="959" y="13152"/>
                  <a:pt x="3173" y="16964"/>
                  <a:pt x="4839" y="20913"/>
                </a:cubicBezTo>
                <a:cubicBezTo>
                  <a:pt x="6483" y="24884"/>
                  <a:pt x="7579" y="29472"/>
                  <a:pt x="5912" y="33421"/>
                </a:cubicBezTo>
                <a:cubicBezTo>
                  <a:pt x="5136" y="35224"/>
                  <a:pt x="3858" y="36776"/>
                  <a:pt x="3196" y="38602"/>
                </a:cubicBezTo>
                <a:cubicBezTo>
                  <a:pt x="2078" y="41752"/>
                  <a:pt x="2945" y="45267"/>
                  <a:pt x="3972" y="48440"/>
                </a:cubicBezTo>
                <a:cubicBezTo>
                  <a:pt x="4520" y="50083"/>
                  <a:pt x="5091" y="51727"/>
                  <a:pt x="5227" y="53461"/>
                </a:cubicBezTo>
                <a:cubicBezTo>
                  <a:pt x="5433" y="56566"/>
                  <a:pt x="4109" y="59556"/>
                  <a:pt x="2831" y="62386"/>
                </a:cubicBezTo>
                <a:cubicBezTo>
                  <a:pt x="7738" y="57889"/>
                  <a:pt x="9975" y="51110"/>
                  <a:pt x="9359" y="44560"/>
                </a:cubicBezTo>
                <a:cubicBezTo>
                  <a:pt x="9199" y="42802"/>
                  <a:pt x="8834" y="40999"/>
                  <a:pt x="9222" y="39264"/>
                </a:cubicBezTo>
                <a:cubicBezTo>
                  <a:pt x="9633" y="37392"/>
                  <a:pt x="10843" y="35817"/>
                  <a:pt x="11824" y="34174"/>
                </a:cubicBezTo>
                <a:cubicBezTo>
                  <a:pt x="16640" y="26117"/>
                  <a:pt x="15887" y="15777"/>
                  <a:pt x="12577" y="7012"/>
                </a:cubicBezTo>
                <a:cubicBezTo>
                  <a:pt x="11915" y="5209"/>
                  <a:pt x="11116" y="3406"/>
                  <a:pt x="9793" y="2036"/>
                </a:cubicBezTo>
                <a:cubicBezTo>
                  <a:pt x="8658" y="842"/>
                  <a:pt x="7053" y="1"/>
                  <a:pt x="5438" y="1"/>
                </a:cubicBezTo>
                <a:close/>
              </a:path>
            </a:pathLst>
          </a:custGeom>
          <a:solidFill>
            <a:schemeClr val="accent6"/>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grpSp>
        <p:nvGrpSpPr>
          <p:cNvPr id="11921" name="Google Shape;11921;p1600"/>
          <p:cNvGrpSpPr/>
          <p:nvPr/>
        </p:nvGrpSpPr>
        <p:grpSpPr>
          <a:xfrm flipH="1">
            <a:off x="11305841" y="2311747"/>
            <a:ext cx="1166040" cy="1974763"/>
            <a:chOff x="-117729" y="1733810"/>
            <a:chExt cx="874530" cy="1481072"/>
          </a:xfrm>
        </p:grpSpPr>
        <p:sp>
          <p:nvSpPr>
            <p:cNvPr id="11922" name="Google Shape;11922;p1600"/>
            <p:cNvSpPr/>
            <p:nvPr/>
          </p:nvSpPr>
          <p:spPr>
            <a:xfrm>
              <a:off x="21973" y="1733810"/>
              <a:ext cx="518652" cy="505591"/>
            </a:xfrm>
            <a:custGeom>
              <a:avLst/>
              <a:gdLst/>
              <a:ahLst/>
              <a:cxnLst/>
              <a:rect l="l" t="t" r="r" b="b"/>
              <a:pathLst>
                <a:path w="19220" h="18736" extrusionOk="0">
                  <a:moveTo>
                    <a:pt x="9145" y="0"/>
                  </a:moveTo>
                  <a:cubicBezTo>
                    <a:pt x="9095" y="0"/>
                    <a:pt x="9044" y="1"/>
                    <a:pt x="8994" y="2"/>
                  </a:cubicBezTo>
                  <a:cubicBezTo>
                    <a:pt x="7190" y="48"/>
                    <a:pt x="5410" y="824"/>
                    <a:pt x="4132" y="2079"/>
                  </a:cubicBezTo>
                  <a:cubicBezTo>
                    <a:pt x="3675" y="2536"/>
                    <a:pt x="3264" y="3084"/>
                    <a:pt x="3127" y="3723"/>
                  </a:cubicBezTo>
                  <a:cubicBezTo>
                    <a:pt x="2945" y="4476"/>
                    <a:pt x="3173" y="5275"/>
                    <a:pt x="3493" y="6005"/>
                  </a:cubicBezTo>
                  <a:cubicBezTo>
                    <a:pt x="4155" y="7466"/>
                    <a:pt x="5182" y="8744"/>
                    <a:pt x="5866" y="10182"/>
                  </a:cubicBezTo>
                  <a:cubicBezTo>
                    <a:pt x="4908" y="9406"/>
                    <a:pt x="3926" y="8630"/>
                    <a:pt x="2945" y="7854"/>
                  </a:cubicBezTo>
                  <a:cubicBezTo>
                    <a:pt x="2717" y="7671"/>
                    <a:pt x="2466" y="7489"/>
                    <a:pt x="2192" y="7420"/>
                  </a:cubicBezTo>
                  <a:cubicBezTo>
                    <a:pt x="2152" y="7416"/>
                    <a:pt x="2112" y="7413"/>
                    <a:pt x="2072" y="7413"/>
                  </a:cubicBezTo>
                  <a:cubicBezTo>
                    <a:pt x="1725" y="7413"/>
                    <a:pt x="1390" y="7586"/>
                    <a:pt x="1164" y="7831"/>
                  </a:cubicBezTo>
                  <a:cubicBezTo>
                    <a:pt x="913" y="8105"/>
                    <a:pt x="776" y="8470"/>
                    <a:pt x="662" y="8835"/>
                  </a:cubicBezTo>
                  <a:cubicBezTo>
                    <a:pt x="0" y="11323"/>
                    <a:pt x="1210" y="14062"/>
                    <a:pt x="3150" y="15752"/>
                  </a:cubicBezTo>
                  <a:cubicBezTo>
                    <a:pt x="5090" y="17441"/>
                    <a:pt x="7647" y="18239"/>
                    <a:pt x="10180" y="18673"/>
                  </a:cubicBezTo>
                  <a:cubicBezTo>
                    <a:pt x="10426" y="18715"/>
                    <a:pt x="10675" y="18735"/>
                    <a:pt x="10925" y="18735"/>
                  </a:cubicBezTo>
                  <a:cubicBezTo>
                    <a:pt x="12446" y="18735"/>
                    <a:pt x="14020" y="17997"/>
                    <a:pt x="15156" y="16938"/>
                  </a:cubicBezTo>
                  <a:cubicBezTo>
                    <a:pt x="16320" y="15866"/>
                    <a:pt x="16868" y="14291"/>
                    <a:pt x="17507" y="12853"/>
                  </a:cubicBezTo>
                  <a:cubicBezTo>
                    <a:pt x="18101" y="11483"/>
                    <a:pt x="18831" y="10159"/>
                    <a:pt x="19014" y="8676"/>
                  </a:cubicBezTo>
                  <a:cubicBezTo>
                    <a:pt x="19219" y="6987"/>
                    <a:pt x="18671" y="5275"/>
                    <a:pt x="18078" y="3677"/>
                  </a:cubicBezTo>
                  <a:cubicBezTo>
                    <a:pt x="17850" y="3015"/>
                    <a:pt x="17599" y="2376"/>
                    <a:pt x="17142" y="1874"/>
                  </a:cubicBezTo>
                  <a:cubicBezTo>
                    <a:pt x="16771" y="1485"/>
                    <a:pt x="16249" y="1205"/>
                    <a:pt x="15735" y="1205"/>
                  </a:cubicBezTo>
                  <a:cubicBezTo>
                    <a:pt x="15586" y="1205"/>
                    <a:pt x="15437" y="1229"/>
                    <a:pt x="15293" y="1280"/>
                  </a:cubicBezTo>
                  <a:cubicBezTo>
                    <a:pt x="14700" y="1509"/>
                    <a:pt x="14335" y="2102"/>
                    <a:pt x="14084" y="2695"/>
                  </a:cubicBezTo>
                  <a:cubicBezTo>
                    <a:pt x="13513" y="3997"/>
                    <a:pt x="13285" y="5412"/>
                    <a:pt x="13079" y="6804"/>
                  </a:cubicBezTo>
                  <a:cubicBezTo>
                    <a:pt x="13148" y="5571"/>
                    <a:pt x="13034" y="4339"/>
                    <a:pt x="12760" y="3129"/>
                  </a:cubicBezTo>
                  <a:cubicBezTo>
                    <a:pt x="12577" y="2262"/>
                    <a:pt x="12280" y="1372"/>
                    <a:pt x="11618" y="778"/>
                  </a:cubicBezTo>
                  <a:cubicBezTo>
                    <a:pt x="10949" y="195"/>
                    <a:pt x="10034" y="0"/>
                    <a:pt x="9145"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11923" name="Google Shape;11923;p1600"/>
            <p:cNvSpPr/>
            <p:nvPr/>
          </p:nvSpPr>
          <p:spPr>
            <a:xfrm>
              <a:off x="182722" y="1995375"/>
              <a:ext cx="268582" cy="236173"/>
            </a:xfrm>
            <a:custGeom>
              <a:avLst/>
              <a:gdLst/>
              <a:ahLst/>
              <a:cxnLst/>
              <a:rect l="l" t="t" r="r" b="b"/>
              <a:pathLst>
                <a:path w="9953" h="8752" extrusionOk="0">
                  <a:moveTo>
                    <a:pt x="6563" y="1"/>
                  </a:moveTo>
                  <a:cubicBezTo>
                    <a:pt x="6452" y="1"/>
                    <a:pt x="6342" y="4"/>
                    <a:pt x="6232" y="10"/>
                  </a:cubicBezTo>
                  <a:cubicBezTo>
                    <a:pt x="4406" y="78"/>
                    <a:pt x="2626" y="740"/>
                    <a:pt x="1211" y="1882"/>
                  </a:cubicBezTo>
                  <a:cubicBezTo>
                    <a:pt x="754" y="2270"/>
                    <a:pt x="298" y="2726"/>
                    <a:pt x="138" y="3297"/>
                  </a:cubicBezTo>
                  <a:cubicBezTo>
                    <a:pt x="1" y="3776"/>
                    <a:pt x="92" y="4278"/>
                    <a:pt x="229" y="4758"/>
                  </a:cubicBezTo>
                  <a:cubicBezTo>
                    <a:pt x="822" y="6835"/>
                    <a:pt x="2671" y="8569"/>
                    <a:pt x="4817" y="8752"/>
                  </a:cubicBezTo>
                  <a:cubicBezTo>
                    <a:pt x="5661" y="8250"/>
                    <a:pt x="6780" y="8318"/>
                    <a:pt x="7670" y="7930"/>
                  </a:cubicBezTo>
                  <a:cubicBezTo>
                    <a:pt x="8515" y="7588"/>
                    <a:pt x="9131" y="6880"/>
                    <a:pt x="9496" y="6059"/>
                  </a:cubicBezTo>
                  <a:cubicBezTo>
                    <a:pt x="9838" y="5237"/>
                    <a:pt x="9953" y="4324"/>
                    <a:pt x="9884" y="3434"/>
                  </a:cubicBezTo>
                  <a:cubicBezTo>
                    <a:pt x="9816" y="2361"/>
                    <a:pt x="9519" y="1242"/>
                    <a:pt x="8674" y="603"/>
                  </a:cubicBezTo>
                  <a:cubicBezTo>
                    <a:pt x="8078" y="146"/>
                    <a:pt x="7310" y="1"/>
                    <a:pt x="6563"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11924" name="Google Shape;11924;p1600"/>
            <p:cNvSpPr/>
            <p:nvPr/>
          </p:nvSpPr>
          <p:spPr>
            <a:xfrm>
              <a:off x="-117729" y="2086450"/>
              <a:ext cx="874530" cy="1128432"/>
            </a:xfrm>
            <a:custGeom>
              <a:avLst/>
              <a:gdLst/>
              <a:ahLst/>
              <a:cxnLst/>
              <a:rect l="l" t="t" r="r" b="b"/>
              <a:pathLst>
                <a:path w="32408" h="41817" extrusionOk="0">
                  <a:moveTo>
                    <a:pt x="30309" y="1"/>
                  </a:moveTo>
                  <a:cubicBezTo>
                    <a:pt x="29836" y="1"/>
                    <a:pt x="29342" y="124"/>
                    <a:pt x="28916" y="310"/>
                  </a:cubicBezTo>
                  <a:cubicBezTo>
                    <a:pt x="27090" y="1109"/>
                    <a:pt x="25720" y="2661"/>
                    <a:pt x="24556" y="4281"/>
                  </a:cubicBezTo>
                  <a:cubicBezTo>
                    <a:pt x="22662" y="6906"/>
                    <a:pt x="21132" y="9828"/>
                    <a:pt x="20037" y="12909"/>
                  </a:cubicBezTo>
                  <a:cubicBezTo>
                    <a:pt x="20196" y="11700"/>
                    <a:pt x="20219" y="10513"/>
                    <a:pt x="20082" y="9326"/>
                  </a:cubicBezTo>
                  <a:cubicBezTo>
                    <a:pt x="19991" y="8413"/>
                    <a:pt x="19786" y="7500"/>
                    <a:pt x="19786" y="6587"/>
                  </a:cubicBezTo>
                  <a:cubicBezTo>
                    <a:pt x="19808" y="5674"/>
                    <a:pt x="20082" y="4715"/>
                    <a:pt x="20744" y="4099"/>
                  </a:cubicBezTo>
                  <a:cubicBezTo>
                    <a:pt x="21109" y="3779"/>
                    <a:pt x="21543" y="3574"/>
                    <a:pt x="21931" y="3277"/>
                  </a:cubicBezTo>
                  <a:cubicBezTo>
                    <a:pt x="22296" y="2980"/>
                    <a:pt x="22616" y="2524"/>
                    <a:pt x="22547" y="2044"/>
                  </a:cubicBezTo>
                  <a:cubicBezTo>
                    <a:pt x="22468" y="1992"/>
                    <a:pt x="22387" y="1969"/>
                    <a:pt x="22306" y="1969"/>
                  </a:cubicBezTo>
                  <a:cubicBezTo>
                    <a:pt x="21776" y="1969"/>
                    <a:pt x="21200" y="2926"/>
                    <a:pt x="20693" y="2926"/>
                  </a:cubicBezTo>
                  <a:cubicBezTo>
                    <a:pt x="20601" y="2926"/>
                    <a:pt x="20511" y="2895"/>
                    <a:pt x="20425" y="2820"/>
                  </a:cubicBezTo>
                  <a:cubicBezTo>
                    <a:pt x="20356" y="2752"/>
                    <a:pt x="20288" y="2661"/>
                    <a:pt x="20219" y="2569"/>
                  </a:cubicBezTo>
                  <a:cubicBezTo>
                    <a:pt x="20134" y="2490"/>
                    <a:pt x="20035" y="2455"/>
                    <a:pt x="19933" y="2455"/>
                  </a:cubicBezTo>
                  <a:cubicBezTo>
                    <a:pt x="19624" y="2455"/>
                    <a:pt x="19278" y="2763"/>
                    <a:pt x="19124" y="3072"/>
                  </a:cubicBezTo>
                  <a:cubicBezTo>
                    <a:pt x="18918" y="3482"/>
                    <a:pt x="18758" y="4030"/>
                    <a:pt x="18325" y="4190"/>
                  </a:cubicBezTo>
                  <a:cubicBezTo>
                    <a:pt x="18233" y="4223"/>
                    <a:pt x="18137" y="4236"/>
                    <a:pt x="18038" y="4236"/>
                  </a:cubicBezTo>
                  <a:cubicBezTo>
                    <a:pt x="17577" y="4236"/>
                    <a:pt x="17054" y="3945"/>
                    <a:pt x="16652" y="3945"/>
                  </a:cubicBezTo>
                  <a:cubicBezTo>
                    <a:pt x="16473" y="3945"/>
                    <a:pt x="16318" y="4002"/>
                    <a:pt x="16202" y="4167"/>
                  </a:cubicBezTo>
                  <a:cubicBezTo>
                    <a:pt x="16065" y="4350"/>
                    <a:pt x="16065" y="4578"/>
                    <a:pt x="15997" y="4783"/>
                  </a:cubicBezTo>
                  <a:cubicBezTo>
                    <a:pt x="15791" y="5423"/>
                    <a:pt x="15015" y="5605"/>
                    <a:pt x="14353" y="5719"/>
                  </a:cubicBezTo>
                  <a:cubicBezTo>
                    <a:pt x="14473" y="6130"/>
                    <a:pt x="14901" y="6336"/>
                    <a:pt x="15339" y="6336"/>
                  </a:cubicBezTo>
                  <a:cubicBezTo>
                    <a:pt x="15484" y="6336"/>
                    <a:pt x="15631" y="6313"/>
                    <a:pt x="15768" y="6267"/>
                  </a:cubicBezTo>
                  <a:cubicBezTo>
                    <a:pt x="16293" y="6107"/>
                    <a:pt x="16727" y="5696"/>
                    <a:pt x="17229" y="5423"/>
                  </a:cubicBezTo>
                  <a:cubicBezTo>
                    <a:pt x="17506" y="5271"/>
                    <a:pt x="17832" y="5169"/>
                    <a:pt x="18138" y="5169"/>
                  </a:cubicBezTo>
                  <a:cubicBezTo>
                    <a:pt x="18386" y="5169"/>
                    <a:pt x="18620" y="5236"/>
                    <a:pt x="18804" y="5400"/>
                  </a:cubicBezTo>
                  <a:cubicBezTo>
                    <a:pt x="19101" y="5674"/>
                    <a:pt x="19192" y="6062"/>
                    <a:pt x="19238" y="6450"/>
                  </a:cubicBezTo>
                  <a:cubicBezTo>
                    <a:pt x="19991" y="11311"/>
                    <a:pt x="19146" y="16356"/>
                    <a:pt x="17298" y="20898"/>
                  </a:cubicBezTo>
                  <a:cubicBezTo>
                    <a:pt x="16750" y="22290"/>
                    <a:pt x="16088" y="23614"/>
                    <a:pt x="15380" y="24915"/>
                  </a:cubicBezTo>
                  <a:cubicBezTo>
                    <a:pt x="16430" y="21925"/>
                    <a:pt x="16955" y="18753"/>
                    <a:pt x="16932" y="15603"/>
                  </a:cubicBezTo>
                  <a:cubicBezTo>
                    <a:pt x="16932" y="13480"/>
                    <a:pt x="16613" y="11220"/>
                    <a:pt x="15152" y="9668"/>
                  </a:cubicBezTo>
                  <a:cubicBezTo>
                    <a:pt x="14855" y="9349"/>
                    <a:pt x="14490" y="9052"/>
                    <a:pt x="14056" y="8960"/>
                  </a:cubicBezTo>
                  <a:cubicBezTo>
                    <a:pt x="13940" y="8931"/>
                    <a:pt x="13823" y="8918"/>
                    <a:pt x="13707" y="8918"/>
                  </a:cubicBezTo>
                  <a:cubicBezTo>
                    <a:pt x="12825" y="8918"/>
                    <a:pt x="12001" y="9716"/>
                    <a:pt x="11820" y="10604"/>
                  </a:cubicBezTo>
                  <a:cubicBezTo>
                    <a:pt x="11614" y="11608"/>
                    <a:pt x="12025" y="12658"/>
                    <a:pt x="12596" y="13526"/>
                  </a:cubicBezTo>
                  <a:cubicBezTo>
                    <a:pt x="13166" y="14393"/>
                    <a:pt x="13897" y="15146"/>
                    <a:pt x="14422" y="16013"/>
                  </a:cubicBezTo>
                  <a:cubicBezTo>
                    <a:pt x="15449" y="17725"/>
                    <a:pt x="15677" y="19802"/>
                    <a:pt x="15449" y="21765"/>
                  </a:cubicBezTo>
                  <a:cubicBezTo>
                    <a:pt x="15221" y="23637"/>
                    <a:pt x="14627" y="25417"/>
                    <a:pt x="14034" y="27198"/>
                  </a:cubicBezTo>
                  <a:cubicBezTo>
                    <a:pt x="12664" y="29343"/>
                    <a:pt x="11089" y="31398"/>
                    <a:pt x="9446" y="33338"/>
                  </a:cubicBezTo>
                  <a:cubicBezTo>
                    <a:pt x="8829" y="34068"/>
                    <a:pt x="8190" y="34776"/>
                    <a:pt x="7551" y="35461"/>
                  </a:cubicBezTo>
                  <a:cubicBezTo>
                    <a:pt x="8213" y="34091"/>
                    <a:pt x="8601" y="32607"/>
                    <a:pt x="8966" y="31147"/>
                  </a:cubicBezTo>
                  <a:cubicBezTo>
                    <a:pt x="9811" y="27746"/>
                    <a:pt x="10678" y="24322"/>
                    <a:pt x="10838" y="20807"/>
                  </a:cubicBezTo>
                  <a:cubicBezTo>
                    <a:pt x="10907" y="19437"/>
                    <a:pt x="10838" y="17954"/>
                    <a:pt x="9994" y="16881"/>
                  </a:cubicBezTo>
                  <a:cubicBezTo>
                    <a:pt x="9879" y="16744"/>
                    <a:pt x="9742" y="16607"/>
                    <a:pt x="9583" y="16561"/>
                  </a:cubicBezTo>
                  <a:cubicBezTo>
                    <a:pt x="9538" y="16550"/>
                    <a:pt x="9494" y="16545"/>
                    <a:pt x="9450" y="16545"/>
                  </a:cubicBezTo>
                  <a:cubicBezTo>
                    <a:pt x="9228" y="16545"/>
                    <a:pt x="9024" y="16679"/>
                    <a:pt x="8852" y="16812"/>
                  </a:cubicBezTo>
                  <a:cubicBezTo>
                    <a:pt x="8031" y="17520"/>
                    <a:pt x="7483" y="18501"/>
                    <a:pt x="7118" y="19506"/>
                  </a:cubicBezTo>
                  <a:cubicBezTo>
                    <a:pt x="6113" y="22176"/>
                    <a:pt x="6159" y="25098"/>
                    <a:pt x="6433" y="27928"/>
                  </a:cubicBezTo>
                  <a:cubicBezTo>
                    <a:pt x="6684" y="30667"/>
                    <a:pt x="7095" y="33384"/>
                    <a:pt x="6912" y="36100"/>
                  </a:cubicBezTo>
                  <a:cubicBezTo>
                    <a:pt x="4972" y="38086"/>
                    <a:pt x="2804" y="39866"/>
                    <a:pt x="338" y="41144"/>
                  </a:cubicBezTo>
                  <a:cubicBezTo>
                    <a:pt x="315" y="41138"/>
                    <a:pt x="293" y="41135"/>
                    <a:pt x="273" y="41135"/>
                  </a:cubicBezTo>
                  <a:cubicBezTo>
                    <a:pt x="1" y="41135"/>
                    <a:pt x="41" y="41677"/>
                    <a:pt x="338" y="41783"/>
                  </a:cubicBezTo>
                  <a:cubicBezTo>
                    <a:pt x="402" y="41806"/>
                    <a:pt x="467" y="41816"/>
                    <a:pt x="532" y="41816"/>
                  </a:cubicBezTo>
                  <a:cubicBezTo>
                    <a:pt x="792" y="41816"/>
                    <a:pt x="1055" y="41655"/>
                    <a:pt x="1274" y="41509"/>
                  </a:cubicBezTo>
                  <a:cubicBezTo>
                    <a:pt x="3488" y="40026"/>
                    <a:pt x="5543" y="38337"/>
                    <a:pt x="7460" y="36465"/>
                  </a:cubicBezTo>
                  <a:cubicBezTo>
                    <a:pt x="7648" y="36470"/>
                    <a:pt x="7836" y="36472"/>
                    <a:pt x="8024" y="36472"/>
                  </a:cubicBezTo>
                  <a:cubicBezTo>
                    <a:pt x="12339" y="36472"/>
                    <a:pt x="16707" y="35223"/>
                    <a:pt x="20425" y="32927"/>
                  </a:cubicBezTo>
                  <a:cubicBezTo>
                    <a:pt x="21771" y="32082"/>
                    <a:pt x="23141" y="31010"/>
                    <a:pt x="23552" y="29480"/>
                  </a:cubicBezTo>
                  <a:cubicBezTo>
                    <a:pt x="23643" y="29184"/>
                    <a:pt x="23689" y="28841"/>
                    <a:pt x="23575" y="28545"/>
                  </a:cubicBezTo>
                  <a:cubicBezTo>
                    <a:pt x="23415" y="28111"/>
                    <a:pt x="22913" y="27837"/>
                    <a:pt x="22456" y="27814"/>
                  </a:cubicBezTo>
                  <a:cubicBezTo>
                    <a:pt x="22429" y="27813"/>
                    <a:pt x="22402" y="27812"/>
                    <a:pt x="22374" y="27812"/>
                  </a:cubicBezTo>
                  <a:cubicBezTo>
                    <a:pt x="21925" y="27812"/>
                    <a:pt x="21496" y="27986"/>
                    <a:pt x="21087" y="28179"/>
                  </a:cubicBezTo>
                  <a:cubicBezTo>
                    <a:pt x="19420" y="28955"/>
                    <a:pt x="18028" y="30211"/>
                    <a:pt x="16522" y="31261"/>
                  </a:cubicBezTo>
                  <a:cubicBezTo>
                    <a:pt x="14102" y="32950"/>
                    <a:pt x="11386" y="34160"/>
                    <a:pt x="8647" y="35278"/>
                  </a:cubicBezTo>
                  <a:cubicBezTo>
                    <a:pt x="10770" y="33041"/>
                    <a:pt x="12687" y="30599"/>
                    <a:pt x="14330" y="27997"/>
                  </a:cubicBezTo>
                  <a:cubicBezTo>
                    <a:pt x="14516" y="28096"/>
                    <a:pt x="14742" y="28134"/>
                    <a:pt x="14979" y="28134"/>
                  </a:cubicBezTo>
                  <a:cubicBezTo>
                    <a:pt x="15179" y="28134"/>
                    <a:pt x="15387" y="28107"/>
                    <a:pt x="15586" y="28065"/>
                  </a:cubicBezTo>
                  <a:cubicBezTo>
                    <a:pt x="18553" y="27563"/>
                    <a:pt x="21178" y="25874"/>
                    <a:pt x="23392" y="23843"/>
                  </a:cubicBezTo>
                  <a:cubicBezTo>
                    <a:pt x="25218" y="22176"/>
                    <a:pt x="26861" y="20168"/>
                    <a:pt x="27455" y="17771"/>
                  </a:cubicBezTo>
                  <a:cubicBezTo>
                    <a:pt x="27592" y="17109"/>
                    <a:pt x="27660" y="16333"/>
                    <a:pt x="27227" y="15808"/>
                  </a:cubicBezTo>
                  <a:cubicBezTo>
                    <a:pt x="26936" y="15457"/>
                    <a:pt x="26498" y="15299"/>
                    <a:pt x="26042" y="15299"/>
                  </a:cubicBezTo>
                  <a:cubicBezTo>
                    <a:pt x="25638" y="15299"/>
                    <a:pt x="25219" y="15423"/>
                    <a:pt x="24876" y="15648"/>
                  </a:cubicBezTo>
                  <a:cubicBezTo>
                    <a:pt x="24168" y="16128"/>
                    <a:pt x="23734" y="16927"/>
                    <a:pt x="23323" y="17680"/>
                  </a:cubicBezTo>
                  <a:cubicBezTo>
                    <a:pt x="22022" y="20099"/>
                    <a:pt x="20607" y="22519"/>
                    <a:pt x="18599" y="24390"/>
                  </a:cubicBezTo>
                  <a:cubicBezTo>
                    <a:pt x="17480" y="25417"/>
                    <a:pt x="16202" y="26285"/>
                    <a:pt x="14878" y="27084"/>
                  </a:cubicBezTo>
                  <a:cubicBezTo>
                    <a:pt x="16864" y="23706"/>
                    <a:pt x="18393" y="20099"/>
                    <a:pt x="19375" y="16310"/>
                  </a:cubicBezTo>
                  <a:cubicBezTo>
                    <a:pt x="19420" y="16105"/>
                    <a:pt x="19489" y="15922"/>
                    <a:pt x="19534" y="15717"/>
                  </a:cubicBezTo>
                  <a:cubicBezTo>
                    <a:pt x="21292" y="13731"/>
                    <a:pt x="23232" y="11791"/>
                    <a:pt x="25286" y="10033"/>
                  </a:cubicBezTo>
                  <a:cubicBezTo>
                    <a:pt x="27592" y="8070"/>
                    <a:pt x="30125" y="6199"/>
                    <a:pt x="31563" y="3551"/>
                  </a:cubicBezTo>
                  <a:cubicBezTo>
                    <a:pt x="32088" y="2592"/>
                    <a:pt x="32408" y="1291"/>
                    <a:pt x="31655" y="515"/>
                  </a:cubicBezTo>
                  <a:cubicBezTo>
                    <a:pt x="31310" y="146"/>
                    <a:pt x="30822" y="1"/>
                    <a:pt x="30309"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grpSp>
      <p:sp>
        <p:nvSpPr>
          <p:cNvPr id="11925" name="Google Shape;11925;p1600"/>
          <p:cNvSpPr/>
          <p:nvPr/>
        </p:nvSpPr>
        <p:spPr>
          <a:xfrm>
            <a:off x="9732899" y="713335"/>
            <a:ext cx="232853" cy="151221"/>
          </a:xfrm>
          <a:custGeom>
            <a:avLst/>
            <a:gdLst/>
            <a:ahLst/>
            <a:cxnLst/>
            <a:rect l="l" t="t" r="r" b="b"/>
            <a:pathLst>
              <a:path w="8720" h="5663" extrusionOk="0">
                <a:moveTo>
                  <a:pt x="5592" y="207"/>
                </a:moveTo>
                <a:cubicBezTo>
                  <a:pt x="5958" y="207"/>
                  <a:pt x="6323" y="230"/>
                  <a:pt x="6688" y="298"/>
                </a:cubicBezTo>
                <a:cubicBezTo>
                  <a:pt x="7053" y="344"/>
                  <a:pt x="7487" y="435"/>
                  <a:pt x="7829" y="686"/>
                </a:cubicBezTo>
                <a:cubicBezTo>
                  <a:pt x="8035" y="823"/>
                  <a:pt x="8217" y="1097"/>
                  <a:pt x="8263" y="1371"/>
                </a:cubicBezTo>
                <a:cubicBezTo>
                  <a:pt x="5707" y="1417"/>
                  <a:pt x="3150" y="1599"/>
                  <a:pt x="617" y="1965"/>
                </a:cubicBezTo>
                <a:cubicBezTo>
                  <a:pt x="845" y="1736"/>
                  <a:pt x="1096" y="1554"/>
                  <a:pt x="1256" y="1440"/>
                </a:cubicBezTo>
                <a:cubicBezTo>
                  <a:pt x="2534" y="641"/>
                  <a:pt x="4086" y="207"/>
                  <a:pt x="5592" y="207"/>
                </a:cubicBezTo>
                <a:close/>
                <a:moveTo>
                  <a:pt x="8263" y="1577"/>
                </a:moveTo>
                <a:cubicBezTo>
                  <a:pt x="8263" y="1622"/>
                  <a:pt x="8263" y="1645"/>
                  <a:pt x="8240" y="1668"/>
                </a:cubicBezTo>
                <a:cubicBezTo>
                  <a:pt x="8172" y="1942"/>
                  <a:pt x="7943" y="2170"/>
                  <a:pt x="7738" y="2353"/>
                </a:cubicBezTo>
                <a:cubicBezTo>
                  <a:pt x="7213" y="2764"/>
                  <a:pt x="6711" y="3129"/>
                  <a:pt x="6414" y="3243"/>
                </a:cubicBezTo>
                <a:cubicBezTo>
                  <a:pt x="5119" y="3770"/>
                  <a:pt x="3698" y="4043"/>
                  <a:pt x="2292" y="4043"/>
                </a:cubicBezTo>
                <a:cubicBezTo>
                  <a:pt x="2236" y="4043"/>
                  <a:pt x="2179" y="4043"/>
                  <a:pt x="2123" y="4042"/>
                </a:cubicBezTo>
                <a:cubicBezTo>
                  <a:pt x="1735" y="4019"/>
                  <a:pt x="1324" y="3996"/>
                  <a:pt x="959" y="3836"/>
                </a:cubicBezTo>
                <a:cubicBezTo>
                  <a:pt x="571" y="3654"/>
                  <a:pt x="297" y="3334"/>
                  <a:pt x="229" y="2992"/>
                </a:cubicBezTo>
                <a:cubicBezTo>
                  <a:pt x="183" y="2695"/>
                  <a:pt x="274" y="2444"/>
                  <a:pt x="434" y="2193"/>
                </a:cubicBezTo>
                <a:cubicBezTo>
                  <a:pt x="3013" y="1828"/>
                  <a:pt x="5661" y="1622"/>
                  <a:pt x="8263" y="1577"/>
                </a:cubicBezTo>
                <a:close/>
                <a:moveTo>
                  <a:pt x="8377" y="1942"/>
                </a:moveTo>
                <a:cubicBezTo>
                  <a:pt x="8423" y="2353"/>
                  <a:pt x="8468" y="2764"/>
                  <a:pt x="8491" y="3174"/>
                </a:cubicBezTo>
                <a:cubicBezTo>
                  <a:pt x="8514" y="3311"/>
                  <a:pt x="8514" y="3425"/>
                  <a:pt x="8468" y="3540"/>
                </a:cubicBezTo>
                <a:cubicBezTo>
                  <a:pt x="8446" y="3631"/>
                  <a:pt x="8354" y="3722"/>
                  <a:pt x="8240" y="3813"/>
                </a:cubicBezTo>
                <a:cubicBezTo>
                  <a:pt x="8035" y="3996"/>
                  <a:pt x="7784" y="4179"/>
                  <a:pt x="7441" y="4361"/>
                </a:cubicBezTo>
                <a:cubicBezTo>
                  <a:pt x="6193" y="5075"/>
                  <a:pt x="4756" y="5461"/>
                  <a:pt x="3323" y="5461"/>
                </a:cubicBezTo>
                <a:cubicBezTo>
                  <a:pt x="3105" y="5461"/>
                  <a:pt x="2888" y="5452"/>
                  <a:pt x="2671" y="5434"/>
                </a:cubicBezTo>
                <a:cubicBezTo>
                  <a:pt x="2169" y="5388"/>
                  <a:pt x="1758" y="5320"/>
                  <a:pt x="1393" y="5206"/>
                </a:cubicBezTo>
                <a:cubicBezTo>
                  <a:pt x="936" y="5046"/>
                  <a:pt x="639" y="4863"/>
                  <a:pt x="480" y="4612"/>
                </a:cubicBezTo>
                <a:cubicBezTo>
                  <a:pt x="274" y="4293"/>
                  <a:pt x="251" y="3928"/>
                  <a:pt x="251" y="3540"/>
                </a:cubicBezTo>
                <a:lnTo>
                  <a:pt x="251" y="3540"/>
                </a:lnTo>
                <a:cubicBezTo>
                  <a:pt x="388" y="3745"/>
                  <a:pt x="594" y="3905"/>
                  <a:pt x="868" y="4019"/>
                </a:cubicBezTo>
                <a:cubicBezTo>
                  <a:pt x="1256" y="4202"/>
                  <a:pt x="1735" y="4247"/>
                  <a:pt x="2123" y="4247"/>
                </a:cubicBezTo>
                <a:lnTo>
                  <a:pt x="2374" y="4247"/>
                </a:lnTo>
                <a:cubicBezTo>
                  <a:pt x="3789" y="4247"/>
                  <a:pt x="5204" y="3973"/>
                  <a:pt x="6505" y="3425"/>
                </a:cubicBezTo>
                <a:cubicBezTo>
                  <a:pt x="6871" y="3289"/>
                  <a:pt x="7441" y="2855"/>
                  <a:pt x="7852" y="2512"/>
                </a:cubicBezTo>
                <a:cubicBezTo>
                  <a:pt x="8058" y="2353"/>
                  <a:pt x="8240" y="2170"/>
                  <a:pt x="8377" y="1942"/>
                </a:cubicBezTo>
                <a:close/>
                <a:moveTo>
                  <a:pt x="5642" y="0"/>
                </a:moveTo>
                <a:cubicBezTo>
                  <a:pt x="4073" y="0"/>
                  <a:pt x="2479" y="440"/>
                  <a:pt x="1142" y="1257"/>
                </a:cubicBezTo>
                <a:cubicBezTo>
                  <a:pt x="708" y="1531"/>
                  <a:pt x="23" y="2079"/>
                  <a:pt x="0" y="2786"/>
                </a:cubicBezTo>
                <a:cubicBezTo>
                  <a:pt x="0" y="2809"/>
                  <a:pt x="0" y="2832"/>
                  <a:pt x="0" y="2832"/>
                </a:cubicBezTo>
                <a:cubicBezTo>
                  <a:pt x="23" y="3037"/>
                  <a:pt x="23" y="3243"/>
                  <a:pt x="23" y="3448"/>
                </a:cubicBezTo>
                <a:cubicBezTo>
                  <a:pt x="46" y="3882"/>
                  <a:pt x="46" y="4338"/>
                  <a:pt x="297" y="4726"/>
                </a:cubicBezTo>
                <a:cubicBezTo>
                  <a:pt x="502" y="5023"/>
                  <a:pt x="822" y="5229"/>
                  <a:pt x="1324" y="5388"/>
                </a:cubicBezTo>
                <a:cubicBezTo>
                  <a:pt x="1712" y="5525"/>
                  <a:pt x="2146" y="5594"/>
                  <a:pt x="2648" y="5640"/>
                </a:cubicBezTo>
                <a:cubicBezTo>
                  <a:pt x="2876" y="5662"/>
                  <a:pt x="3082" y="5662"/>
                  <a:pt x="3310" y="5662"/>
                </a:cubicBezTo>
                <a:cubicBezTo>
                  <a:pt x="4794" y="5662"/>
                  <a:pt x="6277" y="5274"/>
                  <a:pt x="7555" y="4544"/>
                </a:cubicBezTo>
                <a:cubicBezTo>
                  <a:pt x="7898" y="4361"/>
                  <a:pt x="8149" y="4179"/>
                  <a:pt x="8377" y="3973"/>
                </a:cubicBezTo>
                <a:cubicBezTo>
                  <a:pt x="8514" y="3882"/>
                  <a:pt x="8628" y="3768"/>
                  <a:pt x="8674" y="3608"/>
                </a:cubicBezTo>
                <a:cubicBezTo>
                  <a:pt x="8720" y="3448"/>
                  <a:pt x="8720" y="3289"/>
                  <a:pt x="8720" y="3174"/>
                </a:cubicBezTo>
                <a:cubicBezTo>
                  <a:pt x="8651" y="2490"/>
                  <a:pt x="8583" y="1828"/>
                  <a:pt x="8468" y="1143"/>
                </a:cubicBezTo>
                <a:cubicBezTo>
                  <a:pt x="8468" y="1120"/>
                  <a:pt x="8423" y="1074"/>
                  <a:pt x="8400" y="1074"/>
                </a:cubicBezTo>
                <a:cubicBezTo>
                  <a:pt x="8286" y="846"/>
                  <a:pt x="8126" y="641"/>
                  <a:pt x="7943" y="504"/>
                </a:cubicBezTo>
                <a:cubicBezTo>
                  <a:pt x="7578" y="230"/>
                  <a:pt x="7099" y="139"/>
                  <a:pt x="6711" y="70"/>
                </a:cubicBezTo>
                <a:cubicBezTo>
                  <a:pt x="6358" y="23"/>
                  <a:pt x="6001" y="0"/>
                  <a:pt x="5642"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11926" name="Google Shape;11926;p1600"/>
          <p:cNvSpPr/>
          <p:nvPr/>
        </p:nvSpPr>
        <p:spPr>
          <a:xfrm>
            <a:off x="4209513" y="486274"/>
            <a:ext cx="219448" cy="72873"/>
          </a:xfrm>
          <a:custGeom>
            <a:avLst/>
            <a:gdLst/>
            <a:ahLst/>
            <a:cxnLst/>
            <a:rect l="l" t="t" r="r" b="b"/>
            <a:pathLst>
              <a:path w="8218" h="2729" extrusionOk="0">
                <a:moveTo>
                  <a:pt x="3698" y="948"/>
                </a:moveTo>
                <a:cubicBezTo>
                  <a:pt x="3835" y="1017"/>
                  <a:pt x="3972" y="1131"/>
                  <a:pt x="4064" y="1245"/>
                </a:cubicBezTo>
                <a:cubicBezTo>
                  <a:pt x="4315" y="1496"/>
                  <a:pt x="4406" y="1839"/>
                  <a:pt x="4315" y="2113"/>
                </a:cubicBezTo>
                <a:cubicBezTo>
                  <a:pt x="4269" y="2272"/>
                  <a:pt x="4132" y="2409"/>
                  <a:pt x="3995" y="2478"/>
                </a:cubicBezTo>
                <a:cubicBezTo>
                  <a:pt x="3927" y="2501"/>
                  <a:pt x="3858" y="2512"/>
                  <a:pt x="3793" y="2512"/>
                </a:cubicBezTo>
                <a:cubicBezTo>
                  <a:pt x="3727" y="2512"/>
                  <a:pt x="3664" y="2501"/>
                  <a:pt x="3607" y="2478"/>
                </a:cubicBezTo>
                <a:cubicBezTo>
                  <a:pt x="3288" y="2341"/>
                  <a:pt x="3219" y="1861"/>
                  <a:pt x="3379" y="1473"/>
                </a:cubicBezTo>
                <a:cubicBezTo>
                  <a:pt x="3447" y="1291"/>
                  <a:pt x="3562" y="1108"/>
                  <a:pt x="3698" y="948"/>
                </a:cubicBezTo>
                <a:close/>
                <a:moveTo>
                  <a:pt x="5462" y="0"/>
                </a:moveTo>
                <a:cubicBezTo>
                  <a:pt x="5246" y="0"/>
                  <a:pt x="5022" y="24"/>
                  <a:pt x="4794" y="81"/>
                </a:cubicBezTo>
                <a:cubicBezTo>
                  <a:pt x="4360" y="172"/>
                  <a:pt x="3950" y="401"/>
                  <a:pt x="3653" y="697"/>
                </a:cubicBezTo>
                <a:cubicBezTo>
                  <a:pt x="3420" y="620"/>
                  <a:pt x="3177" y="574"/>
                  <a:pt x="2923" y="574"/>
                </a:cubicBezTo>
                <a:cubicBezTo>
                  <a:pt x="2804" y="574"/>
                  <a:pt x="2682" y="584"/>
                  <a:pt x="2557" y="606"/>
                </a:cubicBezTo>
                <a:cubicBezTo>
                  <a:pt x="1918" y="697"/>
                  <a:pt x="1347" y="1063"/>
                  <a:pt x="982" y="1336"/>
                </a:cubicBezTo>
                <a:cubicBezTo>
                  <a:pt x="617" y="1588"/>
                  <a:pt x="183" y="1976"/>
                  <a:pt x="1" y="2501"/>
                </a:cubicBezTo>
                <a:cubicBezTo>
                  <a:pt x="1" y="2546"/>
                  <a:pt x="24" y="2615"/>
                  <a:pt x="69" y="2615"/>
                </a:cubicBezTo>
                <a:cubicBezTo>
                  <a:pt x="86" y="2620"/>
                  <a:pt x="102" y="2623"/>
                  <a:pt x="116" y="2623"/>
                </a:cubicBezTo>
                <a:cubicBezTo>
                  <a:pt x="159" y="2623"/>
                  <a:pt x="189" y="2598"/>
                  <a:pt x="206" y="2546"/>
                </a:cubicBezTo>
                <a:cubicBezTo>
                  <a:pt x="366" y="2090"/>
                  <a:pt x="777" y="1747"/>
                  <a:pt x="1119" y="1496"/>
                </a:cubicBezTo>
                <a:cubicBezTo>
                  <a:pt x="1667" y="1108"/>
                  <a:pt x="2146" y="880"/>
                  <a:pt x="2603" y="811"/>
                </a:cubicBezTo>
                <a:cubicBezTo>
                  <a:pt x="2702" y="796"/>
                  <a:pt x="2803" y="789"/>
                  <a:pt x="2905" y="789"/>
                </a:cubicBezTo>
                <a:cubicBezTo>
                  <a:pt x="3108" y="789"/>
                  <a:pt x="3310" y="819"/>
                  <a:pt x="3493" y="880"/>
                </a:cubicBezTo>
                <a:cubicBezTo>
                  <a:pt x="3356" y="1040"/>
                  <a:pt x="3242" y="1222"/>
                  <a:pt x="3173" y="1405"/>
                </a:cubicBezTo>
                <a:cubicBezTo>
                  <a:pt x="2991" y="1861"/>
                  <a:pt x="3082" y="2478"/>
                  <a:pt x="3516" y="2683"/>
                </a:cubicBezTo>
                <a:cubicBezTo>
                  <a:pt x="3607" y="2706"/>
                  <a:pt x="3698" y="2729"/>
                  <a:pt x="3767" y="2729"/>
                </a:cubicBezTo>
                <a:cubicBezTo>
                  <a:pt x="3881" y="2729"/>
                  <a:pt x="3972" y="2706"/>
                  <a:pt x="4064" y="2660"/>
                </a:cubicBezTo>
                <a:cubicBezTo>
                  <a:pt x="4292" y="2569"/>
                  <a:pt x="4452" y="2386"/>
                  <a:pt x="4520" y="2181"/>
                </a:cubicBezTo>
                <a:cubicBezTo>
                  <a:pt x="4634" y="1839"/>
                  <a:pt x="4520" y="1405"/>
                  <a:pt x="4223" y="1085"/>
                </a:cubicBezTo>
                <a:cubicBezTo>
                  <a:pt x="4109" y="971"/>
                  <a:pt x="3995" y="880"/>
                  <a:pt x="3858" y="789"/>
                </a:cubicBezTo>
                <a:cubicBezTo>
                  <a:pt x="4109" y="560"/>
                  <a:pt x="4475" y="355"/>
                  <a:pt x="4840" y="286"/>
                </a:cubicBezTo>
                <a:cubicBezTo>
                  <a:pt x="5051" y="237"/>
                  <a:pt x="5259" y="216"/>
                  <a:pt x="5460" y="216"/>
                </a:cubicBezTo>
                <a:cubicBezTo>
                  <a:pt x="5995" y="216"/>
                  <a:pt x="6477" y="365"/>
                  <a:pt x="6826" y="515"/>
                </a:cubicBezTo>
                <a:cubicBezTo>
                  <a:pt x="7191" y="675"/>
                  <a:pt x="7875" y="1040"/>
                  <a:pt x="8012" y="1702"/>
                </a:cubicBezTo>
                <a:cubicBezTo>
                  <a:pt x="8012" y="1770"/>
                  <a:pt x="8081" y="1793"/>
                  <a:pt x="8127" y="1793"/>
                </a:cubicBezTo>
                <a:cubicBezTo>
                  <a:pt x="8195" y="1770"/>
                  <a:pt x="8218" y="1724"/>
                  <a:pt x="8218" y="1656"/>
                </a:cubicBezTo>
                <a:cubicBezTo>
                  <a:pt x="8058" y="903"/>
                  <a:pt x="7328" y="492"/>
                  <a:pt x="6894" y="309"/>
                </a:cubicBezTo>
                <a:cubicBezTo>
                  <a:pt x="6531" y="161"/>
                  <a:pt x="6025" y="0"/>
                  <a:pt x="5462"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11927" name="Google Shape;11927;p1600"/>
          <p:cNvSpPr/>
          <p:nvPr/>
        </p:nvSpPr>
        <p:spPr>
          <a:xfrm rot="2700000" flipH="1">
            <a:off x="864474" y="864552"/>
            <a:ext cx="163996" cy="256048"/>
          </a:xfrm>
          <a:custGeom>
            <a:avLst/>
            <a:gdLst/>
            <a:ahLst/>
            <a:cxnLst/>
            <a:rect l="l" t="t" r="r" b="b"/>
            <a:pathLst>
              <a:path w="6141" h="9588" extrusionOk="0">
                <a:moveTo>
                  <a:pt x="5935" y="366"/>
                </a:moveTo>
                <a:lnTo>
                  <a:pt x="5935" y="366"/>
                </a:lnTo>
                <a:cubicBezTo>
                  <a:pt x="5821" y="3356"/>
                  <a:pt x="5547" y="6369"/>
                  <a:pt x="5090" y="9336"/>
                </a:cubicBezTo>
                <a:cubicBezTo>
                  <a:pt x="3424" y="8811"/>
                  <a:pt x="1826" y="8081"/>
                  <a:pt x="274" y="7373"/>
                </a:cubicBezTo>
                <a:cubicBezTo>
                  <a:pt x="1895" y="4840"/>
                  <a:pt x="3789" y="2489"/>
                  <a:pt x="5935" y="366"/>
                </a:cubicBezTo>
                <a:close/>
                <a:moveTo>
                  <a:pt x="6095" y="1"/>
                </a:moveTo>
                <a:cubicBezTo>
                  <a:pt x="6049" y="1"/>
                  <a:pt x="6003" y="1"/>
                  <a:pt x="5958" y="24"/>
                </a:cubicBezTo>
                <a:cubicBezTo>
                  <a:pt x="3721" y="2238"/>
                  <a:pt x="1712" y="4703"/>
                  <a:pt x="23" y="7350"/>
                </a:cubicBezTo>
                <a:cubicBezTo>
                  <a:pt x="0" y="7396"/>
                  <a:pt x="0" y="7419"/>
                  <a:pt x="23" y="7442"/>
                </a:cubicBezTo>
                <a:cubicBezTo>
                  <a:pt x="23" y="7465"/>
                  <a:pt x="46" y="7510"/>
                  <a:pt x="69" y="7510"/>
                </a:cubicBezTo>
                <a:cubicBezTo>
                  <a:pt x="1689" y="8264"/>
                  <a:pt x="3378" y="9040"/>
                  <a:pt x="5159" y="9565"/>
                </a:cubicBezTo>
                <a:cubicBezTo>
                  <a:pt x="5159" y="9587"/>
                  <a:pt x="5182" y="9587"/>
                  <a:pt x="5182" y="9587"/>
                </a:cubicBezTo>
                <a:cubicBezTo>
                  <a:pt x="5204" y="9587"/>
                  <a:pt x="5227" y="9565"/>
                  <a:pt x="5250" y="9565"/>
                </a:cubicBezTo>
                <a:cubicBezTo>
                  <a:pt x="5273" y="9542"/>
                  <a:pt x="5296" y="9519"/>
                  <a:pt x="5296" y="9496"/>
                </a:cubicBezTo>
                <a:cubicBezTo>
                  <a:pt x="5752" y="6392"/>
                  <a:pt x="6049" y="3242"/>
                  <a:pt x="6140" y="115"/>
                </a:cubicBezTo>
                <a:cubicBezTo>
                  <a:pt x="6140" y="69"/>
                  <a:pt x="6117" y="24"/>
                  <a:pt x="6095"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11928" name="Google Shape;11928;p1600"/>
          <p:cNvSpPr/>
          <p:nvPr/>
        </p:nvSpPr>
        <p:spPr>
          <a:xfrm>
            <a:off x="7362613" y="6444408"/>
            <a:ext cx="219448" cy="72873"/>
          </a:xfrm>
          <a:custGeom>
            <a:avLst/>
            <a:gdLst/>
            <a:ahLst/>
            <a:cxnLst/>
            <a:rect l="l" t="t" r="r" b="b"/>
            <a:pathLst>
              <a:path w="8218" h="2729" extrusionOk="0">
                <a:moveTo>
                  <a:pt x="3698" y="948"/>
                </a:moveTo>
                <a:cubicBezTo>
                  <a:pt x="3835" y="1017"/>
                  <a:pt x="3972" y="1131"/>
                  <a:pt x="4064" y="1245"/>
                </a:cubicBezTo>
                <a:cubicBezTo>
                  <a:pt x="4315" y="1496"/>
                  <a:pt x="4406" y="1839"/>
                  <a:pt x="4315" y="2113"/>
                </a:cubicBezTo>
                <a:cubicBezTo>
                  <a:pt x="4269" y="2272"/>
                  <a:pt x="4132" y="2409"/>
                  <a:pt x="3995" y="2478"/>
                </a:cubicBezTo>
                <a:cubicBezTo>
                  <a:pt x="3927" y="2501"/>
                  <a:pt x="3858" y="2512"/>
                  <a:pt x="3793" y="2512"/>
                </a:cubicBezTo>
                <a:cubicBezTo>
                  <a:pt x="3727" y="2512"/>
                  <a:pt x="3664" y="2501"/>
                  <a:pt x="3607" y="2478"/>
                </a:cubicBezTo>
                <a:cubicBezTo>
                  <a:pt x="3288" y="2341"/>
                  <a:pt x="3219" y="1861"/>
                  <a:pt x="3379" y="1473"/>
                </a:cubicBezTo>
                <a:cubicBezTo>
                  <a:pt x="3447" y="1291"/>
                  <a:pt x="3562" y="1108"/>
                  <a:pt x="3698" y="948"/>
                </a:cubicBezTo>
                <a:close/>
                <a:moveTo>
                  <a:pt x="5462" y="0"/>
                </a:moveTo>
                <a:cubicBezTo>
                  <a:pt x="5246" y="0"/>
                  <a:pt x="5022" y="24"/>
                  <a:pt x="4794" y="81"/>
                </a:cubicBezTo>
                <a:cubicBezTo>
                  <a:pt x="4360" y="172"/>
                  <a:pt x="3950" y="401"/>
                  <a:pt x="3653" y="697"/>
                </a:cubicBezTo>
                <a:cubicBezTo>
                  <a:pt x="3420" y="620"/>
                  <a:pt x="3177" y="574"/>
                  <a:pt x="2923" y="574"/>
                </a:cubicBezTo>
                <a:cubicBezTo>
                  <a:pt x="2804" y="574"/>
                  <a:pt x="2682" y="584"/>
                  <a:pt x="2557" y="606"/>
                </a:cubicBezTo>
                <a:cubicBezTo>
                  <a:pt x="1918" y="697"/>
                  <a:pt x="1347" y="1063"/>
                  <a:pt x="982" y="1336"/>
                </a:cubicBezTo>
                <a:cubicBezTo>
                  <a:pt x="617" y="1588"/>
                  <a:pt x="183" y="1976"/>
                  <a:pt x="1" y="2501"/>
                </a:cubicBezTo>
                <a:cubicBezTo>
                  <a:pt x="1" y="2546"/>
                  <a:pt x="24" y="2615"/>
                  <a:pt x="69" y="2615"/>
                </a:cubicBezTo>
                <a:cubicBezTo>
                  <a:pt x="86" y="2620"/>
                  <a:pt x="102" y="2623"/>
                  <a:pt x="116" y="2623"/>
                </a:cubicBezTo>
                <a:cubicBezTo>
                  <a:pt x="159" y="2623"/>
                  <a:pt x="189" y="2598"/>
                  <a:pt x="206" y="2546"/>
                </a:cubicBezTo>
                <a:cubicBezTo>
                  <a:pt x="366" y="2090"/>
                  <a:pt x="777" y="1747"/>
                  <a:pt x="1119" y="1496"/>
                </a:cubicBezTo>
                <a:cubicBezTo>
                  <a:pt x="1667" y="1108"/>
                  <a:pt x="2146" y="880"/>
                  <a:pt x="2603" y="811"/>
                </a:cubicBezTo>
                <a:cubicBezTo>
                  <a:pt x="2702" y="796"/>
                  <a:pt x="2803" y="789"/>
                  <a:pt x="2905" y="789"/>
                </a:cubicBezTo>
                <a:cubicBezTo>
                  <a:pt x="3108" y="789"/>
                  <a:pt x="3310" y="819"/>
                  <a:pt x="3493" y="880"/>
                </a:cubicBezTo>
                <a:cubicBezTo>
                  <a:pt x="3356" y="1040"/>
                  <a:pt x="3242" y="1222"/>
                  <a:pt x="3173" y="1405"/>
                </a:cubicBezTo>
                <a:cubicBezTo>
                  <a:pt x="2991" y="1861"/>
                  <a:pt x="3082" y="2478"/>
                  <a:pt x="3516" y="2683"/>
                </a:cubicBezTo>
                <a:cubicBezTo>
                  <a:pt x="3607" y="2706"/>
                  <a:pt x="3698" y="2729"/>
                  <a:pt x="3767" y="2729"/>
                </a:cubicBezTo>
                <a:cubicBezTo>
                  <a:pt x="3881" y="2729"/>
                  <a:pt x="3972" y="2706"/>
                  <a:pt x="4064" y="2660"/>
                </a:cubicBezTo>
                <a:cubicBezTo>
                  <a:pt x="4292" y="2569"/>
                  <a:pt x="4452" y="2386"/>
                  <a:pt x="4520" y="2181"/>
                </a:cubicBezTo>
                <a:cubicBezTo>
                  <a:pt x="4634" y="1839"/>
                  <a:pt x="4520" y="1405"/>
                  <a:pt x="4223" y="1085"/>
                </a:cubicBezTo>
                <a:cubicBezTo>
                  <a:pt x="4109" y="971"/>
                  <a:pt x="3995" y="880"/>
                  <a:pt x="3858" y="789"/>
                </a:cubicBezTo>
                <a:cubicBezTo>
                  <a:pt x="4109" y="560"/>
                  <a:pt x="4475" y="355"/>
                  <a:pt x="4840" y="286"/>
                </a:cubicBezTo>
                <a:cubicBezTo>
                  <a:pt x="5051" y="237"/>
                  <a:pt x="5259" y="216"/>
                  <a:pt x="5460" y="216"/>
                </a:cubicBezTo>
                <a:cubicBezTo>
                  <a:pt x="5995" y="216"/>
                  <a:pt x="6477" y="365"/>
                  <a:pt x="6826" y="515"/>
                </a:cubicBezTo>
                <a:cubicBezTo>
                  <a:pt x="7191" y="675"/>
                  <a:pt x="7875" y="1040"/>
                  <a:pt x="8012" y="1702"/>
                </a:cubicBezTo>
                <a:cubicBezTo>
                  <a:pt x="8012" y="1770"/>
                  <a:pt x="8081" y="1793"/>
                  <a:pt x="8127" y="1793"/>
                </a:cubicBezTo>
                <a:cubicBezTo>
                  <a:pt x="8195" y="1770"/>
                  <a:pt x="8218" y="1724"/>
                  <a:pt x="8218" y="1656"/>
                </a:cubicBezTo>
                <a:cubicBezTo>
                  <a:pt x="8058" y="903"/>
                  <a:pt x="7328" y="492"/>
                  <a:pt x="6894" y="309"/>
                </a:cubicBezTo>
                <a:cubicBezTo>
                  <a:pt x="6531" y="161"/>
                  <a:pt x="6025" y="0"/>
                  <a:pt x="5462"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11929" name="Google Shape;11929;p1600"/>
          <p:cNvSpPr/>
          <p:nvPr/>
        </p:nvSpPr>
        <p:spPr>
          <a:xfrm flipH="1">
            <a:off x="4280249" y="6457603"/>
            <a:ext cx="124028" cy="151235"/>
          </a:xfrm>
          <a:custGeom>
            <a:avLst/>
            <a:gdLst/>
            <a:ahLst/>
            <a:cxnLst/>
            <a:rect l="l" t="t" r="r" b="b"/>
            <a:pathLst>
              <a:path w="6141" h="9588" extrusionOk="0">
                <a:moveTo>
                  <a:pt x="5935" y="366"/>
                </a:moveTo>
                <a:lnTo>
                  <a:pt x="5935" y="366"/>
                </a:lnTo>
                <a:cubicBezTo>
                  <a:pt x="5821" y="3356"/>
                  <a:pt x="5547" y="6369"/>
                  <a:pt x="5090" y="9336"/>
                </a:cubicBezTo>
                <a:cubicBezTo>
                  <a:pt x="3424" y="8811"/>
                  <a:pt x="1826" y="8081"/>
                  <a:pt x="274" y="7373"/>
                </a:cubicBezTo>
                <a:cubicBezTo>
                  <a:pt x="1895" y="4840"/>
                  <a:pt x="3789" y="2489"/>
                  <a:pt x="5935" y="366"/>
                </a:cubicBezTo>
                <a:close/>
                <a:moveTo>
                  <a:pt x="6095" y="1"/>
                </a:moveTo>
                <a:cubicBezTo>
                  <a:pt x="6049" y="1"/>
                  <a:pt x="6003" y="1"/>
                  <a:pt x="5958" y="24"/>
                </a:cubicBezTo>
                <a:cubicBezTo>
                  <a:pt x="3721" y="2238"/>
                  <a:pt x="1712" y="4703"/>
                  <a:pt x="23" y="7350"/>
                </a:cubicBezTo>
                <a:cubicBezTo>
                  <a:pt x="0" y="7396"/>
                  <a:pt x="0" y="7419"/>
                  <a:pt x="23" y="7442"/>
                </a:cubicBezTo>
                <a:cubicBezTo>
                  <a:pt x="23" y="7465"/>
                  <a:pt x="46" y="7510"/>
                  <a:pt x="69" y="7510"/>
                </a:cubicBezTo>
                <a:cubicBezTo>
                  <a:pt x="1689" y="8264"/>
                  <a:pt x="3378" y="9040"/>
                  <a:pt x="5159" y="9565"/>
                </a:cubicBezTo>
                <a:cubicBezTo>
                  <a:pt x="5159" y="9587"/>
                  <a:pt x="5182" y="9587"/>
                  <a:pt x="5182" y="9587"/>
                </a:cubicBezTo>
                <a:cubicBezTo>
                  <a:pt x="5204" y="9587"/>
                  <a:pt x="5227" y="9565"/>
                  <a:pt x="5250" y="9565"/>
                </a:cubicBezTo>
                <a:cubicBezTo>
                  <a:pt x="5273" y="9542"/>
                  <a:pt x="5296" y="9519"/>
                  <a:pt x="5296" y="9496"/>
                </a:cubicBezTo>
                <a:cubicBezTo>
                  <a:pt x="5752" y="6392"/>
                  <a:pt x="6049" y="3242"/>
                  <a:pt x="6140" y="115"/>
                </a:cubicBezTo>
                <a:cubicBezTo>
                  <a:pt x="6140" y="69"/>
                  <a:pt x="6117" y="24"/>
                  <a:pt x="6095" y="1"/>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grpSp>
        <p:nvGrpSpPr>
          <p:cNvPr id="11930" name="Google Shape;11930;p1600"/>
          <p:cNvGrpSpPr/>
          <p:nvPr/>
        </p:nvGrpSpPr>
        <p:grpSpPr>
          <a:xfrm>
            <a:off x="-291061" y="4128521"/>
            <a:ext cx="1732868" cy="3535935"/>
            <a:chOff x="-218296" y="3096390"/>
            <a:chExt cx="1299651" cy="2651951"/>
          </a:xfrm>
        </p:grpSpPr>
        <p:sp>
          <p:nvSpPr>
            <p:cNvPr id="11931" name="Google Shape;11931;p1600"/>
            <p:cNvSpPr/>
            <p:nvPr/>
          </p:nvSpPr>
          <p:spPr>
            <a:xfrm flipH="1">
              <a:off x="-218296" y="3096390"/>
              <a:ext cx="692948" cy="785102"/>
            </a:xfrm>
            <a:custGeom>
              <a:avLst/>
              <a:gdLst/>
              <a:ahLst/>
              <a:cxnLst/>
              <a:rect l="l" t="t" r="r" b="b"/>
              <a:pathLst>
                <a:path w="25679" h="29094" extrusionOk="0">
                  <a:moveTo>
                    <a:pt x="15362" y="0"/>
                  </a:moveTo>
                  <a:cubicBezTo>
                    <a:pt x="14997" y="0"/>
                    <a:pt x="14631" y="16"/>
                    <a:pt x="14266" y="43"/>
                  </a:cubicBezTo>
                  <a:cubicBezTo>
                    <a:pt x="13581" y="112"/>
                    <a:pt x="12897" y="203"/>
                    <a:pt x="12280" y="500"/>
                  </a:cubicBezTo>
                  <a:cubicBezTo>
                    <a:pt x="11504" y="888"/>
                    <a:pt x="10911" y="1550"/>
                    <a:pt x="10409" y="2234"/>
                  </a:cubicBezTo>
                  <a:cubicBezTo>
                    <a:pt x="8080" y="5498"/>
                    <a:pt x="7533" y="9653"/>
                    <a:pt x="6254" y="13464"/>
                  </a:cubicBezTo>
                  <a:cubicBezTo>
                    <a:pt x="6232" y="13533"/>
                    <a:pt x="6186" y="13624"/>
                    <a:pt x="6140" y="13693"/>
                  </a:cubicBezTo>
                  <a:cubicBezTo>
                    <a:pt x="6088" y="13737"/>
                    <a:pt x="6021" y="13758"/>
                    <a:pt x="5951" y="13758"/>
                  </a:cubicBezTo>
                  <a:cubicBezTo>
                    <a:pt x="5806" y="13758"/>
                    <a:pt x="5647" y="13671"/>
                    <a:pt x="5570" y="13533"/>
                  </a:cubicBezTo>
                  <a:cubicBezTo>
                    <a:pt x="5456" y="13350"/>
                    <a:pt x="5478" y="13099"/>
                    <a:pt x="5501" y="12871"/>
                  </a:cubicBezTo>
                  <a:cubicBezTo>
                    <a:pt x="5752" y="10383"/>
                    <a:pt x="6277" y="7941"/>
                    <a:pt x="7053" y="5544"/>
                  </a:cubicBezTo>
                  <a:cubicBezTo>
                    <a:pt x="7259" y="4928"/>
                    <a:pt x="7464" y="4289"/>
                    <a:pt x="7487" y="3627"/>
                  </a:cubicBezTo>
                  <a:cubicBezTo>
                    <a:pt x="7510" y="2965"/>
                    <a:pt x="7282" y="2257"/>
                    <a:pt x="6734" y="1869"/>
                  </a:cubicBezTo>
                  <a:cubicBezTo>
                    <a:pt x="6438" y="1663"/>
                    <a:pt x="6097" y="1577"/>
                    <a:pt x="5742" y="1577"/>
                  </a:cubicBezTo>
                  <a:cubicBezTo>
                    <a:pt x="5195" y="1577"/>
                    <a:pt x="4617" y="1784"/>
                    <a:pt x="4132" y="2075"/>
                  </a:cubicBezTo>
                  <a:cubicBezTo>
                    <a:pt x="3196" y="2622"/>
                    <a:pt x="2443" y="3467"/>
                    <a:pt x="1872" y="4403"/>
                  </a:cubicBezTo>
                  <a:cubicBezTo>
                    <a:pt x="0" y="7461"/>
                    <a:pt x="137" y="11296"/>
                    <a:pt x="662" y="14834"/>
                  </a:cubicBezTo>
                  <a:cubicBezTo>
                    <a:pt x="1233" y="18509"/>
                    <a:pt x="2169" y="22138"/>
                    <a:pt x="3470" y="25608"/>
                  </a:cubicBezTo>
                  <a:cubicBezTo>
                    <a:pt x="3903" y="26772"/>
                    <a:pt x="4588" y="28164"/>
                    <a:pt x="5958" y="28735"/>
                  </a:cubicBezTo>
                  <a:cubicBezTo>
                    <a:pt x="6548" y="28997"/>
                    <a:pt x="7176" y="29093"/>
                    <a:pt x="7811" y="29093"/>
                  </a:cubicBezTo>
                  <a:cubicBezTo>
                    <a:pt x="8281" y="29093"/>
                    <a:pt x="8756" y="29041"/>
                    <a:pt x="9222" y="28963"/>
                  </a:cubicBezTo>
                  <a:cubicBezTo>
                    <a:pt x="13673" y="28255"/>
                    <a:pt x="17485" y="25379"/>
                    <a:pt x="20657" y="22161"/>
                  </a:cubicBezTo>
                  <a:cubicBezTo>
                    <a:pt x="22050" y="20746"/>
                    <a:pt x="23351" y="19216"/>
                    <a:pt x="24264" y="17459"/>
                  </a:cubicBezTo>
                  <a:cubicBezTo>
                    <a:pt x="25177" y="15701"/>
                    <a:pt x="25679" y="13670"/>
                    <a:pt x="25382" y="11730"/>
                  </a:cubicBezTo>
                  <a:cubicBezTo>
                    <a:pt x="25291" y="11182"/>
                    <a:pt x="25108" y="10611"/>
                    <a:pt x="24652" y="10337"/>
                  </a:cubicBezTo>
                  <a:cubicBezTo>
                    <a:pt x="24472" y="10236"/>
                    <a:pt x="24273" y="10190"/>
                    <a:pt x="24071" y="10190"/>
                  </a:cubicBezTo>
                  <a:cubicBezTo>
                    <a:pt x="23686" y="10190"/>
                    <a:pt x="23293" y="10356"/>
                    <a:pt x="23008" y="10611"/>
                  </a:cubicBezTo>
                  <a:cubicBezTo>
                    <a:pt x="22552" y="10999"/>
                    <a:pt x="22278" y="11524"/>
                    <a:pt x="22004" y="12049"/>
                  </a:cubicBezTo>
                  <a:cubicBezTo>
                    <a:pt x="20885" y="14241"/>
                    <a:pt x="19516" y="16295"/>
                    <a:pt x="17918" y="18166"/>
                  </a:cubicBezTo>
                  <a:cubicBezTo>
                    <a:pt x="19288" y="15222"/>
                    <a:pt x="20657" y="12255"/>
                    <a:pt x="21639" y="9173"/>
                  </a:cubicBezTo>
                  <a:cubicBezTo>
                    <a:pt x="22232" y="7347"/>
                    <a:pt x="22643" y="5316"/>
                    <a:pt x="21913" y="3558"/>
                  </a:cubicBezTo>
                  <a:cubicBezTo>
                    <a:pt x="21342" y="2166"/>
                    <a:pt x="20087" y="1116"/>
                    <a:pt x="18694" y="568"/>
                  </a:cubicBezTo>
                  <a:cubicBezTo>
                    <a:pt x="17639" y="153"/>
                    <a:pt x="16505" y="0"/>
                    <a:pt x="15362"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sp>
          <p:nvSpPr>
            <p:cNvPr id="11932" name="Google Shape;11932;p1600"/>
            <p:cNvSpPr/>
            <p:nvPr/>
          </p:nvSpPr>
          <p:spPr>
            <a:xfrm flipH="1">
              <a:off x="-105580" y="3623515"/>
              <a:ext cx="1186935" cy="2124826"/>
            </a:xfrm>
            <a:custGeom>
              <a:avLst/>
              <a:gdLst/>
              <a:ahLst/>
              <a:cxnLst/>
              <a:rect l="l" t="t" r="r" b="b"/>
              <a:pathLst>
                <a:path w="43985" h="78741" extrusionOk="0">
                  <a:moveTo>
                    <a:pt x="15204" y="1"/>
                  </a:moveTo>
                  <a:cubicBezTo>
                    <a:pt x="14564" y="1"/>
                    <a:pt x="13931" y="314"/>
                    <a:pt x="13467" y="755"/>
                  </a:cubicBezTo>
                  <a:cubicBezTo>
                    <a:pt x="12303" y="1805"/>
                    <a:pt x="11938" y="3517"/>
                    <a:pt x="12098" y="5092"/>
                  </a:cubicBezTo>
                  <a:cubicBezTo>
                    <a:pt x="12280" y="6644"/>
                    <a:pt x="12874" y="8105"/>
                    <a:pt x="13376" y="9611"/>
                  </a:cubicBezTo>
                  <a:cubicBezTo>
                    <a:pt x="15727" y="16824"/>
                    <a:pt x="15248" y="24653"/>
                    <a:pt x="13833" y="32140"/>
                  </a:cubicBezTo>
                  <a:cubicBezTo>
                    <a:pt x="12098" y="36226"/>
                    <a:pt x="10957" y="40585"/>
                    <a:pt x="10432" y="44991"/>
                  </a:cubicBezTo>
                  <a:cubicBezTo>
                    <a:pt x="9929" y="41224"/>
                    <a:pt x="8811" y="37435"/>
                    <a:pt x="8583" y="33601"/>
                  </a:cubicBezTo>
                  <a:cubicBezTo>
                    <a:pt x="8332" y="29538"/>
                    <a:pt x="9062" y="25407"/>
                    <a:pt x="8103" y="21458"/>
                  </a:cubicBezTo>
                  <a:cubicBezTo>
                    <a:pt x="7838" y="20331"/>
                    <a:pt x="7124" y="19034"/>
                    <a:pt x="6003" y="19034"/>
                  </a:cubicBezTo>
                  <a:cubicBezTo>
                    <a:pt x="5966" y="19034"/>
                    <a:pt x="5928" y="19035"/>
                    <a:pt x="5889" y="19038"/>
                  </a:cubicBezTo>
                  <a:cubicBezTo>
                    <a:pt x="5364" y="19084"/>
                    <a:pt x="4908" y="19426"/>
                    <a:pt x="4565" y="19814"/>
                  </a:cubicBezTo>
                  <a:cubicBezTo>
                    <a:pt x="3516" y="21001"/>
                    <a:pt x="3264" y="22645"/>
                    <a:pt x="3173" y="24197"/>
                  </a:cubicBezTo>
                  <a:cubicBezTo>
                    <a:pt x="2945" y="28465"/>
                    <a:pt x="3607" y="32756"/>
                    <a:pt x="5136" y="36751"/>
                  </a:cubicBezTo>
                  <a:cubicBezTo>
                    <a:pt x="6711" y="40836"/>
                    <a:pt x="9199" y="44671"/>
                    <a:pt x="10135" y="48871"/>
                  </a:cubicBezTo>
                  <a:cubicBezTo>
                    <a:pt x="9929" y="55947"/>
                    <a:pt x="11482" y="63182"/>
                    <a:pt x="14905" y="69254"/>
                  </a:cubicBezTo>
                  <a:cubicBezTo>
                    <a:pt x="11938" y="66560"/>
                    <a:pt x="9678" y="63228"/>
                    <a:pt x="8240" y="59553"/>
                  </a:cubicBezTo>
                  <a:cubicBezTo>
                    <a:pt x="6985" y="56358"/>
                    <a:pt x="6346" y="52934"/>
                    <a:pt x="4976" y="49784"/>
                  </a:cubicBezTo>
                  <a:cubicBezTo>
                    <a:pt x="4680" y="49168"/>
                    <a:pt x="4337" y="48506"/>
                    <a:pt x="3698" y="48232"/>
                  </a:cubicBezTo>
                  <a:cubicBezTo>
                    <a:pt x="3521" y="48163"/>
                    <a:pt x="3337" y="48132"/>
                    <a:pt x="3153" y="48132"/>
                  </a:cubicBezTo>
                  <a:cubicBezTo>
                    <a:pt x="2600" y="48132"/>
                    <a:pt x="2043" y="48414"/>
                    <a:pt x="1667" y="48825"/>
                  </a:cubicBezTo>
                  <a:cubicBezTo>
                    <a:pt x="1164" y="49396"/>
                    <a:pt x="936" y="50149"/>
                    <a:pt x="799" y="50880"/>
                  </a:cubicBezTo>
                  <a:cubicBezTo>
                    <a:pt x="0" y="55148"/>
                    <a:pt x="1781" y="59599"/>
                    <a:pt x="4702" y="62794"/>
                  </a:cubicBezTo>
                  <a:cubicBezTo>
                    <a:pt x="7510" y="65899"/>
                    <a:pt x="11253" y="67998"/>
                    <a:pt x="15111" y="69619"/>
                  </a:cubicBezTo>
                  <a:cubicBezTo>
                    <a:pt x="17051" y="72952"/>
                    <a:pt x="19539" y="75919"/>
                    <a:pt x="22620" y="78293"/>
                  </a:cubicBezTo>
                  <a:cubicBezTo>
                    <a:pt x="22926" y="78526"/>
                    <a:pt x="23344" y="78740"/>
                    <a:pt x="23701" y="78740"/>
                  </a:cubicBezTo>
                  <a:cubicBezTo>
                    <a:pt x="23903" y="78740"/>
                    <a:pt x="24086" y="78671"/>
                    <a:pt x="24218" y="78498"/>
                  </a:cubicBezTo>
                  <a:cubicBezTo>
                    <a:pt x="19288" y="74960"/>
                    <a:pt x="15818" y="69665"/>
                    <a:pt x="13673" y="63981"/>
                  </a:cubicBezTo>
                  <a:cubicBezTo>
                    <a:pt x="13330" y="63045"/>
                    <a:pt x="13011" y="62087"/>
                    <a:pt x="12737" y="61128"/>
                  </a:cubicBezTo>
                  <a:cubicBezTo>
                    <a:pt x="12303" y="55148"/>
                    <a:pt x="13764" y="49122"/>
                    <a:pt x="17416" y="44534"/>
                  </a:cubicBezTo>
                  <a:cubicBezTo>
                    <a:pt x="19813" y="41476"/>
                    <a:pt x="23077" y="39170"/>
                    <a:pt x="25451" y="36089"/>
                  </a:cubicBezTo>
                  <a:cubicBezTo>
                    <a:pt x="26090" y="35244"/>
                    <a:pt x="26683" y="34103"/>
                    <a:pt x="26135" y="33190"/>
                  </a:cubicBezTo>
                  <a:cubicBezTo>
                    <a:pt x="25784" y="32575"/>
                    <a:pt x="25085" y="32364"/>
                    <a:pt x="24346" y="32364"/>
                  </a:cubicBezTo>
                  <a:cubicBezTo>
                    <a:pt x="23933" y="32364"/>
                    <a:pt x="23507" y="32430"/>
                    <a:pt x="23122" y="32528"/>
                  </a:cubicBezTo>
                  <a:cubicBezTo>
                    <a:pt x="19105" y="33624"/>
                    <a:pt x="15978" y="36910"/>
                    <a:pt x="13969" y="40563"/>
                  </a:cubicBezTo>
                  <a:cubicBezTo>
                    <a:pt x="12372" y="43507"/>
                    <a:pt x="11390" y="46771"/>
                    <a:pt x="11048" y="50081"/>
                  </a:cubicBezTo>
                  <a:cubicBezTo>
                    <a:pt x="10934" y="43986"/>
                    <a:pt x="12098" y="37846"/>
                    <a:pt x="14494" y="32231"/>
                  </a:cubicBezTo>
                  <a:cubicBezTo>
                    <a:pt x="17895" y="28077"/>
                    <a:pt x="22529" y="24904"/>
                    <a:pt x="27665" y="23147"/>
                  </a:cubicBezTo>
                  <a:cubicBezTo>
                    <a:pt x="32595" y="21481"/>
                    <a:pt x="38096" y="21047"/>
                    <a:pt x="42319" y="18011"/>
                  </a:cubicBezTo>
                  <a:cubicBezTo>
                    <a:pt x="42844" y="17623"/>
                    <a:pt x="43368" y="17189"/>
                    <a:pt x="43665" y="16596"/>
                  </a:cubicBezTo>
                  <a:cubicBezTo>
                    <a:pt x="43962" y="16003"/>
                    <a:pt x="43985" y="15226"/>
                    <a:pt x="43551" y="14724"/>
                  </a:cubicBezTo>
                  <a:cubicBezTo>
                    <a:pt x="43277" y="14428"/>
                    <a:pt x="42889" y="14245"/>
                    <a:pt x="42524" y="14108"/>
                  </a:cubicBezTo>
                  <a:cubicBezTo>
                    <a:pt x="41374" y="13717"/>
                    <a:pt x="40169" y="13560"/>
                    <a:pt x="38953" y="13560"/>
                  </a:cubicBezTo>
                  <a:cubicBezTo>
                    <a:pt x="37827" y="13560"/>
                    <a:pt x="36693" y="13694"/>
                    <a:pt x="35585" y="13903"/>
                  </a:cubicBezTo>
                  <a:cubicBezTo>
                    <a:pt x="30153" y="14884"/>
                    <a:pt x="25085" y="17623"/>
                    <a:pt x="21114" y="21458"/>
                  </a:cubicBezTo>
                  <a:cubicBezTo>
                    <a:pt x="21548" y="20864"/>
                    <a:pt x="22004" y="20294"/>
                    <a:pt x="22461" y="19723"/>
                  </a:cubicBezTo>
                  <a:cubicBezTo>
                    <a:pt x="24241" y="17463"/>
                    <a:pt x="25998" y="15204"/>
                    <a:pt x="27779" y="12967"/>
                  </a:cubicBezTo>
                  <a:cubicBezTo>
                    <a:pt x="28190" y="12419"/>
                    <a:pt x="28646" y="11848"/>
                    <a:pt x="29194" y="11437"/>
                  </a:cubicBezTo>
                  <a:cubicBezTo>
                    <a:pt x="30175" y="10730"/>
                    <a:pt x="31431" y="10502"/>
                    <a:pt x="32572" y="10114"/>
                  </a:cubicBezTo>
                  <a:cubicBezTo>
                    <a:pt x="33736" y="9748"/>
                    <a:pt x="34946" y="9086"/>
                    <a:pt x="35357" y="7945"/>
                  </a:cubicBezTo>
                  <a:cubicBezTo>
                    <a:pt x="34923" y="7788"/>
                    <a:pt x="34458" y="7710"/>
                    <a:pt x="33993" y="7710"/>
                  </a:cubicBezTo>
                  <a:cubicBezTo>
                    <a:pt x="33309" y="7710"/>
                    <a:pt x="32622" y="7879"/>
                    <a:pt x="32024" y="8219"/>
                  </a:cubicBezTo>
                  <a:cubicBezTo>
                    <a:pt x="32892" y="7215"/>
                    <a:pt x="33531" y="6051"/>
                    <a:pt x="33896" y="4772"/>
                  </a:cubicBezTo>
                  <a:cubicBezTo>
                    <a:pt x="33987" y="4499"/>
                    <a:pt x="34033" y="4179"/>
                    <a:pt x="33873" y="3951"/>
                  </a:cubicBezTo>
                  <a:cubicBezTo>
                    <a:pt x="33753" y="3779"/>
                    <a:pt x="33580" y="3710"/>
                    <a:pt x="33389" y="3710"/>
                  </a:cubicBezTo>
                  <a:cubicBezTo>
                    <a:pt x="33073" y="3710"/>
                    <a:pt x="32705" y="3897"/>
                    <a:pt x="32435" y="4111"/>
                  </a:cubicBezTo>
                  <a:cubicBezTo>
                    <a:pt x="31522" y="4864"/>
                    <a:pt x="30746" y="5777"/>
                    <a:pt x="30153" y="6827"/>
                  </a:cubicBezTo>
                  <a:cubicBezTo>
                    <a:pt x="30563" y="5343"/>
                    <a:pt x="30700" y="3768"/>
                    <a:pt x="30495" y="2239"/>
                  </a:cubicBezTo>
                  <a:cubicBezTo>
                    <a:pt x="30449" y="1897"/>
                    <a:pt x="30335" y="1508"/>
                    <a:pt x="30016" y="1417"/>
                  </a:cubicBezTo>
                  <a:cubicBezTo>
                    <a:pt x="29975" y="1406"/>
                    <a:pt x="29935" y="1401"/>
                    <a:pt x="29896" y="1401"/>
                  </a:cubicBezTo>
                  <a:cubicBezTo>
                    <a:pt x="29605" y="1401"/>
                    <a:pt x="29352" y="1683"/>
                    <a:pt x="29171" y="1965"/>
                  </a:cubicBezTo>
                  <a:cubicBezTo>
                    <a:pt x="28190" y="3517"/>
                    <a:pt x="27596" y="5343"/>
                    <a:pt x="27505" y="7215"/>
                  </a:cubicBezTo>
                  <a:cubicBezTo>
                    <a:pt x="27414" y="6165"/>
                    <a:pt x="27003" y="5161"/>
                    <a:pt x="26364" y="4339"/>
                  </a:cubicBezTo>
                  <a:cubicBezTo>
                    <a:pt x="26139" y="4045"/>
                    <a:pt x="25783" y="3764"/>
                    <a:pt x="25455" y="3764"/>
                  </a:cubicBezTo>
                  <a:cubicBezTo>
                    <a:pt x="25350" y="3764"/>
                    <a:pt x="25248" y="3793"/>
                    <a:pt x="25154" y="3859"/>
                  </a:cubicBezTo>
                  <a:cubicBezTo>
                    <a:pt x="24834" y="4065"/>
                    <a:pt x="24834" y="4499"/>
                    <a:pt x="24880" y="4864"/>
                  </a:cubicBezTo>
                  <a:cubicBezTo>
                    <a:pt x="25108" y="7192"/>
                    <a:pt x="25930" y="9474"/>
                    <a:pt x="27528" y="11346"/>
                  </a:cubicBezTo>
                  <a:cubicBezTo>
                    <a:pt x="24720" y="15820"/>
                    <a:pt x="21068" y="19700"/>
                    <a:pt x="18124" y="24105"/>
                  </a:cubicBezTo>
                  <a:cubicBezTo>
                    <a:pt x="17256" y="25429"/>
                    <a:pt x="16435" y="26776"/>
                    <a:pt x="15704" y="28191"/>
                  </a:cubicBezTo>
                  <a:cubicBezTo>
                    <a:pt x="16982" y="24562"/>
                    <a:pt x="17918" y="20819"/>
                    <a:pt x="18512" y="17030"/>
                  </a:cubicBezTo>
                  <a:cubicBezTo>
                    <a:pt x="19196" y="12602"/>
                    <a:pt x="19402" y="8059"/>
                    <a:pt x="18420" y="3723"/>
                  </a:cubicBezTo>
                  <a:cubicBezTo>
                    <a:pt x="18010" y="2011"/>
                    <a:pt x="17028" y="25"/>
                    <a:pt x="15271" y="2"/>
                  </a:cubicBezTo>
                  <a:cubicBezTo>
                    <a:pt x="15248" y="1"/>
                    <a:pt x="15226" y="1"/>
                    <a:pt x="15204" y="1"/>
                  </a:cubicBezTo>
                  <a:close/>
                </a:path>
              </a:pathLst>
            </a:custGeom>
            <a:solidFill>
              <a:schemeClr val="accent6"/>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867"/>
                <a:buFont typeface="Arial"/>
                <a:buNone/>
              </a:pPr>
              <a:endParaRPr sz="1867" b="0" i="0" u="none" strike="noStrike" cap="none">
                <a:solidFill>
                  <a:srgbClr val="000000"/>
                </a:solidFill>
                <a:latin typeface="Arial"/>
                <a:ea typeface="Arial"/>
                <a:cs typeface="Arial"/>
                <a:sym typeface="Arial"/>
              </a:endParaRPr>
            </a:p>
          </p:txBody>
        </p:sp>
      </p:grpSp>
    </p:spTree>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matchingName="Title and Content">
  <p:cSld name="2_Title and Content">
    <p:spTree>
      <p:nvGrpSpPr>
        <p:cNvPr id="1" name="Shape 11933"/>
        <p:cNvGrpSpPr/>
        <p:nvPr/>
      </p:nvGrpSpPr>
      <p:grpSpPr>
        <a:xfrm>
          <a:off x="0" y="0"/>
          <a:ext cx="0" cy="0"/>
          <a:chOff x="0" y="0"/>
          <a:chExt cx="0" cy="0"/>
        </a:xfrm>
      </p:grpSpPr>
      <p:grpSp>
        <p:nvGrpSpPr>
          <p:cNvPr id="11934" name="Google Shape;11934;p1601"/>
          <p:cNvGrpSpPr/>
          <p:nvPr/>
        </p:nvGrpSpPr>
        <p:grpSpPr>
          <a:xfrm>
            <a:off x="7191542" y="1"/>
            <a:ext cx="5000459" cy="1425992"/>
            <a:chOff x="7191542" y="1"/>
            <a:chExt cx="5000459" cy="1425992"/>
          </a:xfrm>
        </p:grpSpPr>
        <p:pic>
          <p:nvPicPr>
            <p:cNvPr id="11935" name="Google Shape;11935;p160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936" name="Google Shape;11936;p1601"/>
            <p:cNvGrpSpPr/>
            <p:nvPr/>
          </p:nvGrpSpPr>
          <p:grpSpPr>
            <a:xfrm>
              <a:off x="7191542" y="1"/>
              <a:ext cx="5000459" cy="1425992"/>
              <a:chOff x="7186272" y="0"/>
              <a:chExt cx="5005729" cy="1427495"/>
            </a:xfrm>
          </p:grpSpPr>
          <p:sp>
            <p:nvSpPr>
              <p:cNvPr id="11937" name="Google Shape;11937;p160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938" name="Google Shape;11938;p160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939" name="Google Shape;11939;p160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940" name="Google Shape;11940;p160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941" name="Google Shape;11941;p160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942" name="Google Shape;11942;p160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943" name="Google Shape;11943;p160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matchingName="24_Photo Slide">
  <p:cSld name="24_Photo Slide">
    <p:spTree>
      <p:nvGrpSpPr>
        <p:cNvPr id="1" name="Shape 11944"/>
        <p:cNvGrpSpPr/>
        <p:nvPr/>
      </p:nvGrpSpPr>
      <p:grpSpPr>
        <a:xfrm>
          <a:off x="0" y="0"/>
          <a:ext cx="0" cy="0"/>
          <a:chOff x="0" y="0"/>
          <a:chExt cx="0" cy="0"/>
        </a:xfrm>
      </p:grpSpPr>
      <p:sp>
        <p:nvSpPr>
          <p:cNvPr id="11945" name="Google Shape;11945;p1602"/>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55600" algn="l">
              <a:lnSpc>
                <a:spcPct val="100000"/>
              </a:lnSpc>
              <a:spcBef>
                <a:spcPts val="1000"/>
              </a:spcBef>
              <a:spcAft>
                <a:spcPts val="0"/>
              </a:spcAft>
              <a:buSzPts val="2000"/>
              <a:buChar char="•"/>
              <a:defRPr/>
            </a:lvl2pPr>
            <a:lvl3pPr marL="1371600" lvl="2" indent="-342900" algn="l">
              <a:lnSpc>
                <a:spcPct val="100000"/>
              </a:lnSpc>
              <a:spcBef>
                <a:spcPts val="1000"/>
              </a:spcBef>
              <a:spcAft>
                <a:spcPts val="0"/>
              </a:spcAft>
              <a:buSzPts val="1800"/>
              <a:buChar char="•"/>
              <a:defRPr/>
            </a:lvl3pPr>
            <a:lvl4pPr marL="1828800" lvl="3" indent="-330200" algn="l">
              <a:lnSpc>
                <a:spcPct val="100000"/>
              </a:lnSpc>
              <a:spcBef>
                <a:spcPts val="1000"/>
              </a:spcBef>
              <a:spcAft>
                <a:spcPts val="0"/>
              </a:spcAft>
              <a:buSzPts val="1600"/>
              <a:buChar char="•"/>
              <a:defRPr/>
            </a:lvl4pPr>
            <a:lvl5pPr marL="2286000" lvl="4" indent="-330200" algn="l">
              <a:lnSpc>
                <a:spcPct val="100000"/>
              </a:lnSpc>
              <a:spcBef>
                <a:spcPts val="1000"/>
              </a:spcBef>
              <a:spcAft>
                <a:spcPts val="0"/>
              </a:spcAft>
              <a:buSzPts val="1600"/>
              <a:buChar char="•"/>
              <a:defRPr/>
            </a:lvl5pPr>
            <a:lvl6pPr marL="2743200" lvl="5" indent="-342900" algn="l">
              <a:lnSpc>
                <a:spcPct val="90000"/>
              </a:lnSpc>
              <a:spcBef>
                <a:spcPts val="1000"/>
              </a:spcBef>
              <a:spcAft>
                <a:spcPts val="0"/>
              </a:spcAft>
              <a:buSzPts val="1800"/>
              <a:buChar char="•"/>
              <a:defRPr/>
            </a:lvl6pPr>
            <a:lvl7pPr marL="3200400" lvl="6" indent="-342900" algn="l">
              <a:lnSpc>
                <a:spcPct val="90000"/>
              </a:lnSpc>
              <a:spcBef>
                <a:spcPts val="500"/>
              </a:spcBef>
              <a:spcAft>
                <a:spcPts val="0"/>
              </a:spcAft>
              <a:buSzPts val="1800"/>
              <a:buChar char="•"/>
              <a:defRPr/>
            </a:lvl7pPr>
            <a:lvl8pPr marL="3657600" lvl="7" indent="-342900" algn="l">
              <a:lnSpc>
                <a:spcPct val="90000"/>
              </a:lnSpc>
              <a:spcBef>
                <a:spcPts val="500"/>
              </a:spcBef>
              <a:spcAft>
                <a:spcPts val="0"/>
              </a:spcAft>
              <a:buSzPts val="1800"/>
              <a:buChar char="•"/>
              <a:defRPr/>
            </a:lvl8pPr>
            <a:lvl9pPr marL="4114800" lvl="8" indent="-342900" algn="l">
              <a:lnSpc>
                <a:spcPct val="90000"/>
              </a:lnSpc>
              <a:spcBef>
                <a:spcPts val="500"/>
              </a:spcBef>
              <a:spcAft>
                <a:spcPts val="0"/>
              </a:spcAft>
              <a:buSzPts val="1800"/>
              <a:buChar char="•"/>
              <a:defRPr/>
            </a:lvl9pPr>
          </a:lstStyle>
          <a:p>
            <a:endParaRPr/>
          </a:p>
        </p:txBody>
      </p:sp>
      <p:cxnSp>
        <p:nvCxnSpPr>
          <p:cNvPr id="11946" name="Google Shape;11946;p1602"/>
          <p:cNvCxnSpPr/>
          <p:nvPr/>
        </p:nvCxnSpPr>
        <p:spPr>
          <a:xfrm>
            <a:off x="457200" y="947987"/>
            <a:ext cx="2350168" cy="0"/>
          </a:xfrm>
          <a:prstGeom prst="straightConnector1">
            <a:avLst/>
          </a:prstGeom>
          <a:noFill/>
          <a:ln w="31750" cap="flat" cmpd="sng">
            <a:solidFill>
              <a:schemeClr val="accent3"/>
            </a:solidFill>
            <a:prstDash val="solid"/>
            <a:round/>
            <a:headEnd type="none" w="sm" len="sm"/>
            <a:tailEnd type="none" w="sm" len="sm"/>
          </a:ln>
        </p:spPr>
      </p:cxnSp>
      <p:grpSp>
        <p:nvGrpSpPr>
          <p:cNvPr id="11947" name="Google Shape;11947;p1602"/>
          <p:cNvGrpSpPr/>
          <p:nvPr/>
        </p:nvGrpSpPr>
        <p:grpSpPr>
          <a:xfrm>
            <a:off x="0" y="5379426"/>
            <a:ext cx="2807368" cy="753891"/>
            <a:chOff x="0" y="5379426"/>
            <a:chExt cx="2807368" cy="753891"/>
          </a:xfrm>
        </p:grpSpPr>
        <p:sp>
          <p:nvSpPr>
            <p:cNvPr id="11948" name="Google Shape;11948;p1602"/>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sp>
          <p:nvSpPr>
            <p:cNvPr id="11949" name="Google Shape;11949;p1602"/>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Arial"/>
                <a:ea typeface="Arial"/>
                <a:cs typeface="Arial"/>
                <a:sym typeface="Arial"/>
              </a:endParaRPr>
            </a:p>
          </p:txBody>
        </p:sp>
      </p:grpSp>
      <p:sp>
        <p:nvSpPr>
          <p:cNvPr id="11950" name="Google Shape;11950;p1602"/>
          <p:cNvSpPr>
            <a:spLocks noGrp="1"/>
          </p:cNvSpPr>
          <p:nvPr>
            <p:ph type="pic" idx="2"/>
          </p:nvPr>
        </p:nvSpPr>
        <p:spPr>
          <a:xfrm>
            <a:off x="2807368" y="457202"/>
            <a:ext cx="8915400" cy="5943598"/>
          </a:xfrm>
          <a:prstGeom prst="rect">
            <a:avLst/>
          </a:prstGeom>
          <a:noFill/>
          <a:ln>
            <a:noFill/>
          </a:ln>
        </p:spPr>
      </p:sp>
      <p:pic>
        <p:nvPicPr>
          <p:cNvPr id="11951" name="Google Shape;11951;p1602"/>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14"/>
        <p:cNvGrpSpPr/>
        <p:nvPr/>
      </p:nvGrpSpPr>
      <p:grpSpPr>
        <a:xfrm>
          <a:off x="0" y="0"/>
          <a:ext cx="0" cy="0"/>
          <a:chOff x="0" y="0"/>
          <a:chExt cx="0" cy="0"/>
        </a:xfrm>
      </p:grpSpPr>
      <p:sp>
        <p:nvSpPr>
          <p:cNvPr id="15" name="Google Shape;15;g35a3036fee8_0_2047"/>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6" name="Google Shape;16;g35a3036fee8_0_2047"/>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7" name="Google Shape;17;g35a3036fee8_0_2047"/>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18" name="Google Shape;18;g35a3036fee8_0_2047"/>
          <p:cNvSpPr>
            <a:spLocks noGrp="1"/>
          </p:cNvSpPr>
          <p:nvPr>
            <p:ph type="pic" idx="2"/>
          </p:nvPr>
        </p:nvSpPr>
        <p:spPr>
          <a:xfrm>
            <a:off x="7118684" y="233915"/>
            <a:ext cx="5073400" cy="5943600"/>
          </a:xfrm>
          <a:prstGeom prst="rect">
            <a:avLst/>
          </a:prstGeom>
          <a:noFill/>
          <a:ln>
            <a:noFill/>
          </a:ln>
        </p:spPr>
        <p:txBody>
          <a:bodyPr/>
          <a:lstStyle/>
          <a:p>
            <a:endParaRPr lang="en-US"/>
          </a:p>
        </p:txBody>
      </p:sp>
      <p:grpSp>
        <p:nvGrpSpPr>
          <p:cNvPr id="19" name="Google Shape;19;g35a3036fee8_0_2047"/>
          <p:cNvGrpSpPr/>
          <p:nvPr/>
        </p:nvGrpSpPr>
        <p:grpSpPr>
          <a:xfrm>
            <a:off x="0" y="5020348"/>
            <a:ext cx="12192000" cy="1837653"/>
            <a:chOff x="0" y="5020348"/>
            <a:chExt cx="12192000" cy="1837653"/>
          </a:xfrm>
        </p:grpSpPr>
        <p:sp>
          <p:nvSpPr>
            <p:cNvPr id="20" name="Google Shape;20;g35a3036fee8_0_204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21" name="Google Shape;21;g35a3036fee8_0_204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22" name="Google Shape;22;g35a3036fee8_0_204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82000"/>
                  </a:schemeClr>
                </a:solidFill>
              </a:defRPr>
            </a:lvl1pPr>
            <a:lvl2pPr marL="457200" indent="0">
              <a:buNone/>
              <a:defRPr sz="2000">
                <a:solidFill>
                  <a:schemeClr val="tx1">
                    <a:tint val="82000"/>
                  </a:schemeClr>
                </a:solidFill>
              </a:defRPr>
            </a:lvl2pPr>
            <a:lvl3pPr marL="914400" indent="0">
              <a:buNone/>
              <a:defRPr sz="1800">
                <a:solidFill>
                  <a:schemeClr val="tx1">
                    <a:tint val="82000"/>
                  </a:schemeClr>
                </a:solidFill>
              </a:defRPr>
            </a:lvl3pPr>
            <a:lvl4pPr marL="1371600" indent="0">
              <a:buNone/>
              <a:defRPr sz="1600">
                <a:solidFill>
                  <a:schemeClr val="tx1">
                    <a:tint val="82000"/>
                  </a:schemeClr>
                </a:solidFill>
              </a:defRPr>
            </a:lvl4pPr>
            <a:lvl5pPr marL="1828800" indent="0">
              <a:buNone/>
              <a:defRPr sz="1600">
                <a:solidFill>
                  <a:schemeClr val="tx1">
                    <a:tint val="82000"/>
                  </a:schemeClr>
                </a:solidFill>
              </a:defRPr>
            </a:lvl5pPr>
            <a:lvl6pPr marL="2286000" indent="0">
              <a:buNone/>
              <a:defRPr sz="1600">
                <a:solidFill>
                  <a:schemeClr val="tx1">
                    <a:tint val="82000"/>
                  </a:schemeClr>
                </a:solidFill>
              </a:defRPr>
            </a:lvl6pPr>
            <a:lvl7pPr marL="2743200" indent="0">
              <a:buNone/>
              <a:defRPr sz="1600">
                <a:solidFill>
                  <a:schemeClr val="tx1">
                    <a:tint val="82000"/>
                  </a:schemeClr>
                </a:solidFill>
              </a:defRPr>
            </a:lvl7pPr>
            <a:lvl8pPr marL="3200400" indent="0">
              <a:buNone/>
              <a:defRPr sz="1600">
                <a:solidFill>
                  <a:schemeClr val="tx1">
                    <a:tint val="82000"/>
                  </a:schemeClr>
                </a:solidFill>
              </a:defRPr>
            </a:lvl8pPr>
            <a:lvl9pPr marL="3657600" indent="0">
              <a:buNone/>
              <a:defRPr sz="1600">
                <a:solidFill>
                  <a:schemeClr val="tx1">
                    <a:tint val="82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846CE7D5-CF57-46EF-B807-FDD0502418D4}" type="datetimeFigureOut">
              <a:rPr lang="en-US" smtClean="0"/>
              <a:t>5/20/2026</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259152452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Photo Slide">
  <p:cSld name="Photo Slide 2">
    <p:spTree>
      <p:nvGrpSpPr>
        <p:cNvPr id="1" name="Shape 9213"/>
        <p:cNvGrpSpPr/>
        <p:nvPr/>
      </p:nvGrpSpPr>
      <p:grpSpPr>
        <a:xfrm>
          <a:off x="0" y="0"/>
          <a:ext cx="0" cy="0"/>
          <a:chOff x="0" y="0"/>
          <a:chExt cx="0" cy="0"/>
        </a:xfrm>
      </p:grpSpPr>
      <p:sp>
        <p:nvSpPr>
          <p:cNvPr id="9214" name="Google Shape;9214;p1334"/>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9215" name="Google Shape;9215;p1334"/>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9216" name="Google Shape;9216;p1334"/>
          <p:cNvGrpSpPr/>
          <p:nvPr/>
        </p:nvGrpSpPr>
        <p:grpSpPr>
          <a:xfrm>
            <a:off x="0" y="5379426"/>
            <a:ext cx="2807368" cy="753891"/>
            <a:chOff x="0" y="5379426"/>
            <a:chExt cx="2807368" cy="753891"/>
          </a:xfrm>
        </p:grpSpPr>
        <p:sp>
          <p:nvSpPr>
            <p:cNvPr id="9217" name="Google Shape;9217;p133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218" name="Google Shape;9218;p133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219" name="Google Shape;9219;p1334"/>
          <p:cNvSpPr>
            <a:spLocks noGrp="1"/>
          </p:cNvSpPr>
          <p:nvPr>
            <p:ph type="pic" idx="2"/>
          </p:nvPr>
        </p:nvSpPr>
        <p:spPr>
          <a:xfrm>
            <a:off x="2807368" y="457202"/>
            <a:ext cx="8915400" cy="5943598"/>
          </a:xfrm>
          <a:prstGeom prst="rect">
            <a:avLst/>
          </a:prstGeom>
          <a:noFill/>
          <a:ln>
            <a:noFill/>
          </a:ln>
        </p:spPr>
      </p:sp>
      <p:pic>
        <p:nvPicPr>
          <p:cNvPr id="9220" name="Google Shape;9220;p1334"/>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matchingName="Two Content" type="twoObj">
  <p:cSld name="TWO_OBJECTS">
    <p:spTree>
      <p:nvGrpSpPr>
        <p:cNvPr id="1" name="Shape 34"/>
        <p:cNvGrpSpPr/>
        <p:nvPr/>
      </p:nvGrpSpPr>
      <p:grpSpPr>
        <a:xfrm>
          <a:off x="0" y="0"/>
          <a:ext cx="0" cy="0"/>
          <a:chOff x="0" y="0"/>
          <a:chExt cx="0" cy="0"/>
        </a:xfrm>
      </p:grpSpPr>
      <p:sp>
        <p:nvSpPr>
          <p:cNvPr id="35" name="Google Shape;35;g35a3036fee8_0_2076"/>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36" name="Google Shape;36;g35a3036fee8_0_2076"/>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37" name="Google Shape;37;g35a3036fee8_0_2076"/>
          <p:cNvGrpSpPr/>
          <p:nvPr/>
        </p:nvGrpSpPr>
        <p:grpSpPr>
          <a:xfrm>
            <a:off x="7191203" y="2"/>
            <a:ext cx="5000223" cy="1425925"/>
            <a:chOff x="7191203" y="1"/>
            <a:chExt cx="5000223" cy="1425925"/>
          </a:xfrm>
        </p:grpSpPr>
        <p:pic>
          <p:nvPicPr>
            <p:cNvPr id="38" name="Google Shape;38;g35a3036fee8_0_207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9" name="Google Shape;39;g35a3036fee8_0_2076"/>
            <p:cNvGrpSpPr/>
            <p:nvPr/>
          </p:nvGrpSpPr>
          <p:grpSpPr>
            <a:xfrm>
              <a:off x="7191203" y="1"/>
              <a:ext cx="5000223" cy="1425925"/>
              <a:chOff x="7186272" y="0"/>
              <a:chExt cx="5005729" cy="1427495"/>
            </a:xfrm>
          </p:grpSpPr>
          <p:sp>
            <p:nvSpPr>
              <p:cNvPr id="40" name="Google Shape;40;g35a3036fee8_0_207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41" name="Google Shape;41;g35a3036fee8_0_207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42" name="Google Shape;42;g35a3036fee8_0_2076"/>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43" name="Google Shape;43;g35a3036fee8_0_2076"/>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44" name="Google Shape;44;g35a3036fee8_0_207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5" name="Google Shape;45;g35a3036fee8_0_207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6"/>
        <p:cNvGrpSpPr/>
        <p:nvPr/>
      </p:nvGrpSpPr>
      <p:grpSpPr>
        <a:xfrm>
          <a:off x="0" y="0"/>
          <a:ext cx="0" cy="0"/>
          <a:chOff x="0" y="0"/>
          <a:chExt cx="0" cy="0"/>
        </a:xfrm>
      </p:grpSpPr>
      <p:grpSp>
        <p:nvGrpSpPr>
          <p:cNvPr id="47" name="Google Shape;47;g35a3036fee8_0_2088"/>
          <p:cNvGrpSpPr/>
          <p:nvPr/>
        </p:nvGrpSpPr>
        <p:grpSpPr>
          <a:xfrm>
            <a:off x="7191203" y="2"/>
            <a:ext cx="5000223" cy="1425925"/>
            <a:chOff x="7191203" y="1"/>
            <a:chExt cx="5000223" cy="1425925"/>
          </a:xfrm>
        </p:grpSpPr>
        <p:pic>
          <p:nvPicPr>
            <p:cNvPr id="48" name="Google Shape;48;g35a3036fee8_0_208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 name="Google Shape;49;g35a3036fee8_0_2088"/>
            <p:cNvGrpSpPr/>
            <p:nvPr/>
          </p:nvGrpSpPr>
          <p:grpSpPr>
            <a:xfrm>
              <a:off x="7191203" y="1"/>
              <a:ext cx="5000223" cy="1425925"/>
              <a:chOff x="7186272" y="0"/>
              <a:chExt cx="5005729" cy="1427495"/>
            </a:xfrm>
          </p:grpSpPr>
          <p:sp>
            <p:nvSpPr>
              <p:cNvPr id="50" name="Google Shape;50;g35a3036fee8_0_208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51" name="Google Shape;51;g35a3036fee8_0_208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52" name="Google Shape;52;g35a3036fee8_0_2088"/>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53" name="Google Shape;53;g35a3036fee8_0_2088"/>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4" name="Google Shape;54;g35a3036fee8_0_208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 name="Google Shape;55;g35a3036fee8_0_208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56"/>
        <p:cNvGrpSpPr/>
        <p:nvPr/>
      </p:nvGrpSpPr>
      <p:grpSpPr>
        <a:xfrm>
          <a:off x="0" y="0"/>
          <a:ext cx="0" cy="0"/>
          <a:chOff x="0" y="0"/>
          <a:chExt cx="0" cy="0"/>
        </a:xfrm>
      </p:grpSpPr>
      <p:grpSp>
        <p:nvGrpSpPr>
          <p:cNvPr id="57" name="Google Shape;57;g35a3036fee8_0_2098"/>
          <p:cNvGrpSpPr/>
          <p:nvPr/>
        </p:nvGrpSpPr>
        <p:grpSpPr>
          <a:xfrm>
            <a:off x="7191203" y="2"/>
            <a:ext cx="5000223" cy="1425925"/>
            <a:chOff x="7191203" y="1"/>
            <a:chExt cx="5000223" cy="1425925"/>
          </a:xfrm>
        </p:grpSpPr>
        <p:pic>
          <p:nvPicPr>
            <p:cNvPr id="58" name="Google Shape;58;g35a3036fee8_0_20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 name="Google Shape;59;g35a3036fee8_0_2098"/>
            <p:cNvGrpSpPr/>
            <p:nvPr/>
          </p:nvGrpSpPr>
          <p:grpSpPr>
            <a:xfrm>
              <a:off x="7191203" y="1"/>
              <a:ext cx="5000223" cy="1425925"/>
              <a:chOff x="7186272" y="0"/>
              <a:chExt cx="5005729" cy="1427495"/>
            </a:xfrm>
          </p:grpSpPr>
          <p:sp>
            <p:nvSpPr>
              <p:cNvPr id="60" name="Google Shape;60;g35a3036fee8_0_20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61" name="Google Shape;61;g35a3036fee8_0_20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62" name="Google Shape;62;g35a3036fee8_0_2098"/>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63" name="Google Shape;63;g35a3036fee8_0_2098"/>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64" name="Google Shape;64;g35a3036fee8_0_2098"/>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5" name="Google Shape;65;g35a3036fee8_0_20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 name="Google Shape;66;g35a3036fee8_0_209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matchingName="Cover">
  <p:cSld name="Cover 2">
    <p:spTree>
      <p:nvGrpSpPr>
        <p:cNvPr id="1" name="Shape 67"/>
        <p:cNvGrpSpPr/>
        <p:nvPr/>
      </p:nvGrpSpPr>
      <p:grpSpPr>
        <a:xfrm>
          <a:off x="0" y="0"/>
          <a:ext cx="0" cy="0"/>
          <a:chOff x="0" y="0"/>
          <a:chExt cx="0" cy="0"/>
        </a:xfrm>
      </p:grpSpPr>
      <p:sp>
        <p:nvSpPr>
          <p:cNvPr id="68" name="Google Shape;68;g35a3036fee8_0_2109"/>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69" name="Google Shape;69;g35a3036fee8_0_2109"/>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70" name="Google Shape;70;g35a3036fee8_0_2109"/>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71" name="Google Shape;71;g35a3036fee8_0_2109"/>
          <p:cNvSpPr>
            <a:spLocks noGrp="1"/>
          </p:cNvSpPr>
          <p:nvPr>
            <p:ph type="pic" idx="2"/>
          </p:nvPr>
        </p:nvSpPr>
        <p:spPr>
          <a:xfrm>
            <a:off x="7118684" y="233915"/>
            <a:ext cx="5073400" cy="5943600"/>
          </a:xfrm>
          <a:prstGeom prst="rect">
            <a:avLst/>
          </a:prstGeom>
          <a:noFill/>
          <a:ln>
            <a:noFill/>
          </a:ln>
        </p:spPr>
      </p:sp>
      <p:grpSp>
        <p:nvGrpSpPr>
          <p:cNvPr id="72" name="Google Shape;72;g35a3036fee8_0_2109"/>
          <p:cNvGrpSpPr/>
          <p:nvPr/>
        </p:nvGrpSpPr>
        <p:grpSpPr>
          <a:xfrm>
            <a:off x="0" y="5020348"/>
            <a:ext cx="12192000" cy="1837653"/>
            <a:chOff x="0" y="5020348"/>
            <a:chExt cx="12192000" cy="1837653"/>
          </a:xfrm>
        </p:grpSpPr>
        <p:sp>
          <p:nvSpPr>
            <p:cNvPr id="73" name="Google Shape;73;g35a3036fee8_0_210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74" name="Google Shape;74;g35a3036fee8_0_210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75" name="Google Shape;75;g35a3036fee8_0_210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76"/>
        <p:cNvGrpSpPr/>
        <p:nvPr/>
      </p:nvGrpSpPr>
      <p:grpSpPr>
        <a:xfrm>
          <a:off x="0" y="0"/>
          <a:ext cx="0" cy="0"/>
          <a:chOff x="0" y="0"/>
          <a:chExt cx="0" cy="0"/>
        </a:xfrm>
      </p:grpSpPr>
      <p:sp>
        <p:nvSpPr>
          <p:cNvPr id="77" name="Google Shape;77;g35a3036fee8_0_2118"/>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78" name="Google Shape;78;g35a3036fee8_0_2118"/>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79" name="Google Shape;79;g35a3036fee8_0_2118"/>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80" name="Google Shape;80;g35a3036fee8_0_2118"/>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81" name="Google Shape;81;g35a3036fee8_0_211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2" name="Google Shape;82;g35a3036fee8_0_211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83" name="Google Shape;83;g35a3036fee8_0_2118"/>
          <p:cNvGrpSpPr/>
          <p:nvPr/>
        </p:nvGrpSpPr>
        <p:grpSpPr>
          <a:xfrm>
            <a:off x="7191203" y="2"/>
            <a:ext cx="5000223" cy="1425925"/>
            <a:chOff x="7191203" y="1"/>
            <a:chExt cx="5000223" cy="1425925"/>
          </a:xfrm>
        </p:grpSpPr>
        <p:pic>
          <p:nvPicPr>
            <p:cNvPr id="84" name="Google Shape;84;g35a3036fee8_0_211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 name="Google Shape;85;g35a3036fee8_0_2118"/>
            <p:cNvGrpSpPr/>
            <p:nvPr/>
          </p:nvGrpSpPr>
          <p:grpSpPr>
            <a:xfrm>
              <a:off x="7191203" y="1"/>
              <a:ext cx="5000223" cy="1425925"/>
              <a:chOff x="7186272" y="0"/>
              <a:chExt cx="5005729" cy="1427495"/>
            </a:xfrm>
          </p:grpSpPr>
          <p:sp>
            <p:nvSpPr>
              <p:cNvPr id="86" name="Google Shape;86;g35a3036fee8_0_211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87" name="Google Shape;87;g35a3036fee8_0_211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88" name="Google Shape;88;g35a3036fee8_0_2118"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matchingName="Divider">
  <p:cSld name="Divider">
    <p:bg>
      <p:bgPr>
        <a:solidFill>
          <a:schemeClr val="lt2"/>
        </a:solidFill>
        <a:effectLst/>
      </p:bgPr>
    </p:bg>
    <p:spTree>
      <p:nvGrpSpPr>
        <p:cNvPr id="1" name="Shape 89"/>
        <p:cNvGrpSpPr/>
        <p:nvPr/>
      </p:nvGrpSpPr>
      <p:grpSpPr>
        <a:xfrm>
          <a:off x="0" y="0"/>
          <a:ext cx="0" cy="0"/>
          <a:chOff x="0" y="0"/>
          <a:chExt cx="0" cy="0"/>
        </a:xfrm>
      </p:grpSpPr>
      <p:grpSp>
        <p:nvGrpSpPr>
          <p:cNvPr id="90" name="Google Shape;90;g35a3036fee8_0_2131"/>
          <p:cNvGrpSpPr/>
          <p:nvPr/>
        </p:nvGrpSpPr>
        <p:grpSpPr>
          <a:xfrm>
            <a:off x="0" y="5020348"/>
            <a:ext cx="12192000" cy="1837653"/>
            <a:chOff x="0" y="5020347"/>
            <a:chExt cx="12192000" cy="1837653"/>
          </a:xfrm>
        </p:grpSpPr>
        <p:sp>
          <p:nvSpPr>
            <p:cNvPr id="91" name="Google Shape;91;g35a3036fee8_0_213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92" name="Google Shape;92;g35a3036fee8_0_213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93" name="Google Shape;93;g35a3036fee8_0_213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94" name="Google Shape;94;g35a3036fee8_0_213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5" name="Google Shape;95;g35a3036fee8_0_2131"/>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96" name="Google Shape;96;g35a3036fee8_0_2131"/>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matchingName="Quotation">
  <p:cSld name="Quotation 2">
    <p:spTree>
      <p:nvGrpSpPr>
        <p:cNvPr id="1" name="Shape 97"/>
        <p:cNvGrpSpPr/>
        <p:nvPr/>
      </p:nvGrpSpPr>
      <p:grpSpPr>
        <a:xfrm>
          <a:off x="0" y="0"/>
          <a:ext cx="0" cy="0"/>
          <a:chOff x="0" y="0"/>
          <a:chExt cx="0" cy="0"/>
        </a:xfrm>
      </p:grpSpPr>
      <p:sp>
        <p:nvSpPr>
          <p:cNvPr id="98" name="Google Shape;98;g35a3036fee8_0_2139"/>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99" name="Google Shape;99;g35a3036fee8_0_2139"/>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00" name="Google Shape;100;g35a3036fee8_0_2139"/>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01" name="Google Shape;101;g35a3036fee8_0_2139"/>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02" name="Google Shape;102;g35a3036fee8_0_213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3" name="Google Shape;103;g35a3036fee8_0_2139"/>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04" name="Google Shape;104;g35a3036fee8_0_2139"/>
          <p:cNvGrpSpPr/>
          <p:nvPr/>
        </p:nvGrpSpPr>
        <p:grpSpPr>
          <a:xfrm>
            <a:off x="7191203" y="2"/>
            <a:ext cx="5000223" cy="1425925"/>
            <a:chOff x="7191203" y="1"/>
            <a:chExt cx="5000223" cy="1425925"/>
          </a:xfrm>
        </p:grpSpPr>
        <p:pic>
          <p:nvPicPr>
            <p:cNvPr id="105" name="Google Shape;105;g35a3036fee8_0_213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6" name="Google Shape;106;g35a3036fee8_0_2139"/>
            <p:cNvGrpSpPr/>
            <p:nvPr/>
          </p:nvGrpSpPr>
          <p:grpSpPr>
            <a:xfrm>
              <a:off x="7191203" y="1"/>
              <a:ext cx="5000223" cy="1425925"/>
              <a:chOff x="7186272" y="0"/>
              <a:chExt cx="5005729" cy="1427495"/>
            </a:xfrm>
          </p:grpSpPr>
          <p:sp>
            <p:nvSpPr>
              <p:cNvPr id="107" name="Google Shape;107;g35a3036fee8_0_213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08" name="Google Shape;108;g35a3036fee8_0_213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9" name="Google Shape;109;g35a3036fee8_0_2139"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matchingName="Title and Content">
  <p:cSld name="Title and Content 2">
    <p:spTree>
      <p:nvGrpSpPr>
        <p:cNvPr id="1" name="Shape 110"/>
        <p:cNvGrpSpPr/>
        <p:nvPr/>
      </p:nvGrpSpPr>
      <p:grpSpPr>
        <a:xfrm>
          <a:off x="0" y="0"/>
          <a:ext cx="0" cy="0"/>
          <a:chOff x="0" y="0"/>
          <a:chExt cx="0" cy="0"/>
        </a:xfrm>
      </p:grpSpPr>
      <p:grpSp>
        <p:nvGrpSpPr>
          <p:cNvPr id="111" name="Google Shape;111;g35a3036fee8_0_2152"/>
          <p:cNvGrpSpPr/>
          <p:nvPr/>
        </p:nvGrpSpPr>
        <p:grpSpPr>
          <a:xfrm>
            <a:off x="7191203" y="2"/>
            <a:ext cx="5000223" cy="1425925"/>
            <a:chOff x="7191203" y="1"/>
            <a:chExt cx="5000223" cy="1425925"/>
          </a:xfrm>
        </p:grpSpPr>
        <p:pic>
          <p:nvPicPr>
            <p:cNvPr id="112" name="Google Shape;112;g35a3036fee8_0_215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3" name="Google Shape;113;g35a3036fee8_0_2152"/>
            <p:cNvGrpSpPr/>
            <p:nvPr/>
          </p:nvGrpSpPr>
          <p:grpSpPr>
            <a:xfrm>
              <a:off x="7191203" y="1"/>
              <a:ext cx="5000223" cy="1425925"/>
              <a:chOff x="7186272" y="0"/>
              <a:chExt cx="5005729" cy="1427495"/>
            </a:xfrm>
          </p:grpSpPr>
          <p:sp>
            <p:nvSpPr>
              <p:cNvPr id="114" name="Google Shape;114;g35a3036fee8_0_215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15" name="Google Shape;115;g35a3036fee8_0_215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6" name="Google Shape;116;g35a3036fee8_0_2152"/>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17" name="Google Shape;117;g35a3036fee8_0_2152"/>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18" name="Google Shape;118;g35a3036fee8_0_215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19" name="Google Shape;119;g35a3036fee8_0_215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0" name="Google Shape;120;g35a3036fee8_0_215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121"/>
        <p:cNvGrpSpPr/>
        <p:nvPr/>
      </p:nvGrpSpPr>
      <p:grpSpPr>
        <a:xfrm>
          <a:off x="0" y="0"/>
          <a:ext cx="0" cy="0"/>
          <a:chOff x="0" y="0"/>
          <a:chExt cx="0" cy="0"/>
        </a:xfrm>
      </p:grpSpPr>
      <p:sp>
        <p:nvSpPr>
          <p:cNvPr id="122" name="Google Shape;122;g35a3036fee8_0_2163"/>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23" name="Google Shape;123;g35a3036fee8_0_2163"/>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124" name="Google Shape;124;g35a3036fee8_0_2163"/>
          <p:cNvGrpSpPr/>
          <p:nvPr/>
        </p:nvGrpSpPr>
        <p:grpSpPr>
          <a:xfrm>
            <a:off x="7191203" y="2"/>
            <a:ext cx="5000223" cy="1425925"/>
            <a:chOff x="7191203" y="1"/>
            <a:chExt cx="5000223" cy="1425925"/>
          </a:xfrm>
        </p:grpSpPr>
        <p:pic>
          <p:nvPicPr>
            <p:cNvPr id="125" name="Google Shape;125;g35a3036fee8_0_21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6" name="Google Shape;126;g35a3036fee8_0_2163"/>
            <p:cNvGrpSpPr/>
            <p:nvPr/>
          </p:nvGrpSpPr>
          <p:grpSpPr>
            <a:xfrm>
              <a:off x="7191203" y="1"/>
              <a:ext cx="5000223" cy="1425925"/>
              <a:chOff x="7186272" y="0"/>
              <a:chExt cx="5005729" cy="1427495"/>
            </a:xfrm>
          </p:grpSpPr>
          <p:sp>
            <p:nvSpPr>
              <p:cNvPr id="127" name="Google Shape;127;g35a3036fee8_0_21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28" name="Google Shape;128;g35a3036fee8_0_21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29" name="Google Shape;129;g35a3036fee8_0_2163"/>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30" name="Google Shape;130;g35a3036fee8_0_2163"/>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31" name="Google Shape;131;g35a3036fee8_0_21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32" name="Google Shape;132;g35a3036fee8_0_216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matchingName="Comparison" type="twoTxTwoObj">
  <p:cSld name="TWO_OBJECTS_WITH_TEXT">
    <p:spTree>
      <p:nvGrpSpPr>
        <p:cNvPr id="1" name="Shape 133"/>
        <p:cNvGrpSpPr/>
        <p:nvPr/>
      </p:nvGrpSpPr>
      <p:grpSpPr>
        <a:xfrm>
          <a:off x="0" y="0"/>
          <a:ext cx="0" cy="0"/>
          <a:chOff x="0" y="0"/>
          <a:chExt cx="0" cy="0"/>
        </a:xfrm>
      </p:grpSpPr>
      <p:grpSp>
        <p:nvGrpSpPr>
          <p:cNvPr id="134" name="Google Shape;134;g35a3036fee8_0_2175"/>
          <p:cNvGrpSpPr/>
          <p:nvPr/>
        </p:nvGrpSpPr>
        <p:grpSpPr>
          <a:xfrm>
            <a:off x="7191203" y="2"/>
            <a:ext cx="5000223" cy="1425925"/>
            <a:chOff x="7191203" y="1"/>
            <a:chExt cx="5000223" cy="1425925"/>
          </a:xfrm>
        </p:grpSpPr>
        <p:pic>
          <p:nvPicPr>
            <p:cNvPr id="135" name="Google Shape;135;g35a3036fee8_0_217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36" name="Google Shape;136;g35a3036fee8_0_2175"/>
            <p:cNvGrpSpPr/>
            <p:nvPr/>
          </p:nvGrpSpPr>
          <p:grpSpPr>
            <a:xfrm>
              <a:off x="7191203" y="1"/>
              <a:ext cx="5000223" cy="1425925"/>
              <a:chOff x="7186272" y="0"/>
              <a:chExt cx="5005729" cy="1427495"/>
            </a:xfrm>
          </p:grpSpPr>
          <p:sp>
            <p:nvSpPr>
              <p:cNvPr id="137" name="Google Shape;137;g35a3036fee8_0_217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38" name="Google Shape;138;g35a3036fee8_0_217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39" name="Google Shape;139;g35a3036fee8_0_2175"/>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40" name="Google Shape;140;g35a3036fee8_0_2175"/>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41" name="Google Shape;141;g35a3036fee8_0_2175"/>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42" name="Google Shape;142;g35a3036fee8_0_2175"/>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43" name="Google Shape;143;g35a3036fee8_0_2175"/>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44" name="Google Shape;144;g35a3036fee8_0_2175"/>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45" name="Google Shape;145;g35a3036fee8_0_217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46" name="Google Shape;146;g35a3036fee8_0_2175"/>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9221"/>
        <p:cNvGrpSpPr/>
        <p:nvPr/>
      </p:nvGrpSpPr>
      <p:grpSpPr>
        <a:xfrm>
          <a:off x="0" y="0"/>
          <a:ext cx="0" cy="0"/>
          <a:chOff x="0" y="0"/>
          <a:chExt cx="0" cy="0"/>
        </a:xfrm>
      </p:grpSpPr>
      <p:sp>
        <p:nvSpPr>
          <p:cNvPr id="9222" name="Google Shape;9222;p133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223" name="Google Shape;9223;p133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224" name="Google Shape;9224;p133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225" name="Google Shape;9225;p133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226" name="Google Shape;9226;p13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227" name="Google Shape;9227;p133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228" name="Google Shape;9228;p1335"/>
          <p:cNvGrpSpPr/>
          <p:nvPr/>
        </p:nvGrpSpPr>
        <p:grpSpPr>
          <a:xfrm>
            <a:off x="7191542" y="1"/>
            <a:ext cx="5000459" cy="1425992"/>
            <a:chOff x="7191542" y="1"/>
            <a:chExt cx="5000459" cy="1425992"/>
          </a:xfrm>
        </p:grpSpPr>
        <p:pic>
          <p:nvPicPr>
            <p:cNvPr id="9229" name="Google Shape;9229;p13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230" name="Google Shape;9230;p1335"/>
            <p:cNvGrpSpPr/>
            <p:nvPr/>
          </p:nvGrpSpPr>
          <p:grpSpPr>
            <a:xfrm>
              <a:off x="7191542" y="1"/>
              <a:ext cx="5000459" cy="1425992"/>
              <a:chOff x="7186272" y="0"/>
              <a:chExt cx="5005729" cy="1427495"/>
            </a:xfrm>
          </p:grpSpPr>
          <p:sp>
            <p:nvSpPr>
              <p:cNvPr id="9231" name="Google Shape;9231;p13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232" name="Google Shape;9232;p13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233" name="Google Shape;9233;p133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147"/>
        <p:cNvGrpSpPr/>
        <p:nvPr/>
      </p:nvGrpSpPr>
      <p:grpSpPr>
        <a:xfrm>
          <a:off x="0" y="0"/>
          <a:ext cx="0" cy="0"/>
          <a:chOff x="0" y="0"/>
          <a:chExt cx="0" cy="0"/>
        </a:xfrm>
      </p:grpSpPr>
      <p:sp>
        <p:nvSpPr>
          <p:cNvPr id="148" name="Google Shape;148;g35a3036fee8_0_2189"/>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149" name="Google Shape;149;g35a3036fee8_0_2189"/>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150" name="Google Shape;150;g35a3036fee8_0_2189"/>
          <p:cNvGrpSpPr/>
          <p:nvPr/>
        </p:nvGrpSpPr>
        <p:grpSpPr>
          <a:xfrm>
            <a:off x="0" y="5379427"/>
            <a:ext cx="2807368" cy="753891"/>
            <a:chOff x="0" y="5379426"/>
            <a:chExt cx="2807368" cy="753891"/>
          </a:xfrm>
        </p:grpSpPr>
        <p:sp>
          <p:nvSpPr>
            <p:cNvPr id="151" name="Google Shape;151;g35a3036fee8_0_218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52" name="Google Shape;152;g35a3036fee8_0_218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153" name="Google Shape;153;g35a3036fee8_0_2189"/>
          <p:cNvSpPr>
            <a:spLocks noGrp="1"/>
          </p:cNvSpPr>
          <p:nvPr>
            <p:ph type="pic" idx="2"/>
          </p:nvPr>
        </p:nvSpPr>
        <p:spPr>
          <a:xfrm>
            <a:off x="2807368" y="457202"/>
            <a:ext cx="8915400" cy="5943600"/>
          </a:xfrm>
          <a:prstGeom prst="rect">
            <a:avLst/>
          </a:prstGeom>
          <a:noFill/>
          <a:ln>
            <a:noFill/>
          </a:ln>
        </p:spPr>
      </p:sp>
      <p:pic>
        <p:nvPicPr>
          <p:cNvPr id="154" name="Google Shape;154;g35a3036fee8_0_2189"/>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matchingName="Cover">
  <p:cSld name="Cover 3">
    <p:spTree>
      <p:nvGrpSpPr>
        <p:cNvPr id="1" name="Shape 155"/>
        <p:cNvGrpSpPr/>
        <p:nvPr/>
      </p:nvGrpSpPr>
      <p:grpSpPr>
        <a:xfrm>
          <a:off x="0" y="0"/>
          <a:ext cx="0" cy="0"/>
          <a:chOff x="0" y="0"/>
          <a:chExt cx="0" cy="0"/>
        </a:xfrm>
      </p:grpSpPr>
      <p:sp>
        <p:nvSpPr>
          <p:cNvPr id="156" name="Google Shape;156;g35a3036fee8_0_2197"/>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57" name="Google Shape;157;g35a3036fee8_0_2197"/>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58" name="Google Shape;158;g35a3036fee8_0_2197"/>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159" name="Google Shape;159;g35a3036fee8_0_2197"/>
          <p:cNvSpPr>
            <a:spLocks noGrp="1"/>
          </p:cNvSpPr>
          <p:nvPr>
            <p:ph type="pic" idx="2"/>
          </p:nvPr>
        </p:nvSpPr>
        <p:spPr>
          <a:xfrm>
            <a:off x="7118684" y="233915"/>
            <a:ext cx="5073400" cy="5943600"/>
          </a:xfrm>
          <a:prstGeom prst="rect">
            <a:avLst/>
          </a:prstGeom>
          <a:noFill/>
          <a:ln>
            <a:noFill/>
          </a:ln>
        </p:spPr>
      </p:sp>
      <p:grpSp>
        <p:nvGrpSpPr>
          <p:cNvPr id="160" name="Google Shape;160;g35a3036fee8_0_2197"/>
          <p:cNvGrpSpPr/>
          <p:nvPr/>
        </p:nvGrpSpPr>
        <p:grpSpPr>
          <a:xfrm>
            <a:off x="0" y="5020348"/>
            <a:ext cx="12192000" cy="1837653"/>
            <a:chOff x="0" y="5020348"/>
            <a:chExt cx="12192000" cy="1837653"/>
          </a:xfrm>
        </p:grpSpPr>
        <p:sp>
          <p:nvSpPr>
            <p:cNvPr id="161" name="Google Shape;161;g35a3036fee8_0_219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62" name="Google Shape;162;g35a3036fee8_0_219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63" name="Google Shape;163;g35a3036fee8_0_219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matchingName="Divider">
  <p:cSld name="Divider 2">
    <p:bg>
      <p:bgPr>
        <a:solidFill>
          <a:schemeClr val="lt2"/>
        </a:solidFill>
        <a:effectLst/>
      </p:bgPr>
    </p:bg>
    <p:spTree>
      <p:nvGrpSpPr>
        <p:cNvPr id="1" name="Shape 164"/>
        <p:cNvGrpSpPr/>
        <p:nvPr/>
      </p:nvGrpSpPr>
      <p:grpSpPr>
        <a:xfrm>
          <a:off x="0" y="0"/>
          <a:ext cx="0" cy="0"/>
          <a:chOff x="0" y="0"/>
          <a:chExt cx="0" cy="0"/>
        </a:xfrm>
      </p:grpSpPr>
      <p:grpSp>
        <p:nvGrpSpPr>
          <p:cNvPr id="165" name="Google Shape;165;g35a3036fee8_0_2206"/>
          <p:cNvGrpSpPr/>
          <p:nvPr/>
        </p:nvGrpSpPr>
        <p:grpSpPr>
          <a:xfrm>
            <a:off x="0" y="5020348"/>
            <a:ext cx="12192000" cy="1837653"/>
            <a:chOff x="0" y="5020347"/>
            <a:chExt cx="12192000" cy="1837653"/>
          </a:xfrm>
        </p:grpSpPr>
        <p:sp>
          <p:nvSpPr>
            <p:cNvPr id="166" name="Google Shape;166;g35a3036fee8_0_220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67" name="Google Shape;167;g35a3036fee8_0_220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68" name="Google Shape;168;g35a3036fee8_0_220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69" name="Google Shape;169;g35a3036fee8_0_220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70" name="Google Shape;170;g35a3036fee8_0_2206"/>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71" name="Google Shape;171;g35a3036fee8_0_2206"/>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matchingName="Photo Slide">
  <p:cSld name="Photo Slide 2">
    <p:spTree>
      <p:nvGrpSpPr>
        <p:cNvPr id="1" name="Shape 172"/>
        <p:cNvGrpSpPr/>
        <p:nvPr/>
      </p:nvGrpSpPr>
      <p:grpSpPr>
        <a:xfrm>
          <a:off x="0" y="0"/>
          <a:ext cx="0" cy="0"/>
          <a:chOff x="0" y="0"/>
          <a:chExt cx="0" cy="0"/>
        </a:xfrm>
      </p:grpSpPr>
      <p:sp>
        <p:nvSpPr>
          <p:cNvPr id="173" name="Google Shape;173;g35a3036fee8_0_2214"/>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174" name="Google Shape;174;g35a3036fee8_0_2214"/>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175" name="Google Shape;175;g35a3036fee8_0_2214"/>
          <p:cNvGrpSpPr/>
          <p:nvPr/>
        </p:nvGrpSpPr>
        <p:grpSpPr>
          <a:xfrm>
            <a:off x="0" y="5379427"/>
            <a:ext cx="2807368" cy="753891"/>
            <a:chOff x="0" y="5379426"/>
            <a:chExt cx="2807368" cy="753891"/>
          </a:xfrm>
        </p:grpSpPr>
        <p:sp>
          <p:nvSpPr>
            <p:cNvPr id="176" name="Google Shape;176;g35a3036fee8_0_221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77" name="Google Shape;177;g35a3036fee8_0_221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178" name="Google Shape;178;g35a3036fee8_0_2214"/>
          <p:cNvSpPr>
            <a:spLocks noGrp="1"/>
          </p:cNvSpPr>
          <p:nvPr>
            <p:ph type="pic" idx="2"/>
          </p:nvPr>
        </p:nvSpPr>
        <p:spPr>
          <a:xfrm>
            <a:off x="2807368" y="457202"/>
            <a:ext cx="8915400" cy="5943600"/>
          </a:xfrm>
          <a:prstGeom prst="rect">
            <a:avLst/>
          </a:prstGeom>
          <a:noFill/>
          <a:ln>
            <a:noFill/>
          </a:ln>
        </p:spPr>
      </p:sp>
      <p:pic>
        <p:nvPicPr>
          <p:cNvPr id="179" name="Google Shape;179;g35a3036fee8_0_2214"/>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matchingName="Quotation">
  <p:cSld name="Quotation 3">
    <p:spTree>
      <p:nvGrpSpPr>
        <p:cNvPr id="1" name="Shape 180"/>
        <p:cNvGrpSpPr/>
        <p:nvPr/>
      </p:nvGrpSpPr>
      <p:grpSpPr>
        <a:xfrm>
          <a:off x="0" y="0"/>
          <a:ext cx="0" cy="0"/>
          <a:chOff x="0" y="0"/>
          <a:chExt cx="0" cy="0"/>
        </a:xfrm>
      </p:grpSpPr>
      <p:sp>
        <p:nvSpPr>
          <p:cNvPr id="181" name="Google Shape;181;g35a3036fee8_0_2222"/>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82" name="Google Shape;182;g35a3036fee8_0_2222"/>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83" name="Google Shape;183;g35a3036fee8_0_2222"/>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84" name="Google Shape;184;g35a3036fee8_0_222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85" name="Google Shape;185;g35a3036fee8_0_22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6" name="Google Shape;186;g35a3036fee8_0_222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87" name="Google Shape;187;g35a3036fee8_0_2222"/>
          <p:cNvGrpSpPr/>
          <p:nvPr/>
        </p:nvGrpSpPr>
        <p:grpSpPr>
          <a:xfrm>
            <a:off x="7191203" y="2"/>
            <a:ext cx="5000223" cy="1425925"/>
            <a:chOff x="7191203" y="1"/>
            <a:chExt cx="5000223" cy="1425925"/>
          </a:xfrm>
        </p:grpSpPr>
        <p:pic>
          <p:nvPicPr>
            <p:cNvPr id="188" name="Google Shape;188;g35a3036fee8_0_22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9" name="Google Shape;189;g35a3036fee8_0_2222"/>
            <p:cNvGrpSpPr/>
            <p:nvPr/>
          </p:nvGrpSpPr>
          <p:grpSpPr>
            <a:xfrm>
              <a:off x="7191203" y="1"/>
              <a:ext cx="5000223" cy="1425925"/>
              <a:chOff x="7186272" y="0"/>
              <a:chExt cx="5005729" cy="1427495"/>
            </a:xfrm>
          </p:grpSpPr>
          <p:sp>
            <p:nvSpPr>
              <p:cNvPr id="190" name="Google Shape;190;g35a3036fee8_0_22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91" name="Google Shape;191;g35a3036fee8_0_22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92" name="Google Shape;192;g35a3036fee8_0_2222"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matchingName="Title and Content">
  <p:cSld name="Title and Content 3">
    <p:spTree>
      <p:nvGrpSpPr>
        <p:cNvPr id="1" name="Shape 193"/>
        <p:cNvGrpSpPr/>
        <p:nvPr/>
      </p:nvGrpSpPr>
      <p:grpSpPr>
        <a:xfrm>
          <a:off x="0" y="0"/>
          <a:ext cx="0" cy="0"/>
          <a:chOff x="0" y="0"/>
          <a:chExt cx="0" cy="0"/>
        </a:xfrm>
      </p:grpSpPr>
      <p:grpSp>
        <p:nvGrpSpPr>
          <p:cNvPr id="194" name="Google Shape;194;g35a3036fee8_0_2235"/>
          <p:cNvGrpSpPr/>
          <p:nvPr/>
        </p:nvGrpSpPr>
        <p:grpSpPr>
          <a:xfrm>
            <a:off x="7191203" y="2"/>
            <a:ext cx="5000223" cy="1425925"/>
            <a:chOff x="7191203" y="1"/>
            <a:chExt cx="5000223" cy="1425925"/>
          </a:xfrm>
        </p:grpSpPr>
        <p:pic>
          <p:nvPicPr>
            <p:cNvPr id="195" name="Google Shape;195;g35a3036fee8_0_22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6" name="Google Shape;196;g35a3036fee8_0_2235"/>
            <p:cNvGrpSpPr/>
            <p:nvPr/>
          </p:nvGrpSpPr>
          <p:grpSpPr>
            <a:xfrm>
              <a:off x="7191203" y="1"/>
              <a:ext cx="5000223" cy="1425925"/>
              <a:chOff x="7186272" y="0"/>
              <a:chExt cx="5005729" cy="1427495"/>
            </a:xfrm>
          </p:grpSpPr>
          <p:sp>
            <p:nvSpPr>
              <p:cNvPr id="197" name="Google Shape;197;g35a3036fee8_0_22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98" name="Google Shape;198;g35a3036fee8_0_22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99" name="Google Shape;199;g35a3036fee8_0_2235"/>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200" name="Google Shape;200;g35a3036fee8_0_2235"/>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201" name="Google Shape;201;g35a3036fee8_0_2235"/>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202" name="Google Shape;202;g35a3036fee8_0_22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3" name="Google Shape;203;g35a3036fee8_0_2235"/>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matchingName="Two Content">
  <p:cSld name="Two Content 2">
    <p:spTree>
      <p:nvGrpSpPr>
        <p:cNvPr id="1" name="Shape 204"/>
        <p:cNvGrpSpPr/>
        <p:nvPr/>
      </p:nvGrpSpPr>
      <p:grpSpPr>
        <a:xfrm>
          <a:off x="0" y="0"/>
          <a:ext cx="0" cy="0"/>
          <a:chOff x="0" y="0"/>
          <a:chExt cx="0" cy="0"/>
        </a:xfrm>
      </p:grpSpPr>
      <p:sp>
        <p:nvSpPr>
          <p:cNvPr id="205" name="Google Shape;205;g35a3036fee8_0_2246"/>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206" name="Google Shape;206;g35a3036fee8_0_2246"/>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207" name="Google Shape;207;g35a3036fee8_0_2246"/>
          <p:cNvGrpSpPr/>
          <p:nvPr/>
        </p:nvGrpSpPr>
        <p:grpSpPr>
          <a:xfrm>
            <a:off x="7191203" y="2"/>
            <a:ext cx="5000223" cy="1425925"/>
            <a:chOff x="7191203" y="1"/>
            <a:chExt cx="5000223" cy="1425925"/>
          </a:xfrm>
        </p:grpSpPr>
        <p:pic>
          <p:nvPicPr>
            <p:cNvPr id="208" name="Google Shape;208;g35a3036fee8_0_22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9" name="Google Shape;209;g35a3036fee8_0_2246"/>
            <p:cNvGrpSpPr/>
            <p:nvPr/>
          </p:nvGrpSpPr>
          <p:grpSpPr>
            <a:xfrm>
              <a:off x="7191203" y="1"/>
              <a:ext cx="5000223" cy="1425925"/>
              <a:chOff x="7186272" y="0"/>
              <a:chExt cx="5005729" cy="1427495"/>
            </a:xfrm>
          </p:grpSpPr>
          <p:sp>
            <p:nvSpPr>
              <p:cNvPr id="210" name="Google Shape;210;g35a3036fee8_0_22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211" name="Google Shape;211;g35a3036fee8_0_22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212" name="Google Shape;212;g35a3036fee8_0_2246"/>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213" name="Google Shape;213;g35a3036fee8_0_2246"/>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214" name="Google Shape;214;g35a3036fee8_0_22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5" name="Google Shape;215;g35a3036fee8_0_224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matchingName="Comparison">
  <p:cSld name="Comparison">
    <p:spTree>
      <p:nvGrpSpPr>
        <p:cNvPr id="1" name="Shape 216"/>
        <p:cNvGrpSpPr/>
        <p:nvPr/>
      </p:nvGrpSpPr>
      <p:grpSpPr>
        <a:xfrm>
          <a:off x="0" y="0"/>
          <a:ext cx="0" cy="0"/>
          <a:chOff x="0" y="0"/>
          <a:chExt cx="0" cy="0"/>
        </a:xfrm>
      </p:grpSpPr>
      <p:grpSp>
        <p:nvGrpSpPr>
          <p:cNvPr id="217" name="Google Shape;217;g35a3036fee8_0_2258"/>
          <p:cNvGrpSpPr/>
          <p:nvPr/>
        </p:nvGrpSpPr>
        <p:grpSpPr>
          <a:xfrm>
            <a:off x="7191203" y="2"/>
            <a:ext cx="5000223" cy="1425925"/>
            <a:chOff x="7191203" y="1"/>
            <a:chExt cx="5000223" cy="1425925"/>
          </a:xfrm>
        </p:grpSpPr>
        <p:pic>
          <p:nvPicPr>
            <p:cNvPr id="218" name="Google Shape;218;g35a3036fee8_0_22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9" name="Google Shape;219;g35a3036fee8_0_2258"/>
            <p:cNvGrpSpPr/>
            <p:nvPr/>
          </p:nvGrpSpPr>
          <p:grpSpPr>
            <a:xfrm>
              <a:off x="7191203" y="1"/>
              <a:ext cx="5000223" cy="1425925"/>
              <a:chOff x="7186272" y="0"/>
              <a:chExt cx="5005729" cy="1427495"/>
            </a:xfrm>
          </p:grpSpPr>
          <p:sp>
            <p:nvSpPr>
              <p:cNvPr id="220" name="Google Shape;220;g35a3036fee8_0_22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221" name="Google Shape;221;g35a3036fee8_0_22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222" name="Google Shape;222;g35a3036fee8_0_2258"/>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223" name="Google Shape;223;g35a3036fee8_0_2258"/>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224" name="Google Shape;224;g35a3036fee8_0_2258"/>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225" name="Google Shape;225;g35a3036fee8_0_2258"/>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226" name="Google Shape;226;g35a3036fee8_0_2258"/>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227" name="Google Shape;227;g35a3036fee8_0_2258"/>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228" name="Google Shape;228;g35a3036fee8_0_22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9" name="Google Shape;229;g35a3036fee8_0_225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230"/>
        <p:cNvGrpSpPr/>
        <p:nvPr/>
      </p:nvGrpSpPr>
      <p:grpSpPr>
        <a:xfrm>
          <a:off x="0" y="0"/>
          <a:ext cx="0" cy="0"/>
          <a:chOff x="0" y="0"/>
          <a:chExt cx="0" cy="0"/>
        </a:xfrm>
      </p:grpSpPr>
      <p:grpSp>
        <p:nvGrpSpPr>
          <p:cNvPr id="231" name="Google Shape;231;g35a3036fee8_0_2272"/>
          <p:cNvGrpSpPr/>
          <p:nvPr/>
        </p:nvGrpSpPr>
        <p:grpSpPr>
          <a:xfrm>
            <a:off x="7191203" y="2"/>
            <a:ext cx="5000223" cy="1425925"/>
            <a:chOff x="7191203" y="1"/>
            <a:chExt cx="5000223" cy="1425925"/>
          </a:xfrm>
        </p:grpSpPr>
        <p:pic>
          <p:nvPicPr>
            <p:cNvPr id="232" name="Google Shape;232;g35a3036fee8_0_22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33" name="Google Shape;233;g35a3036fee8_0_2272"/>
            <p:cNvGrpSpPr/>
            <p:nvPr/>
          </p:nvGrpSpPr>
          <p:grpSpPr>
            <a:xfrm>
              <a:off x="7191203" y="1"/>
              <a:ext cx="5000223" cy="1425925"/>
              <a:chOff x="7186272" y="0"/>
              <a:chExt cx="5005729" cy="1427495"/>
            </a:xfrm>
          </p:grpSpPr>
          <p:sp>
            <p:nvSpPr>
              <p:cNvPr id="234" name="Google Shape;234;g35a3036fee8_0_22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235" name="Google Shape;235;g35a3036fee8_0_22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236" name="Google Shape;236;g35a3036fee8_0_2272"/>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237" name="Google Shape;237;g35a3036fee8_0_227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238" name="Google Shape;238;g35a3036fee8_0_22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39" name="Google Shape;239;g35a3036fee8_0_227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matchingName="End">
  <p:cSld name="End">
    <p:spTree>
      <p:nvGrpSpPr>
        <p:cNvPr id="1" name="Shape 240"/>
        <p:cNvGrpSpPr/>
        <p:nvPr/>
      </p:nvGrpSpPr>
      <p:grpSpPr>
        <a:xfrm>
          <a:off x="0" y="0"/>
          <a:ext cx="0" cy="0"/>
          <a:chOff x="0" y="0"/>
          <a:chExt cx="0" cy="0"/>
        </a:xfrm>
      </p:grpSpPr>
      <p:grpSp>
        <p:nvGrpSpPr>
          <p:cNvPr id="241" name="Google Shape;241;g35a3036fee8_0_2282"/>
          <p:cNvGrpSpPr/>
          <p:nvPr/>
        </p:nvGrpSpPr>
        <p:grpSpPr>
          <a:xfrm>
            <a:off x="0" y="0"/>
            <a:ext cx="12192000" cy="2148830"/>
            <a:chOff x="0" y="0"/>
            <a:chExt cx="12192000" cy="2148830"/>
          </a:xfrm>
        </p:grpSpPr>
        <p:sp>
          <p:nvSpPr>
            <p:cNvPr id="242" name="Google Shape;242;g35a3036fee8_0_228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243" name="Google Shape;243;g35a3036fee8_0_228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244" name="Google Shape;244;g35a3036fee8_0_2282"/>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245" name="Google Shape;245;g35a3036fee8_0_2282"/>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246" name="Google Shape;246;g35a3036fee8_0_2282"/>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247" name="Google Shape;247;g35a3036fee8_0_228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248" name="Google Shape;248;g35a3036fee8_0_2282"/>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Content">
  <p:cSld name="Title and Content 8">
    <p:spTree>
      <p:nvGrpSpPr>
        <p:cNvPr id="1" name="Shape 9234"/>
        <p:cNvGrpSpPr/>
        <p:nvPr/>
      </p:nvGrpSpPr>
      <p:grpSpPr>
        <a:xfrm>
          <a:off x="0" y="0"/>
          <a:ext cx="0" cy="0"/>
          <a:chOff x="0" y="0"/>
          <a:chExt cx="0" cy="0"/>
        </a:xfrm>
      </p:grpSpPr>
      <p:grpSp>
        <p:nvGrpSpPr>
          <p:cNvPr id="9235" name="Google Shape;9235;p1336"/>
          <p:cNvGrpSpPr/>
          <p:nvPr/>
        </p:nvGrpSpPr>
        <p:grpSpPr>
          <a:xfrm>
            <a:off x="7191542" y="1"/>
            <a:ext cx="5000459" cy="1425992"/>
            <a:chOff x="7191542" y="1"/>
            <a:chExt cx="5000459" cy="1425992"/>
          </a:xfrm>
        </p:grpSpPr>
        <p:pic>
          <p:nvPicPr>
            <p:cNvPr id="9236" name="Google Shape;9236;p133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237" name="Google Shape;9237;p1336"/>
            <p:cNvGrpSpPr/>
            <p:nvPr/>
          </p:nvGrpSpPr>
          <p:grpSpPr>
            <a:xfrm>
              <a:off x="7191542" y="1"/>
              <a:ext cx="5000459" cy="1425992"/>
              <a:chOff x="7186272" y="0"/>
              <a:chExt cx="5005729" cy="1427495"/>
            </a:xfrm>
          </p:grpSpPr>
          <p:sp>
            <p:nvSpPr>
              <p:cNvPr id="9238" name="Google Shape;9238;p133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239" name="Google Shape;9239;p133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240" name="Google Shape;9240;p133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241" name="Google Shape;9241;p133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242" name="Google Shape;9242;p133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243" name="Google Shape;9243;p133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244" name="Google Shape;9244;p133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matchingName="Blank">
  <p:cSld name="Blank">
    <p:spTree>
      <p:nvGrpSpPr>
        <p:cNvPr id="1" name="Shape 249"/>
        <p:cNvGrpSpPr/>
        <p:nvPr/>
      </p:nvGrpSpPr>
      <p:grpSpPr>
        <a:xfrm>
          <a:off x="0" y="0"/>
          <a:ext cx="0" cy="0"/>
          <a:chOff x="0" y="0"/>
          <a:chExt cx="0" cy="0"/>
        </a:xfrm>
      </p:grpSpPr>
      <p:sp>
        <p:nvSpPr>
          <p:cNvPr id="250" name="Google Shape;250;g35a3036fee8_0_2291"/>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251" name="Google Shape;251;g35a3036fee8_0_229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52" name="Google Shape;252;g35a3036fee8_0_229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253" name="Google Shape;253;g35a3036fee8_0_2291"/>
          <p:cNvGrpSpPr/>
          <p:nvPr/>
        </p:nvGrpSpPr>
        <p:grpSpPr>
          <a:xfrm>
            <a:off x="7191203" y="2"/>
            <a:ext cx="5000223" cy="1425925"/>
            <a:chOff x="7191203" y="1"/>
            <a:chExt cx="5000223" cy="1425925"/>
          </a:xfrm>
        </p:grpSpPr>
        <p:pic>
          <p:nvPicPr>
            <p:cNvPr id="254" name="Google Shape;254;g35a3036fee8_0_229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5" name="Google Shape;255;g35a3036fee8_0_2291"/>
            <p:cNvGrpSpPr/>
            <p:nvPr/>
          </p:nvGrpSpPr>
          <p:grpSpPr>
            <a:xfrm>
              <a:off x="7191203" y="1"/>
              <a:ext cx="5000223" cy="1425925"/>
              <a:chOff x="7186272" y="0"/>
              <a:chExt cx="5005729" cy="1427495"/>
            </a:xfrm>
          </p:grpSpPr>
          <p:sp>
            <p:nvSpPr>
              <p:cNvPr id="256" name="Google Shape;256;g35a3036fee8_0_229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257" name="Google Shape;257;g35a3036fee8_0_229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matchingName="End">
  <p:cSld name="End 2">
    <p:spTree>
      <p:nvGrpSpPr>
        <p:cNvPr id="1" name="Shape 258"/>
        <p:cNvGrpSpPr/>
        <p:nvPr/>
      </p:nvGrpSpPr>
      <p:grpSpPr>
        <a:xfrm>
          <a:off x="0" y="0"/>
          <a:ext cx="0" cy="0"/>
          <a:chOff x="0" y="0"/>
          <a:chExt cx="0" cy="0"/>
        </a:xfrm>
      </p:grpSpPr>
      <p:grpSp>
        <p:nvGrpSpPr>
          <p:cNvPr id="259" name="Google Shape;259;g35a3036fee8_0_2300"/>
          <p:cNvGrpSpPr/>
          <p:nvPr/>
        </p:nvGrpSpPr>
        <p:grpSpPr>
          <a:xfrm>
            <a:off x="0" y="0"/>
            <a:ext cx="12192000" cy="2148830"/>
            <a:chOff x="0" y="0"/>
            <a:chExt cx="12192000" cy="2148830"/>
          </a:xfrm>
        </p:grpSpPr>
        <p:sp>
          <p:nvSpPr>
            <p:cNvPr id="260" name="Google Shape;260;g35a3036fee8_0_2300"/>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261" name="Google Shape;261;g35a3036fee8_0_2300"/>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262" name="Google Shape;262;g35a3036fee8_0_2300"/>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263" name="Google Shape;263;g35a3036fee8_0_2300"/>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264" name="Google Shape;264;g35a3036fee8_0_2300"/>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265" name="Google Shape;265;g35a3036fee8_0_2300"/>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266" name="Google Shape;266;g35a3036fee8_0_2300"/>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matchingName="Blank">
  <p:cSld name="Blank 2">
    <p:spTree>
      <p:nvGrpSpPr>
        <p:cNvPr id="1" name="Shape 267"/>
        <p:cNvGrpSpPr/>
        <p:nvPr/>
      </p:nvGrpSpPr>
      <p:grpSpPr>
        <a:xfrm>
          <a:off x="0" y="0"/>
          <a:ext cx="0" cy="0"/>
          <a:chOff x="0" y="0"/>
          <a:chExt cx="0" cy="0"/>
        </a:xfrm>
      </p:grpSpPr>
      <p:sp>
        <p:nvSpPr>
          <p:cNvPr id="268" name="Google Shape;268;g35a3036fee8_0_2309"/>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269" name="Google Shape;269;g35a3036fee8_0_230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0" name="Google Shape;270;g35a3036fee8_0_2309"/>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271" name="Google Shape;271;g35a3036fee8_0_2309"/>
          <p:cNvGrpSpPr/>
          <p:nvPr/>
        </p:nvGrpSpPr>
        <p:grpSpPr>
          <a:xfrm>
            <a:off x="7191203" y="2"/>
            <a:ext cx="5000223" cy="1425925"/>
            <a:chOff x="7191203" y="1"/>
            <a:chExt cx="5000223" cy="1425925"/>
          </a:xfrm>
        </p:grpSpPr>
        <p:pic>
          <p:nvPicPr>
            <p:cNvPr id="272" name="Google Shape;272;g35a3036fee8_0_230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3" name="Google Shape;273;g35a3036fee8_0_2309"/>
            <p:cNvGrpSpPr/>
            <p:nvPr/>
          </p:nvGrpSpPr>
          <p:grpSpPr>
            <a:xfrm>
              <a:off x="7191203" y="1"/>
              <a:ext cx="5000223" cy="1425925"/>
              <a:chOff x="7186272" y="0"/>
              <a:chExt cx="5005729" cy="1427495"/>
            </a:xfrm>
          </p:grpSpPr>
          <p:sp>
            <p:nvSpPr>
              <p:cNvPr id="274" name="Google Shape;274;g35a3036fee8_0_230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275" name="Google Shape;275;g35a3036fee8_0_230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matchingName="Quotation">
  <p:cSld name="Quotation 4">
    <p:spTree>
      <p:nvGrpSpPr>
        <p:cNvPr id="1" name="Shape 276"/>
        <p:cNvGrpSpPr/>
        <p:nvPr/>
      </p:nvGrpSpPr>
      <p:grpSpPr>
        <a:xfrm>
          <a:off x="0" y="0"/>
          <a:ext cx="0" cy="0"/>
          <a:chOff x="0" y="0"/>
          <a:chExt cx="0" cy="0"/>
        </a:xfrm>
      </p:grpSpPr>
      <p:sp>
        <p:nvSpPr>
          <p:cNvPr id="277" name="Google Shape;277;g35a3036fee8_0_2318"/>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278" name="Google Shape;278;g35a3036fee8_0_2318"/>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279" name="Google Shape;279;g35a3036fee8_0_2318"/>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280" name="Google Shape;280;g35a3036fee8_0_2318"/>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281" name="Google Shape;281;g35a3036fee8_0_231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82" name="Google Shape;282;g35a3036fee8_0_231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283" name="Google Shape;283;g35a3036fee8_0_2318"/>
          <p:cNvGrpSpPr/>
          <p:nvPr/>
        </p:nvGrpSpPr>
        <p:grpSpPr>
          <a:xfrm>
            <a:off x="7191203" y="2"/>
            <a:ext cx="5000223" cy="1425925"/>
            <a:chOff x="7191203" y="1"/>
            <a:chExt cx="5000223" cy="1425925"/>
          </a:xfrm>
        </p:grpSpPr>
        <p:pic>
          <p:nvPicPr>
            <p:cNvPr id="284" name="Google Shape;284;g35a3036fee8_0_231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85" name="Google Shape;285;g35a3036fee8_0_2318"/>
            <p:cNvGrpSpPr/>
            <p:nvPr/>
          </p:nvGrpSpPr>
          <p:grpSpPr>
            <a:xfrm>
              <a:off x="7191203" y="1"/>
              <a:ext cx="5000223" cy="1425925"/>
              <a:chOff x="7186272" y="0"/>
              <a:chExt cx="5005729" cy="1427495"/>
            </a:xfrm>
          </p:grpSpPr>
          <p:sp>
            <p:nvSpPr>
              <p:cNvPr id="286" name="Google Shape;286;g35a3036fee8_0_231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287" name="Google Shape;287;g35a3036fee8_0_231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88" name="Google Shape;288;g35a3036fee8_0_2318"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matchingName="Cover">
  <p:cSld name="Cover 4">
    <p:spTree>
      <p:nvGrpSpPr>
        <p:cNvPr id="1" name="Shape 289"/>
        <p:cNvGrpSpPr/>
        <p:nvPr/>
      </p:nvGrpSpPr>
      <p:grpSpPr>
        <a:xfrm>
          <a:off x="0" y="0"/>
          <a:ext cx="0" cy="0"/>
          <a:chOff x="0" y="0"/>
          <a:chExt cx="0" cy="0"/>
        </a:xfrm>
      </p:grpSpPr>
      <p:sp>
        <p:nvSpPr>
          <p:cNvPr id="290" name="Google Shape;290;g35a3036fee8_0_2331"/>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291" name="Google Shape;291;g35a3036fee8_0_2331"/>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292" name="Google Shape;292;g35a3036fee8_0_2331"/>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293" name="Google Shape;293;g35a3036fee8_0_2331"/>
          <p:cNvSpPr>
            <a:spLocks noGrp="1"/>
          </p:cNvSpPr>
          <p:nvPr>
            <p:ph type="pic" idx="2"/>
          </p:nvPr>
        </p:nvSpPr>
        <p:spPr>
          <a:xfrm>
            <a:off x="7118684" y="233915"/>
            <a:ext cx="5073400" cy="5943600"/>
          </a:xfrm>
          <a:prstGeom prst="rect">
            <a:avLst/>
          </a:prstGeom>
          <a:noFill/>
          <a:ln>
            <a:noFill/>
          </a:ln>
        </p:spPr>
      </p:sp>
      <p:grpSp>
        <p:nvGrpSpPr>
          <p:cNvPr id="294" name="Google Shape;294;g35a3036fee8_0_2331"/>
          <p:cNvGrpSpPr/>
          <p:nvPr/>
        </p:nvGrpSpPr>
        <p:grpSpPr>
          <a:xfrm>
            <a:off x="0" y="5020348"/>
            <a:ext cx="12192000" cy="1837653"/>
            <a:chOff x="0" y="5020348"/>
            <a:chExt cx="12192000" cy="1837653"/>
          </a:xfrm>
        </p:grpSpPr>
        <p:sp>
          <p:nvSpPr>
            <p:cNvPr id="295" name="Google Shape;295;g35a3036fee8_0_233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296" name="Google Shape;296;g35a3036fee8_0_233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297" name="Google Shape;297;g35a3036fee8_0_233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matchingName="Title Only">
  <p:cSld name="Title Only 2">
    <p:spTree>
      <p:nvGrpSpPr>
        <p:cNvPr id="1" name="Shape 298"/>
        <p:cNvGrpSpPr/>
        <p:nvPr/>
      </p:nvGrpSpPr>
      <p:grpSpPr>
        <a:xfrm>
          <a:off x="0" y="0"/>
          <a:ext cx="0" cy="0"/>
          <a:chOff x="0" y="0"/>
          <a:chExt cx="0" cy="0"/>
        </a:xfrm>
      </p:grpSpPr>
      <p:grpSp>
        <p:nvGrpSpPr>
          <p:cNvPr id="299" name="Google Shape;299;g35a3036fee8_0_2340"/>
          <p:cNvGrpSpPr/>
          <p:nvPr/>
        </p:nvGrpSpPr>
        <p:grpSpPr>
          <a:xfrm>
            <a:off x="7191203" y="2"/>
            <a:ext cx="5000223" cy="1425925"/>
            <a:chOff x="7191203" y="1"/>
            <a:chExt cx="5000223" cy="1425925"/>
          </a:xfrm>
        </p:grpSpPr>
        <p:pic>
          <p:nvPicPr>
            <p:cNvPr id="300" name="Google Shape;300;g35a3036fee8_0_234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01" name="Google Shape;301;g35a3036fee8_0_2340"/>
            <p:cNvGrpSpPr/>
            <p:nvPr/>
          </p:nvGrpSpPr>
          <p:grpSpPr>
            <a:xfrm>
              <a:off x="7191203" y="1"/>
              <a:ext cx="5000223" cy="1425925"/>
              <a:chOff x="7186272" y="0"/>
              <a:chExt cx="5005729" cy="1427495"/>
            </a:xfrm>
          </p:grpSpPr>
          <p:sp>
            <p:nvSpPr>
              <p:cNvPr id="302" name="Google Shape;302;g35a3036fee8_0_234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303" name="Google Shape;303;g35a3036fee8_0_234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304" name="Google Shape;304;g35a3036fee8_0_2340"/>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305" name="Google Shape;305;g35a3036fee8_0_2340"/>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306" name="Google Shape;306;g35a3036fee8_0_234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07" name="Google Shape;307;g35a3036fee8_0_2340"/>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matchingName="Divider">
  <p:cSld name="Divider 3">
    <p:bg>
      <p:bgPr>
        <a:solidFill>
          <a:schemeClr val="lt2"/>
        </a:solidFill>
        <a:effectLst/>
      </p:bgPr>
    </p:bg>
    <p:spTree>
      <p:nvGrpSpPr>
        <p:cNvPr id="1" name="Shape 308"/>
        <p:cNvGrpSpPr/>
        <p:nvPr/>
      </p:nvGrpSpPr>
      <p:grpSpPr>
        <a:xfrm>
          <a:off x="0" y="0"/>
          <a:ext cx="0" cy="0"/>
          <a:chOff x="0" y="0"/>
          <a:chExt cx="0" cy="0"/>
        </a:xfrm>
      </p:grpSpPr>
      <p:grpSp>
        <p:nvGrpSpPr>
          <p:cNvPr id="309" name="Google Shape;309;g35a3036fee8_0_2350"/>
          <p:cNvGrpSpPr/>
          <p:nvPr/>
        </p:nvGrpSpPr>
        <p:grpSpPr>
          <a:xfrm>
            <a:off x="0" y="5020348"/>
            <a:ext cx="12192000" cy="1837653"/>
            <a:chOff x="0" y="5020347"/>
            <a:chExt cx="12192000" cy="1837653"/>
          </a:xfrm>
        </p:grpSpPr>
        <p:sp>
          <p:nvSpPr>
            <p:cNvPr id="310" name="Google Shape;310;g35a3036fee8_0_235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311" name="Google Shape;311;g35a3036fee8_0_235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312" name="Google Shape;312;g35a3036fee8_0_235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313" name="Google Shape;313;g35a3036fee8_0_235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14" name="Google Shape;314;g35a3036fee8_0_2350"/>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315" name="Google Shape;315;g35a3036fee8_0_2350"/>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matchingName="Photo Slide">
  <p:cSld name="Photo Slide 3">
    <p:spTree>
      <p:nvGrpSpPr>
        <p:cNvPr id="1" name="Shape 316"/>
        <p:cNvGrpSpPr/>
        <p:nvPr/>
      </p:nvGrpSpPr>
      <p:grpSpPr>
        <a:xfrm>
          <a:off x="0" y="0"/>
          <a:ext cx="0" cy="0"/>
          <a:chOff x="0" y="0"/>
          <a:chExt cx="0" cy="0"/>
        </a:xfrm>
      </p:grpSpPr>
      <p:sp>
        <p:nvSpPr>
          <p:cNvPr id="317" name="Google Shape;317;g35a3036fee8_0_2358"/>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318" name="Google Shape;318;g35a3036fee8_0_2358"/>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319" name="Google Shape;319;g35a3036fee8_0_2358"/>
          <p:cNvGrpSpPr/>
          <p:nvPr/>
        </p:nvGrpSpPr>
        <p:grpSpPr>
          <a:xfrm>
            <a:off x="0" y="5379427"/>
            <a:ext cx="2807368" cy="753891"/>
            <a:chOff x="0" y="5379426"/>
            <a:chExt cx="2807368" cy="753891"/>
          </a:xfrm>
        </p:grpSpPr>
        <p:sp>
          <p:nvSpPr>
            <p:cNvPr id="320" name="Google Shape;320;g35a3036fee8_0_235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321" name="Google Shape;321;g35a3036fee8_0_235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322" name="Google Shape;322;g35a3036fee8_0_2358"/>
          <p:cNvSpPr>
            <a:spLocks noGrp="1"/>
          </p:cNvSpPr>
          <p:nvPr>
            <p:ph type="pic" idx="2"/>
          </p:nvPr>
        </p:nvSpPr>
        <p:spPr>
          <a:xfrm>
            <a:off x="2807368" y="457202"/>
            <a:ext cx="8915400" cy="5943600"/>
          </a:xfrm>
          <a:prstGeom prst="rect">
            <a:avLst/>
          </a:prstGeom>
          <a:noFill/>
          <a:ln>
            <a:noFill/>
          </a:ln>
        </p:spPr>
      </p:sp>
      <p:pic>
        <p:nvPicPr>
          <p:cNvPr id="323" name="Google Shape;323;g35a3036fee8_0_2358"/>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matchingName="Quotation">
  <p:cSld name="Quotation 5">
    <p:spTree>
      <p:nvGrpSpPr>
        <p:cNvPr id="1" name="Shape 324"/>
        <p:cNvGrpSpPr/>
        <p:nvPr/>
      </p:nvGrpSpPr>
      <p:grpSpPr>
        <a:xfrm>
          <a:off x="0" y="0"/>
          <a:ext cx="0" cy="0"/>
          <a:chOff x="0" y="0"/>
          <a:chExt cx="0" cy="0"/>
        </a:xfrm>
      </p:grpSpPr>
      <p:sp>
        <p:nvSpPr>
          <p:cNvPr id="325" name="Google Shape;325;g35a3036fee8_0_2366"/>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326" name="Google Shape;326;g35a3036fee8_0_2366"/>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327" name="Google Shape;327;g35a3036fee8_0_2366"/>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328" name="Google Shape;328;g35a3036fee8_0_2366"/>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329" name="Google Shape;329;g35a3036fee8_0_23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30" name="Google Shape;330;g35a3036fee8_0_236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331" name="Google Shape;331;g35a3036fee8_0_2366"/>
          <p:cNvGrpSpPr/>
          <p:nvPr/>
        </p:nvGrpSpPr>
        <p:grpSpPr>
          <a:xfrm>
            <a:off x="7191203" y="2"/>
            <a:ext cx="5000223" cy="1425925"/>
            <a:chOff x="7191203" y="1"/>
            <a:chExt cx="5000223" cy="1425925"/>
          </a:xfrm>
        </p:grpSpPr>
        <p:pic>
          <p:nvPicPr>
            <p:cNvPr id="332" name="Google Shape;332;g35a3036fee8_0_23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33" name="Google Shape;333;g35a3036fee8_0_2366"/>
            <p:cNvGrpSpPr/>
            <p:nvPr/>
          </p:nvGrpSpPr>
          <p:grpSpPr>
            <a:xfrm>
              <a:off x="7191203" y="1"/>
              <a:ext cx="5000223" cy="1425925"/>
              <a:chOff x="7186272" y="0"/>
              <a:chExt cx="5005729" cy="1427495"/>
            </a:xfrm>
          </p:grpSpPr>
          <p:sp>
            <p:nvSpPr>
              <p:cNvPr id="334" name="Google Shape;334;g35a3036fee8_0_23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335" name="Google Shape;335;g35a3036fee8_0_23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336" name="Google Shape;336;g35a3036fee8_0_2366"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matchingName="Quotation">
  <p:cSld name="Quotation 6">
    <p:spTree>
      <p:nvGrpSpPr>
        <p:cNvPr id="1" name="Shape 337"/>
        <p:cNvGrpSpPr/>
        <p:nvPr/>
      </p:nvGrpSpPr>
      <p:grpSpPr>
        <a:xfrm>
          <a:off x="0" y="0"/>
          <a:ext cx="0" cy="0"/>
          <a:chOff x="0" y="0"/>
          <a:chExt cx="0" cy="0"/>
        </a:xfrm>
      </p:grpSpPr>
      <p:sp>
        <p:nvSpPr>
          <p:cNvPr id="338" name="Google Shape;338;g35a3036fee8_0_2379"/>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339" name="Google Shape;339;g35a3036fee8_0_2379"/>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340" name="Google Shape;340;g35a3036fee8_0_2379"/>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341" name="Google Shape;341;g35a3036fee8_0_2379"/>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342" name="Google Shape;342;g35a3036fee8_0_237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3" name="Google Shape;343;g35a3036fee8_0_2379"/>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344" name="Google Shape;344;g35a3036fee8_0_2379"/>
          <p:cNvGrpSpPr/>
          <p:nvPr/>
        </p:nvGrpSpPr>
        <p:grpSpPr>
          <a:xfrm>
            <a:off x="7191203" y="2"/>
            <a:ext cx="5000223" cy="1425925"/>
            <a:chOff x="7191203" y="1"/>
            <a:chExt cx="5000223" cy="1425925"/>
          </a:xfrm>
        </p:grpSpPr>
        <p:pic>
          <p:nvPicPr>
            <p:cNvPr id="345" name="Google Shape;345;g35a3036fee8_0_237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46" name="Google Shape;346;g35a3036fee8_0_2379"/>
            <p:cNvGrpSpPr/>
            <p:nvPr/>
          </p:nvGrpSpPr>
          <p:grpSpPr>
            <a:xfrm>
              <a:off x="7191203" y="1"/>
              <a:ext cx="5000223" cy="1425925"/>
              <a:chOff x="7186272" y="0"/>
              <a:chExt cx="5005729" cy="1427495"/>
            </a:xfrm>
          </p:grpSpPr>
          <p:sp>
            <p:nvSpPr>
              <p:cNvPr id="347" name="Google Shape;347;g35a3036fee8_0_237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348" name="Google Shape;348;g35a3036fee8_0_237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349" name="Google Shape;349;g35a3036fee8_0_2379"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wo Content">
  <p:cSld name="Two Content 2">
    <p:spTree>
      <p:nvGrpSpPr>
        <p:cNvPr id="1" name="Shape 9245"/>
        <p:cNvGrpSpPr/>
        <p:nvPr/>
      </p:nvGrpSpPr>
      <p:grpSpPr>
        <a:xfrm>
          <a:off x="0" y="0"/>
          <a:ext cx="0" cy="0"/>
          <a:chOff x="0" y="0"/>
          <a:chExt cx="0" cy="0"/>
        </a:xfrm>
      </p:grpSpPr>
      <p:sp>
        <p:nvSpPr>
          <p:cNvPr id="9246" name="Google Shape;9246;p133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247" name="Google Shape;9247;p1337"/>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9248" name="Google Shape;9248;p1337"/>
          <p:cNvGrpSpPr/>
          <p:nvPr/>
        </p:nvGrpSpPr>
        <p:grpSpPr>
          <a:xfrm>
            <a:off x="7191542" y="1"/>
            <a:ext cx="5000459" cy="1425992"/>
            <a:chOff x="7191542" y="1"/>
            <a:chExt cx="5000459" cy="1425992"/>
          </a:xfrm>
        </p:grpSpPr>
        <p:pic>
          <p:nvPicPr>
            <p:cNvPr id="9249" name="Google Shape;9249;p133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250" name="Google Shape;9250;p1337"/>
            <p:cNvGrpSpPr/>
            <p:nvPr/>
          </p:nvGrpSpPr>
          <p:grpSpPr>
            <a:xfrm>
              <a:off x="7191542" y="1"/>
              <a:ext cx="5000459" cy="1425992"/>
              <a:chOff x="7186272" y="0"/>
              <a:chExt cx="5005729" cy="1427495"/>
            </a:xfrm>
          </p:grpSpPr>
          <p:sp>
            <p:nvSpPr>
              <p:cNvPr id="9251" name="Google Shape;9251;p133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252" name="Google Shape;9252;p133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253" name="Google Shape;9253;p1337"/>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254" name="Google Shape;9254;p1337"/>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255" name="Google Shape;9255;p133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256" name="Google Shape;9256;p133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matchingName="Title and Content">
  <p:cSld name="Title and Content 4">
    <p:spTree>
      <p:nvGrpSpPr>
        <p:cNvPr id="1" name="Shape 350"/>
        <p:cNvGrpSpPr/>
        <p:nvPr/>
      </p:nvGrpSpPr>
      <p:grpSpPr>
        <a:xfrm>
          <a:off x="0" y="0"/>
          <a:ext cx="0" cy="0"/>
          <a:chOff x="0" y="0"/>
          <a:chExt cx="0" cy="0"/>
        </a:xfrm>
      </p:grpSpPr>
      <p:grpSp>
        <p:nvGrpSpPr>
          <p:cNvPr id="351" name="Google Shape;351;g35a3036fee8_0_2392"/>
          <p:cNvGrpSpPr/>
          <p:nvPr/>
        </p:nvGrpSpPr>
        <p:grpSpPr>
          <a:xfrm>
            <a:off x="7191203" y="2"/>
            <a:ext cx="5000223" cy="1425925"/>
            <a:chOff x="7191203" y="1"/>
            <a:chExt cx="5000223" cy="1425925"/>
          </a:xfrm>
        </p:grpSpPr>
        <p:pic>
          <p:nvPicPr>
            <p:cNvPr id="352" name="Google Shape;352;g35a3036fee8_0_239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53" name="Google Shape;353;g35a3036fee8_0_2392"/>
            <p:cNvGrpSpPr/>
            <p:nvPr/>
          </p:nvGrpSpPr>
          <p:grpSpPr>
            <a:xfrm>
              <a:off x="7191203" y="1"/>
              <a:ext cx="5000223" cy="1425925"/>
              <a:chOff x="7186272" y="0"/>
              <a:chExt cx="5005729" cy="1427495"/>
            </a:xfrm>
          </p:grpSpPr>
          <p:sp>
            <p:nvSpPr>
              <p:cNvPr id="354" name="Google Shape;354;g35a3036fee8_0_239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355" name="Google Shape;355;g35a3036fee8_0_239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356" name="Google Shape;356;g35a3036fee8_0_2392"/>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357" name="Google Shape;357;g35a3036fee8_0_2392"/>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358" name="Google Shape;358;g35a3036fee8_0_239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359" name="Google Shape;359;g35a3036fee8_0_239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60" name="Google Shape;360;g35a3036fee8_0_239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matchingName="Two Content">
  <p:cSld name="Two Content 3">
    <p:spTree>
      <p:nvGrpSpPr>
        <p:cNvPr id="1" name="Shape 361"/>
        <p:cNvGrpSpPr/>
        <p:nvPr/>
      </p:nvGrpSpPr>
      <p:grpSpPr>
        <a:xfrm>
          <a:off x="0" y="0"/>
          <a:ext cx="0" cy="0"/>
          <a:chOff x="0" y="0"/>
          <a:chExt cx="0" cy="0"/>
        </a:xfrm>
      </p:grpSpPr>
      <p:sp>
        <p:nvSpPr>
          <p:cNvPr id="362" name="Google Shape;362;g35a3036fee8_0_2403"/>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363" name="Google Shape;363;g35a3036fee8_0_2403"/>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364" name="Google Shape;364;g35a3036fee8_0_2403"/>
          <p:cNvGrpSpPr/>
          <p:nvPr/>
        </p:nvGrpSpPr>
        <p:grpSpPr>
          <a:xfrm>
            <a:off x="7191203" y="2"/>
            <a:ext cx="5000223" cy="1425925"/>
            <a:chOff x="7191203" y="1"/>
            <a:chExt cx="5000223" cy="1425925"/>
          </a:xfrm>
        </p:grpSpPr>
        <p:pic>
          <p:nvPicPr>
            <p:cNvPr id="365" name="Google Shape;365;g35a3036fee8_0_240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66" name="Google Shape;366;g35a3036fee8_0_2403"/>
            <p:cNvGrpSpPr/>
            <p:nvPr/>
          </p:nvGrpSpPr>
          <p:grpSpPr>
            <a:xfrm>
              <a:off x="7191203" y="1"/>
              <a:ext cx="5000223" cy="1425925"/>
              <a:chOff x="7186272" y="0"/>
              <a:chExt cx="5005729" cy="1427495"/>
            </a:xfrm>
          </p:grpSpPr>
          <p:sp>
            <p:nvSpPr>
              <p:cNvPr id="367" name="Google Shape;367;g35a3036fee8_0_240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368" name="Google Shape;368;g35a3036fee8_0_240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369" name="Google Shape;369;g35a3036fee8_0_2403"/>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370" name="Google Shape;370;g35a3036fee8_0_2403"/>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371" name="Google Shape;371;g35a3036fee8_0_240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72" name="Google Shape;372;g35a3036fee8_0_240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matchingName="Comparison">
  <p:cSld name="Comparison 2">
    <p:spTree>
      <p:nvGrpSpPr>
        <p:cNvPr id="1" name="Shape 373"/>
        <p:cNvGrpSpPr/>
        <p:nvPr/>
      </p:nvGrpSpPr>
      <p:grpSpPr>
        <a:xfrm>
          <a:off x="0" y="0"/>
          <a:ext cx="0" cy="0"/>
          <a:chOff x="0" y="0"/>
          <a:chExt cx="0" cy="0"/>
        </a:xfrm>
      </p:grpSpPr>
      <p:grpSp>
        <p:nvGrpSpPr>
          <p:cNvPr id="374" name="Google Shape;374;g35a3036fee8_0_2415"/>
          <p:cNvGrpSpPr/>
          <p:nvPr/>
        </p:nvGrpSpPr>
        <p:grpSpPr>
          <a:xfrm>
            <a:off x="7191203" y="2"/>
            <a:ext cx="5000223" cy="1425925"/>
            <a:chOff x="7191203" y="1"/>
            <a:chExt cx="5000223" cy="1425925"/>
          </a:xfrm>
        </p:grpSpPr>
        <p:pic>
          <p:nvPicPr>
            <p:cNvPr id="375" name="Google Shape;375;g35a3036fee8_0_241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76" name="Google Shape;376;g35a3036fee8_0_2415"/>
            <p:cNvGrpSpPr/>
            <p:nvPr/>
          </p:nvGrpSpPr>
          <p:grpSpPr>
            <a:xfrm>
              <a:off x="7191203" y="1"/>
              <a:ext cx="5000223" cy="1425925"/>
              <a:chOff x="7186272" y="0"/>
              <a:chExt cx="5005729" cy="1427495"/>
            </a:xfrm>
          </p:grpSpPr>
          <p:sp>
            <p:nvSpPr>
              <p:cNvPr id="377" name="Google Shape;377;g35a3036fee8_0_241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378" name="Google Shape;378;g35a3036fee8_0_241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379" name="Google Shape;379;g35a3036fee8_0_2415"/>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380" name="Google Shape;380;g35a3036fee8_0_2415"/>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381" name="Google Shape;381;g35a3036fee8_0_2415"/>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382" name="Google Shape;382;g35a3036fee8_0_2415"/>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383" name="Google Shape;383;g35a3036fee8_0_2415"/>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384" name="Google Shape;384;g35a3036fee8_0_2415"/>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385" name="Google Shape;385;g35a3036fee8_0_241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86" name="Google Shape;386;g35a3036fee8_0_2415"/>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matchingName="Title Only">
  <p:cSld name="Title Only 3">
    <p:spTree>
      <p:nvGrpSpPr>
        <p:cNvPr id="1" name="Shape 387"/>
        <p:cNvGrpSpPr/>
        <p:nvPr/>
      </p:nvGrpSpPr>
      <p:grpSpPr>
        <a:xfrm>
          <a:off x="0" y="0"/>
          <a:ext cx="0" cy="0"/>
          <a:chOff x="0" y="0"/>
          <a:chExt cx="0" cy="0"/>
        </a:xfrm>
      </p:grpSpPr>
      <p:grpSp>
        <p:nvGrpSpPr>
          <p:cNvPr id="388" name="Google Shape;388;g35a3036fee8_0_2429"/>
          <p:cNvGrpSpPr/>
          <p:nvPr/>
        </p:nvGrpSpPr>
        <p:grpSpPr>
          <a:xfrm>
            <a:off x="7191203" y="2"/>
            <a:ext cx="5000223" cy="1425925"/>
            <a:chOff x="7191203" y="1"/>
            <a:chExt cx="5000223" cy="1425925"/>
          </a:xfrm>
        </p:grpSpPr>
        <p:pic>
          <p:nvPicPr>
            <p:cNvPr id="389" name="Google Shape;389;g35a3036fee8_0_24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90" name="Google Shape;390;g35a3036fee8_0_2429"/>
            <p:cNvGrpSpPr/>
            <p:nvPr/>
          </p:nvGrpSpPr>
          <p:grpSpPr>
            <a:xfrm>
              <a:off x="7191203" y="1"/>
              <a:ext cx="5000223" cy="1425925"/>
              <a:chOff x="7186272" y="0"/>
              <a:chExt cx="5005729" cy="1427495"/>
            </a:xfrm>
          </p:grpSpPr>
          <p:sp>
            <p:nvSpPr>
              <p:cNvPr id="391" name="Google Shape;391;g35a3036fee8_0_24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392" name="Google Shape;392;g35a3036fee8_0_24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393" name="Google Shape;393;g35a3036fee8_0_2429"/>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394" name="Google Shape;394;g35a3036fee8_0_2429"/>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395" name="Google Shape;395;g35a3036fee8_0_24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96" name="Google Shape;396;g35a3036fee8_0_2429"/>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matchingName="End">
  <p:cSld name="End 3">
    <p:spTree>
      <p:nvGrpSpPr>
        <p:cNvPr id="1" name="Shape 397"/>
        <p:cNvGrpSpPr/>
        <p:nvPr/>
      </p:nvGrpSpPr>
      <p:grpSpPr>
        <a:xfrm>
          <a:off x="0" y="0"/>
          <a:ext cx="0" cy="0"/>
          <a:chOff x="0" y="0"/>
          <a:chExt cx="0" cy="0"/>
        </a:xfrm>
      </p:grpSpPr>
      <p:grpSp>
        <p:nvGrpSpPr>
          <p:cNvPr id="398" name="Google Shape;398;g35a3036fee8_0_2439"/>
          <p:cNvGrpSpPr/>
          <p:nvPr/>
        </p:nvGrpSpPr>
        <p:grpSpPr>
          <a:xfrm>
            <a:off x="0" y="0"/>
            <a:ext cx="12192000" cy="2148830"/>
            <a:chOff x="0" y="0"/>
            <a:chExt cx="12192000" cy="2148830"/>
          </a:xfrm>
        </p:grpSpPr>
        <p:sp>
          <p:nvSpPr>
            <p:cNvPr id="399" name="Google Shape;399;g35a3036fee8_0_2439"/>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400" name="Google Shape;400;g35a3036fee8_0_2439"/>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401" name="Google Shape;401;g35a3036fee8_0_2439"/>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402" name="Google Shape;402;g35a3036fee8_0_2439"/>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403" name="Google Shape;403;g35a3036fee8_0_2439"/>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404" name="Google Shape;404;g35a3036fee8_0_2439"/>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405" name="Google Shape;405;g35a3036fee8_0_2439"/>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matchingName="Blank">
  <p:cSld name="Blank 3">
    <p:spTree>
      <p:nvGrpSpPr>
        <p:cNvPr id="1" name="Shape 406"/>
        <p:cNvGrpSpPr/>
        <p:nvPr/>
      </p:nvGrpSpPr>
      <p:grpSpPr>
        <a:xfrm>
          <a:off x="0" y="0"/>
          <a:ext cx="0" cy="0"/>
          <a:chOff x="0" y="0"/>
          <a:chExt cx="0" cy="0"/>
        </a:xfrm>
      </p:grpSpPr>
      <p:sp>
        <p:nvSpPr>
          <p:cNvPr id="407" name="Google Shape;407;g35a3036fee8_0_2448"/>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408" name="Google Shape;408;g35a3036fee8_0_24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09" name="Google Shape;409;g35a3036fee8_0_244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410" name="Google Shape;410;g35a3036fee8_0_2448"/>
          <p:cNvGrpSpPr/>
          <p:nvPr/>
        </p:nvGrpSpPr>
        <p:grpSpPr>
          <a:xfrm>
            <a:off x="7191203" y="2"/>
            <a:ext cx="5000223" cy="1425925"/>
            <a:chOff x="7191203" y="1"/>
            <a:chExt cx="5000223" cy="1425925"/>
          </a:xfrm>
        </p:grpSpPr>
        <p:pic>
          <p:nvPicPr>
            <p:cNvPr id="411" name="Google Shape;411;g35a3036fee8_0_24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12" name="Google Shape;412;g35a3036fee8_0_2448"/>
            <p:cNvGrpSpPr/>
            <p:nvPr/>
          </p:nvGrpSpPr>
          <p:grpSpPr>
            <a:xfrm>
              <a:off x="7191203" y="1"/>
              <a:ext cx="5000223" cy="1425925"/>
              <a:chOff x="7186272" y="0"/>
              <a:chExt cx="5005729" cy="1427495"/>
            </a:xfrm>
          </p:grpSpPr>
          <p:sp>
            <p:nvSpPr>
              <p:cNvPr id="413" name="Google Shape;413;g35a3036fee8_0_24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414" name="Google Shape;414;g35a3036fee8_0_24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matchingName="Cover">
  <p:cSld name="Cover 5">
    <p:spTree>
      <p:nvGrpSpPr>
        <p:cNvPr id="1" name="Shape 415"/>
        <p:cNvGrpSpPr/>
        <p:nvPr/>
      </p:nvGrpSpPr>
      <p:grpSpPr>
        <a:xfrm>
          <a:off x="0" y="0"/>
          <a:ext cx="0" cy="0"/>
          <a:chOff x="0" y="0"/>
          <a:chExt cx="0" cy="0"/>
        </a:xfrm>
      </p:grpSpPr>
      <p:sp>
        <p:nvSpPr>
          <p:cNvPr id="416" name="Google Shape;416;g35a3036fee8_0_2457"/>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417" name="Google Shape;417;g35a3036fee8_0_2457"/>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418" name="Google Shape;418;g35a3036fee8_0_2457"/>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419" name="Google Shape;419;g35a3036fee8_0_2457"/>
          <p:cNvSpPr>
            <a:spLocks noGrp="1"/>
          </p:cNvSpPr>
          <p:nvPr>
            <p:ph type="pic" idx="2"/>
          </p:nvPr>
        </p:nvSpPr>
        <p:spPr>
          <a:xfrm>
            <a:off x="7118684" y="233915"/>
            <a:ext cx="5073400" cy="5943600"/>
          </a:xfrm>
          <a:prstGeom prst="rect">
            <a:avLst/>
          </a:prstGeom>
          <a:noFill/>
          <a:ln>
            <a:noFill/>
          </a:ln>
        </p:spPr>
      </p:sp>
      <p:grpSp>
        <p:nvGrpSpPr>
          <p:cNvPr id="420" name="Google Shape;420;g35a3036fee8_0_2457"/>
          <p:cNvGrpSpPr/>
          <p:nvPr/>
        </p:nvGrpSpPr>
        <p:grpSpPr>
          <a:xfrm>
            <a:off x="0" y="5020348"/>
            <a:ext cx="12192000" cy="1837653"/>
            <a:chOff x="0" y="5020348"/>
            <a:chExt cx="12192000" cy="1837653"/>
          </a:xfrm>
        </p:grpSpPr>
        <p:sp>
          <p:nvSpPr>
            <p:cNvPr id="421" name="Google Shape;421;g35a3036fee8_0_245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422" name="Google Shape;422;g35a3036fee8_0_245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423" name="Google Shape;423;g35a3036fee8_0_245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matchingName="Divider">
  <p:cSld name="Divider 4">
    <p:bg>
      <p:bgPr>
        <a:solidFill>
          <a:schemeClr val="lt2"/>
        </a:solidFill>
        <a:effectLst/>
      </p:bgPr>
    </p:bg>
    <p:spTree>
      <p:nvGrpSpPr>
        <p:cNvPr id="1" name="Shape 424"/>
        <p:cNvGrpSpPr/>
        <p:nvPr/>
      </p:nvGrpSpPr>
      <p:grpSpPr>
        <a:xfrm>
          <a:off x="0" y="0"/>
          <a:ext cx="0" cy="0"/>
          <a:chOff x="0" y="0"/>
          <a:chExt cx="0" cy="0"/>
        </a:xfrm>
      </p:grpSpPr>
      <p:grpSp>
        <p:nvGrpSpPr>
          <p:cNvPr id="425" name="Google Shape;425;g35a3036fee8_0_2466"/>
          <p:cNvGrpSpPr/>
          <p:nvPr/>
        </p:nvGrpSpPr>
        <p:grpSpPr>
          <a:xfrm>
            <a:off x="0" y="5020348"/>
            <a:ext cx="12192000" cy="1837653"/>
            <a:chOff x="0" y="5020347"/>
            <a:chExt cx="12192000" cy="1837653"/>
          </a:xfrm>
        </p:grpSpPr>
        <p:sp>
          <p:nvSpPr>
            <p:cNvPr id="426" name="Google Shape;426;g35a3036fee8_0_246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427" name="Google Shape;427;g35a3036fee8_0_246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428" name="Google Shape;428;g35a3036fee8_0_246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429" name="Google Shape;429;g35a3036fee8_0_246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30" name="Google Shape;430;g35a3036fee8_0_2466"/>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431" name="Google Shape;431;g35a3036fee8_0_2466"/>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matchingName="Quotation">
  <p:cSld name="Quotation 7">
    <p:spTree>
      <p:nvGrpSpPr>
        <p:cNvPr id="1" name="Shape 432"/>
        <p:cNvGrpSpPr/>
        <p:nvPr/>
      </p:nvGrpSpPr>
      <p:grpSpPr>
        <a:xfrm>
          <a:off x="0" y="0"/>
          <a:ext cx="0" cy="0"/>
          <a:chOff x="0" y="0"/>
          <a:chExt cx="0" cy="0"/>
        </a:xfrm>
      </p:grpSpPr>
      <p:sp>
        <p:nvSpPr>
          <p:cNvPr id="433" name="Google Shape;433;g35a3036fee8_0_2474"/>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434" name="Google Shape;434;g35a3036fee8_0_2474"/>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435" name="Google Shape;435;g35a3036fee8_0_2474"/>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436" name="Google Shape;436;g35a3036fee8_0_2474"/>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437" name="Google Shape;437;g35a3036fee8_0_247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38" name="Google Shape;438;g35a3036fee8_0_2474"/>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439" name="Google Shape;439;g35a3036fee8_0_2474"/>
          <p:cNvGrpSpPr/>
          <p:nvPr/>
        </p:nvGrpSpPr>
        <p:grpSpPr>
          <a:xfrm>
            <a:off x="7191203" y="2"/>
            <a:ext cx="5000223" cy="1425925"/>
            <a:chOff x="7191203" y="1"/>
            <a:chExt cx="5000223" cy="1425925"/>
          </a:xfrm>
        </p:grpSpPr>
        <p:pic>
          <p:nvPicPr>
            <p:cNvPr id="440" name="Google Shape;440;g35a3036fee8_0_247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41" name="Google Shape;441;g35a3036fee8_0_2474"/>
            <p:cNvGrpSpPr/>
            <p:nvPr/>
          </p:nvGrpSpPr>
          <p:grpSpPr>
            <a:xfrm>
              <a:off x="7191203" y="1"/>
              <a:ext cx="5000223" cy="1425925"/>
              <a:chOff x="7186272" y="0"/>
              <a:chExt cx="5005729" cy="1427495"/>
            </a:xfrm>
          </p:grpSpPr>
          <p:sp>
            <p:nvSpPr>
              <p:cNvPr id="442" name="Google Shape;442;g35a3036fee8_0_247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443" name="Google Shape;443;g35a3036fee8_0_247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444" name="Google Shape;444;g35a3036fee8_0_2474"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matchingName="Title and Content">
  <p:cSld name="Title and Content 5">
    <p:spTree>
      <p:nvGrpSpPr>
        <p:cNvPr id="1" name="Shape 445"/>
        <p:cNvGrpSpPr/>
        <p:nvPr/>
      </p:nvGrpSpPr>
      <p:grpSpPr>
        <a:xfrm>
          <a:off x="0" y="0"/>
          <a:ext cx="0" cy="0"/>
          <a:chOff x="0" y="0"/>
          <a:chExt cx="0" cy="0"/>
        </a:xfrm>
      </p:grpSpPr>
      <p:grpSp>
        <p:nvGrpSpPr>
          <p:cNvPr id="446" name="Google Shape;446;g35a3036fee8_0_2487"/>
          <p:cNvGrpSpPr/>
          <p:nvPr/>
        </p:nvGrpSpPr>
        <p:grpSpPr>
          <a:xfrm>
            <a:off x="7191203" y="2"/>
            <a:ext cx="5000223" cy="1425925"/>
            <a:chOff x="7191203" y="1"/>
            <a:chExt cx="5000223" cy="1425925"/>
          </a:xfrm>
        </p:grpSpPr>
        <p:pic>
          <p:nvPicPr>
            <p:cNvPr id="447" name="Google Shape;447;g35a3036fee8_0_248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48" name="Google Shape;448;g35a3036fee8_0_2487"/>
            <p:cNvGrpSpPr/>
            <p:nvPr/>
          </p:nvGrpSpPr>
          <p:grpSpPr>
            <a:xfrm>
              <a:off x="7191203" y="1"/>
              <a:ext cx="5000223" cy="1425925"/>
              <a:chOff x="7186272" y="0"/>
              <a:chExt cx="5005729" cy="1427495"/>
            </a:xfrm>
          </p:grpSpPr>
          <p:sp>
            <p:nvSpPr>
              <p:cNvPr id="449" name="Google Shape;449;g35a3036fee8_0_248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450" name="Google Shape;450;g35a3036fee8_0_248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451" name="Google Shape;451;g35a3036fee8_0_2487"/>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452" name="Google Shape;452;g35a3036fee8_0_2487"/>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453" name="Google Shape;453;g35a3036fee8_0_2487"/>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454" name="Google Shape;454;g35a3036fee8_0_248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55" name="Google Shape;455;g35a3036fee8_0_2487"/>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Comparison" type="twoTxTwoObj">
  <p:cSld name="TWO_OBJECTS_WITH_TEXT">
    <p:spTree>
      <p:nvGrpSpPr>
        <p:cNvPr id="1" name="Shape 9257"/>
        <p:cNvGrpSpPr/>
        <p:nvPr/>
      </p:nvGrpSpPr>
      <p:grpSpPr>
        <a:xfrm>
          <a:off x="0" y="0"/>
          <a:ext cx="0" cy="0"/>
          <a:chOff x="0" y="0"/>
          <a:chExt cx="0" cy="0"/>
        </a:xfrm>
      </p:grpSpPr>
      <p:grpSp>
        <p:nvGrpSpPr>
          <p:cNvPr id="9258" name="Google Shape;9258;p1338"/>
          <p:cNvGrpSpPr/>
          <p:nvPr/>
        </p:nvGrpSpPr>
        <p:grpSpPr>
          <a:xfrm>
            <a:off x="7191542" y="1"/>
            <a:ext cx="5000459" cy="1425992"/>
            <a:chOff x="7191542" y="1"/>
            <a:chExt cx="5000459" cy="1425992"/>
          </a:xfrm>
        </p:grpSpPr>
        <p:pic>
          <p:nvPicPr>
            <p:cNvPr id="9259" name="Google Shape;9259;p133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260" name="Google Shape;9260;p1338"/>
            <p:cNvGrpSpPr/>
            <p:nvPr/>
          </p:nvGrpSpPr>
          <p:grpSpPr>
            <a:xfrm>
              <a:off x="7191542" y="1"/>
              <a:ext cx="5000459" cy="1425992"/>
              <a:chOff x="7186272" y="0"/>
              <a:chExt cx="5005729" cy="1427495"/>
            </a:xfrm>
          </p:grpSpPr>
          <p:sp>
            <p:nvSpPr>
              <p:cNvPr id="9261" name="Google Shape;9261;p13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262" name="Google Shape;9262;p13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263" name="Google Shape;9263;p133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264" name="Google Shape;9264;p1338"/>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265" name="Google Shape;9265;p1338"/>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266" name="Google Shape;9266;p1338"/>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267" name="Google Shape;9267;p1338"/>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268" name="Google Shape;9268;p133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269" name="Google Shape;9269;p13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270" name="Google Shape;9270;p133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matchingName="Two Content">
  <p:cSld name="Two Content 4">
    <p:spTree>
      <p:nvGrpSpPr>
        <p:cNvPr id="1" name="Shape 456"/>
        <p:cNvGrpSpPr/>
        <p:nvPr/>
      </p:nvGrpSpPr>
      <p:grpSpPr>
        <a:xfrm>
          <a:off x="0" y="0"/>
          <a:ext cx="0" cy="0"/>
          <a:chOff x="0" y="0"/>
          <a:chExt cx="0" cy="0"/>
        </a:xfrm>
      </p:grpSpPr>
      <p:sp>
        <p:nvSpPr>
          <p:cNvPr id="457" name="Google Shape;457;g35a3036fee8_0_2498"/>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458" name="Google Shape;458;g35a3036fee8_0_2498"/>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459" name="Google Shape;459;g35a3036fee8_0_2498"/>
          <p:cNvGrpSpPr/>
          <p:nvPr/>
        </p:nvGrpSpPr>
        <p:grpSpPr>
          <a:xfrm>
            <a:off x="7191203" y="2"/>
            <a:ext cx="5000223" cy="1425925"/>
            <a:chOff x="7191203" y="1"/>
            <a:chExt cx="5000223" cy="1425925"/>
          </a:xfrm>
        </p:grpSpPr>
        <p:pic>
          <p:nvPicPr>
            <p:cNvPr id="460" name="Google Shape;460;g35a3036fee8_0_24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61" name="Google Shape;461;g35a3036fee8_0_2498"/>
            <p:cNvGrpSpPr/>
            <p:nvPr/>
          </p:nvGrpSpPr>
          <p:grpSpPr>
            <a:xfrm>
              <a:off x="7191203" y="1"/>
              <a:ext cx="5000223" cy="1425925"/>
              <a:chOff x="7186272" y="0"/>
              <a:chExt cx="5005729" cy="1427495"/>
            </a:xfrm>
          </p:grpSpPr>
          <p:sp>
            <p:nvSpPr>
              <p:cNvPr id="462" name="Google Shape;462;g35a3036fee8_0_24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463" name="Google Shape;463;g35a3036fee8_0_24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464" name="Google Shape;464;g35a3036fee8_0_2498"/>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465" name="Google Shape;465;g35a3036fee8_0_2498"/>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466" name="Google Shape;466;g35a3036fee8_0_24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67" name="Google Shape;467;g35a3036fee8_0_249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matchingName="Comparison">
  <p:cSld name="Comparison 3">
    <p:spTree>
      <p:nvGrpSpPr>
        <p:cNvPr id="1" name="Shape 468"/>
        <p:cNvGrpSpPr/>
        <p:nvPr/>
      </p:nvGrpSpPr>
      <p:grpSpPr>
        <a:xfrm>
          <a:off x="0" y="0"/>
          <a:ext cx="0" cy="0"/>
          <a:chOff x="0" y="0"/>
          <a:chExt cx="0" cy="0"/>
        </a:xfrm>
      </p:grpSpPr>
      <p:grpSp>
        <p:nvGrpSpPr>
          <p:cNvPr id="469" name="Google Shape;469;g35a3036fee8_0_2510"/>
          <p:cNvGrpSpPr/>
          <p:nvPr/>
        </p:nvGrpSpPr>
        <p:grpSpPr>
          <a:xfrm>
            <a:off x="7191203" y="2"/>
            <a:ext cx="5000223" cy="1425925"/>
            <a:chOff x="7191203" y="1"/>
            <a:chExt cx="5000223" cy="1425925"/>
          </a:xfrm>
        </p:grpSpPr>
        <p:pic>
          <p:nvPicPr>
            <p:cNvPr id="470" name="Google Shape;470;g35a3036fee8_0_251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71" name="Google Shape;471;g35a3036fee8_0_2510"/>
            <p:cNvGrpSpPr/>
            <p:nvPr/>
          </p:nvGrpSpPr>
          <p:grpSpPr>
            <a:xfrm>
              <a:off x="7191203" y="1"/>
              <a:ext cx="5000223" cy="1425925"/>
              <a:chOff x="7186272" y="0"/>
              <a:chExt cx="5005729" cy="1427495"/>
            </a:xfrm>
          </p:grpSpPr>
          <p:sp>
            <p:nvSpPr>
              <p:cNvPr id="472" name="Google Shape;472;g35a3036fee8_0_251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473" name="Google Shape;473;g35a3036fee8_0_251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474" name="Google Shape;474;g35a3036fee8_0_2510"/>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475" name="Google Shape;475;g35a3036fee8_0_2510"/>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476" name="Google Shape;476;g35a3036fee8_0_2510"/>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477" name="Google Shape;477;g35a3036fee8_0_2510"/>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478" name="Google Shape;478;g35a3036fee8_0_2510"/>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479" name="Google Shape;479;g35a3036fee8_0_2510"/>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480" name="Google Shape;480;g35a3036fee8_0_251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81" name="Google Shape;481;g35a3036fee8_0_2510"/>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matchingName="Photo Slide">
  <p:cSld name="Photo Slide 4">
    <p:spTree>
      <p:nvGrpSpPr>
        <p:cNvPr id="1" name="Shape 482"/>
        <p:cNvGrpSpPr/>
        <p:nvPr/>
      </p:nvGrpSpPr>
      <p:grpSpPr>
        <a:xfrm>
          <a:off x="0" y="0"/>
          <a:ext cx="0" cy="0"/>
          <a:chOff x="0" y="0"/>
          <a:chExt cx="0" cy="0"/>
        </a:xfrm>
      </p:grpSpPr>
      <p:sp>
        <p:nvSpPr>
          <p:cNvPr id="483" name="Google Shape;483;g35a3036fee8_0_2524"/>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484" name="Google Shape;484;g35a3036fee8_0_2524"/>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485" name="Google Shape;485;g35a3036fee8_0_2524"/>
          <p:cNvGrpSpPr/>
          <p:nvPr/>
        </p:nvGrpSpPr>
        <p:grpSpPr>
          <a:xfrm>
            <a:off x="0" y="5379427"/>
            <a:ext cx="2807368" cy="753891"/>
            <a:chOff x="0" y="5379426"/>
            <a:chExt cx="2807368" cy="753891"/>
          </a:xfrm>
        </p:grpSpPr>
        <p:sp>
          <p:nvSpPr>
            <p:cNvPr id="486" name="Google Shape;486;g35a3036fee8_0_252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487" name="Google Shape;487;g35a3036fee8_0_252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488" name="Google Shape;488;g35a3036fee8_0_2524"/>
          <p:cNvSpPr>
            <a:spLocks noGrp="1"/>
          </p:cNvSpPr>
          <p:nvPr>
            <p:ph type="pic" idx="2"/>
          </p:nvPr>
        </p:nvSpPr>
        <p:spPr>
          <a:xfrm>
            <a:off x="2807368" y="457202"/>
            <a:ext cx="8915400" cy="5943600"/>
          </a:xfrm>
          <a:prstGeom prst="rect">
            <a:avLst/>
          </a:prstGeom>
          <a:noFill/>
          <a:ln>
            <a:noFill/>
          </a:ln>
        </p:spPr>
      </p:sp>
      <p:pic>
        <p:nvPicPr>
          <p:cNvPr id="489" name="Google Shape;489;g35a3036fee8_0_2524"/>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matchingName="End">
  <p:cSld name="End 4">
    <p:spTree>
      <p:nvGrpSpPr>
        <p:cNvPr id="1" name="Shape 490"/>
        <p:cNvGrpSpPr/>
        <p:nvPr/>
      </p:nvGrpSpPr>
      <p:grpSpPr>
        <a:xfrm>
          <a:off x="0" y="0"/>
          <a:ext cx="0" cy="0"/>
          <a:chOff x="0" y="0"/>
          <a:chExt cx="0" cy="0"/>
        </a:xfrm>
      </p:grpSpPr>
      <p:grpSp>
        <p:nvGrpSpPr>
          <p:cNvPr id="491" name="Google Shape;491;g35a3036fee8_0_2532"/>
          <p:cNvGrpSpPr/>
          <p:nvPr/>
        </p:nvGrpSpPr>
        <p:grpSpPr>
          <a:xfrm>
            <a:off x="0" y="0"/>
            <a:ext cx="12192000" cy="2148830"/>
            <a:chOff x="0" y="0"/>
            <a:chExt cx="12192000" cy="2148830"/>
          </a:xfrm>
        </p:grpSpPr>
        <p:sp>
          <p:nvSpPr>
            <p:cNvPr id="492" name="Google Shape;492;g35a3036fee8_0_253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493" name="Google Shape;493;g35a3036fee8_0_253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494" name="Google Shape;494;g35a3036fee8_0_2532"/>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495" name="Google Shape;495;g35a3036fee8_0_2532"/>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496" name="Google Shape;496;g35a3036fee8_0_2532"/>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497" name="Google Shape;497;g35a3036fee8_0_253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498" name="Google Shape;498;g35a3036fee8_0_2532"/>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matchingName="Blank">
  <p:cSld name="Blank 4">
    <p:spTree>
      <p:nvGrpSpPr>
        <p:cNvPr id="1" name="Shape 499"/>
        <p:cNvGrpSpPr/>
        <p:nvPr/>
      </p:nvGrpSpPr>
      <p:grpSpPr>
        <a:xfrm>
          <a:off x="0" y="0"/>
          <a:ext cx="0" cy="0"/>
          <a:chOff x="0" y="0"/>
          <a:chExt cx="0" cy="0"/>
        </a:xfrm>
      </p:grpSpPr>
      <p:sp>
        <p:nvSpPr>
          <p:cNvPr id="500" name="Google Shape;500;g35a3036fee8_0_2541"/>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01" name="Google Shape;501;g35a3036fee8_0_254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2" name="Google Shape;502;g35a3036fee8_0_254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503" name="Google Shape;503;g35a3036fee8_0_2541"/>
          <p:cNvGrpSpPr/>
          <p:nvPr/>
        </p:nvGrpSpPr>
        <p:grpSpPr>
          <a:xfrm>
            <a:off x="7191203" y="2"/>
            <a:ext cx="5000223" cy="1425925"/>
            <a:chOff x="7191203" y="1"/>
            <a:chExt cx="5000223" cy="1425925"/>
          </a:xfrm>
        </p:grpSpPr>
        <p:pic>
          <p:nvPicPr>
            <p:cNvPr id="504" name="Google Shape;504;g35a3036fee8_0_254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5" name="Google Shape;505;g35a3036fee8_0_2541"/>
            <p:cNvGrpSpPr/>
            <p:nvPr/>
          </p:nvGrpSpPr>
          <p:grpSpPr>
            <a:xfrm>
              <a:off x="7191203" y="1"/>
              <a:ext cx="5000223" cy="1425925"/>
              <a:chOff x="7186272" y="0"/>
              <a:chExt cx="5005729" cy="1427495"/>
            </a:xfrm>
          </p:grpSpPr>
          <p:sp>
            <p:nvSpPr>
              <p:cNvPr id="506" name="Google Shape;506;g35a3036fee8_0_254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507" name="Google Shape;507;g35a3036fee8_0_254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matchingName="Title Only">
  <p:cSld name="Title Only 4">
    <p:spTree>
      <p:nvGrpSpPr>
        <p:cNvPr id="1" name="Shape 508"/>
        <p:cNvGrpSpPr/>
        <p:nvPr/>
      </p:nvGrpSpPr>
      <p:grpSpPr>
        <a:xfrm>
          <a:off x="0" y="0"/>
          <a:ext cx="0" cy="0"/>
          <a:chOff x="0" y="0"/>
          <a:chExt cx="0" cy="0"/>
        </a:xfrm>
      </p:grpSpPr>
      <p:grpSp>
        <p:nvGrpSpPr>
          <p:cNvPr id="509" name="Google Shape;509;g35a3036fee8_0_2550"/>
          <p:cNvGrpSpPr/>
          <p:nvPr/>
        </p:nvGrpSpPr>
        <p:grpSpPr>
          <a:xfrm>
            <a:off x="7191203" y="2"/>
            <a:ext cx="5000223" cy="1425925"/>
            <a:chOff x="7191203" y="1"/>
            <a:chExt cx="5000223" cy="1425925"/>
          </a:xfrm>
        </p:grpSpPr>
        <p:pic>
          <p:nvPicPr>
            <p:cNvPr id="510" name="Google Shape;510;g35a3036fee8_0_25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1" name="Google Shape;511;g35a3036fee8_0_2550"/>
            <p:cNvGrpSpPr/>
            <p:nvPr/>
          </p:nvGrpSpPr>
          <p:grpSpPr>
            <a:xfrm>
              <a:off x="7191203" y="1"/>
              <a:ext cx="5000223" cy="1425925"/>
              <a:chOff x="7186272" y="0"/>
              <a:chExt cx="5005729" cy="1427495"/>
            </a:xfrm>
          </p:grpSpPr>
          <p:sp>
            <p:nvSpPr>
              <p:cNvPr id="512" name="Google Shape;512;g35a3036fee8_0_25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513" name="Google Shape;513;g35a3036fee8_0_25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514" name="Google Shape;514;g35a3036fee8_0_2550"/>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515" name="Google Shape;515;g35a3036fee8_0_2550"/>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16" name="Google Shape;516;g35a3036fee8_0_25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17" name="Google Shape;517;g35a3036fee8_0_2550"/>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matchingName="Cover">
  <p:cSld name="Cover 6">
    <p:spTree>
      <p:nvGrpSpPr>
        <p:cNvPr id="1" name="Shape 518"/>
        <p:cNvGrpSpPr/>
        <p:nvPr/>
      </p:nvGrpSpPr>
      <p:grpSpPr>
        <a:xfrm>
          <a:off x="0" y="0"/>
          <a:ext cx="0" cy="0"/>
          <a:chOff x="0" y="0"/>
          <a:chExt cx="0" cy="0"/>
        </a:xfrm>
      </p:grpSpPr>
      <p:sp>
        <p:nvSpPr>
          <p:cNvPr id="519" name="Google Shape;519;g35a3036fee8_0_2560"/>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520" name="Google Shape;520;g35a3036fee8_0_2560"/>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521" name="Google Shape;521;g35a3036fee8_0_2560"/>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522" name="Google Shape;522;g35a3036fee8_0_2560"/>
          <p:cNvSpPr>
            <a:spLocks noGrp="1"/>
          </p:cNvSpPr>
          <p:nvPr>
            <p:ph type="pic" idx="2"/>
          </p:nvPr>
        </p:nvSpPr>
        <p:spPr>
          <a:xfrm>
            <a:off x="7118684" y="233915"/>
            <a:ext cx="5073400" cy="5943600"/>
          </a:xfrm>
          <a:prstGeom prst="rect">
            <a:avLst/>
          </a:prstGeom>
          <a:noFill/>
          <a:ln>
            <a:noFill/>
          </a:ln>
        </p:spPr>
      </p:sp>
      <p:grpSp>
        <p:nvGrpSpPr>
          <p:cNvPr id="523" name="Google Shape;523;g35a3036fee8_0_2560"/>
          <p:cNvGrpSpPr/>
          <p:nvPr/>
        </p:nvGrpSpPr>
        <p:grpSpPr>
          <a:xfrm>
            <a:off x="0" y="5020348"/>
            <a:ext cx="12192000" cy="1837653"/>
            <a:chOff x="0" y="5020348"/>
            <a:chExt cx="12192000" cy="1837653"/>
          </a:xfrm>
        </p:grpSpPr>
        <p:sp>
          <p:nvSpPr>
            <p:cNvPr id="524" name="Google Shape;524;g35a3036fee8_0_256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525" name="Google Shape;525;g35a3036fee8_0_256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526" name="Google Shape;526;g35a3036fee8_0_256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matchingName="Divider">
  <p:cSld name="Divider 5">
    <p:bg>
      <p:bgPr>
        <a:solidFill>
          <a:schemeClr val="lt2"/>
        </a:solidFill>
        <a:effectLst/>
      </p:bgPr>
    </p:bg>
    <p:spTree>
      <p:nvGrpSpPr>
        <p:cNvPr id="1" name="Shape 527"/>
        <p:cNvGrpSpPr/>
        <p:nvPr/>
      </p:nvGrpSpPr>
      <p:grpSpPr>
        <a:xfrm>
          <a:off x="0" y="0"/>
          <a:ext cx="0" cy="0"/>
          <a:chOff x="0" y="0"/>
          <a:chExt cx="0" cy="0"/>
        </a:xfrm>
      </p:grpSpPr>
      <p:grpSp>
        <p:nvGrpSpPr>
          <p:cNvPr id="528" name="Google Shape;528;g35a3036fee8_0_2569"/>
          <p:cNvGrpSpPr/>
          <p:nvPr/>
        </p:nvGrpSpPr>
        <p:grpSpPr>
          <a:xfrm>
            <a:off x="0" y="5020348"/>
            <a:ext cx="12192000" cy="1837653"/>
            <a:chOff x="0" y="5020347"/>
            <a:chExt cx="12192000" cy="1837653"/>
          </a:xfrm>
        </p:grpSpPr>
        <p:sp>
          <p:nvSpPr>
            <p:cNvPr id="529" name="Google Shape;529;g35a3036fee8_0_2569"/>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530" name="Google Shape;530;g35a3036fee8_0_256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531" name="Google Shape;531;g35a3036fee8_0_2569"/>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532" name="Google Shape;532;g35a3036fee8_0_256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33" name="Google Shape;533;g35a3036fee8_0_2569"/>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534" name="Google Shape;534;g35a3036fee8_0_2569"/>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matchingName="Quotation">
  <p:cSld name="Quotation 8">
    <p:spTree>
      <p:nvGrpSpPr>
        <p:cNvPr id="1" name="Shape 535"/>
        <p:cNvGrpSpPr/>
        <p:nvPr/>
      </p:nvGrpSpPr>
      <p:grpSpPr>
        <a:xfrm>
          <a:off x="0" y="0"/>
          <a:ext cx="0" cy="0"/>
          <a:chOff x="0" y="0"/>
          <a:chExt cx="0" cy="0"/>
        </a:xfrm>
      </p:grpSpPr>
      <p:sp>
        <p:nvSpPr>
          <p:cNvPr id="536" name="Google Shape;536;g35a3036fee8_0_2577"/>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537" name="Google Shape;537;g35a3036fee8_0_2577"/>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538" name="Google Shape;538;g35a3036fee8_0_2577"/>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539" name="Google Shape;539;g35a3036fee8_0_2577"/>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40" name="Google Shape;540;g35a3036fee8_0_257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1" name="Google Shape;541;g35a3036fee8_0_2577"/>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542" name="Google Shape;542;g35a3036fee8_0_2577"/>
          <p:cNvGrpSpPr/>
          <p:nvPr/>
        </p:nvGrpSpPr>
        <p:grpSpPr>
          <a:xfrm>
            <a:off x="7191203" y="2"/>
            <a:ext cx="5000223" cy="1425925"/>
            <a:chOff x="7191203" y="1"/>
            <a:chExt cx="5000223" cy="1425925"/>
          </a:xfrm>
        </p:grpSpPr>
        <p:pic>
          <p:nvPicPr>
            <p:cNvPr id="543" name="Google Shape;543;g35a3036fee8_0_257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4" name="Google Shape;544;g35a3036fee8_0_2577"/>
            <p:cNvGrpSpPr/>
            <p:nvPr/>
          </p:nvGrpSpPr>
          <p:grpSpPr>
            <a:xfrm>
              <a:off x="7191203" y="1"/>
              <a:ext cx="5000223" cy="1425925"/>
              <a:chOff x="7186272" y="0"/>
              <a:chExt cx="5005729" cy="1427495"/>
            </a:xfrm>
          </p:grpSpPr>
          <p:sp>
            <p:nvSpPr>
              <p:cNvPr id="545" name="Google Shape;545;g35a3036fee8_0_257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546" name="Google Shape;546;g35a3036fee8_0_257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47" name="Google Shape;547;g35a3036fee8_0_2577"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matchingName="Title and Content">
  <p:cSld name="Title and Content 6">
    <p:spTree>
      <p:nvGrpSpPr>
        <p:cNvPr id="1" name="Shape 548"/>
        <p:cNvGrpSpPr/>
        <p:nvPr/>
      </p:nvGrpSpPr>
      <p:grpSpPr>
        <a:xfrm>
          <a:off x="0" y="0"/>
          <a:ext cx="0" cy="0"/>
          <a:chOff x="0" y="0"/>
          <a:chExt cx="0" cy="0"/>
        </a:xfrm>
      </p:grpSpPr>
      <p:grpSp>
        <p:nvGrpSpPr>
          <p:cNvPr id="549" name="Google Shape;549;g35a3036fee8_0_2590"/>
          <p:cNvGrpSpPr/>
          <p:nvPr/>
        </p:nvGrpSpPr>
        <p:grpSpPr>
          <a:xfrm>
            <a:off x="7191203" y="2"/>
            <a:ext cx="5000223" cy="1425925"/>
            <a:chOff x="7191203" y="1"/>
            <a:chExt cx="5000223" cy="1425925"/>
          </a:xfrm>
        </p:grpSpPr>
        <p:pic>
          <p:nvPicPr>
            <p:cNvPr id="550" name="Google Shape;550;g35a3036fee8_0_259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1" name="Google Shape;551;g35a3036fee8_0_2590"/>
            <p:cNvGrpSpPr/>
            <p:nvPr/>
          </p:nvGrpSpPr>
          <p:grpSpPr>
            <a:xfrm>
              <a:off x="7191203" y="1"/>
              <a:ext cx="5000223" cy="1425925"/>
              <a:chOff x="7186272" y="0"/>
              <a:chExt cx="5005729" cy="1427495"/>
            </a:xfrm>
          </p:grpSpPr>
          <p:sp>
            <p:nvSpPr>
              <p:cNvPr id="552" name="Google Shape;552;g35a3036fee8_0_259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553" name="Google Shape;553;g35a3036fee8_0_259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554" name="Google Shape;554;g35a3036fee8_0_2590"/>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555" name="Google Shape;555;g35a3036fee8_0_2590"/>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556" name="Google Shape;556;g35a3036fee8_0_2590"/>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57" name="Google Shape;557;g35a3036fee8_0_259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8" name="Google Shape;558;g35a3036fee8_0_2590"/>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9271"/>
        <p:cNvGrpSpPr/>
        <p:nvPr/>
      </p:nvGrpSpPr>
      <p:grpSpPr>
        <a:xfrm>
          <a:off x="0" y="0"/>
          <a:ext cx="0" cy="0"/>
          <a:chOff x="0" y="0"/>
          <a:chExt cx="0" cy="0"/>
        </a:xfrm>
      </p:grpSpPr>
      <p:grpSp>
        <p:nvGrpSpPr>
          <p:cNvPr id="9272" name="Google Shape;9272;p1339"/>
          <p:cNvGrpSpPr/>
          <p:nvPr/>
        </p:nvGrpSpPr>
        <p:grpSpPr>
          <a:xfrm>
            <a:off x="7191542" y="1"/>
            <a:ext cx="5000459" cy="1425992"/>
            <a:chOff x="7191542" y="1"/>
            <a:chExt cx="5000459" cy="1425992"/>
          </a:xfrm>
        </p:grpSpPr>
        <p:pic>
          <p:nvPicPr>
            <p:cNvPr id="9273" name="Google Shape;9273;p133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274" name="Google Shape;9274;p1339"/>
            <p:cNvGrpSpPr/>
            <p:nvPr/>
          </p:nvGrpSpPr>
          <p:grpSpPr>
            <a:xfrm>
              <a:off x="7191542" y="1"/>
              <a:ext cx="5000459" cy="1425992"/>
              <a:chOff x="7186272" y="0"/>
              <a:chExt cx="5005729" cy="1427495"/>
            </a:xfrm>
          </p:grpSpPr>
          <p:sp>
            <p:nvSpPr>
              <p:cNvPr id="9275" name="Google Shape;9275;p133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276" name="Google Shape;9276;p133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277" name="Google Shape;9277;p133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278" name="Google Shape;9278;p133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279" name="Google Shape;9279;p133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280" name="Google Shape;9280;p133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matchingName="Two Content">
  <p:cSld name="Two Content 5">
    <p:spTree>
      <p:nvGrpSpPr>
        <p:cNvPr id="1" name="Shape 559"/>
        <p:cNvGrpSpPr/>
        <p:nvPr/>
      </p:nvGrpSpPr>
      <p:grpSpPr>
        <a:xfrm>
          <a:off x="0" y="0"/>
          <a:ext cx="0" cy="0"/>
          <a:chOff x="0" y="0"/>
          <a:chExt cx="0" cy="0"/>
        </a:xfrm>
      </p:grpSpPr>
      <p:sp>
        <p:nvSpPr>
          <p:cNvPr id="560" name="Google Shape;560;g35a3036fee8_0_2601"/>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561" name="Google Shape;561;g35a3036fee8_0_2601"/>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562" name="Google Shape;562;g35a3036fee8_0_2601"/>
          <p:cNvGrpSpPr/>
          <p:nvPr/>
        </p:nvGrpSpPr>
        <p:grpSpPr>
          <a:xfrm>
            <a:off x="7191203" y="2"/>
            <a:ext cx="5000223" cy="1425925"/>
            <a:chOff x="7191203" y="1"/>
            <a:chExt cx="5000223" cy="1425925"/>
          </a:xfrm>
        </p:grpSpPr>
        <p:pic>
          <p:nvPicPr>
            <p:cNvPr id="563" name="Google Shape;563;g35a3036fee8_0_260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4" name="Google Shape;564;g35a3036fee8_0_2601"/>
            <p:cNvGrpSpPr/>
            <p:nvPr/>
          </p:nvGrpSpPr>
          <p:grpSpPr>
            <a:xfrm>
              <a:off x="7191203" y="1"/>
              <a:ext cx="5000223" cy="1425925"/>
              <a:chOff x="7186272" y="0"/>
              <a:chExt cx="5005729" cy="1427495"/>
            </a:xfrm>
          </p:grpSpPr>
          <p:sp>
            <p:nvSpPr>
              <p:cNvPr id="565" name="Google Shape;565;g35a3036fee8_0_260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566" name="Google Shape;566;g35a3036fee8_0_260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567" name="Google Shape;567;g35a3036fee8_0_2601"/>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568" name="Google Shape;568;g35a3036fee8_0_2601"/>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69" name="Google Shape;569;g35a3036fee8_0_260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0" name="Google Shape;570;g35a3036fee8_0_260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matchingName="Comparison">
  <p:cSld name="Comparison 4">
    <p:spTree>
      <p:nvGrpSpPr>
        <p:cNvPr id="1" name="Shape 571"/>
        <p:cNvGrpSpPr/>
        <p:nvPr/>
      </p:nvGrpSpPr>
      <p:grpSpPr>
        <a:xfrm>
          <a:off x="0" y="0"/>
          <a:ext cx="0" cy="0"/>
          <a:chOff x="0" y="0"/>
          <a:chExt cx="0" cy="0"/>
        </a:xfrm>
      </p:grpSpPr>
      <p:grpSp>
        <p:nvGrpSpPr>
          <p:cNvPr id="572" name="Google Shape;572;g35a3036fee8_0_2613"/>
          <p:cNvGrpSpPr/>
          <p:nvPr/>
        </p:nvGrpSpPr>
        <p:grpSpPr>
          <a:xfrm>
            <a:off x="7191203" y="2"/>
            <a:ext cx="5000223" cy="1425925"/>
            <a:chOff x="7191203" y="1"/>
            <a:chExt cx="5000223" cy="1425925"/>
          </a:xfrm>
        </p:grpSpPr>
        <p:pic>
          <p:nvPicPr>
            <p:cNvPr id="573" name="Google Shape;573;g35a3036fee8_0_26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4" name="Google Shape;574;g35a3036fee8_0_2613"/>
            <p:cNvGrpSpPr/>
            <p:nvPr/>
          </p:nvGrpSpPr>
          <p:grpSpPr>
            <a:xfrm>
              <a:off x="7191203" y="1"/>
              <a:ext cx="5000223" cy="1425925"/>
              <a:chOff x="7186272" y="0"/>
              <a:chExt cx="5005729" cy="1427495"/>
            </a:xfrm>
          </p:grpSpPr>
          <p:sp>
            <p:nvSpPr>
              <p:cNvPr id="575" name="Google Shape;575;g35a3036fee8_0_26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576" name="Google Shape;576;g35a3036fee8_0_26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577" name="Google Shape;577;g35a3036fee8_0_2613"/>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578" name="Google Shape;578;g35a3036fee8_0_2613"/>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579" name="Google Shape;579;g35a3036fee8_0_2613"/>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580" name="Google Shape;580;g35a3036fee8_0_2613"/>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581" name="Google Shape;581;g35a3036fee8_0_2613"/>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582" name="Google Shape;582;g35a3036fee8_0_2613"/>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83" name="Google Shape;583;g35a3036fee8_0_26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4" name="Google Shape;584;g35a3036fee8_0_261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matchingName="Photo Slide">
  <p:cSld name="Photo Slide 5">
    <p:spTree>
      <p:nvGrpSpPr>
        <p:cNvPr id="1" name="Shape 585"/>
        <p:cNvGrpSpPr/>
        <p:nvPr/>
      </p:nvGrpSpPr>
      <p:grpSpPr>
        <a:xfrm>
          <a:off x="0" y="0"/>
          <a:ext cx="0" cy="0"/>
          <a:chOff x="0" y="0"/>
          <a:chExt cx="0" cy="0"/>
        </a:xfrm>
      </p:grpSpPr>
      <p:sp>
        <p:nvSpPr>
          <p:cNvPr id="586" name="Google Shape;586;g35a3036fee8_0_2627"/>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587" name="Google Shape;587;g35a3036fee8_0_2627"/>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588" name="Google Shape;588;g35a3036fee8_0_2627"/>
          <p:cNvGrpSpPr/>
          <p:nvPr/>
        </p:nvGrpSpPr>
        <p:grpSpPr>
          <a:xfrm>
            <a:off x="0" y="5379427"/>
            <a:ext cx="2807368" cy="753891"/>
            <a:chOff x="0" y="5379426"/>
            <a:chExt cx="2807368" cy="753891"/>
          </a:xfrm>
        </p:grpSpPr>
        <p:sp>
          <p:nvSpPr>
            <p:cNvPr id="589" name="Google Shape;589;g35a3036fee8_0_262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590" name="Google Shape;590;g35a3036fee8_0_262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591" name="Google Shape;591;g35a3036fee8_0_2627"/>
          <p:cNvSpPr>
            <a:spLocks noGrp="1"/>
          </p:cNvSpPr>
          <p:nvPr>
            <p:ph type="pic" idx="2"/>
          </p:nvPr>
        </p:nvSpPr>
        <p:spPr>
          <a:xfrm>
            <a:off x="2807368" y="457202"/>
            <a:ext cx="8915400" cy="5943600"/>
          </a:xfrm>
          <a:prstGeom prst="rect">
            <a:avLst/>
          </a:prstGeom>
          <a:noFill/>
          <a:ln>
            <a:noFill/>
          </a:ln>
        </p:spPr>
      </p:sp>
      <p:pic>
        <p:nvPicPr>
          <p:cNvPr id="592" name="Google Shape;592;g35a3036fee8_0_2627"/>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matchingName="Quotation">
  <p:cSld name="Quotation 9">
    <p:spTree>
      <p:nvGrpSpPr>
        <p:cNvPr id="1" name="Shape 593"/>
        <p:cNvGrpSpPr/>
        <p:nvPr/>
      </p:nvGrpSpPr>
      <p:grpSpPr>
        <a:xfrm>
          <a:off x="0" y="0"/>
          <a:ext cx="0" cy="0"/>
          <a:chOff x="0" y="0"/>
          <a:chExt cx="0" cy="0"/>
        </a:xfrm>
      </p:grpSpPr>
      <p:sp>
        <p:nvSpPr>
          <p:cNvPr id="594" name="Google Shape;594;g35a3036fee8_0_2635"/>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595" name="Google Shape;595;g35a3036fee8_0_2635"/>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596" name="Google Shape;596;g35a3036fee8_0_2635"/>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597" name="Google Shape;597;g35a3036fee8_0_2635"/>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98" name="Google Shape;598;g35a3036fee8_0_26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9" name="Google Shape;599;g35a3036fee8_0_2635"/>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600" name="Google Shape;600;g35a3036fee8_0_2635"/>
          <p:cNvGrpSpPr/>
          <p:nvPr/>
        </p:nvGrpSpPr>
        <p:grpSpPr>
          <a:xfrm>
            <a:off x="7191203" y="2"/>
            <a:ext cx="5000223" cy="1425925"/>
            <a:chOff x="7191203" y="1"/>
            <a:chExt cx="5000223" cy="1425925"/>
          </a:xfrm>
        </p:grpSpPr>
        <p:pic>
          <p:nvPicPr>
            <p:cNvPr id="601" name="Google Shape;601;g35a3036fee8_0_26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2" name="Google Shape;602;g35a3036fee8_0_2635"/>
            <p:cNvGrpSpPr/>
            <p:nvPr/>
          </p:nvGrpSpPr>
          <p:grpSpPr>
            <a:xfrm>
              <a:off x="7191203" y="1"/>
              <a:ext cx="5000223" cy="1425925"/>
              <a:chOff x="7186272" y="0"/>
              <a:chExt cx="5005729" cy="1427495"/>
            </a:xfrm>
          </p:grpSpPr>
          <p:sp>
            <p:nvSpPr>
              <p:cNvPr id="603" name="Google Shape;603;g35a3036fee8_0_26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604" name="Google Shape;604;g35a3036fee8_0_26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05" name="Google Shape;605;g35a3036fee8_0_2635"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matchingName="End">
  <p:cSld name="End 5">
    <p:spTree>
      <p:nvGrpSpPr>
        <p:cNvPr id="1" name="Shape 606"/>
        <p:cNvGrpSpPr/>
        <p:nvPr/>
      </p:nvGrpSpPr>
      <p:grpSpPr>
        <a:xfrm>
          <a:off x="0" y="0"/>
          <a:ext cx="0" cy="0"/>
          <a:chOff x="0" y="0"/>
          <a:chExt cx="0" cy="0"/>
        </a:xfrm>
      </p:grpSpPr>
      <p:grpSp>
        <p:nvGrpSpPr>
          <p:cNvPr id="607" name="Google Shape;607;g35a3036fee8_0_2648"/>
          <p:cNvGrpSpPr/>
          <p:nvPr/>
        </p:nvGrpSpPr>
        <p:grpSpPr>
          <a:xfrm>
            <a:off x="0" y="0"/>
            <a:ext cx="12192000" cy="2148830"/>
            <a:chOff x="0" y="0"/>
            <a:chExt cx="12192000" cy="2148830"/>
          </a:xfrm>
        </p:grpSpPr>
        <p:sp>
          <p:nvSpPr>
            <p:cNvPr id="608" name="Google Shape;608;g35a3036fee8_0_264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609" name="Google Shape;609;g35a3036fee8_0_264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610" name="Google Shape;610;g35a3036fee8_0_2648"/>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611" name="Google Shape;611;g35a3036fee8_0_2648"/>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612" name="Google Shape;612;g35a3036fee8_0_2648"/>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613" name="Google Shape;613;g35a3036fee8_0_2648"/>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614" name="Google Shape;614;g35a3036fee8_0_2648"/>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matchingName="Blank">
  <p:cSld name="Blank 5">
    <p:spTree>
      <p:nvGrpSpPr>
        <p:cNvPr id="1" name="Shape 615"/>
        <p:cNvGrpSpPr/>
        <p:nvPr/>
      </p:nvGrpSpPr>
      <p:grpSpPr>
        <a:xfrm>
          <a:off x="0" y="0"/>
          <a:ext cx="0" cy="0"/>
          <a:chOff x="0" y="0"/>
          <a:chExt cx="0" cy="0"/>
        </a:xfrm>
      </p:grpSpPr>
      <p:sp>
        <p:nvSpPr>
          <p:cNvPr id="616" name="Google Shape;616;g35a3036fee8_0_2657"/>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17" name="Google Shape;617;g35a3036fee8_0_265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18" name="Google Shape;618;g35a3036fee8_0_2657"/>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619" name="Google Shape;619;g35a3036fee8_0_2657"/>
          <p:cNvGrpSpPr/>
          <p:nvPr/>
        </p:nvGrpSpPr>
        <p:grpSpPr>
          <a:xfrm>
            <a:off x="7191203" y="2"/>
            <a:ext cx="5000223" cy="1425925"/>
            <a:chOff x="7191203" y="1"/>
            <a:chExt cx="5000223" cy="1425925"/>
          </a:xfrm>
        </p:grpSpPr>
        <p:pic>
          <p:nvPicPr>
            <p:cNvPr id="620" name="Google Shape;620;g35a3036fee8_0_265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1" name="Google Shape;621;g35a3036fee8_0_2657"/>
            <p:cNvGrpSpPr/>
            <p:nvPr/>
          </p:nvGrpSpPr>
          <p:grpSpPr>
            <a:xfrm>
              <a:off x="7191203" y="1"/>
              <a:ext cx="5000223" cy="1425925"/>
              <a:chOff x="7186272" y="0"/>
              <a:chExt cx="5005729" cy="1427495"/>
            </a:xfrm>
          </p:grpSpPr>
          <p:sp>
            <p:nvSpPr>
              <p:cNvPr id="622" name="Google Shape;622;g35a3036fee8_0_265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623" name="Google Shape;623;g35a3036fee8_0_265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matchingName="Title Only">
  <p:cSld name="Title Only 5">
    <p:spTree>
      <p:nvGrpSpPr>
        <p:cNvPr id="1" name="Shape 624"/>
        <p:cNvGrpSpPr/>
        <p:nvPr/>
      </p:nvGrpSpPr>
      <p:grpSpPr>
        <a:xfrm>
          <a:off x="0" y="0"/>
          <a:ext cx="0" cy="0"/>
          <a:chOff x="0" y="0"/>
          <a:chExt cx="0" cy="0"/>
        </a:xfrm>
      </p:grpSpPr>
      <p:grpSp>
        <p:nvGrpSpPr>
          <p:cNvPr id="625" name="Google Shape;625;g35a3036fee8_0_2666"/>
          <p:cNvGrpSpPr/>
          <p:nvPr/>
        </p:nvGrpSpPr>
        <p:grpSpPr>
          <a:xfrm>
            <a:off x="7191203" y="2"/>
            <a:ext cx="5000223" cy="1425925"/>
            <a:chOff x="7191203" y="1"/>
            <a:chExt cx="5000223" cy="1425925"/>
          </a:xfrm>
        </p:grpSpPr>
        <p:pic>
          <p:nvPicPr>
            <p:cNvPr id="626" name="Google Shape;626;g35a3036fee8_0_26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7" name="Google Shape;627;g35a3036fee8_0_2666"/>
            <p:cNvGrpSpPr/>
            <p:nvPr/>
          </p:nvGrpSpPr>
          <p:grpSpPr>
            <a:xfrm>
              <a:off x="7191203" y="1"/>
              <a:ext cx="5000223" cy="1425925"/>
              <a:chOff x="7186272" y="0"/>
              <a:chExt cx="5005729" cy="1427495"/>
            </a:xfrm>
          </p:grpSpPr>
          <p:sp>
            <p:nvSpPr>
              <p:cNvPr id="628" name="Google Shape;628;g35a3036fee8_0_26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629" name="Google Shape;629;g35a3036fee8_0_26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630" name="Google Shape;630;g35a3036fee8_0_2666"/>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631" name="Google Shape;631;g35a3036fee8_0_2666"/>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32" name="Google Shape;632;g35a3036fee8_0_26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33" name="Google Shape;633;g35a3036fee8_0_266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matchingName="Cover">
  <p:cSld name="Cover 7">
    <p:spTree>
      <p:nvGrpSpPr>
        <p:cNvPr id="1" name="Shape 634"/>
        <p:cNvGrpSpPr/>
        <p:nvPr/>
      </p:nvGrpSpPr>
      <p:grpSpPr>
        <a:xfrm>
          <a:off x="0" y="0"/>
          <a:ext cx="0" cy="0"/>
          <a:chOff x="0" y="0"/>
          <a:chExt cx="0" cy="0"/>
        </a:xfrm>
      </p:grpSpPr>
      <p:sp>
        <p:nvSpPr>
          <p:cNvPr id="635" name="Google Shape;635;g35a3036fee8_0_2676"/>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636" name="Google Shape;636;g35a3036fee8_0_2676"/>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637" name="Google Shape;637;g35a3036fee8_0_2676"/>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638" name="Google Shape;638;g35a3036fee8_0_2676"/>
          <p:cNvSpPr>
            <a:spLocks noGrp="1"/>
          </p:cNvSpPr>
          <p:nvPr>
            <p:ph type="pic" idx="2"/>
          </p:nvPr>
        </p:nvSpPr>
        <p:spPr>
          <a:xfrm>
            <a:off x="7118684" y="233915"/>
            <a:ext cx="5073400" cy="5943600"/>
          </a:xfrm>
          <a:prstGeom prst="rect">
            <a:avLst/>
          </a:prstGeom>
          <a:noFill/>
          <a:ln>
            <a:noFill/>
          </a:ln>
        </p:spPr>
      </p:sp>
      <p:grpSp>
        <p:nvGrpSpPr>
          <p:cNvPr id="639" name="Google Shape;639;g35a3036fee8_0_2676"/>
          <p:cNvGrpSpPr/>
          <p:nvPr/>
        </p:nvGrpSpPr>
        <p:grpSpPr>
          <a:xfrm>
            <a:off x="0" y="5020348"/>
            <a:ext cx="12192000" cy="1837653"/>
            <a:chOff x="0" y="5020348"/>
            <a:chExt cx="12192000" cy="1837653"/>
          </a:xfrm>
        </p:grpSpPr>
        <p:sp>
          <p:nvSpPr>
            <p:cNvPr id="640" name="Google Shape;640;g35a3036fee8_0_267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641" name="Google Shape;641;g35a3036fee8_0_267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642" name="Google Shape;642;g35a3036fee8_0_267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matchingName="Divider">
  <p:cSld name="Divider 6">
    <p:bg>
      <p:bgPr>
        <a:solidFill>
          <a:schemeClr val="lt2"/>
        </a:solidFill>
        <a:effectLst/>
      </p:bgPr>
    </p:bg>
    <p:spTree>
      <p:nvGrpSpPr>
        <p:cNvPr id="1" name="Shape 643"/>
        <p:cNvGrpSpPr/>
        <p:nvPr/>
      </p:nvGrpSpPr>
      <p:grpSpPr>
        <a:xfrm>
          <a:off x="0" y="0"/>
          <a:ext cx="0" cy="0"/>
          <a:chOff x="0" y="0"/>
          <a:chExt cx="0" cy="0"/>
        </a:xfrm>
      </p:grpSpPr>
      <p:grpSp>
        <p:nvGrpSpPr>
          <p:cNvPr id="644" name="Google Shape;644;g35a3036fee8_0_2685"/>
          <p:cNvGrpSpPr/>
          <p:nvPr/>
        </p:nvGrpSpPr>
        <p:grpSpPr>
          <a:xfrm>
            <a:off x="0" y="5020348"/>
            <a:ext cx="12192000" cy="1837653"/>
            <a:chOff x="0" y="5020347"/>
            <a:chExt cx="12192000" cy="1837653"/>
          </a:xfrm>
        </p:grpSpPr>
        <p:sp>
          <p:nvSpPr>
            <p:cNvPr id="645" name="Google Shape;645;g35a3036fee8_0_268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646" name="Google Shape;646;g35a3036fee8_0_268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647" name="Google Shape;647;g35a3036fee8_0_268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648" name="Google Shape;648;g35a3036fee8_0_268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49" name="Google Shape;649;g35a3036fee8_0_2685"/>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650" name="Google Shape;650;g35a3036fee8_0_2685"/>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matchingName="Photo Slide">
  <p:cSld name="Photo Slide 6">
    <p:spTree>
      <p:nvGrpSpPr>
        <p:cNvPr id="1" name="Shape 651"/>
        <p:cNvGrpSpPr/>
        <p:nvPr/>
      </p:nvGrpSpPr>
      <p:grpSpPr>
        <a:xfrm>
          <a:off x="0" y="0"/>
          <a:ext cx="0" cy="0"/>
          <a:chOff x="0" y="0"/>
          <a:chExt cx="0" cy="0"/>
        </a:xfrm>
      </p:grpSpPr>
      <p:sp>
        <p:nvSpPr>
          <p:cNvPr id="652" name="Google Shape;652;g35a3036fee8_0_2693"/>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653" name="Google Shape;653;g35a3036fee8_0_2693"/>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654" name="Google Shape;654;g35a3036fee8_0_2693"/>
          <p:cNvGrpSpPr/>
          <p:nvPr/>
        </p:nvGrpSpPr>
        <p:grpSpPr>
          <a:xfrm>
            <a:off x="0" y="5379427"/>
            <a:ext cx="2807368" cy="753891"/>
            <a:chOff x="0" y="5379426"/>
            <a:chExt cx="2807368" cy="753891"/>
          </a:xfrm>
        </p:grpSpPr>
        <p:sp>
          <p:nvSpPr>
            <p:cNvPr id="655" name="Google Shape;655;g35a3036fee8_0_269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656" name="Google Shape;656;g35a3036fee8_0_269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657" name="Google Shape;657;g35a3036fee8_0_2693"/>
          <p:cNvSpPr>
            <a:spLocks noGrp="1"/>
          </p:cNvSpPr>
          <p:nvPr>
            <p:ph type="pic" idx="2"/>
          </p:nvPr>
        </p:nvSpPr>
        <p:spPr>
          <a:xfrm>
            <a:off x="2807368" y="457202"/>
            <a:ext cx="8915400" cy="5943600"/>
          </a:xfrm>
          <a:prstGeom prst="rect">
            <a:avLst/>
          </a:prstGeom>
          <a:noFill/>
          <a:ln>
            <a:noFill/>
          </a:ln>
        </p:spPr>
      </p:sp>
      <p:pic>
        <p:nvPicPr>
          <p:cNvPr id="658" name="Google Shape;658;g35a3036fee8_0_2693"/>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End">
  <p:cSld name="End">
    <p:spTree>
      <p:nvGrpSpPr>
        <p:cNvPr id="1" name="Shape 9281"/>
        <p:cNvGrpSpPr/>
        <p:nvPr/>
      </p:nvGrpSpPr>
      <p:grpSpPr>
        <a:xfrm>
          <a:off x="0" y="0"/>
          <a:ext cx="0" cy="0"/>
          <a:chOff x="0" y="0"/>
          <a:chExt cx="0" cy="0"/>
        </a:xfrm>
      </p:grpSpPr>
      <p:grpSp>
        <p:nvGrpSpPr>
          <p:cNvPr id="9282" name="Google Shape;9282;p1340"/>
          <p:cNvGrpSpPr/>
          <p:nvPr/>
        </p:nvGrpSpPr>
        <p:grpSpPr>
          <a:xfrm>
            <a:off x="0" y="0"/>
            <a:ext cx="12192000" cy="2148830"/>
            <a:chOff x="0" y="0"/>
            <a:chExt cx="12192000" cy="2148830"/>
          </a:xfrm>
        </p:grpSpPr>
        <p:sp>
          <p:nvSpPr>
            <p:cNvPr id="9283" name="Google Shape;9283;p1340"/>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284" name="Google Shape;9284;p1340"/>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9285" name="Google Shape;9285;p1340"/>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286" name="Google Shape;9286;p1340"/>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287" name="Google Shape;9287;p1340"/>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9288" name="Google Shape;9288;p1340"/>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9289" name="Google Shape;9289;p1340"/>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matchingName="Quotation">
  <p:cSld name="Quotation 10">
    <p:spTree>
      <p:nvGrpSpPr>
        <p:cNvPr id="1" name="Shape 659"/>
        <p:cNvGrpSpPr/>
        <p:nvPr/>
      </p:nvGrpSpPr>
      <p:grpSpPr>
        <a:xfrm>
          <a:off x="0" y="0"/>
          <a:ext cx="0" cy="0"/>
          <a:chOff x="0" y="0"/>
          <a:chExt cx="0" cy="0"/>
        </a:xfrm>
      </p:grpSpPr>
      <p:sp>
        <p:nvSpPr>
          <p:cNvPr id="660" name="Google Shape;660;g35a3036fee8_0_2701"/>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661" name="Google Shape;661;g35a3036fee8_0_2701"/>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662" name="Google Shape;662;g35a3036fee8_0_2701"/>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663" name="Google Shape;663;g35a3036fee8_0_2701"/>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64" name="Google Shape;664;g35a3036fee8_0_270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5" name="Google Shape;665;g35a3036fee8_0_270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666" name="Google Shape;666;g35a3036fee8_0_2701"/>
          <p:cNvGrpSpPr/>
          <p:nvPr/>
        </p:nvGrpSpPr>
        <p:grpSpPr>
          <a:xfrm>
            <a:off x="7191203" y="2"/>
            <a:ext cx="5000223" cy="1425925"/>
            <a:chOff x="7191203" y="1"/>
            <a:chExt cx="5000223" cy="1425925"/>
          </a:xfrm>
        </p:grpSpPr>
        <p:pic>
          <p:nvPicPr>
            <p:cNvPr id="667" name="Google Shape;667;g35a3036fee8_0_270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68" name="Google Shape;668;g35a3036fee8_0_2701"/>
            <p:cNvGrpSpPr/>
            <p:nvPr/>
          </p:nvGrpSpPr>
          <p:grpSpPr>
            <a:xfrm>
              <a:off x="7191203" y="1"/>
              <a:ext cx="5000223" cy="1425925"/>
              <a:chOff x="7186272" y="0"/>
              <a:chExt cx="5005729" cy="1427495"/>
            </a:xfrm>
          </p:grpSpPr>
          <p:sp>
            <p:nvSpPr>
              <p:cNvPr id="669" name="Google Shape;669;g35a3036fee8_0_270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670" name="Google Shape;670;g35a3036fee8_0_270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71" name="Google Shape;671;g35a3036fee8_0_2701"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matchingName="Quotation">
  <p:cSld name="Quotation 11">
    <p:spTree>
      <p:nvGrpSpPr>
        <p:cNvPr id="1" name="Shape 672"/>
        <p:cNvGrpSpPr/>
        <p:nvPr/>
      </p:nvGrpSpPr>
      <p:grpSpPr>
        <a:xfrm>
          <a:off x="0" y="0"/>
          <a:ext cx="0" cy="0"/>
          <a:chOff x="0" y="0"/>
          <a:chExt cx="0" cy="0"/>
        </a:xfrm>
      </p:grpSpPr>
      <p:sp>
        <p:nvSpPr>
          <p:cNvPr id="673" name="Google Shape;673;g35a3036fee8_0_2714"/>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674" name="Google Shape;674;g35a3036fee8_0_2714"/>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675" name="Google Shape;675;g35a3036fee8_0_2714"/>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676" name="Google Shape;676;g35a3036fee8_0_2714"/>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77" name="Google Shape;677;g35a3036fee8_0_271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8" name="Google Shape;678;g35a3036fee8_0_2714"/>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679" name="Google Shape;679;g35a3036fee8_0_2714"/>
          <p:cNvGrpSpPr/>
          <p:nvPr/>
        </p:nvGrpSpPr>
        <p:grpSpPr>
          <a:xfrm>
            <a:off x="7191203" y="2"/>
            <a:ext cx="5000223" cy="1425925"/>
            <a:chOff x="7191203" y="1"/>
            <a:chExt cx="5000223" cy="1425925"/>
          </a:xfrm>
        </p:grpSpPr>
        <p:pic>
          <p:nvPicPr>
            <p:cNvPr id="680" name="Google Shape;680;g35a3036fee8_0_271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1" name="Google Shape;681;g35a3036fee8_0_2714"/>
            <p:cNvGrpSpPr/>
            <p:nvPr/>
          </p:nvGrpSpPr>
          <p:grpSpPr>
            <a:xfrm>
              <a:off x="7191203" y="1"/>
              <a:ext cx="5000223" cy="1425925"/>
              <a:chOff x="7186272" y="0"/>
              <a:chExt cx="5005729" cy="1427495"/>
            </a:xfrm>
          </p:grpSpPr>
          <p:sp>
            <p:nvSpPr>
              <p:cNvPr id="682" name="Google Shape;682;g35a3036fee8_0_271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683" name="Google Shape;683;g35a3036fee8_0_271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84" name="Google Shape;684;g35a3036fee8_0_2714"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matchingName="Two Content">
  <p:cSld name="Two Content 6">
    <p:spTree>
      <p:nvGrpSpPr>
        <p:cNvPr id="1" name="Shape 685"/>
        <p:cNvGrpSpPr/>
        <p:nvPr/>
      </p:nvGrpSpPr>
      <p:grpSpPr>
        <a:xfrm>
          <a:off x="0" y="0"/>
          <a:ext cx="0" cy="0"/>
          <a:chOff x="0" y="0"/>
          <a:chExt cx="0" cy="0"/>
        </a:xfrm>
      </p:grpSpPr>
      <p:sp>
        <p:nvSpPr>
          <p:cNvPr id="686" name="Google Shape;686;g35a3036fee8_0_2727"/>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687" name="Google Shape;687;g35a3036fee8_0_2727"/>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688" name="Google Shape;688;g35a3036fee8_0_2727"/>
          <p:cNvGrpSpPr/>
          <p:nvPr/>
        </p:nvGrpSpPr>
        <p:grpSpPr>
          <a:xfrm>
            <a:off x="7191203" y="2"/>
            <a:ext cx="5000223" cy="1425925"/>
            <a:chOff x="7191203" y="1"/>
            <a:chExt cx="5000223" cy="1425925"/>
          </a:xfrm>
        </p:grpSpPr>
        <p:pic>
          <p:nvPicPr>
            <p:cNvPr id="689" name="Google Shape;689;g35a3036fee8_0_272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90" name="Google Shape;690;g35a3036fee8_0_2727"/>
            <p:cNvGrpSpPr/>
            <p:nvPr/>
          </p:nvGrpSpPr>
          <p:grpSpPr>
            <a:xfrm>
              <a:off x="7191203" y="1"/>
              <a:ext cx="5000223" cy="1425925"/>
              <a:chOff x="7186272" y="0"/>
              <a:chExt cx="5005729" cy="1427495"/>
            </a:xfrm>
          </p:grpSpPr>
          <p:sp>
            <p:nvSpPr>
              <p:cNvPr id="691" name="Google Shape;691;g35a3036fee8_0_272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692" name="Google Shape;692;g35a3036fee8_0_272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693" name="Google Shape;693;g35a3036fee8_0_2727"/>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694" name="Google Shape;694;g35a3036fee8_0_2727"/>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95" name="Google Shape;695;g35a3036fee8_0_272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96" name="Google Shape;696;g35a3036fee8_0_2727"/>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matchingName="Comparison">
  <p:cSld name="Comparison 5">
    <p:spTree>
      <p:nvGrpSpPr>
        <p:cNvPr id="1" name="Shape 697"/>
        <p:cNvGrpSpPr/>
        <p:nvPr/>
      </p:nvGrpSpPr>
      <p:grpSpPr>
        <a:xfrm>
          <a:off x="0" y="0"/>
          <a:ext cx="0" cy="0"/>
          <a:chOff x="0" y="0"/>
          <a:chExt cx="0" cy="0"/>
        </a:xfrm>
      </p:grpSpPr>
      <p:grpSp>
        <p:nvGrpSpPr>
          <p:cNvPr id="698" name="Google Shape;698;g35a3036fee8_0_2739"/>
          <p:cNvGrpSpPr/>
          <p:nvPr/>
        </p:nvGrpSpPr>
        <p:grpSpPr>
          <a:xfrm>
            <a:off x="7191203" y="2"/>
            <a:ext cx="5000223" cy="1425925"/>
            <a:chOff x="7191203" y="1"/>
            <a:chExt cx="5000223" cy="1425925"/>
          </a:xfrm>
        </p:grpSpPr>
        <p:pic>
          <p:nvPicPr>
            <p:cNvPr id="699" name="Google Shape;699;g35a3036fee8_0_273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00" name="Google Shape;700;g35a3036fee8_0_2739"/>
            <p:cNvGrpSpPr/>
            <p:nvPr/>
          </p:nvGrpSpPr>
          <p:grpSpPr>
            <a:xfrm>
              <a:off x="7191203" y="1"/>
              <a:ext cx="5000223" cy="1425925"/>
              <a:chOff x="7186272" y="0"/>
              <a:chExt cx="5005729" cy="1427495"/>
            </a:xfrm>
          </p:grpSpPr>
          <p:sp>
            <p:nvSpPr>
              <p:cNvPr id="701" name="Google Shape;701;g35a3036fee8_0_273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702" name="Google Shape;702;g35a3036fee8_0_273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703" name="Google Shape;703;g35a3036fee8_0_2739"/>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704" name="Google Shape;704;g35a3036fee8_0_2739"/>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705" name="Google Shape;705;g35a3036fee8_0_2739"/>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706" name="Google Shape;706;g35a3036fee8_0_2739"/>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707" name="Google Shape;707;g35a3036fee8_0_2739"/>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708" name="Google Shape;708;g35a3036fee8_0_2739"/>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709" name="Google Shape;709;g35a3036fee8_0_273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10" name="Google Shape;710;g35a3036fee8_0_2739"/>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matchingName="Title Only">
  <p:cSld name="Title Only 6">
    <p:spTree>
      <p:nvGrpSpPr>
        <p:cNvPr id="1" name="Shape 711"/>
        <p:cNvGrpSpPr/>
        <p:nvPr/>
      </p:nvGrpSpPr>
      <p:grpSpPr>
        <a:xfrm>
          <a:off x="0" y="0"/>
          <a:ext cx="0" cy="0"/>
          <a:chOff x="0" y="0"/>
          <a:chExt cx="0" cy="0"/>
        </a:xfrm>
      </p:grpSpPr>
      <p:grpSp>
        <p:nvGrpSpPr>
          <p:cNvPr id="712" name="Google Shape;712;g35a3036fee8_0_2753"/>
          <p:cNvGrpSpPr/>
          <p:nvPr/>
        </p:nvGrpSpPr>
        <p:grpSpPr>
          <a:xfrm>
            <a:off x="7191203" y="2"/>
            <a:ext cx="5000223" cy="1425925"/>
            <a:chOff x="7191203" y="1"/>
            <a:chExt cx="5000223" cy="1425925"/>
          </a:xfrm>
        </p:grpSpPr>
        <p:pic>
          <p:nvPicPr>
            <p:cNvPr id="713" name="Google Shape;713;g35a3036fee8_0_27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14" name="Google Shape;714;g35a3036fee8_0_2753"/>
            <p:cNvGrpSpPr/>
            <p:nvPr/>
          </p:nvGrpSpPr>
          <p:grpSpPr>
            <a:xfrm>
              <a:off x="7191203" y="1"/>
              <a:ext cx="5000223" cy="1425925"/>
              <a:chOff x="7186272" y="0"/>
              <a:chExt cx="5005729" cy="1427495"/>
            </a:xfrm>
          </p:grpSpPr>
          <p:sp>
            <p:nvSpPr>
              <p:cNvPr id="715" name="Google Shape;715;g35a3036fee8_0_27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716" name="Google Shape;716;g35a3036fee8_0_27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717" name="Google Shape;717;g35a3036fee8_0_2753"/>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718" name="Google Shape;718;g35a3036fee8_0_2753"/>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719" name="Google Shape;719;g35a3036fee8_0_27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20" name="Google Shape;720;g35a3036fee8_0_275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matchingName="End">
  <p:cSld name="End 6">
    <p:spTree>
      <p:nvGrpSpPr>
        <p:cNvPr id="1" name="Shape 721"/>
        <p:cNvGrpSpPr/>
        <p:nvPr/>
      </p:nvGrpSpPr>
      <p:grpSpPr>
        <a:xfrm>
          <a:off x="0" y="0"/>
          <a:ext cx="0" cy="0"/>
          <a:chOff x="0" y="0"/>
          <a:chExt cx="0" cy="0"/>
        </a:xfrm>
      </p:grpSpPr>
      <p:grpSp>
        <p:nvGrpSpPr>
          <p:cNvPr id="722" name="Google Shape;722;g35a3036fee8_0_2763"/>
          <p:cNvGrpSpPr/>
          <p:nvPr/>
        </p:nvGrpSpPr>
        <p:grpSpPr>
          <a:xfrm>
            <a:off x="0" y="0"/>
            <a:ext cx="12192000" cy="2148830"/>
            <a:chOff x="0" y="0"/>
            <a:chExt cx="12192000" cy="2148830"/>
          </a:xfrm>
        </p:grpSpPr>
        <p:sp>
          <p:nvSpPr>
            <p:cNvPr id="723" name="Google Shape;723;g35a3036fee8_0_2763"/>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724" name="Google Shape;724;g35a3036fee8_0_2763"/>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725" name="Google Shape;725;g35a3036fee8_0_2763"/>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726" name="Google Shape;726;g35a3036fee8_0_2763"/>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727" name="Google Shape;727;g35a3036fee8_0_2763"/>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728" name="Google Shape;728;g35a3036fee8_0_2763"/>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729" name="Google Shape;729;g35a3036fee8_0_2763"/>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matchingName="Blank">
  <p:cSld name="Blank 6">
    <p:spTree>
      <p:nvGrpSpPr>
        <p:cNvPr id="1" name="Shape 730"/>
        <p:cNvGrpSpPr/>
        <p:nvPr/>
      </p:nvGrpSpPr>
      <p:grpSpPr>
        <a:xfrm>
          <a:off x="0" y="0"/>
          <a:ext cx="0" cy="0"/>
          <a:chOff x="0" y="0"/>
          <a:chExt cx="0" cy="0"/>
        </a:xfrm>
      </p:grpSpPr>
      <p:sp>
        <p:nvSpPr>
          <p:cNvPr id="731" name="Google Shape;731;g35a3036fee8_0_277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732" name="Google Shape;732;g35a3036fee8_0_27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33" name="Google Shape;733;g35a3036fee8_0_277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734" name="Google Shape;734;g35a3036fee8_0_2772"/>
          <p:cNvGrpSpPr/>
          <p:nvPr/>
        </p:nvGrpSpPr>
        <p:grpSpPr>
          <a:xfrm>
            <a:off x="7191203" y="2"/>
            <a:ext cx="5000223" cy="1425925"/>
            <a:chOff x="7191203" y="1"/>
            <a:chExt cx="5000223" cy="1425925"/>
          </a:xfrm>
        </p:grpSpPr>
        <p:pic>
          <p:nvPicPr>
            <p:cNvPr id="735" name="Google Shape;735;g35a3036fee8_0_27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36" name="Google Shape;736;g35a3036fee8_0_2772"/>
            <p:cNvGrpSpPr/>
            <p:nvPr/>
          </p:nvGrpSpPr>
          <p:grpSpPr>
            <a:xfrm>
              <a:off x="7191203" y="1"/>
              <a:ext cx="5000223" cy="1425925"/>
              <a:chOff x="7186272" y="0"/>
              <a:chExt cx="5005729" cy="1427495"/>
            </a:xfrm>
          </p:grpSpPr>
          <p:sp>
            <p:nvSpPr>
              <p:cNvPr id="737" name="Google Shape;737;g35a3036fee8_0_27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738" name="Google Shape;738;g35a3036fee8_0_27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739"/>
        <p:cNvGrpSpPr/>
        <p:nvPr/>
      </p:nvGrpSpPr>
      <p:grpSpPr>
        <a:xfrm>
          <a:off x="0" y="0"/>
          <a:ext cx="0" cy="0"/>
          <a:chOff x="0" y="0"/>
          <a:chExt cx="0" cy="0"/>
        </a:xfrm>
      </p:grpSpPr>
      <p:sp>
        <p:nvSpPr>
          <p:cNvPr id="740" name="Google Shape;740;g35a3036fee8_0_2781"/>
          <p:cNvSpPr txBox="1">
            <a:spLocks noGrp="1"/>
          </p:cNvSpPr>
          <p:nvPr>
            <p:ph type="ctrTitle"/>
          </p:nvPr>
        </p:nvSpPr>
        <p:spPr>
          <a:xfrm>
            <a:off x="513348" y="2633534"/>
            <a:ext cx="5194600" cy="2387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741" name="Google Shape;741;g35a3036fee8_0_2781"/>
          <p:cNvSpPr txBox="1">
            <a:spLocks noGrp="1"/>
          </p:cNvSpPr>
          <p:nvPr>
            <p:ph type="subTitle" idx="1"/>
          </p:nvPr>
        </p:nvSpPr>
        <p:spPr>
          <a:xfrm>
            <a:off x="513348" y="5400325"/>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grpSp>
        <p:nvGrpSpPr>
          <p:cNvPr id="742" name="Google Shape;742;g35a3036fee8_0_2781"/>
          <p:cNvGrpSpPr/>
          <p:nvPr/>
        </p:nvGrpSpPr>
        <p:grpSpPr>
          <a:xfrm flipH="1">
            <a:off x="225" y="1"/>
            <a:ext cx="6418639" cy="1509801"/>
            <a:chOff x="7522541" y="1"/>
            <a:chExt cx="4669459" cy="1098357"/>
          </a:xfrm>
        </p:grpSpPr>
        <p:sp>
          <p:nvSpPr>
            <p:cNvPr id="743" name="Google Shape;743;g35a3036fee8_0_2781"/>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744" name="Google Shape;744;g35a3036fee8_0_2781"/>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pic>
        <p:nvPicPr>
          <p:cNvPr id="745" name="Google Shape;745;g35a3036fee8_0_2781"/>
          <p:cNvPicPr preferRelativeResize="0"/>
          <p:nvPr/>
        </p:nvPicPr>
        <p:blipFill rotWithShape="1">
          <a:blip r:embed="rId2">
            <a:alphaModFix/>
          </a:blip>
          <a:srcRect/>
          <a:stretch/>
        </p:blipFill>
        <p:spPr>
          <a:xfrm>
            <a:off x="513348" y="136526"/>
            <a:ext cx="1945206" cy="879974"/>
          </a:xfrm>
          <a:prstGeom prst="rect">
            <a:avLst/>
          </a:prstGeom>
          <a:noFill/>
          <a:ln>
            <a:noFill/>
          </a:ln>
        </p:spPr>
      </p:pic>
    </p:spTree>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matchingName="Divider">
  <p:cSld name="Divider 7">
    <p:bg>
      <p:bgPr>
        <a:solidFill>
          <a:schemeClr val="lt2"/>
        </a:solidFill>
        <a:effectLst/>
      </p:bgPr>
    </p:bg>
    <p:spTree>
      <p:nvGrpSpPr>
        <p:cNvPr id="1" name="Shape 746"/>
        <p:cNvGrpSpPr/>
        <p:nvPr/>
      </p:nvGrpSpPr>
      <p:grpSpPr>
        <a:xfrm>
          <a:off x="0" y="0"/>
          <a:ext cx="0" cy="0"/>
          <a:chOff x="0" y="0"/>
          <a:chExt cx="0" cy="0"/>
        </a:xfrm>
      </p:grpSpPr>
      <p:grpSp>
        <p:nvGrpSpPr>
          <p:cNvPr id="747" name="Google Shape;747;g35a3036fee8_0_2788"/>
          <p:cNvGrpSpPr/>
          <p:nvPr/>
        </p:nvGrpSpPr>
        <p:grpSpPr>
          <a:xfrm>
            <a:off x="0" y="5020348"/>
            <a:ext cx="12192000" cy="1837653"/>
            <a:chOff x="0" y="5020347"/>
            <a:chExt cx="12192000" cy="1837653"/>
          </a:xfrm>
        </p:grpSpPr>
        <p:sp>
          <p:nvSpPr>
            <p:cNvPr id="748" name="Google Shape;748;g35a3036fee8_0_278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749" name="Google Shape;749;g35a3036fee8_0_278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750" name="Google Shape;750;g35a3036fee8_0_278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751" name="Google Shape;751;g35a3036fee8_0_278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752" name="Google Shape;752;g35a3036fee8_0_2788"/>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753" name="Google Shape;753;g35a3036fee8_0_2788"/>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matchingName="Photo Slide">
  <p:cSld name="Photo Slide 7">
    <p:spTree>
      <p:nvGrpSpPr>
        <p:cNvPr id="1" name="Shape 754"/>
        <p:cNvGrpSpPr/>
        <p:nvPr/>
      </p:nvGrpSpPr>
      <p:grpSpPr>
        <a:xfrm>
          <a:off x="0" y="0"/>
          <a:ext cx="0" cy="0"/>
          <a:chOff x="0" y="0"/>
          <a:chExt cx="0" cy="0"/>
        </a:xfrm>
      </p:grpSpPr>
      <p:sp>
        <p:nvSpPr>
          <p:cNvPr id="755" name="Google Shape;755;g35a3036fee8_0_2796"/>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756" name="Google Shape;756;g35a3036fee8_0_2796"/>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757" name="Google Shape;757;g35a3036fee8_0_2796"/>
          <p:cNvGrpSpPr/>
          <p:nvPr/>
        </p:nvGrpSpPr>
        <p:grpSpPr>
          <a:xfrm>
            <a:off x="0" y="5379427"/>
            <a:ext cx="2807368" cy="753891"/>
            <a:chOff x="0" y="5379426"/>
            <a:chExt cx="2807368" cy="753891"/>
          </a:xfrm>
        </p:grpSpPr>
        <p:sp>
          <p:nvSpPr>
            <p:cNvPr id="758" name="Google Shape;758;g35a3036fee8_0_279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759" name="Google Shape;759;g35a3036fee8_0_279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760" name="Google Shape;760;g35a3036fee8_0_2796"/>
          <p:cNvSpPr>
            <a:spLocks noGrp="1"/>
          </p:cNvSpPr>
          <p:nvPr>
            <p:ph type="pic" idx="2"/>
          </p:nvPr>
        </p:nvSpPr>
        <p:spPr>
          <a:xfrm>
            <a:off x="2807368" y="457202"/>
            <a:ext cx="8915400" cy="5943600"/>
          </a:xfrm>
          <a:prstGeom prst="rect">
            <a:avLst/>
          </a:prstGeom>
          <a:noFill/>
          <a:ln>
            <a:noFill/>
          </a:ln>
        </p:spPr>
      </p:sp>
      <p:pic>
        <p:nvPicPr>
          <p:cNvPr id="761" name="Google Shape;761;g35a3036fee8_0_279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Blank">
  <p:cSld name="Blank">
    <p:spTree>
      <p:nvGrpSpPr>
        <p:cNvPr id="1" name="Shape 9290"/>
        <p:cNvGrpSpPr/>
        <p:nvPr/>
      </p:nvGrpSpPr>
      <p:grpSpPr>
        <a:xfrm>
          <a:off x="0" y="0"/>
          <a:ext cx="0" cy="0"/>
          <a:chOff x="0" y="0"/>
          <a:chExt cx="0" cy="0"/>
        </a:xfrm>
      </p:grpSpPr>
      <p:sp>
        <p:nvSpPr>
          <p:cNvPr id="9291" name="Google Shape;9291;p134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292" name="Google Shape;9292;p134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293" name="Google Shape;9293;p134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294" name="Google Shape;9294;p1341"/>
          <p:cNvGrpSpPr/>
          <p:nvPr/>
        </p:nvGrpSpPr>
        <p:grpSpPr>
          <a:xfrm>
            <a:off x="7191542" y="1"/>
            <a:ext cx="5000459" cy="1425992"/>
            <a:chOff x="7191542" y="1"/>
            <a:chExt cx="5000459" cy="1425992"/>
          </a:xfrm>
        </p:grpSpPr>
        <p:pic>
          <p:nvPicPr>
            <p:cNvPr id="9295" name="Google Shape;9295;p134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296" name="Google Shape;9296;p1341"/>
            <p:cNvGrpSpPr/>
            <p:nvPr/>
          </p:nvGrpSpPr>
          <p:grpSpPr>
            <a:xfrm>
              <a:off x="7191542" y="1"/>
              <a:ext cx="5000459" cy="1425992"/>
              <a:chOff x="7186272" y="0"/>
              <a:chExt cx="5005729" cy="1427495"/>
            </a:xfrm>
          </p:grpSpPr>
          <p:sp>
            <p:nvSpPr>
              <p:cNvPr id="9297" name="Google Shape;9297;p134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298" name="Google Shape;9298;p134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matchingName="Cover">
  <p:cSld name="Cover 8">
    <p:spTree>
      <p:nvGrpSpPr>
        <p:cNvPr id="1" name="Shape 762"/>
        <p:cNvGrpSpPr/>
        <p:nvPr/>
      </p:nvGrpSpPr>
      <p:grpSpPr>
        <a:xfrm>
          <a:off x="0" y="0"/>
          <a:ext cx="0" cy="0"/>
          <a:chOff x="0" y="0"/>
          <a:chExt cx="0" cy="0"/>
        </a:xfrm>
      </p:grpSpPr>
      <p:sp>
        <p:nvSpPr>
          <p:cNvPr id="763" name="Google Shape;763;g35a3036fee8_0_2804"/>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764" name="Google Shape;764;g35a3036fee8_0_2804"/>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765" name="Google Shape;765;g35a3036fee8_0_2804"/>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766" name="Google Shape;766;g35a3036fee8_0_2804"/>
          <p:cNvSpPr>
            <a:spLocks noGrp="1"/>
          </p:cNvSpPr>
          <p:nvPr>
            <p:ph type="pic" idx="2"/>
          </p:nvPr>
        </p:nvSpPr>
        <p:spPr>
          <a:xfrm>
            <a:off x="7118684" y="233915"/>
            <a:ext cx="5073400" cy="5943600"/>
          </a:xfrm>
          <a:prstGeom prst="rect">
            <a:avLst/>
          </a:prstGeom>
          <a:noFill/>
          <a:ln>
            <a:noFill/>
          </a:ln>
        </p:spPr>
      </p:sp>
      <p:grpSp>
        <p:nvGrpSpPr>
          <p:cNvPr id="767" name="Google Shape;767;g35a3036fee8_0_2804"/>
          <p:cNvGrpSpPr/>
          <p:nvPr/>
        </p:nvGrpSpPr>
        <p:grpSpPr>
          <a:xfrm>
            <a:off x="0" y="5020348"/>
            <a:ext cx="12192000" cy="1837653"/>
            <a:chOff x="0" y="5020348"/>
            <a:chExt cx="12192000" cy="1837653"/>
          </a:xfrm>
        </p:grpSpPr>
        <p:sp>
          <p:nvSpPr>
            <p:cNvPr id="768" name="Google Shape;768;g35a3036fee8_0_280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769" name="Google Shape;769;g35a3036fee8_0_280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770" name="Google Shape;770;g35a3036fee8_0_280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matchingName="Title and Content">
  <p:cSld name="Title and Content 7">
    <p:spTree>
      <p:nvGrpSpPr>
        <p:cNvPr id="1" name="Shape 771"/>
        <p:cNvGrpSpPr/>
        <p:nvPr/>
      </p:nvGrpSpPr>
      <p:grpSpPr>
        <a:xfrm>
          <a:off x="0" y="0"/>
          <a:ext cx="0" cy="0"/>
          <a:chOff x="0" y="0"/>
          <a:chExt cx="0" cy="0"/>
        </a:xfrm>
      </p:grpSpPr>
      <p:grpSp>
        <p:nvGrpSpPr>
          <p:cNvPr id="772" name="Google Shape;772;g35a3036fee8_0_2813"/>
          <p:cNvGrpSpPr/>
          <p:nvPr/>
        </p:nvGrpSpPr>
        <p:grpSpPr>
          <a:xfrm>
            <a:off x="7191203" y="2"/>
            <a:ext cx="5000223" cy="1425925"/>
            <a:chOff x="7191203" y="1"/>
            <a:chExt cx="5000223" cy="1425925"/>
          </a:xfrm>
        </p:grpSpPr>
        <p:pic>
          <p:nvPicPr>
            <p:cNvPr id="773" name="Google Shape;773;g35a3036fee8_0_28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74" name="Google Shape;774;g35a3036fee8_0_2813"/>
            <p:cNvGrpSpPr/>
            <p:nvPr/>
          </p:nvGrpSpPr>
          <p:grpSpPr>
            <a:xfrm>
              <a:off x="7191203" y="1"/>
              <a:ext cx="5000223" cy="1425925"/>
              <a:chOff x="7186272" y="0"/>
              <a:chExt cx="5005729" cy="1427495"/>
            </a:xfrm>
          </p:grpSpPr>
          <p:sp>
            <p:nvSpPr>
              <p:cNvPr id="775" name="Google Shape;775;g35a3036fee8_0_28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776" name="Google Shape;776;g35a3036fee8_0_28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777" name="Google Shape;777;g35a3036fee8_0_2813"/>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778" name="Google Shape;778;g35a3036fee8_0_2813"/>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779" name="Google Shape;779;g35a3036fee8_0_2813"/>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780" name="Google Shape;780;g35a3036fee8_0_28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81" name="Google Shape;781;g35a3036fee8_0_281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matchingName="Two Content">
  <p:cSld name="Two Content 7">
    <p:spTree>
      <p:nvGrpSpPr>
        <p:cNvPr id="1" name="Shape 782"/>
        <p:cNvGrpSpPr/>
        <p:nvPr/>
      </p:nvGrpSpPr>
      <p:grpSpPr>
        <a:xfrm>
          <a:off x="0" y="0"/>
          <a:ext cx="0" cy="0"/>
          <a:chOff x="0" y="0"/>
          <a:chExt cx="0" cy="0"/>
        </a:xfrm>
      </p:grpSpPr>
      <p:sp>
        <p:nvSpPr>
          <p:cNvPr id="783" name="Google Shape;783;g35a3036fee8_0_2824"/>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784" name="Google Shape;784;g35a3036fee8_0_2824"/>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785" name="Google Shape;785;g35a3036fee8_0_2824"/>
          <p:cNvGrpSpPr/>
          <p:nvPr/>
        </p:nvGrpSpPr>
        <p:grpSpPr>
          <a:xfrm>
            <a:off x="7191203" y="2"/>
            <a:ext cx="5000223" cy="1425925"/>
            <a:chOff x="7191203" y="1"/>
            <a:chExt cx="5000223" cy="1425925"/>
          </a:xfrm>
        </p:grpSpPr>
        <p:pic>
          <p:nvPicPr>
            <p:cNvPr id="786" name="Google Shape;786;g35a3036fee8_0_282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7" name="Google Shape;787;g35a3036fee8_0_2824"/>
            <p:cNvGrpSpPr/>
            <p:nvPr/>
          </p:nvGrpSpPr>
          <p:grpSpPr>
            <a:xfrm>
              <a:off x="7191203" y="1"/>
              <a:ext cx="5000223" cy="1425925"/>
              <a:chOff x="7186272" y="0"/>
              <a:chExt cx="5005729" cy="1427495"/>
            </a:xfrm>
          </p:grpSpPr>
          <p:sp>
            <p:nvSpPr>
              <p:cNvPr id="788" name="Google Shape;788;g35a3036fee8_0_282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789" name="Google Shape;789;g35a3036fee8_0_282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790" name="Google Shape;790;g35a3036fee8_0_2824"/>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791" name="Google Shape;791;g35a3036fee8_0_2824"/>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792" name="Google Shape;792;g35a3036fee8_0_282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3" name="Google Shape;793;g35a3036fee8_0_2824"/>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matchingName="Comparison">
  <p:cSld name="Comparison 6">
    <p:spTree>
      <p:nvGrpSpPr>
        <p:cNvPr id="1" name="Shape 794"/>
        <p:cNvGrpSpPr/>
        <p:nvPr/>
      </p:nvGrpSpPr>
      <p:grpSpPr>
        <a:xfrm>
          <a:off x="0" y="0"/>
          <a:ext cx="0" cy="0"/>
          <a:chOff x="0" y="0"/>
          <a:chExt cx="0" cy="0"/>
        </a:xfrm>
      </p:grpSpPr>
      <p:grpSp>
        <p:nvGrpSpPr>
          <p:cNvPr id="795" name="Google Shape;795;g35a3036fee8_0_2836"/>
          <p:cNvGrpSpPr/>
          <p:nvPr/>
        </p:nvGrpSpPr>
        <p:grpSpPr>
          <a:xfrm>
            <a:off x="7191203" y="2"/>
            <a:ext cx="5000223" cy="1425925"/>
            <a:chOff x="7191203" y="1"/>
            <a:chExt cx="5000223" cy="1425925"/>
          </a:xfrm>
        </p:grpSpPr>
        <p:pic>
          <p:nvPicPr>
            <p:cNvPr id="796" name="Google Shape;796;g35a3036fee8_0_283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97" name="Google Shape;797;g35a3036fee8_0_2836"/>
            <p:cNvGrpSpPr/>
            <p:nvPr/>
          </p:nvGrpSpPr>
          <p:grpSpPr>
            <a:xfrm>
              <a:off x="7191203" y="1"/>
              <a:ext cx="5000223" cy="1425925"/>
              <a:chOff x="7186272" y="0"/>
              <a:chExt cx="5005729" cy="1427495"/>
            </a:xfrm>
          </p:grpSpPr>
          <p:sp>
            <p:nvSpPr>
              <p:cNvPr id="798" name="Google Shape;798;g35a3036fee8_0_283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799" name="Google Shape;799;g35a3036fee8_0_283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800" name="Google Shape;800;g35a3036fee8_0_2836"/>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801" name="Google Shape;801;g35a3036fee8_0_2836"/>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802" name="Google Shape;802;g35a3036fee8_0_2836"/>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803" name="Google Shape;803;g35a3036fee8_0_2836"/>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804" name="Google Shape;804;g35a3036fee8_0_2836"/>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805" name="Google Shape;805;g35a3036fee8_0_2836"/>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806" name="Google Shape;806;g35a3036fee8_0_283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07" name="Google Shape;807;g35a3036fee8_0_283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matchingName="Quotation">
  <p:cSld name="Quotation 12">
    <p:spTree>
      <p:nvGrpSpPr>
        <p:cNvPr id="1" name="Shape 808"/>
        <p:cNvGrpSpPr/>
        <p:nvPr/>
      </p:nvGrpSpPr>
      <p:grpSpPr>
        <a:xfrm>
          <a:off x="0" y="0"/>
          <a:ext cx="0" cy="0"/>
          <a:chOff x="0" y="0"/>
          <a:chExt cx="0" cy="0"/>
        </a:xfrm>
      </p:grpSpPr>
      <p:sp>
        <p:nvSpPr>
          <p:cNvPr id="809" name="Google Shape;809;g35a3036fee8_0_2850"/>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810" name="Google Shape;810;g35a3036fee8_0_2850"/>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811" name="Google Shape;811;g35a3036fee8_0_2850"/>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812" name="Google Shape;812;g35a3036fee8_0_2850"/>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813" name="Google Shape;813;g35a3036fee8_0_28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14" name="Google Shape;814;g35a3036fee8_0_2850"/>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815" name="Google Shape;815;g35a3036fee8_0_2850"/>
          <p:cNvGrpSpPr/>
          <p:nvPr/>
        </p:nvGrpSpPr>
        <p:grpSpPr>
          <a:xfrm>
            <a:off x="7191203" y="2"/>
            <a:ext cx="5000223" cy="1425925"/>
            <a:chOff x="7191203" y="1"/>
            <a:chExt cx="5000223" cy="1425925"/>
          </a:xfrm>
        </p:grpSpPr>
        <p:pic>
          <p:nvPicPr>
            <p:cNvPr id="816" name="Google Shape;816;g35a3036fee8_0_28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17" name="Google Shape;817;g35a3036fee8_0_2850"/>
            <p:cNvGrpSpPr/>
            <p:nvPr/>
          </p:nvGrpSpPr>
          <p:grpSpPr>
            <a:xfrm>
              <a:off x="7191203" y="1"/>
              <a:ext cx="5000223" cy="1425925"/>
              <a:chOff x="7186272" y="0"/>
              <a:chExt cx="5005729" cy="1427495"/>
            </a:xfrm>
          </p:grpSpPr>
          <p:sp>
            <p:nvSpPr>
              <p:cNvPr id="818" name="Google Shape;818;g35a3036fee8_0_28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819" name="Google Shape;819;g35a3036fee8_0_28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820" name="Google Shape;820;g35a3036fee8_0_2850"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matchingName="End">
  <p:cSld name="End 7">
    <p:spTree>
      <p:nvGrpSpPr>
        <p:cNvPr id="1" name="Shape 821"/>
        <p:cNvGrpSpPr/>
        <p:nvPr/>
      </p:nvGrpSpPr>
      <p:grpSpPr>
        <a:xfrm>
          <a:off x="0" y="0"/>
          <a:ext cx="0" cy="0"/>
          <a:chOff x="0" y="0"/>
          <a:chExt cx="0" cy="0"/>
        </a:xfrm>
      </p:grpSpPr>
      <p:grpSp>
        <p:nvGrpSpPr>
          <p:cNvPr id="822" name="Google Shape;822;g35a3036fee8_0_2863"/>
          <p:cNvGrpSpPr/>
          <p:nvPr/>
        </p:nvGrpSpPr>
        <p:grpSpPr>
          <a:xfrm>
            <a:off x="0" y="0"/>
            <a:ext cx="12192000" cy="2148830"/>
            <a:chOff x="0" y="0"/>
            <a:chExt cx="12192000" cy="2148830"/>
          </a:xfrm>
        </p:grpSpPr>
        <p:sp>
          <p:nvSpPr>
            <p:cNvPr id="823" name="Google Shape;823;g35a3036fee8_0_2863"/>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824" name="Google Shape;824;g35a3036fee8_0_2863"/>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825" name="Google Shape;825;g35a3036fee8_0_2863"/>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826" name="Google Shape;826;g35a3036fee8_0_2863"/>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827" name="Google Shape;827;g35a3036fee8_0_2863"/>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828" name="Google Shape;828;g35a3036fee8_0_2863"/>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829" name="Google Shape;829;g35a3036fee8_0_2863"/>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matchingName="Title Only">
  <p:cSld name="Title Only 7">
    <p:spTree>
      <p:nvGrpSpPr>
        <p:cNvPr id="1" name="Shape 830"/>
        <p:cNvGrpSpPr/>
        <p:nvPr/>
      </p:nvGrpSpPr>
      <p:grpSpPr>
        <a:xfrm>
          <a:off x="0" y="0"/>
          <a:ext cx="0" cy="0"/>
          <a:chOff x="0" y="0"/>
          <a:chExt cx="0" cy="0"/>
        </a:xfrm>
      </p:grpSpPr>
      <p:grpSp>
        <p:nvGrpSpPr>
          <p:cNvPr id="831" name="Google Shape;831;g35a3036fee8_0_2872"/>
          <p:cNvGrpSpPr/>
          <p:nvPr/>
        </p:nvGrpSpPr>
        <p:grpSpPr>
          <a:xfrm>
            <a:off x="7191203" y="2"/>
            <a:ext cx="5000223" cy="1425925"/>
            <a:chOff x="7191203" y="1"/>
            <a:chExt cx="5000223" cy="1425925"/>
          </a:xfrm>
        </p:grpSpPr>
        <p:pic>
          <p:nvPicPr>
            <p:cNvPr id="832" name="Google Shape;832;g35a3036fee8_0_28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33" name="Google Shape;833;g35a3036fee8_0_2872"/>
            <p:cNvGrpSpPr/>
            <p:nvPr/>
          </p:nvGrpSpPr>
          <p:grpSpPr>
            <a:xfrm>
              <a:off x="7191203" y="1"/>
              <a:ext cx="5000223" cy="1425925"/>
              <a:chOff x="7186272" y="0"/>
              <a:chExt cx="5005729" cy="1427495"/>
            </a:xfrm>
          </p:grpSpPr>
          <p:sp>
            <p:nvSpPr>
              <p:cNvPr id="834" name="Google Shape;834;g35a3036fee8_0_28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835" name="Google Shape;835;g35a3036fee8_0_28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836" name="Google Shape;836;g35a3036fee8_0_2872"/>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837" name="Google Shape;837;g35a3036fee8_0_287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838" name="Google Shape;838;g35a3036fee8_0_28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39" name="Google Shape;839;g35a3036fee8_0_287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matchingName="Cover B">
  <p:cSld name="Cover B 2">
    <p:spTree>
      <p:nvGrpSpPr>
        <p:cNvPr id="1" name="Shape 840"/>
        <p:cNvGrpSpPr/>
        <p:nvPr/>
      </p:nvGrpSpPr>
      <p:grpSpPr>
        <a:xfrm>
          <a:off x="0" y="0"/>
          <a:ext cx="0" cy="0"/>
          <a:chOff x="0" y="0"/>
          <a:chExt cx="0" cy="0"/>
        </a:xfrm>
      </p:grpSpPr>
      <p:sp>
        <p:nvSpPr>
          <p:cNvPr id="841" name="Google Shape;841;g35a3036fee8_0_2882"/>
          <p:cNvSpPr txBox="1">
            <a:spLocks noGrp="1"/>
          </p:cNvSpPr>
          <p:nvPr>
            <p:ph type="ctrTitle"/>
          </p:nvPr>
        </p:nvSpPr>
        <p:spPr>
          <a:xfrm>
            <a:off x="513348" y="2633534"/>
            <a:ext cx="5194600" cy="2387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842" name="Google Shape;842;g35a3036fee8_0_2882"/>
          <p:cNvSpPr txBox="1">
            <a:spLocks noGrp="1"/>
          </p:cNvSpPr>
          <p:nvPr>
            <p:ph type="subTitle" idx="1"/>
          </p:nvPr>
        </p:nvSpPr>
        <p:spPr>
          <a:xfrm>
            <a:off x="513348" y="5400325"/>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grpSp>
        <p:nvGrpSpPr>
          <p:cNvPr id="843" name="Google Shape;843;g35a3036fee8_0_2882"/>
          <p:cNvGrpSpPr/>
          <p:nvPr/>
        </p:nvGrpSpPr>
        <p:grpSpPr>
          <a:xfrm flipH="1">
            <a:off x="225" y="1"/>
            <a:ext cx="6418639" cy="1509801"/>
            <a:chOff x="7522541" y="1"/>
            <a:chExt cx="4669459" cy="1098357"/>
          </a:xfrm>
        </p:grpSpPr>
        <p:sp>
          <p:nvSpPr>
            <p:cNvPr id="844" name="Google Shape;844;g35a3036fee8_0_2882"/>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845" name="Google Shape;845;g35a3036fee8_0_2882"/>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pic>
        <p:nvPicPr>
          <p:cNvPr id="846" name="Google Shape;846;g35a3036fee8_0_2882"/>
          <p:cNvPicPr preferRelativeResize="0"/>
          <p:nvPr/>
        </p:nvPicPr>
        <p:blipFill rotWithShape="1">
          <a:blip r:embed="rId2">
            <a:alphaModFix/>
          </a:blip>
          <a:srcRect/>
          <a:stretch/>
        </p:blipFill>
        <p:spPr>
          <a:xfrm>
            <a:off x="513348" y="136526"/>
            <a:ext cx="1945206" cy="879974"/>
          </a:xfrm>
          <a:prstGeom prst="rect">
            <a:avLst/>
          </a:prstGeom>
          <a:noFill/>
          <a:ln>
            <a:noFill/>
          </a:ln>
        </p:spPr>
      </p:pic>
    </p:spTree>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matchingName="Cover">
  <p:cSld name="Cover 9">
    <p:spTree>
      <p:nvGrpSpPr>
        <p:cNvPr id="1" name="Shape 847"/>
        <p:cNvGrpSpPr/>
        <p:nvPr/>
      </p:nvGrpSpPr>
      <p:grpSpPr>
        <a:xfrm>
          <a:off x="0" y="0"/>
          <a:ext cx="0" cy="0"/>
          <a:chOff x="0" y="0"/>
          <a:chExt cx="0" cy="0"/>
        </a:xfrm>
      </p:grpSpPr>
      <p:sp>
        <p:nvSpPr>
          <p:cNvPr id="848" name="Google Shape;848;g35a3036fee8_0_2889"/>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849" name="Google Shape;849;g35a3036fee8_0_2889"/>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850" name="Google Shape;850;g35a3036fee8_0_2889"/>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851" name="Google Shape;851;g35a3036fee8_0_2889"/>
          <p:cNvSpPr>
            <a:spLocks noGrp="1"/>
          </p:cNvSpPr>
          <p:nvPr>
            <p:ph type="pic" idx="2"/>
          </p:nvPr>
        </p:nvSpPr>
        <p:spPr>
          <a:xfrm>
            <a:off x="7118684" y="233915"/>
            <a:ext cx="5073400" cy="5943600"/>
          </a:xfrm>
          <a:prstGeom prst="rect">
            <a:avLst/>
          </a:prstGeom>
          <a:noFill/>
          <a:ln>
            <a:noFill/>
          </a:ln>
        </p:spPr>
      </p:sp>
      <p:grpSp>
        <p:nvGrpSpPr>
          <p:cNvPr id="852" name="Google Shape;852;g35a3036fee8_0_2889"/>
          <p:cNvGrpSpPr/>
          <p:nvPr/>
        </p:nvGrpSpPr>
        <p:grpSpPr>
          <a:xfrm>
            <a:off x="0" y="5020348"/>
            <a:ext cx="12192000" cy="1837653"/>
            <a:chOff x="0" y="5020348"/>
            <a:chExt cx="12192000" cy="1837653"/>
          </a:xfrm>
        </p:grpSpPr>
        <p:sp>
          <p:nvSpPr>
            <p:cNvPr id="853" name="Google Shape;853;g35a3036fee8_0_288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854" name="Google Shape;854;g35a3036fee8_0_288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855" name="Google Shape;855;g35a3036fee8_0_288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matchingName="3_Quotation">
  <p:cSld name="3_Quotation">
    <p:spTree>
      <p:nvGrpSpPr>
        <p:cNvPr id="1" name="Shape 856"/>
        <p:cNvGrpSpPr/>
        <p:nvPr/>
      </p:nvGrpSpPr>
      <p:grpSpPr>
        <a:xfrm>
          <a:off x="0" y="0"/>
          <a:ext cx="0" cy="0"/>
          <a:chOff x="0" y="0"/>
          <a:chExt cx="0" cy="0"/>
        </a:xfrm>
      </p:grpSpPr>
      <p:sp>
        <p:nvSpPr>
          <p:cNvPr id="857" name="Google Shape;857;g35a3036fee8_0_2898"/>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858" name="Google Shape;858;g35a3036fee8_0_2898"/>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859" name="Google Shape;859;g35a3036fee8_0_2898"/>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860" name="Google Shape;860;g35a3036fee8_0_2898"/>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861" name="Google Shape;861;g35a3036fee8_0_28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62" name="Google Shape;862;g35a3036fee8_0_289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863" name="Google Shape;863;g35a3036fee8_0_2898"/>
          <p:cNvGrpSpPr/>
          <p:nvPr/>
        </p:nvGrpSpPr>
        <p:grpSpPr>
          <a:xfrm>
            <a:off x="7191203" y="2"/>
            <a:ext cx="5000223" cy="1425925"/>
            <a:chOff x="7191203" y="1"/>
            <a:chExt cx="5000223" cy="1425925"/>
          </a:xfrm>
        </p:grpSpPr>
        <p:pic>
          <p:nvPicPr>
            <p:cNvPr id="864" name="Google Shape;864;g35a3036fee8_0_28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65" name="Google Shape;865;g35a3036fee8_0_2898"/>
            <p:cNvGrpSpPr/>
            <p:nvPr/>
          </p:nvGrpSpPr>
          <p:grpSpPr>
            <a:xfrm>
              <a:off x="7191203" y="1"/>
              <a:ext cx="5000223" cy="1425925"/>
              <a:chOff x="7186272" y="0"/>
              <a:chExt cx="5005729" cy="1427495"/>
            </a:xfrm>
          </p:grpSpPr>
          <p:sp>
            <p:nvSpPr>
              <p:cNvPr id="866" name="Google Shape;866;g35a3036fee8_0_28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867" name="Google Shape;867;g35a3036fee8_0_28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868" name="Google Shape;868;g35a3036fee8_0_2898"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Quotation">
  <p:cSld name="Quotation 2">
    <p:spTree>
      <p:nvGrpSpPr>
        <p:cNvPr id="1" name="Shape 9299"/>
        <p:cNvGrpSpPr/>
        <p:nvPr/>
      </p:nvGrpSpPr>
      <p:grpSpPr>
        <a:xfrm>
          <a:off x="0" y="0"/>
          <a:ext cx="0" cy="0"/>
          <a:chOff x="0" y="0"/>
          <a:chExt cx="0" cy="0"/>
        </a:xfrm>
      </p:grpSpPr>
      <p:sp>
        <p:nvSpPr>
          <p:cNvPr id="9300" name="Google Shape;9300;p134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301" name="Google Shape;9301;p134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302" name="Google Shape;9302;p134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303" name="Google Shape;9303;p134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304" name="Google Shape;9304;p13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305" name="Google Shape;9305;p13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306" name="Google Shape;9306;p1342"/>
          <p:cNvGrpSpPr/>
          <p:nvPr/>
        </p:nvGrpSpPr>
        <p:grpSpPr>
          <a:xfrm>
            <a:off x="7191542" y="1"/>
            <a:ext cx="5000459" cy="1425992"/>
            <a:chOff x="7191542" y="1"/>
            <a:chExt cx="5000459" cy="1425992"/>
          </a:xfrm>
        </p:grpSpPr>
        <p:pic>
          <p:nvPicPr>
            <p:cNvPr id="9307" name="Google Shape;9307;p13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308" name="Google Shape;9308;p1342"/>
            <p:cNvGrpSpPr/>
            <p:nvPr/>
          </p:nvGrpSpPr>
          <p:grpSpPr>
            <a:xfrm>
              <a:off x="7191542" y="1"/>
              <a:ext cx="5000459" cy="1425992"/>
              <a:chOff x="7186272" y="0"/>
              <a:chExt cx="5005729" cy="1427495"/>
            </a:xfrm>
          </p:grpSpPr>
          <p:sp>
            <p:nvSpPr>
              <p:cNvPr id="9309" name="Google Shape;9309;p13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310" name="Google Shape;9310;p13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311" name="Google Shape;9311;p134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matchingName="Divider">
  <p:cSld name="Divider 8">
    <p:bg>
      <p:bgPr>
        <a:solidFill>
          <a:schemeClr val="lt2"/>
        </a:solidFill>
        <a:effectLst/>
      </p:bgPr>
    </p:bg>
    <p:spTree>
      <p:nvGrpSpPr>
        <p:cNvPr id="1" name="Shape 869"/>
        <p:cNvGrpSpPr/>
        <p:nvPr/>
      </p:nvGrpSpPr>
      <p:grpSpPr>
        <a:xfrm>
          <a:off x="0" y="0"/>
          <a:ext cx="0" cy="0"/>
          <a:chOff x="0" y="0"/>
          <a:chExt cx="0" cy="0"/>
        </a:xfrm>
      </p:grpSpPr>
      <p:grpSp>
        <p:nvGrpSpPr>
          <p:cNvPr id="870" name="Google Shape;870;g35a3036fee8_0_2911"/>
          <p:cNvGrpSpPr/>
          <p:nvPr/>
        </p:nvGrpSpPr>
        <p:grpSpPr>
          <a:xfrm>
            <a:off x="0" y="5020348"/>
            <a:ext cx="12192000" cy="1837653"/>
            <a:chOff x="0" y="5020347"/>
            <a:chExt cx="12192000" cy="1837653"/>
          </a:xfrm>
        </p:grpSpPr>
        <p:sp>
          <p:nvSpPr>
            <p:cNvPr id="871" name="Google Shape;871;g35a3036fee8_0_291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872" name="Google Shape;872;g35a3036fee8_0_291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873" name="Google Shape;873;g35a3036fee8_0_291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874" name="Google Shape;874;g35a3036fee8_0_291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875" name="Google Shape;875;g35a3036fee8_0_2911"/>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876" name="Google Shape;876;g35a3036fee8_0_2911"/>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matchingName="Photo Slide">
  <p:cSld name="Photo Slide 8">
    <p:spTree>
      <p:nvGrpSpPr>
        <p:cNvPr id="1" name="Shape 877"/>
        <p:cNvGrpSpPr/>
        <p:nvPr/>
      </p:nvGrpSpPr>
      <p:grpSpPr>
        <a:xfrm>
          <a:off x="0" y="0"/>
          <a:ext cx="0" cy="0"/>
          <a:chOff x="0" y="0"/>
          <a:chExt cx="0" cy="0"/>
        </a:xfrm>
      </p:grpSpPr>
      <p:sp>
        <p:nvSpPr>
          <p:cNvPr id="878" name="Google Shape;878;g35a3036fee8_0_2919"/>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879" name="Google Shape;879;g35a3036fee8_0_2919"/>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880" name="Google Shape;880;g35a3036fee8_0_2919"/>
          <p:cNvGrpSpPr/>
          <p:nvPr/>
        </p:nvGrpSpPr>
        <p:grpSpPr>
          <a:xfrm>
            <a:off x="0" y="5379427"/>
            <a:ext cx="2807368" cy="753891"/>
            <a:chOff x="0" y="5379426"/>
            <a:chExt cx="2807368" cy="753891"/>
          </a:xfrm>
        </p:grpSpPr>
        <p:sp>
          <p:nvSpPr>
            <p:cNvPr id="881" name="Google Shape;881;g35a3036fee8_0_291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882" name="Google Shape;882;g35a3036fee8_0_291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883" name="Google Shape;883;g35a3036fee8_0_2919"/>
          <p:cNvSpPr>
            <a:spLocks noGrp="1"/>
          </p:cNvSpPr>
          <p:nvPr>
            <p:ph type="pic" idx="2"/>
          </p:nvPr>
        </p:nvSpPr>
        <p:spPr>
          <a:xfrm>
            <a:off x="2807368" y="457202"/>
            <a:ext cx="8915400" cy="5943600"/>
          </a:xfrm>
          <a:prstGeom prst="rect">
            <a:avLst/>
          </a:prstGeom>
          <a:noFill/>
          <a:ln>
            <a:noFill/>
          </a:ln>
        </p:spPr>
      </p:sp>
      <p:pic>
        <p:nvPicPr>
          <p:cNvPr id="884" name="Google Shape;884;g35a3036fee8_0_2919"/>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matchingName="Quotation">
  <p:cSld name="Quotation 13">
    <p:spTree>
      <p:nvGrpSpPr>
        <p:cNvPr id="1" name="Shape 885"/>
        <p:cNvGrpSpPr/>
        <p:nvPr/>
      </p:nvGrpSpPr>
      <p:grpSpPr>
        <a:xfrm>
          <a:off x="0" y="0"/>
          <a:ext cx="0" cy="0"/>
          <a:chOff x="0" y="0"/>
          <a:chExt cx="0" cy="0"/>
        </a:xfrm>
      </p:grpSpPr>
      <p:sp>
        <p:nvSpPr>
          <p:cNvPr id="886" name="Google Shape;886;g35a3036fee8_0_2927"/>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887" name="Google Shape;887;g35a3036fee8_0_2927"/>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888" name="Google Shape;888;g35a3036fee8_0_2927"/>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889" name="Google Shape;889;g35a3036fee8_0_2927"/>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890" name="Google Shape;890;g35a3036fee8_0_292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91" name="Google Shape;891;g35a3036fee8_0_2927"/>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892" name="Google Shape;892;g35a3036fee8_0_2927"/>
          <p:cNvGrpSpPr/>
          <p:nvPr/>
        </p:nvGrpSpPr>
        <p:grpSpPr>
          <a:xfrm>
            <a:off x="7191203" y="2"/>
            <a:ext cx="5000223" cy="1425925"/>
            <a:chOff x="7191203" y="1"/>
            <a:chExt cx="5000223" cy="1425925"/>
          </a:xfrm>
        </p:grpSpPr>
        <p:pic>
          <p:nvPicPr>
            <p:cNvPr id="893" name="Google Shape;893;g35a3036fee8_0_292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94" name="Google Shape;894;g35a3036fee8_0_2927"/>
            <p:cNvGrpSpPr/>
            <p:nvPr/>
          </p:nvGrpSpPr>
          <p:grpSpPr>
            <a:xfrm>
              <a:off x="7191203" y="1"/>
              <a:ext cx="5000223" cy="1425925"/>
              <a:chOff x="7186272" y="0"/>
              <a:chExt cx="5005729" cy="1427495"/>
            </a:xfrm>
          </p:grpSpPr>
          <p:sp>
            <p:nvSpPr>
              <p:cNvPr id="895" name="Google Shape;895;g35a3036fee8_0_292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896" name="Google Shape;896;g35a3036fee8_0_292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897" name="Google Shape;897;g35a3036fee8_0_2927"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matchingName="Title and Content">
  <p:cSld name="Title and Content 8">
    <p:spTree>
      <p:nvGrpSpPr>
        <p:cNvPr id="1" name="Shape 898"/>
        <p:cNvGrpSpPr/>
        <p:nvPr/>
      </p:nvGrpSpPr>
      <p:grpSpPr>
        <a:xfrm>
          <a:off x="0" y="0"/>
          <a:ext cx="0" cy="0"/>
          <a:chOff x="0" y="0"/>
          <a:chExt cx="0" cy="0"/>
        </a:xfrm>
      </p:grpSpPr>
      <p:grpSp>
        <p:nvGrpSpPr>
          <p:cNvPr id="899" name="Google Shape;899;g35a3036fee8_0_2940"/>
          <p:cNvGrpSpPr/>
          <p:nvPr/>
        </p:nvGrpSpPr>
        <p:grpSpPr>
          <a:xfrm>
            <a:off x="7191203" y="2"/>
            <a:ext cx="5000223" cy="1425925"/>
            <a:chOff x="7191203" y="1"/>
            <a:chExt cx="5000223" cy="1425925"/>
          </a:xfrm>
        </p:grpSpPr>
        <p:pic>
          <p:nvPicPr>
            <p:cNvPr id="900" name="Google Shape;900;g35a3036fee8_0_294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01" name="Google Shape;901;g35a3036fee8_0_2940"/>
            <p:cNvGrpSpPr/>
            <p:nvPr/>
          </p:nvGrpSpPr>
          <p:grpSpPr>
            <a:xfrm>
              <a:off x="7191203" y="1"/>
              <a:ext cx="5000223" cy="1425925"/>
              <a:chOff x="7186272" y="0"/>
              <a:chExt cx="5005729" cy="1427495"/>
            </a:xfrm>
          </p:grpSpPr>
          <p:sp>
            <p:nvSpPr>
              <p:cNvPr id="902" name="Google Shape;902;g35a3036fee8_0_294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903" name="Google Shape;903;g35a3036fee8_0_294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904" name="Google Shape;904;g35a3036fee8_0_2940"/>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905" name="Google Shape;905;g35a3036fee8_0_2940"/>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906" name="Google Shape;906;g35a3036fee8_0_2940"/>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907" name="Google Shape;907;g35a3036fee8_0_294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08" name="Google Shape;908;g35a3036fee8_0_2940"/>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matchingName="Quotation">
  <p:cSld name="Quotation 14">
    <p:spTree>
      <p:nvGrpSpPr>
        <p:cNvPr id="1" name="Shape 909"/>
        <p:cNvGrpSpPr/>
        <p:nvPr/>
      </p:nvGrpSpPr>
      <p:grpSpPr>
        <a:xfrm>
          <a:off x="0" y="0"/>
          <a:ext cx="0" cy="0"/>
          <a:chOff x="0" y="0"/>
          <a:chExt cx="0" cy="0"/>
        </a:xfrm>
      </p:grpSpPr>
      <p:sp>
        <p:nvSpPr>
          <p:cNvPr id="910" name="Google Shape;910;g35a3036fee8_0_2951"/>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911" name="Google Shape;911;g35a3036fee8_0_2951"/>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912" name="Google Shape;912;g35a3036fee8_0_2951"/>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913" name="Google Shape;913;g35a3036fee8_0_2951"/>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914" name="Google Shape;914;g35a3036fee8_0_295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15" name="Google Shape;915;g35a3036fee8_0_295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916" name="Google Shape;916;g35a3036fee8_0_2951"/>
          <p:cNvGrpSpPr/>
          <p:nvPr/>
        </p:nvGrpSpPr>
        <p:grpSpPr>
          <a:xfrm>
            <a:off x="7191203" y="2"/>
            <a:ext cx="5000223" cy="1425925"/>
            <a:chOff x="7191203" y="1"/>
            <a:chExt cx="5000223" cy="1425925"/>
          </a:xfrm>
        </p:grpSpPr>
        <p:pic>
          <p:nvPicPr>
            <p:cNvPr id="917" name="Google Shape;917;g35a3036fee8_0_295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18" name="Google Shape;918;g35a3036fee8_0_2951"/>
            <p:cNvGrpSpPr/>
            <p:nvPr/>
          </p:nvGrpSpPr>
          <p:grpSpPr>
            <a:xfrm>
              <a:off x="7191203" y="1"/>
              <a:ext cx="5000223" cy="1425925"/>
              <a:chOff x="7186272" y="0"/>
              <a:chExt cx="5005729" cy="1427495"/>
            </a:xfrm>
          </p:grpSpPr>
          <p:sp>
            <p:nvSpPr>
              <p:cNvPr id="919" name="Google Shape;919;g35a3036fee8_0_295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920" name="Google Shape;920;g35a3036fee8_0_295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21" name="Google Shape;921;g35a3036fee8_0_2951"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showMasterSp="0" matchingName="Title Slide">
  <p:cSld name="Title Slide">
    <p:bg>
      <p:bgPr>
        <a:solidFill>
          <a:schemeClr val="lt1"/>
        </a:solidFill>
        <a:effectLst/>
      </p:bgPr>
    </p:bg>
    <p:spTree>
      <p:nvGrpSpPr>
        <p:cNvPr id="1" name="Shape 922"/>
        <p:cNvGrpSpPr/>
        <p:nvPr/>
      </p:nvGrpSpPr>
      <p:grpSpPr>
        <a:xfrm>
          <a:off x="0" y="0"/>
          <a:ext cx="0" cy="0"/>
          <a:chOff x="0" y="0"/>
          <a:chExt cx="0" cy="0"/>
        </a:xfrm>
      </p:grpSpPr>
      <p:sp>
        <p:nvSpPr>
          <p:cNvPr id="923" name="Google Shape;923;g35a3036fee8_0_2964"/>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924" name="Google Shape;924;g35a3036fee8_0_2964"/>
          <p:cNvSpPr/>
          <p:nvPr/>
        </p:nvSpPr>
        <p:spPr>
          <a:xfrm>
            <a:off x="2" y="5100849"/>
            <a:ext cx="7111365" cy="1757679"/>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pic>
        <p:nvPicPr>
          <p:cNvPr id="925" name="Google Shape;925;g35a3036fee8_0_2964"/>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926" name="Google Shape;926;g35a3036fee8_0_2964"/>
          <p:cNvSpPr/>
          <p:nvPr/>
        </p:nvSpPr>
        <p:spPr>
          <a:xfrm>
            <a:off x="1" y="5020056"/>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pic>
        <p:nvPicPr>
          <p:cNvPr id="927" name="Google Shape;927;g35a3036fee8_0_2964"/>
          <p:cNvPicPr preferRelativeResize="0"/>
          <p:nvPr/>
        </p:nvPicPr>
        <p:blipFill rotWithShape="1">
          <a:blip r:embed="rId3">
            <a:alphaModFix/>
          </a:blip>
          <a:srcRect/>
          <a:stretch/>
        </p:blipFill>
        <p:spPr>
          <a:xfrm>
            <a:off x="313956" y="5564124"/>
            <a:ext cx="2025383" cy="911351"/>
          </a:xfrm>
          <a:prstGeom prst="rect">
            <a:avLst/>
          </a:prstGeom>
          <a:noFill/>
          <a:ln>
            <a:noFill/>
          </a:ln>
        </p:spPr>
      </p:pic>
      <p:sp>
        <p:nvSpPr>
          <p:cNvPr id="928" name="Google Shape;928;g35a3036fee8_0_2964"/>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929" name="Google Shape;929;g35a3036fee8_0_2964"/>
          <p:cNvSpPr txBox="1">
            <a:spLocks noGrp="1"/>
          </p:cNvSpPr>
          <p:nvPr>
            <p:ph type="ctrTitle"/>
          </p:nvPr>
        </p:nvSpPr>
        <p:spPr>
          <a:xfrm>
            <a:off x="471690" y="493920"/>
            <a:ext cx="11248600" cy="57400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5400"/>
              <a:buFont typeface="Calibri"/>
              <a:buNone/>
              <a:defRPr b="0" i="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930" name="Google Shape;930;g35a3036fee8_0_2964"/>
          <p:cNvSpPr txBox="1">
            <a:spLocks noGrp="1"/>
          </p:cNvSpPr>
          <p:nvPr>
            <p:ph type="subTitle" idx="1"/>
          </p:nvPr>
        </p:nvSpPr>
        <p:spPr>
          <a:xfrm>
            <a:off x="1828800" y="3840480"/>
            <a:ext cx="8534400" cy="17146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3600"/>
              <a:buChar char="•"/>
              <a:defRPr/>
            </a:lvl1pPr>
            <a:lvl2pPr lvl="1" algn="l">
              <a:lnSpc>
                <a:spcPct val="100000"/>
              </a:lnSpc>
              <a:spcBef>
                <a:spcPts val="1000"/>
              </a:spcBef>
              <a:spcAft>
                <a:spcPts val="0"/>
              </a:spcAft>
              <a:buSzPts val="2700"/>
              <a:buChar char="•"/>
              <a:defRPr/>
            </a:lvl2pPr>
            <a:lvl3pPr lvl="2" algn="l">
              <a:lnSpc>
                <a:spcPct val="100000"/>
              </a:lnSpc>
              <a:spcBef>
                <a:spcPts val="1000"/>
              </a:spcBef>
              <a:spcAft>
                <a:spcPts val="0"/>
              </a:spcAft>
              <a:buSzPts val="2700"/>
              <a:buChar char="•"/>
              <a:defRPr/>
            </a:lvl3pPr>
            <a:lvl4pPr lvl="3" algn="l">
              <a:lnSpc>
                <a:spcPct val="100000"/>
              </a:lnSpc>
              <a:spcBef>
                <a:spcPts val="1000"/>
              </a:spcBef>
              <a:spcAft>
                <a:spcPts val="0"/>
              </a:spcAft>
              <a:buSzPts val="2700"/>
              <a:buChar char="•"/>
              <a:defRPr/>
            </a:lvl4pPr>
            <a:lvl5pPr lvl="4" algn="l">
              <a:lnSpc>
                <a:spcPct val="100000"/>
              </a:lnSpc>
              <a:spcBef>
                <a:spcPts val="1000"/>
              </a:spcBef>
              <a:spcAft>
                <a:spcPts val="0"/>
              </a:spcAft>
              <a:buSzPts val="2700"/>
              <a:buChar char="•"/>
              <a:defRPr/>
            </a:lvl5pPr>
            <a:lvl6pPr lvl="5" algn="l">
              <a:lnSpc>
                <a:spcPct val="90000"/>
              </a:lnSpc>
              <a:spcBef>
                <a:spcPts val="1000"/>
              </a:spcBef>
              <a:spcAft>
                <a:spcPts val="0"/>
              </a:spcAft>
              <a:buClr>
                <a:schemeClr val="dk1"/>
              </a:buClr>
              <a:buSzPts val="2700"/>
              <a:buChar char="•"/>
              <a:defRPr/>
            </a:lvl6pPr>
            <a:lvl7pPr lvl="6" algn="l">
              <a:lnSpc>
                <a:spcPct val="90000"/>
              </a:lnSpc>
              <a:spcBef>
                <a:spcPts val="533"/>
              </a:spcBef>
              <a:spcAft>
                <a:spcPts val="0"/>
              </a:spcAft>
              <a:buClr>
                <a:schemeClr val="dk1"/>
              </a:buClr>
              <a:buSzPts val="2700"/>
              <a:buChar char="•"/>
              <a:defRPr/>
            </a:lvl7pPr>
            <a:lvl8pPr lvl="7" algn="l">
              <a:lnSpc>
                <a:spcPct val="90000"/>
              </a:lnSpc>
              <a:spcBef>
                <a:spcPts val="533"/>
              </a:spcBef>
              <a:spcAft>
                <a:spcPts val="0"/>
              </a:spcAft>
              <a:buClr>
                <a:schemeClr val="dk1"/>
              </a:buClr>
              <a:buSzPts val="2700"/>
              <a:buChar char="•"/>
              <a:defRPr/>
            </a:lvl8pPr>
            <a:lvl9pPr lvl="8" algn="l">
              <a:lnSpc>
                <a:spcPct val="90000"/>
              </a:lnSpc>
              <a:spcBef>
                <a:spcPts val="533"/>
              </a:spcBef>
              <a:spcAft>
                <a:spcPts val="0"/>
              </a:spcAft>
              <a:buClr>
                <a:schemeClr val="dk1"/>
              </a:buClr>
              <a:buSzPts val="2700"/>
              <a:buChar char="•"/>
              <a:defRPr/>
            </a:lvl9pPr>
          </a:lstStyle>
          <a:p>
            <a:endParaRPr/>
          </a:p>
        </p:txBody>
      </p:sp>
      <p:sp>
        <p:nvSpPr>
          <p:cNvPr id="931" name="Google Shape;931;g35a3036fee8_0_2964"/>
          <p:cNvSpPr txBox="1">
            <a:spLocks noGrp="1"/>
          </p:cNvSpPr>
          <p:nvPr>
            <p:ph type="ftr" idx="11"/>
          </p:nvPr>
        </p:nvSpPr>
        <p:spPr>
          <a:xfrm>
            <a:off x="609600" y="6356350"/>
            <a:ext cx="4114800" cy="365200"/>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Clr>
                <a:srgbClr val="919497"/>
              </a:buClr>
              <a:buSzPts val="2100"/>
              <a:buFont typeface="Calibri"/>
              <a:buNone/>
              <a:defRPr>
                <a:solidFill>
                  <a:srgbClr val="919497"/>
                </a:solidFill>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932" name="Google Shape;932;g35a3036fee8_0_2964"/>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1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933" name="Google Shape;933;g35a3036fee8_0_2964"/>
          <p:cNvSpPr txBox="1">
            <a:spLocks noGrp="1"/>
          </p:cNvSpPr>
          <p:nvPr>
            <p:ph type="sldNum" idx="12"/>
          </p:nvPr>
        </p:nvSpPr>
        <p:spPr>
          <a:xfrm>
            <a:off x="8839200" y="6356350"/>
            <a:ext cx="2743200" cy="365200"/>
          </a:xfrm>
          <a:prstGeom prst="rect">
            <a:avLst/>
          </a:prstGeom>
          <a:noFill/>
          <a:ln>
            <a:noFill/>
          </a:ln>
        </p:spPr>
        <p:txBody>
          <a:bodyPr spcFirstLastPara="1" wrap="square" lIns="0" tIns="0" rIns="0" bIns="0" anchor="ctr" anchorCtr="0">
            <a:noAutofit/>
          </a:bodyPr>
          <a:lstStyle>
            <a:lvl1pPr marL="42335"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42335"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42335"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42335"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42335"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42335"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42335"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42335"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42335"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pPr marL="42335" lvl="0" indent="0" algn="r" rtl="0">
              <a:spcBef>
                <a:spcPts val="0"/>
              </a:spcBef>
              <a:spcAft>
                <a:spcPts val="0"/>
              </a:spcAft>
              <a:buNone/>
            </a:pPr>
            <a:fld id="{00000000-1234-1234-1234-123412341234}" type="slidenum">
              <a:rPr lang="en-US"/>
              <a:pPr marL="42335" lvl="0" indent="0" algn="r" rtl="0">
                <a:spcBef>
                  <a:spcPts val="0"/>
                </a:spcBef>
                <a:spcAft>
                  <a:spcPts val="0"/>
                </a:spcAft>
                <a:buNone/>
              </a:pPr>
              <a:t>‹#›</a:t>
            </a:fld>
            <a:endParaRPr/>
          </a:p>
        </p:txBody>
      </p:sp>
    </p:spTree>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matchingName="2_Quotation">
  <p:cSld name="2_Quotation">
    <p:spTree>
      <p:nvGrpSpPr>
        <p:cNvPr id="1" name="Shape 934"/>
        <p:cNvGrpSpPr/>
        <p:nvPr/>
      </p:nvGrpSpPr>
      <p:grpSpPr>
        <a:xfrm>
          <a:off x="0" y="0"/>
          <a:ext cx="0" cy="0"/>
          <a:chOff x="0" y="0"/>
          <a:chExt cx="0" cy="0"/>
        </a:xfrm>
      </p:grpSpPr>
      <p:sp>
        <p:nvSpPr>
          <p:cNvPr id="935" name="Google Shape;935;g35a3036fee8_0_2976"/>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936" name="Google Shape;936;g35a3036fee8_0_2976"/>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937" name="Google Shape;937;g35a3036fee8_0_2976"/>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938" name="Google Shape;938;g35a3036fee8_0_2976"/>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939" name="Google Shape;939;g35a3036fee8_0_297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40" name="Google Shape;940;g35a3036fee8_0_297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941" name="Google Shape;941;g35a3036fee8_0_2976"/>
          <p:cNvGrpSpPr/>
          <p:nvPr/>
        </p:nvGrpSpPr>
        <p:grpSpPr>
          <a:xfrm>
            <a:off x="7191203" y="2"/>
            <a:ext cx="5000223" cy="1425925"/>
            <a:chOff x="7191203" y="1"/>
            <a:chExt cx="5000223" cy="1425925"/>
          </a:xfrm>
        </p:grpSpPr>
        <p:pic>
          <p:nvPicPr>
            <p:cNvPr id="942" name="Google Shape;942;g35a3036fee8_0_297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43" name="Google Shape;943;g35a3036fee8_0_2976"/>
            <p:cNvGrpSpPr/>
            <p:nvPr/>
          </p:nvGrpSpPr>
          <p:grpSpPr>
            <a:xfrm>
              <a:off x="7191203" y="1"/>
              <a:ext cx="5000223" cy="1425925"/>
              <a:chOff x="7186272" y="0"/>
              <a:chExt cx="5005729" cy="1427495"/>
            </a:xfrm>
          </p:grpSpPr>
          <p:sp>
            <p:nvSpPr>
              <p:cNvPr id="944" name="Google Shape;944;g35a3036fee8_0_297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945" name="Google Shape;945;g35a3036fee8_0_297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46" name="Google Shape;946;g35a3036fee8_0_2976"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matchingName="Two Content">
  <p:cSld name="Two Content 8">
    <p:spTree>
      <p:nvGrpSpPr>
        <p:cNvPr id="1" name="Shape 947"/>
        <p:cNvGrpSpPr/>
        <p:nvPr/>
      </p:nvGrpSpPr>
      <p:grpSpPr>
        <a:xfrm>
          <a:off x="0" y="0"/>
          <a:ext cx="0" cy="0"/>
          <a:chOff x="0" y="0"/>
          <a:chExt cx="0" cy="0"/>
        </a:xfrm>
      </p:grpSpPr>
      <p:sp>
        <p:nvSpPr>
          <p:cNvPr id="948" name="Google Shape;948;g35a3036fee8_0_2989"/>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949" name="Google Shape;949;g35a3036fee8_0_2989"/>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950" name="Google Shape;950;g35a3036fee8_0_2989"/>
          <p:cNvGrpSpPr/>
          <p:nvPr/>
        </p:nvGrpSpPr>
        <p:grpSpPr>
          <a:xfrm>
            <a:off x="7191203" y="2"/>
            <a:ext cx="5000223" cy="1425925"/>
            <a:chOff x="7191203" y="1"/>
            <a:chExt cx="5000223" cy="1425925"/>
          </a:xfrm>
        </p:grpSpPr>
        <p:pic>
          <p:nvPicPr>
            <p:cNvPr id="951" name="Google Shape;951;g35a3036fee8_0_298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52" name="Google Shape;952;g35a3036fee8_0_2989"/>
            <p:cNvGrpSpPr/>
            <p:nvPr/>
          </p:nvGrpSpPr>
          <p:grpSpPr>
            <a:xfrm>
              <a:off x="7191203" y="1"/>
              <a:ext cx="5000223" cy="1425925"/>
              <a:chOff x="7186272" y="0"/>
              <a:chExt cx="5005729" cy="1427495"/>
            </a:xfrm>
          </p:grpSpPr>
          <p:sp>
            <p:nvSpPr>
              <p:cNvPr id="953" name="Google Shape;953;g35a3036fee8_0_298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954" name="Google Shape;954;g35a3036fee8_0_298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955" name="Google Shape;955;g35a3036fee8_0_2989"/>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956" name="Google Shape;956;g35a3036fee8_0_2989"/>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957" name="Google Shape;957;g35a3036fee8_0_298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58" name="Google Shape;958;g35a3036fee8_0_2989"/>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matchingName="Comparison">
  <p:cSld name="Comparison 7">
    <p:spTree>
      <p:nvGrpSpPr>
        <p:cNvPr id="1" name="Shape 959"/>
        <p:cNvGrpSpPr/>
        <p:nvPr/>
      </p:nvGrpSpPr>
      <p:grpSpPr>
        <a:xfrm>
          <a:off x="0" y="0"/>
          <a:ext cx="0" cy="0"/>
          <a:chOff x="0" y="0"/>
          <a:chExt cx="0" cy="0"/>
        </a:xfrm>
      </p:grpSpPr>
      <p:grpSp>
        <p:nvGrpSpPr>
          <p:cNvPr id="960" name="Google Shape;960;g35a3036fee8_0_3001"/>
          <p:cNvGrpSpPr/>
          <p:nvPr/>
        </p:nvGrpSpPr>
        <p:grpSpPr>
          <a:xfrm>
            <a:off x="7191203" y="2"/>
            <a:ext cx="5000223" cy="1425925"/>
            <a:chOff x="7191203" y="1"/>
            <a:chExt cx="5000223" cy="1425925"/>
          </a:xfrm>
        </p:grpSpPr>
        <p:pic>
          <p:nvPicPr>
            <p:cNvPr id="961" name="Google Shape;961;g35a3036fee8_0_300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62" name="Google Shape;962;g35a3036fee8_0_3001"/>
            <p:cNvGrpSpPr/>
            <p:nvPr/>
          </p:nvGrpSpPr>
          <p:grpSpPr>
            <a:xfrm>
              <a:off x="7191203" y="1"/>
              <a:ext cx="5000223" cy="1425925"/>
              <a:chOff x="7186272" y="0"/>
              <a:chExt cx="5005729" cy="1427495"/>
            </a:xfrm>
          </p:grpSpPr>
          <p:sp>
            <p:nvSpPr>
              <p:cNvPr id="963" name="Google Shape;963;g35a3036fee8_0_300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964" name="Google Shape;964;g35a3036fee8_0_300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965" name="Google Shape;965;g35a3036fee8_0_3001"/>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966" name="Google Shape;966;g35a3036fee8_0_3001"/>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967" name="Google Shape;967;g35a3036fee8_0_3001"/>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968" name="Google Shape;968;g35a3036fee8_0_3001"/>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969" name="Google Shape;969;g35a3036fee8_0_3001"/>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970" name="Google Shape;970;g35a3036fee8_0_3001"/>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971" name="Google Shape;971;g35a3036fee8_0_300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2" name="Google Shape;972;g35a3036fee8_0_300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matchingName="Title Only">
  <p:cSld name="Title Only 8">
    <p:spTree>
      <p:nvGrpSpPr>
        <p:cNvPr id="1" name="Shape 973"/>
        <p:cNvGrpSpPr/>
        <p:nvPr/>
      </p:nvGrpSpPr>
      <p:grpSpPr>
        <a:xfrm>
          <a:off x="0" y="0"/>
          <a:ext cx="0" cy="0"/>
          <a:chOff x="0" y="0"/>
          <a:chExt cx="0" cy="0"/>
        </a:xfrm>
      </p:grpSpPr>
      <p:grpSp>
        <p:nvGrpSpPr>
          <p:cNvPr id="974" name="Google Shape;974;g35a3036fee8_0_3015"/>
          <p:cNvGrpSpPr/>
          <p:nvPr/>
        </p:nvGrpSpPr>
        <p:grpSpPr>
          <a:xfrm>
            <a:off x="7191203" y="2"/>
            <a:ext cx="5000223" cy="1425925"/>
            <a:chOff x="7191203" y="1"/>
            <a:chExt cx="5000223" cy="1425925"/>
          </a:xfrm>
        </p:grpSpPr>
        <p:pic>
          <p:nvPicPr>
            <p:cNvPr id="975" name="Google Shape;975;g35a3036fee8_0_301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76" name="Google Shape;976;g35a3036fee8_0_3015"/>
            <p:cNvGrpSpPr/>
            <p:nvPr/>
          </p:nvGrpSpPr>
          <p:grpSpPr>
            <a:xfrm>
              <a:off x="7191203" y="1"/>
              <a:ext cx="5000223" cy="1425925"/>
              <a:chOff x="7186272" y="0"/>
              <a:chExt cx="5005729" cy="1427495"/>
            </a:xfrm>
          </p:grpSpPr>
          <p:sp>
            <p:nvSpPr>
              <p:cNvPr id="977" name="Google Shape;977;g35a3036fee8_0_301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978" name="Google Shape;978;g35a3036fee8_0_301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979" name="Google Shape;979;g35a3036fee8_0_3015"/>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980" name="Google Shape;980;g35a3036fee8_0_3015"/>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981" name="Google Shape;981;g35a3036fee8_0_301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82" name="Google Shape;982;g35a3036fee8_0_3015"/>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Cover">
  <p:cSld name="Cover 2 2">
    <p:spTree>
      <p:nvGrpSpPr>
        <p:cNvPr id="1" name="Shape 9312"/>
        <p:cNvGrpSpPr/>
        <p:nvPr/>
      </p:nvGrpSpPr>
      <p:grpSpPr>
        <a:xfrm>
          <a:off x="0" y="0"/>
          <a:ext cx="0" cy="0"/>
          <a:chOff x="0" y="0"/>
          <a:chExt cx="0" cy="0"/>
        </a:xfrm>
      </p:grpSpPr>
      <p:sp>
        <p:nvSpPr>
          <p:cNvPr id="9313" name="Google Shape;9313;p1343"/>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314" name="Google Shape;9314;p1343"/>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315" name="Google Shape;9315;p1343"/>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316" name="Google Shape;9316;p1343"/>
          <p:cNvSpPr>
            <a:spLocks noGrp="1"/>
          </p:cNvSpPr>
          <p:nvPr>
            <p:ph type="pic" idx="2"/>
          </p:nvPr>
        </p:nvSpPr>
        <p:spPr>
          <a:xfrm>
            <a:off x="7118684" y="233915"/>
            <a:ext cx="5073316" cy="5943600"/>
          </a:xfrm>
          <a:prstGeom prst="rect">
            <a:avLst/>
          </a:prstGeom>
          <a:noFill/>
          <a:ln>
            <a:noFill/>
          </a:ln>
        </p:spPr>
      </p:sp>
      <p:grpSp>
        <p:nvGrpSpPr>
          <p:cNvPr id="9317" name="Google Shape;9317;p1343"/>
          <p:cNvGrpSpPr/>
          <p:nvPr/>
        </p:nvGrpSpPr>
        <p:grpSpPr>
          <a:xfrm>
            <a:off x="0" y="5020348"/>
            <a:ext cx="12192000" cy="1837653"/>
            <a:chOff x="0" y="5020348"/>
            <a:chExt cx="12192000" cy="1837653"/>
          </a:xfrm>
        </p:grpSpPr>
        <p:sp>
          <p:nvSpPr>
            <p:cNvPr id="9318" name="Google Shape;9318;p134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319" name="Google Shape;9319;p134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320" name="Google Shape;9320;p134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matchingName="End">
  <p:cSld name="End 8">
    <p:spTree>
      <p:nvGrpSpPr>
        <p:cNvPr id="1" name="Shape 983"/>
        <p:cNvGrpSpPr/>
        <p:nvPr/>
      </p:nvGrpSpPr>
      <p:grpSpPr>
        <a:xfrm>
          <a:off x="0" y="0"/>
          <a:ext cx="0" cy="0"/>
          <a:chOff x="0" y="0"/>
          <a:chExt cx="0" cy="0"/>
        </a:xfrm>
      </p:grpSpPr>
      <p:grpSp>
        <p:nvGrpSpPr>
          <p:cNvPr id="984" name="Google Shape;984;g35a3036fee8_0_3025"/>
          <p:cNvGrpSpPr/>
          <p:nvPr/>
        </p:nvGrpSpPr>
        <p:grpSpPr>
          <a:xfrm>
            <a:off x="0" y="0"/>
            <a:ext cx="12192000" cy="2148830"/>
            <a:chOff x="0" y="0"/>
            <a:chExt cx="12192000" cy="2148830"/>
          </a:xfrm>
        </p:grpSpPr>
        <p:sp>
          <p:nvSpPr>
            <p:cNvPr id="985" name="Google Shape;985;g35a3036fee8_0_302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986" name="Google Shape;986;g35a3036fee8_0_302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987" name="Google Shape;987;g35a3036fee8_0_3025"/>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988" name="Google Shape;988;g35a3036fee8_0_3025"/>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989" name="Google Shape;989;g35a3036fee8_0_3025"/>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990" name="Google Shape;990;g35a3036fee8_0_3025"/>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991" name="Google Shape;991;g35a3036fee8_0_3025"/>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matchingName="Blank">
  <p:cSld name="Blank 7">
    <p:spTree>
      <p:nvGrpSpPr>
        <p:cNvPr id="1" name="Shape 992"/>
        <p:cNvGrpSpPr/>
        <p:nvPr/>
      </p:nvGrpSpPr>
      <p:grpSpPr>
        <a:xfrm>
          <a:off x="0" y="0"/>
          <a:ext cx="0" cy="0"/>
          <a:chOff x="0" y="0"/>
          <a:chExt cx="0" cy="0"/>
        </a:xfrm>
      </p:grpSpPr>
      <p:sp>
        <p:nvSpPr>
          <p:cNvPr id="993" name="Google Shape;993;g35a3036fee8_0_3034"/>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994" name="Google Shape;994;g35a3036fee8_0_303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95" name="Google Shape;995;g35a3036fee8_0_3034"/>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996" name="Google Shape;996;g35a3036fee8_0_3034"/>
          <p:cNvGrpSpPr/>
          <p:nvPr/>
        </p:nvGrpSpPr>
        <p:grpSpPr>
          <a:xfrm>
            <a:off x="7191203" y="2"/>
            <a:ext cx="5000223" cy="1425925"/>
            <a:chOff x="7191203" y="1"/>
            <a:chExt cx="5000223" cy="1425925"/>
          </a:xfrm>
        </p:grpSpPr>
        <p:pic>
          <p:nvPicPr>
            <p:cNvPr id="997" name="Google Shape;997;g35a3036fee8_0_303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98" name="Google Shape;998;g35a3036fee8_0_3034"/>
            <p:cNvGrpSpPr/>
            <p:nvPr/>
          </p:nvGrpSpPr>
          <p:grpSpPr>
            <a:xfrm>
              <a:off x="7191203" y="1"/>
              <a:ext cx="5000223" cy="1425925"/>
              <a:chOff x="7186272" y="0"/>
              <a:chExt cx="5005729" cy="1427495"/>
            </a:xfrm>
          </p:grpSpPr>
          <p:sp>
            <p:nvSpPr>
              <p:cNvPr id="999" name="Google Shape;999;g35a3036fee8_0_303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000" name="Google Shape;1000;g35a3036fee8_0_303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matchingName="2_Quotation">
  <p:cSld name="2_Quotation 2">
    <p:spTree>
      <p:nvGrpSpPr>
        <p:cNvPr id="1" name="Shape 1001"/>
        <p:cNvGrpSpPr/>
        <p:nvPr/>
      </p:nvGrpSpPr>
      <p:grpSpPr>
        <a:xfrm>
          <a:off x="0" y="0"/>
          <a:ext cx="0" cy="0"/>
          <a:chOff x="0" y="0"/>
          <a:chExt cx="0" cy="0"/>
        </a:xfrm>
      </p:grpSpPr>
      <p:sp>
        <p:nvSpPr>
          <p:cNvPr id="1002" name="Google Shape;1002;g35a3036fee8_0_3043"/>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003" name="Google Shape;1003;g35a3036fee8_0_3043"/>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004" name="Google Shape;1004;g35a3036fee8_0_3043"/>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005" name="Google Shape;1005;g35a3036fee8_0_3043"/>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006" name="Google Shape;1006;g35a3036fee8_0_304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07" name="Google Shape;1007;g35a3036fee8_0_304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008" name="Google Shape;1008;g35a3036fee8_0_3043"/>
          <p:cNvGrpSpPr/>
          <p:nvPr/>
        </p:nvGrpSpPr>
        <p:grpSpPr>
          <a:xfrm>
            <a:off x="7191203" y="2"/>
            <a:ext cx="5000223" cy="1425925"/>
            <a:chOff x="7191203" y="1"/>
            <a:chExt cx="5000223" cy="1425925"/>
          </a:xfrm>
        </p:grpSpPr>
        <p:pic>
          <p:nvPicPr>
            <p:cNvPr id="1009" name="Google Shape;1009;g35a3036fee8_0_304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10" name="Google Shape;1010;g35a3036fee8_0_3043"/>
            <p:cNvGrpSpPr/>
            <p:nvPr/>
          </p:nvGrpSpPr>
          <p:grpSpPr>
            <a:xfrm>
              <a:off x="7191203" y="1"/>
              <a:ext cx="5000223" cy="1425925"/>
              <a:chOff x="7186272" y="0"/>
              <a:chExt cx="5005729" cy="1427495"/>
            </a:xfrm>
          </p:grpSpPr>
          <p:sp>
            <p:nvSpPr>
              <p:cNvPr id="1011" name="Google Shape;1011;g35a3036fee8_0_304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012" name="Google Shape;1012;g35a3036fee8_0_304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13" name="Google Shape;1013;g35a3036fee8_0_3043"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matchingName="3_Quotation">
  <p:cSld name="3_Quotation 2">
    <p:spTree>
      <p:nvGrpSpPr>
        <p:cNvPr id="1" name="Shape 1014"/>
        <p:cNvGrpSpPr/>
        <p:nvPr/>
      </p:nvGrpSpPr>
      <p:grpSpPr>
        <a:xfrm>
          <a:off x="0" y="0"/>
          <a:ext cx="0" cy="0"/>
          <a:chOff x="0" y="0"/>
          <a:chExt cx="0" cy="0"/>
        </a:xfrm>
      </p:grpSpPr>
      <p:sp>
        <p:nvSpPr>
          <p:cNvPr id="1015" name="Google Shape;1015;g35a3036fee8_0_3056"/>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016" name="Google Shape;1016;g35a3036fee8_0_3056"/>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017" name="Google Shape;1017;g35a3036fee8_0_3056"/>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018" name="Google Shape;1018;g35a3036fee8_0_3056"/>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019" name="Google Shape;1019;g35a3036fee8_0_305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20" name="Google Shape;1020;g35a3036fee8_0_305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021" name="Google Shape;1021;g35a3036fee8_0_3056"/>
          <p:cNvGrpSpPr/>
          <p:nvPr/>
        </p:nvGrpSpPr>
        <p:grpSpPr>
          <a:xfrm>
            <a:off x="7191203" y="2"/>
            <a:ext cx="5000223" cy="1425925"/>
            <a:chOff x="7191203" y="1"/>
            <a:chExt cx="5000223" cy="1425925"/>
          </a:xfrm>
        </p:grpSpPr>
        <p:pic>
          <p:nvPicPr>
            <p:cNvPr id="1022" name="Google Shape;1022;g35a3036fee8_0_305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23" name="Google Shape;1023;g35a3036fee8_0_3056"/>
            <p:cNvGrpSpPr/>
            <p:nvPr/>
          </p:nvGrpSpPr>
          <p:grpSpPr>
            <a:xfrm>
              <a:off x="7191203" y="1"/>
              <a:ext cx="5000223" cy="1425925"/>
              <a:chOff x="7186272" y="0"/>
              <a:chExt cx="5005729" cy="1427495"/>
            </a:xfrm>
          </p:grpSpPr>
          <p:sp>
            <p:nvSpPr>
              <p:cNvPr id="1024" name="Google Shape;1024;g35a3036fee8_0_305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025" name="Google Shape;1025;g35a3036fee8_0_305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26" name="Google Shape;1026;g35a3036fee8_0_3056"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matchingName="Cover">
  <p:cSld name="Cover 10">
    <p:spTree>
      <p:nvGrpSpPr>
        <p:cNvPr id="1" name="Shape 1027"/>
        <p:cNvGrpSpPr/>
        <p:nvPr/>
      </p:nvGrpSpPr>
      <p:grpSpPr>
        <a:xfrm>
          <a:off x="0" y="0"/>
          <a:ext cx="0" cy="0"/>
          <a:chOff x="0" y="0"/>
          <a:chExt cx="0" cy="0"/>
        </a:xfrm>
      </p:grpSpPr>
      <p:sp>
        <p:nvSpPr>
          <p:cNvPr id="1028" name="Google Shape;1028;g35a3036fee8_0_3069"/>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029" name="Google Shape;1029;g35a3036fee8_0_3069"/>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030" name="Google Shape;1030;g35a3036fee8_0_3069"/>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1031" name="Google Shape;1031;g35a3036fee8_0_3069"/>
          <p:cNvSpPr>
            <a:spLocks noGrp="1"/>
          </p:cNvSpPr>
          <p:nvPr>
            <p:ph type="pic" idx="2"/>
          </p:nvPr>
        </p:nvSpPr>
        <p:spPr>
          <a:xfrm>
            <a:off x="7118684" y="233915"/>
            <a:ext cx="5073400" cy="5943600"/>
          </a:xfrm>
          <a:prstGeom prst="rect">
            <a:avLst/>
          </a:prstGeom>
          <a:noFill/>
          <a:ln>
            <a:noFill/>
          </a:ln>
        </p:spPr>
      </p:sp>
      <p:grpSp>
        <p:nvGrpSpPr>
          <p:cNvPr id="1032" name="Google Shape;1032;g35a3036fee8_0_3069"/>
          <p:cNvGrpSpPr/>
          <p:nvPr/>
        </p:nvGrpSpPr>
        <p:grpSpPr>
          <a:xfrm>
            <a:off x="0" y="5020348"/>
            <a:ext cx="12192000" cy="1837653"/>
            <a:chOff x="0" y="5020348"/>
            <a:chExt cx="12192000" cy="1837653"/>
          </a:xfrm>
        </p:grpSpPr>
        <p:sp>
          <p:nvSpPr>
            <p:cNvPr id="1033" name="Google Shape;1033;g35a3036fee8_0_306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034" name="Google Shape;1034;g35a3036fee8_0_306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035" name="Google Shape;1035;g35a3036fee8_0_306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matchingName="Divider">
  <p:cSld name="Divider 9">
    <p:bg>
      <p:bgPr>
        <a:solidFill>
          <a:schemeClr val="lt2"/>
        </a:solidFill>
        <a:effectLst/>
      </p:bgPr>
    </p:bg>
    <p:spTree>
      <p:nvGrpSpPr>
        <p:cNvPr id="1" name="Shape 1036"/>
        <p:cNvGrpSpPr/>
        <p:nvPr/>
      </p:nvGrpSpPr>
      <p:grpSpPr>
        <a:xfrm>
          <a:off x="0" y="0"/>
          <a:ext cx="0" cy="0"/>
          <a:chOff x="0" y="0"/>
          <a:chExt cx="0" cy="0"/>
        </a:xfrm>
      </p:grpSpPr>
      <p:grpSp>
        <p:nvGrpSpPr>
          <p:cNvPr id="1037" name="Google Shape;1037;g35a3036fee8_0_3078"/>
          <p:cNvGrpSpPr/>
          <p:nvPr/>
        </p:nvGrpSpPr>
        <p:grpSpPr>
          <a:xfrm>
            <a:off x="0" y="5020348"/>
            <a:ext cx="12192000" cy="1837653"/>
            <a:chOff x="0" y="5020347"/>
            <a:chExt cx="12192000" cy="1837653"/>
          </a:xfrm>
        </p:grpSpPr>
        <p:sp>
          <p:nvSpPr>
            <p:cNvPr id="1038" name="Google Shape;1038;g35a3036fee8_0_307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039" name="Google Shape;1039;g35a3036fee8_0_307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040" name="Google Shape;1040;g35a3036fee8_0_307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041" name="Google Shape;1041;g35a3036fee8_0_307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042" name="Google Shape;1042;g35a3036fee8_0_3078"/>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043" name="Google Shape;1043;g35a3036fee8_0_3078"/>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matchingName="Photo Slide">
  <p:cSld name="Photo Slide 9">
    <p:spTree>
      <p:nvGrpSpPr>
        <p:cNvPr id="1" name="Shape 1044"/>
        <p:cNvGrpSpPr/>
        <p:nvPr/>
      </p:nvGrpSpPr>
      <p:grpSpPr>
        <a:xfrm>
          <a:off x="0" y="0"/>
          <a:ext cx="0" cy="0"/>
          <a:chOff x="0" y="0"/>
          <a:chExt cx="0" cy="0"/>
        </a:xfrm>
      </p:grpSpPr>
      <p:sp>
        <p:nvSpPr>
          <p:cNvPr id="1045" name="Google Shape;1045;g35a3036fee8_0_3086"/>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1046" name="Google Shape;1046;g35a3036fee8_0_3086"/>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1047" name="Google Shape;1047;g35a3036fee8_0_3086"/>
          <p:cNvGrpSpPr/>
          <p:nvPr/>
        </p:nvGrpSpPr>
        <p:grpSpPr>
          <a:xfrm>
            <a:off x="0" y="5379427"/>
            <a:ext cx="2807368" cy="753891"/>
            <a:chOff x="0" y="5379426"/>
            <a:chExt cx="2807368" cy="753891"/>
          </a:xfrm>
        </p:grpSpPr>
        <p:sp>
          <p:nvSpPr>
            <p:cNvPr id="1048" name="Google Shape;1048;g35a3036fee8_0_308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049" name="Google Shape;1049;g35a3036fee8_0_308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1050" name="Google Shape;1050;g35a3036fee8_0_3086"/>
          <p:cNvSpPr>
            <a:spLocks noGrp="1"/>
          </p:cNvSpPr>
          <p:nvPr>
            <p:ph type="pic" idx="2"/>
          </p:nvPr>
        </p:nvSpPr>
        <p:spPr>
          <a:xfrm>
            <a:off x="2807368" y="457202"/>
            <a:ext cx="8915400" cy="5943600"/>
          </a:xfrm>
          <a:prstGeom prst="rect">
            <a:avLst/>
          </a:prstGeom>
          <a:noFill/>
          <a:ln>
            <a:noFill/>
          </a:ln>
        </p:spPr>
      </p:sp>
      <p:pic>
        <p:nvPicPr>
          <p:cNvPr id="1051" name="Google Shape;1051;g35a3036fee8_0_308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matchingName="Quotation">
  <p:cSld name="Quotation 15">
    <p:spTree>
      <p:nvGrpSpPr>
        <p:cNvPr id="1" name="Shape 1052"/>
        <p:cNvGrpSpPr/>
        <p:nvPr/>
      </p:nvGrpSpPr>
      <p:grpSpPr>
        <a:xfrm>
          <a:off x="0" y="0"/>
          <a:ext cx="0" cy="0"/>
          <a:chOff x="0" y="0"/>
          <a:chExt cx="0" cy="0"/>
        </a:xfrm>
      </p:grpSpPr>
      <p:sp>
        <p:nvSpPr>
          <p:cNvPr id="1053" name="Google Shape;1053;g35a3036fee8_0_3094"/>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054" name="Google Shape;1054;g35a3036fee8_0_3094"/>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055" name="Google Shape;1055;g35a3036fee8_0_3094"/>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056" name="Google Shape;1056;g35a3036fee8_0_3094"/>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057" name="Google Shape;1057;g35a3036fee8_0_30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58" name="Google Shape;1058;g35a3036fee8_0_3094"/>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059" name="Google Shape;1059;g35a3036fee8_0_3094"/>
          <p:cNvGrpSpPr/>
          <p:nvPr/>
        </p:nvGrpSpPr>
        <p:grpSpPr>
          <a:xfrm>
            <a:off x="7191203" y="2"/>
            <a:ext cx="5000223" cy="1425925"/>
            <a:chOff x="7191203" y="1"/>
            <a:chExt cx="5000223" cy="1425925"/>
          </a:xfrm>
        </p:grpSpPr>
        <p:pic>
          <p:nvPicPr>
            <p:cNvPr id="1060" name="Google Shape;1060;g35a3036fee8_0_30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61" name="Google Shape;1061;g35a3036fee8_0_3094"/>
            <p:cNvGrpSpPr/>
            <p:nvPr/>
          </p:nvGrpSpPr>
          <p:grpSpPr>
            <a:xfrm>
              <a:off x="7191203" y="1"/>
              <a:ext cx="5000223" cy="1425925"/>
              <a:chOff x="7186272" y="0"/>
              <a:chExt cx="5005729" cy="1427495"/>
            </a:xfrm>
          </p:grpSpPr>
          <p:sp>
            <p:nvSpPr>
              <p:cNvPr id="1062" name="Google Shape;1062;g35a3036fee8_0_30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063" name="Google Shape;1063;g35a3036fee8_0_30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64" name="Google Shape;1064;g35a3036fee8_0_3094"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matchingName="Title and Content">
  <p:cSld name="Title and Content 9">
    <p:spTree>
      <p:nvGrpSpPr>
        <p:cNvPr id="1" name="Shape 1065"/>
        <p:cNvGrpSpPr/>
        <p:nvPr/>
      </p:nvGrpSpPr>
      <p:grpSpPr>
        <a:xfrm>
          <a:off x="0" y="0"/>
          <a:ext cx="0" cy="0"/>
          <a:chOff x="0" y="0"/>
          <a:chExt cx="0" cy="0"/>
        </a:xfrm>
      </p:grpSpPr>
      <p:grpSp>
        <p:nvGrpSpPr>
          <p:cNvPr id="1066" name="Google Shape;1066;g35a3036fee8_0_3107"/>
          <p:cNvGrpSpPr/>
          <p:nvPr/>
        </p:nvGrpSpPr>
        <p:grpSpPr>
          <a:xfrm>
            <a:off x="7191203" y="2"/>
            <a:ext cx="5000223" cy="1425925"/>
            <a:chOff x="7191203" y="1"/>
            <a:chExt cx="5000223" cy="1425925"/>
          </a:xfrm>
        </p:grpSpPr>
        <p:pic>
          <p:nvPicPr>
            <p:cNvPr id="1067" name="Google Shape;1067;g35a3036fee8_0_310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68" name="Google Shape;1068;g35a3036fee8_0_3107"/>
            <p:cNvGrpSpPr/>
            <p:nvPr/>
          </p:nvGrpSpPr>
          <p:grpSpPr>
            <a:xfrm>
              <a:off x="7191203" y="1"/>
              <a:ext cx="5000223" cy="1425925"/>
              <a:chOff x="7186272" y="0"/>
              <a:chExt cx="5005729" cy="1427495"/>
            </a:xfrm>
          </p:grpSpPr>
          <p:sp>
            <p:nvSpPr>
              <p:cNvPr id="1069" name="Google Shape;1069;g35a3036fee8_0_310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070" name="Google Shape;1070;g35a3036fee8_0_310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71" name="Google Shape;1071;g35a3036fee8_0_3107"/>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072" name="Google Shape;1072;g35a3036fee8_0_3107"/>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073" name="Google Shape;1073;g35a3036fee8_0_3107"/>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074" name="Google Shape;1074;g35a3036fee8_0_310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75" name="Google Shape;1075;g35a3036fee8_0_3107"/>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matchingName="Two Content">
  <p:cSld name="Two Content 9">
    <p:spTree>
      <p:nvGrpSpPr>
        <p:cNvPr id="1" name="Shape 1076"/>
        <p:cNvGrpSpPr/>
        <p:nvPr/>
      </p:nvGrpSpPr>
      <p:grpSpPr>
        <a:xfrm>
          <a:off x="0" y="0"/>
          <a:ext cx="0" cy="0"/>
          <a:chOff x="0" y="0"/>
          <a:chExt cx="0" cy="0"/>
        </a:xfrm>
      </p:grpSpPr>
      <p:sp>
        <p:nvSpPr>
          <p:cNvPr id="1077" name="Google Shape;1077;g35a3036fee8_0_3118"/>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078" name="Google Shape;1078;g35a3036fee8_0_3118"/>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1079" name="Google Shape;1079;g35a3036fee8_0_3118"/>
          <p:cNvGrpSpPr/>
          <p:nvPr/>
        </p:nvGrpSpPr>
        <p:grpSpPr>
          <a:xfrm>
            <a:off x="7191203" y="2"/>
            <a:ext cx="5000223" cy="1425925"/>
            <a:chOff x="7191203" y="1"/>
            <a:chExt cx="5000223" cy="1425925"/>
          </a:xfrm>
        </p:grpSpPr>
        <p:pic>
          <p:nvPicPr>
            <p:cNvPr id="1080" name="Google Shape;1080;g35a3036fee8_0_311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81" name="Google Shape;1081;g35a3036fee8_0_3118"/>
            <p:cNvGrpSpPr/>
            <p:nvPr/>
          </p:nvGrpSpPr>
          <p:grpSpPr>
            <a:xfrm>
              <a:off x="7191203" y="1"/>
              <a:ext cx="5000223" cy="1425925"/>
              <a:chOff x="7186272" y="0"/>
              <a:chExt cx="5005729" cy="1427495"/>
            </a:xfrm>
          </p:grpSpPr>
          <p:sp>
            <p:nvSpPr>
              <p:cNvPr id="1082" name="Google Shape;1082;g35a3036fee8_0_311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083" name="Google Shape;1083;g35a3036fee8_0_311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84" name="Google Shape;1084;g35a3036fee8_0_3118"/>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085" name="Google Shape;1085;g35a3036fee8_0_3118"/>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086" name="Google Shape;1086;g35a3036fee8_0_311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87" name="Google Shape;1087;g35a3036fee8_0_311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846CE7D5-CF57-46EF-B807-FDD0502418D4}" type="datetimeFigureOut">
              <a:rPr lang="en-US" smtClean="0"/>
              <a:t>5/20/2026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203092039"/>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Divider">
  <p:cSld name="Divider 3 2">
    <p:spTree>
      <p:nvGrpSpPr>
        <p:cNvPr id="1" name="Shape 9321"/>
        <p:cNvGrpSpPr/>
        <p:nvPr/>
      </p:nvGrpSpPr>
      <p:grpSpPr>
        <a:xfrm>
          <a:off x="0" y="0"/>
          <a:ext cx="0" cy="0"/>
          <a:chOff x="0" y="0"/>
          <a:chExt cx="0" cy="0"/>
        </a:xfrm>
      </p:grpSpPr>
      <p:grpSp>
        <p:nvGrpSpPr>
          <p:cNvPr id="9322" name="Google Shape;9322;p1344"/>
          <p:cNvGrpSpPr/>
          <p:nvPr/>
        </p:nvGrpSpPr>
        <p:grpSpPr>
          <a:xfrm>
            <a:off x="0" y="5020347"/>
            <a:ext cx="12192000" cy="1837653"/>
            <a:chOff x="0" y="5020347"/>
            <a:chExt cx="12192000" cy="1837653"/>
          </a:xfrm>
        </p:grpSpPr>
        <p:sp>
          <p:nvSpPr>
            <p:cNvPr id="9323" name="Google Shape;9323;p134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324" name="Google Shape;9324;p134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325" name="Google Shape;9325;p134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326" name="Google Shape;9326;p134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327" name="Google Shape;9327;p1344"/>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328" name="Google Shape;9328;p1344"/>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matchingName="Comparison">
  <p:cSld name="Comparison 8">
    <p:spTree>
      <p:nvGrpSpPr>
        <p:cNvPr id="1" name="Shape 1088"/>
        <p:cNvGrpSpPr/>
        <p:nvPr/>
      </p:nvGrpSpPr>
      <p:grpSpPr>
        <a:xfrm>
          <a:off x="0" y="0"/>
          <a:ext cx="0" cy="0"/>
          <a:chOff x="0" y="0"/>
          <a:chExt cx="0" cy="0"/>
        </a:xfrm>
      </p:grpSpPr>
      <p:grpSp>
        <p:nvGrpSpPr>
          <p:cNvPr id="1089" name="Google Shape;1089;g35a3036fee8_0_3130"/>
          <p:cNvGrpSpPr/>
          <p:nvPr/>
        </p:nvGrpSpPr>
        <p:grpSpPr>
          <a:xfrm>
            <a:off x="7191203" y="2"/>
            <a:ext cx="5000223" cy="1425925"/>
            <a:chOff x="7191203" y="1"/>
            <a:chExt cx="5000223" cy="1425925"/>
          </a:xfrm>
        </p:grpSpPr>
        <p:pic>
          <p:nvPicPr>
            <p:cNvPr id="1090" name="Google Shape;1090;g35a3036fee8_0_313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91" name="Google Shape;1091;g35a3036fee8_0_3130"/>
            <p:cNvGrpSpPr/>
            <p:nvPr/>
          </p:nvGrpSpPr>
          <p:grpSpPr>
            <a:xfrm>
              <a:off x="7191203" y="1"/>
              <a:ext cx="5000223" cy="1425925"/>
              <a:chOff x="7186272" y="0"/>
              <a:chExt cx="5005729" cy="1427495"/>
            </a:xfrm>
          </p:grpSpPr>
          <p:sp>
            <p:nvSpPr>
              <p:cNvPr id="1092" name="Google Shape;1092;g35a3036fee8_0_313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093" name="Google Shape;1093;g35a3036fee8_0_313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94" name="Google Shape;1094;g35a3036fee8_0_3130"/>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095" name="Google Shape;1095;g35a3036fee8_0_3130"/>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096" name="Google Shape;1096;g35a3036fee8_0_3130"/>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097" name="Google Shape;1097;g35a3036fee8_0_3130"/>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098" name="Google Shape;1098;g35a3036fee8_0_3130"/>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099" name="Google Shape;1099;g35a3036fee8_0_3130"/>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100" name="Google Shape;1100;g35a3036fee8_0_313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01" name="Google Shape;1101;g35a3036fee8_0_3130"/>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matchingName="Title Only">
  <p:cSld name="Title Only 9">
    <p:spTree>
      <p:nvGrpSpPr>
        <p:cNvPr id="1" name="Shape 1102"/>
        <p:cNvGrpSpPr/>
        <p:nvPr/>
      </p:nvGrpSpPr>
      <p:grpSpPr>
        <a:xfrm>
          <a:off x="0" y="0"/>
          <a:ext cx="0" cy="0"/>
          <a:chOff x="0" y="0"/>
          <a:chExt cx="0" cy="0"/>
        </a:xfrm>
      </p:grpSpPr>
      <p:grpSp>
        <p:nvGrpSpPr>
          <p:cNvPr id="1103" name="Google Shape;1103;g35a3036fee8_0_3144"/>
          <p:cNvGrpSpPr/>
          <p:nvPr/>
        </p:nvGrpSpPr>
        <p:grpSpPr>
          <a:xfrm>
            <a:off x="7191203" y="2"/>
            <a:ext cx="5000223" cy="1425925"/>
            <a:chOff x="7191203" y="1"/>
            <a:chExt cx="5000223" cy="1425925"/>
          </a:xfrm>
        </p:grpSpPr>
        <p:pic>
          <p:nvPicPr>
            <p:cNvPr id="1104" name="Google Shape;1104;g35a3036fee8_0_31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05" name="Google Shape;1105;g35a3036fee8_0_3144"/>
            <p:cNvGrpSpPr/>
            <p:nvPr/>
          </p:nvGrpSpPr>
          <p:grpSpPr>
            <a:xfrm>
              <a:off x="7191203" y="1"/>
              <a:ext cx="5000223" cy="1425925"/>
              <a:chOff x="7186272" y="0"/>
              <a:chExt cx="5005729" cy="1427495"/>
            </a:xfrm>
          </p:grpSpPr>
          <p:sp>
            <p:nvSpPr>
              <p:cNvPr id="1106" name="Google Shape;1106;g35a3036fee8_0_31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107" name="Google Shape;1107;g35a3036fee8_0_31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08" name="Google Shape;1108;g35a3036fee8_0_3144"/>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109" name="Google Shape;1109;g35a3036fee8_0_3144"/>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110" name="Google Shape;1110;g35a3036fee8_0_31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11" name="Google Shape;1111;g35a3036fee8_0_3144"/>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matchingName="End">
  <p:cSld name="End 9">
    <p:spTree>
      <p:nvGrpSpPr>
        <p:cNvPr id="1" name="Shape 1112"/>
        <p:cNvGrpSpPr/>
        <p:nvPr/>
      </p:nvGrpSpPr>
      <p:grpSpPr>
        <a:xfrm>
          <a:off x="0" y="0"/>
          <a:ext cx="0" cy="0"/>
          <a:chOff x="0" y="0"/>
          <a:chExt cx="0" cy="0"/>
        </a:xfrm>
      </p:grpSpPr>
      <p:grpSp>
        <p:nvGrpSpPr>
          <p:cNvPr id="1113" name="Google Shape;1113;g35a3036fee8_0_3154"/>
          <p:cNvGrpSpPr/>
          <p:nvPr/>
        </p:nvGrpSpPr>
        <p:grpSpPr>
          <a:xfrm>
            <a:off x="0" y="0"/>
            <a:ext cx="12192000" cy="2148830"/>
            <a:chOff x="0" y="0"/>
            <a:chExt cx="12192000" cy="2148830"/>
          </a:xfrm>
        </p:grpSpPr>
        <p:sp>
          <p:nvSpPr>
            <p:cNvPr id="1114" name="Google Shape;1114;g35a3036fee8_0_3154"/>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115" name="Google Shape;1115;g35a3036fee8_0_3154"/>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1116" name="Google Shape;1116;g35a3036fee8_0_3154"/>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117" name="Google Shape;1117;g35a3036fee8_0_3154"/>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118" name="Google Shape;1118;g35a3036fee8_0_3154"/>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119" name="Google Shape;1119;g35a3036fee8_0_3154"/>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120" name="Google Shape;1120;g35a3036fee8_0_3154"/>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matchingName="Blank">
  <p:cSld name="Blank 8">
    <p:spTree>
      <p:nvGrpSpPr>
        <p:cNvPr id="1" name="Shape 1121"/>
        <p:cNvGrpSpPr/>
        <p:nvPr/>
      </p:nvGrpSpPr>
      <p:grpSpPr>
        <a:xfrm>
          <a:off x="0" y="0"/>
          <a:ext cx="0" cy="0"/>
          <a:chOff x="0" y="0"/>
          <a:chExt cx="0" cy="0"/>
        </a:xfrm>
      </p:grpSpPr>
      <p:sp>
        <p:nvSpPr>
          <p:cNvPr id="1122" name="Google Shape;1122;g35a3036fee8_0_3163"/>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123" name="Google Shape;1123;g35a3036fee8_0_31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24" name="Google Shape;1124;g35a3036fee8_0_316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125" name="Google Shape;1125;g35a3036fee8_0_3163"/>
          <p:cNvGrpSpPr/>
          <p:nvPr/>
        </p:nvGrpSpPr>
        <p:grpSpPr>
          <a:xfrm>
            <a:off x="7191203" y="2"/>
            <a:ext cx="5000223" cy="1425925"/>
            <a:chOff x="7191203" y="1"/>
            <a:chExt cx="5000223" cy="1425925"/>
          </a:xfrm>
        </p:grpSpPr>
        <p:pic>
          <p:nvPicPr>
            <p:cNvPr id="1126" name="Google Shape;1126;g35a3036fee8_0_31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27" name="Google Shape;1127;g35a3036fee8_0_3163"/>
            <p:cNvGrpSpPr/>
            <p:nvPr/>
          </p:nvGrpSpPr>
          <p:grpSpPr>
            <a:xfrm>
              <a:off x="7191203" y="1"/>
              <a:ext cx="5000223" cy="1425925"/>
              <a:chOff x="7186272" y="0"/>
              <a:chExt cx="5005729" cy="1427495"/>
            </a:xfrm>
          </p:grpSpPr>
          <p:sp>
            <p:nvSpPr>
              <p:cNvPr id="1128" name="Google Shape;1128;g35a3036fee8_0_31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129" name="Google Shape;1129;g35a3036fee8_0_31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matchingName="Cover">
  <p:cSld name="Cover 11">
    <p:spTree>
      <p:nvGrpSpPr>
        <p:cNvPr id="1" name="Shape 1130"/>
        <p:cNvGrpSpPr/>
        <p:nvPr/>
      </p:nvGrpSpPr>
      <p:grpSpPr>
        <a:xfrm>
          <a:off x="0" y="0"/>
          <a:ext cx="0" cy="0"/>
          <a:chOff x="0" y="0"/>
          <a:chExt cx="0" cy="0"/>
        </a:xfrm>
      </p:grpSpPr>
      <p:sp>
        <p:nvSpPr>
          <p:cNvPr id="1131" name="Google Shape;1131;g35a3036fee8_0_3172"/>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132" name="Google Shape;1132;g35a3036fee8_0_3172"/>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133" name="Google Shape;1133;g35a3036fee8_0_3172"/>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1134" name="Google Shape;1134;g35a3036fee8_0_3172"/>
          <p:cNvSpPr>
            <a:spLocks noGrp="1"/>
          </p:cNvSpPr>
          <p:nvPr>
            <p:ph type="pic" idx="2"/>
          </p:nvPr>
        </p:nvSpPr>
        <p:spPr>
          <a:xfrm>
            <a:off x="7118684" y="233915"/>
            <a:ext cx="5073400" cy="5943600"/>
          </a:xfrm>
          <a:prstGeom prst="rect">
            <a:avLst/>
          </a:prstGeom>
          <a:noFill/>
          <a:ln>
            <a:noFill/>
          </a:ln>
        </p:spPr>
      </p:sp>
      <p:grpSp>
        <p:nvGrpSpPr>
          <p:cNvPr id="1135" name="Google Shape;1135;g35a3036fee8_0_3172"/>
          <p:cNvGrpSpPr/>
          <p:nvPr/>
        </p:nvGrpSpPr>
        <p:grpSpPr>
          <a:xfrm>
            <a:off x="0" y="5020348"/>
            <a:ext cx="12192000" cy="1837653"/>
            <a:chOff x="0" y="5020348"/>
            <a:chExt cx="12192000" cy="1837653"/>
          </a:xfrm>
        </p:grpSpPr>
        <p:sp>
          <p:nvSpPr>
            <p:cNvPr id="1136" name="Google Shape;1136;g35a3036fee8_0_317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137" name="Google Shape;1137;g35a3036fee8_0_317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138" name="Google Shape;1138;g35a3036fee8_0_317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matchingName="Divider">
  <p:cSld name="Divider 10">
    <p:bg>
      <p:bgPr>
        <a:solidFill>
          <a:schemeClr val="lt2"/>
        </a:solidFill>
        <a:effectLst/>
      </p:bgPr>
    </p:bg>
    <p:spTree>
      <p:nvGrpSpPr>
        <p:cNvPr id="1" name="Shape 1139"/>
        <p:cNvGrpSpPr/>
        <p:nvPr/>
      </p:nvGrpSpPr>
      <p:grpSpPr>
        <a:xfrm>
          <a:off x="0" y="0"/>
          <a:ext cx="0" cy="0"/>
          <a:chOff x="0" y="0"/>
          <a:chExt cx="0" cy="0"/>
        </a:xfrm>
      </p:grpSpPr>
      <p:grpSp>
        <p:nvGrpSpPr>
          <p:cNvPr id="1140" name="Google Shape;1140;g35a3036fee8_0_3181"/>
          <p:cNvGrpSpPr/>
          <p:nvPr/>
        </p:nvGrpSpPr>
        <p:grpSpPr>
          <a:xfrm>
            <a:off x="0" y="5020348"/>
            <a:ext cx="12192000" cy="1837653"/>
            <a:chOff x="0" y="5020347"/>
            <a:chExt cx="12192000" cy="1837653"/>
          </a:xfrm>
        </p:grpSpPr>
        <p:sp>
          <p:nvSpPr>
            <p:cNvPr id="1141" name="Google Shape;1141;g35a3036fee8_0_318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142" name="Google Shape;1142;g35a3036fee8_0_318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143" name="Google Shape;1143;g35a3036fee8_0_318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144" name="Google Shape;1144;g35a3036fee8_0_318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145" name="Google Shape;1145;g35a3036fee8_0_3181"/>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146" name="Google Shape;1146;g35a3036fee8_0_3181"/>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matchingName="Photo Slide">
  <p:cSld name="Photo Slide 10">
    <p:spTree>
      <p:nvGrpSpPr>
        <p:cNvPr id="1" name="Shape 1147"/>
        <p:cNvGrpSpPr/>
        <p:nvPr/>
      </p:nvGrpSpPr>
      <p:grpSpPr>
        <a:xfrm>
          <a:off x="0" y="0"/>
          <a:ext cx="0" cy="0"/>
          <a:chOff x="0" y="0"/>
          <a:chExt cx="0" cy="0"/>
        </a:xfrm>
      </p:grpSpPr>
      <p:sp>
        <p:nvSpPr>
          <p:cNvPr id="1148" name="Google Shape;1148;g35a3036fee8_0_3189"/>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1149" name="Google Shape;1149;g35a3036fee8_0_3189"/>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1150" name="Google Shape;1150;g35a3036fee8_0_3189"/>
          <p:cNvGrpSpPr/>
          <p:nvPr/>
        </p:nvGrpSpPr>
        <p:grpSpPr>
          <a:xfrm>
            <a:off x="0" y="5379427"/>
            <a:ext cx="2807368" cy="753891"/>
            <a:chOff x="0" y="5379426"/>
            <a:chExt cx="2807368" cy="753891"/>
          </a:xfrm>
        </p:grpSpPr>
        <p:sp>
          <p:nvSpPr>
            <p:cNvPr id="1151" name="Google Shape;1151;g35a3036fee8_0_318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152" name="Google Shape;1152;g35a3036fee8_0_318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1153" name="Google Shape;1153;g35a3036fee8_0_3189"/>
          <p:cNvSpPr>
            <a:spLocks noGrp="1"/>
          </p:cNvSpPr>
          <p:nvPr>
            <p:ph type="pic" idx="2"/>
          </p:nvPr>
        </p:nvSpPr>
        <p:spPr>
          <a:xfrm>
            <a:off x="2807368" y="457202"/>
            <a:ext cx="8915400" cy="5943600"/>
          </a:xfrm>
          <a:prstGeom prst="rect">
            <a:avLst/>
          </a:prstGeom>
          <a:noFill/>
          <a:ln>
            <a:noFill/>
          </a:ln>
        </p:spPr>
      </p:sp>
      <p:pic>
        <p:nvPicPr>
          <p:cNvPr id="1154" name="Google Shape;1154;g35a3036fee8_0_3189"/>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matchingName="Quotation">
  <p:cSld name="Quotation 16">
    <p:spTree>
      <p:nvGrpSpPr>
        <p:cNvPr id="1" name="Shape 1155"/>
        <p:cNvGrpSpPr/>
        <p:nvPr/>
      </p:nvGrpSpPr>
      <p:grpSpPr>
        <a:xfrm>
          <a:off x="0" y="0"/>
          <a:ext cx="0" cy="0"/>
          <a:chOff x="0" y="0"/>
          <a:chExt cx="0" cy="0"/>
        </a:xfrm>
      </p:grpSpPr>
      <p:sp>
        <p:nvSpPr>
          <p:cNvPr id="1156" name="Google Shape;1156;g35a3036fee8_0_3197"/>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157" name="Google Shape;1157;g35a3036fee8_0_3197"/>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158" name="Google Shape;1158;g35a3036fee8_0_3197"/>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159" name="Google Shape;1159;g35a3036fee8_0_3197"/>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160" name="Google Shape;1160;g35a3036fee8_0_319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61" name="Google Shape;1161;g35a3036fee8_0_3197"/>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162" name="Google Shape;1162;g35a3036fee8_0_3197"/>
          <p:cNvGrpSpPr/>
          <p:nvPr/>
        </p:nvGrpSpPr>
        <p:grpSpPr>
          <a:xfrm>
            <a:off x="7191203" y="2"/>
            <a:ext cx="5000223" cy="1425925"/>
            <a:chOff x="7191203" y="1"/>
            <a:chExt cx="5000223" cy="1425925"/>
          </a:xfrm>
        </p:grpSpPr>
        <p:pic>
          <p:nvPicPr>
            <p:cNvPr id="1163" name="Google Shape;1163;g35a3036fee8_0_319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64" name="Google Shape;1164;g35a3036fee8_0_3197"/>
            <p:cNvGrpSpPr/>
            <p:nvPr/>
          </p:nvGrpSpPr>
          <p:grpSpPr>
            <a:xfrm>
              <a:off x="7191203" y="1"/>
              <a:ext cx="5000223" cy="1425925"/>
              <a:chOff x="7186272" y="0"/>
              <a:chExt cx="5005729" cy="1427495"/>
            </a:xfrm>
          </p:grpSpPr>
          <p:sp>
            <p:nvSpPr>
              <p:cNvPr id="1165" name="Google Shape;1165;g35a3036fee8_0_319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166" name="Google Shape;1166;g35a3036fee8_0_319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67" name="Google Shape;1167;g35a3036fee8_0_3197"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matchingName="Title and Content">
  <p:cSld name="Title and Content 10">
    <p:spTree>
      <p:nvGrpSpPr>
        <p:cNvPr id="1" name="Shape 1168"/>
        <p:cNvGrpSpPr/>
        <p:nvPr/>
      </p:nvGrpSpPr>
      <p:grpSpPr>
        <a:xfrm>
          <a:off x="0" y="0"/>
          <a:ext cx="0" cy="0"/>
          <a:chOff x="0" y="0"/>
          <a:chExt cx="0" cy="0"/>
        </a:xfrm>
      </p:grpSpPr>
      <p:grpSp>
        <p:nvGrpSpPr>
          <p:cNvPr id="1169" name="Google Shape;1169;g35a3036fee8_0_3210"/>
          <p:cNvGrpSpPr/>
          <p:nvPr/>
        </p:nvGrpSpPr>
        <p:grpSpPr>
          <a:xfrm>
            <a:off x="7191203" y="2"/>
            <a:ext cx="5000223" cy="1425925"/>
            <a:chOff x="7191203" y="1"/>
            <a:chExt cx="5000223" cy="1425925"/>
          </a:xfrm>
        </p:grpSpPr>
        <p:pic>
          <p:nvPicPr>
            <p:cNvPr id="1170" name="Google Shape;1170;g35a3036fee8_0_321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71" name="Google Shape;1171;g35a3036fee8_0_3210"/>
            <p:cNvGrpSpPr/>
            <p:nvPr/>
          </p:nvGrpSpPr>
          <p:grpSpPr>
            <a:xfrm>
              <a:off x="7191203" y="1"/>
              <a:ext cx="5000223" cy="1425925"/>
              <a:chOff x="7186272" y="0"/>
              <a:chExt cx="5005729" cy="1427495"/>
            </a:xfrm>
          </p:grpSpPr>
          <p:sp>
            <p:nvSpPr>
              <p:cNvPr id="1172" name="Google Shape;1172;g35a3036fee8_0_321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173" name="Google Shape;1173;g35a3036fee8_0_321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74" name="Google Shape;1174;g35a3036fee8_0_3210"/>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175" name="Google Shape;1175;g35a3036fee8_0_3210"/>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176" name="Google Shape;1176;g35a3036fee8_0_3210"/>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177" name="Google Shape;1177;g35a3036fee8_0_321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78" name="Google Shape;1178;g35a3036fee8_0_3210"/>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matchingName="Two Content">
  <p:cSld name="Two Content 10">
    <p:spTree>
      <p:nvGrpSpPr>
        <p:cNvPr id="1" name="Shape 1179"/>
        <p:cNvGrpSpPr/>
        <p:nvPr/>
      </p:nvGrpSpPr>
      <p:grpSpPr>
        <a:xfrm>
          <a:off x="0" y="0"/>
          <a:ext cx="0" cy="0"/>
          <a:chOff x="0" y="0"/>
          <a:chExt cx="0" cy="0"/>
        </a:xfrm>
      </p:grpSpPr>
      <p:sp>
        <p:nvSpPr>
          <p:cNvPr id="1180" name="Google Shape;1180;g35a3036fee8_0_3221"/>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181" name="Google Shape;1181;g35a3036fee8_0_3221"/>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1182" name="Google Shape;1182;g35a3036fee8_0_3221"/>
          <p:cNvGrpSpPr/>
          <p:nvPr/>
        </p:nvGrpSpPr>
        <p:grpSpPr>
          <a:xfrm>
            <a:off x="7191203" y="2"/>
            <a:ext cx="5000223" cy="1425925"/>
            <a:chOff x="7191203" y="1"/>
            <a:chExt cx="5000223" cy="1425925"/>
          </a:xfrm>
        </p:grpSpPr>
        <p:pic>
          <p:nvPicPr>
            <p:cNvPr id="1183" name="Google Shape;1183;g35a3036fee8_0_322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84" name="Google Shape;1184;g35a3036fee8_0_3221"/>
            <p:cNvGrpSpPr/>
            <p:nvPr/>
          </p:nvGrpSpPr>
          <p:grpSpPr>
            <a:xfrm>
              <a:off x="7191203" y="1"/>
              <a:ext cx="5000223" cy="1425925"/>
              <a:chOff x="7186272" y="0"/>
              <a:chExt cx="5005729" cy="1427495"/>
            </a:xfrm>
          </p:grpSpPr>
          <p:sp>
            <p:nvSpPr>
              <p:cNvPr id="1185" name="Google Shape;1185;g35a3036fee8_0_322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186" name="Google Shape;1186;g35a3036fee8_0_322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87" name="Google Shape;1187;g35a3036fee8_0_3221"/>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188" name="Google Shape;1188;g35a3036fee8_0_3221"/>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189" name="Google Shape;1189;g35a3036fee8_0_322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90" name="Google Shape;1190;g35a3036fee8_0_322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Photo Slide">
  <p:cSld name="Photo Slide 2 2">
    <p:spTree>
      <p:nvGrpSpPr>
        <p:cNvPr id="1" name="Shape 9329"/>
        <p:cNvGrpSpPr/>
        <p:nvPr/>
      </p:nvGrpSpPr>
      <p:grpSpPr>
        <a:xfrm>
          <a:off x="0" y="0"/>
          <a:ext cx="0" cy="0"/>
          <a:chOff x="0" y="0"/>
          <a:chExt cx="0" cy="0"/>
        </a:xfrm>
      </p:grpSpPr>
      <p:sp>
        <p:nvSpPr>
          <p:cNvPr id="9330" name="Google Shape;9330;p1345"/>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9331" name="Google Shape;9331;p134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9332" name="Google Shape;9332;p1345"/>
          <p:cNvGrpSpPr/>
          <p:nvPr/>
        </p:nvGrpSpPr>
        <p:grpSpPr>
          <a:xfrm>
            <a:off x="0" y="5379426"/>
            <a:ext cx="2807368" cy="753891"/>
            <a:chOff x="0" y="5379426"/>
            <a:chExt cx="2807368" cy="753891"/>
          </a:xfrm>
        </p:grpSpPr>
        <p:sp>
          <p:nvSpPr>
            <p:cNvPr id="9333" name="Google Shape;9333;p134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334" name="Google Shape;9334;p134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335" name="Google Shape;9335;p1345"/>
          <p:cNvSpPr>
            <a:spLocks noGrp="1"/>
          </p:cNvSpPr>
          <p:nvPr>
            <p:ph type="pic" idx="2"/>
          </p:nvPr>
        </p:nvSpPr>
        <p:spPr>
          <a:xfrm>
            <a:off x="2807368" y="457202"/>
            <a:ext cx="8915400" cy="5943598"/>
          </a:xfrm>
          <a:prstGeom prst="rect">
            <a:avLst/>
          </a:prstGeom>
          <a:noFill/>
          <a:ln>
            <a:noFill/>
          </a:ln>
        </p:spPr>
      </p:sp>
      <p:pic>
        <p:nvPicPr>
          <p:cNvPr id="9336" name="Google Shape;9336;p1345"/>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matchingName="Comparison">
  <p:cSld name="Comparison 9">
    <p:spTree>
      <p:nvGrpSpPr>
        <p:cNvPr id="1" name="Shape 1191"/>
        <p:cNvGrpSpPr/>
        <p:nvPr/>
      </p:nvGrpSpPr>
      <p:grpSpPr>
        <a:xfrm>
          <a:off x="0" y="0"/>
          <a:ext cx="0" cy="0"/>
          <a:chOff x="0" y="0"/>
          <a:chExt cx="0" cy="0"/>
        </a:xfrm>
      </p:grpSpPr>
      <p:grpSp>
        <p:nvGrpSpPr>
          <p:cNvPr id="1192" name="Google Shape;1192;g35a3036fee8_0_3233"/>
          <p:cNvGrpSpPr/>
          <p:nvPr/>
        </p:nvGrpSpPr>
        <p:grpSpPr>
          <a:xfrm>
            <a:off x="7191203" y="2"/>
            <a:ext cx="5000223" cy="1425925"/>
            <a:chOff x="7191203" y="1"/>
            <a:chExt cx="5000223" cy="1425925"/>
          </a:xfrm>
        </p:grpSpPr>
        <p:pic>
          <p:nvPicPr>
            <p:cNvPr id="1193" name="Google Shape;1193;g35a3036fee8_0_323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94" name="Google Shape;1194;g35a3036fee8_0_3233"/>
            <p:cNvGrpSpPr/>
            <p:nvPr/>
          </p:nvGrpSpPr>
          <p:grpSpPr>
            <a:xfrm>
              <a:off x="7191203" y="1"/>
              <a:ext cx="5000223" cy="1425925"/>
              <a:chOff x="7186272" y="0"/>
              <a:chExt cx="5005729" cy="1427495"/>
            </a:xfrm>
          </p:grpSpPr>
          <p:sp>
            <p:nvSpPr>
              <p:cNvPr id="1195" name="Google Shape;1195;g35a3036fee8_0_323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196" name="Google Shape;1196;g35a3036fee8_0_323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97" name="Google Shape;1197;g35a3036fee8_0_3233"/>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198" name="Google Shape;1198;g35a3036fee8_0_3233"/>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199" name="Google Shape;1199;g35a3036fee8_0_3233"/>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200" name="Google Shape;1200;g35a3036fee8_0_3233"/>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201" name="Google Shape;1201;g35a3036fee8_0_3233"/>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202" name="Google Shape;1202;g35a3036fee8_0_3233"/>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203" name="Google Shape;1203;g35a3036fee8_0_323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04" name="Google Shape;1204;g35a3036fee8_0_323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matchingName="Title Only">
  <p:cSld name="Title Only 10">
    <p:spTree>
      <p:nvGrpSpPr>
        <p:cNvPr id="1" name="Shape 1205"/>
        <p:cNvGrpSpPr/>
        <p:nvPr/>
      </p:nvGrpSpPr>
      <p:grpSpPr>
        <a:xfrm>
          <a:off x="0" y="0"/>
          <a:ext cx="0" cy="0"/>
          <a:chOff x="0" y="0"/>
          <a:chExt cx="0" cy="0"/>
        </a:xfrm>
      </p:grpSpPr>
      <p:grpSp>
        <p:nvGrpSpPr>
          <p:cNvPr id="1206" name="Google Shape;1206;g35a3036fee8_0_3247"/>
          <p:cNvGrpSpPr/>
          <p:nvPr/>
        </p:nvGrpSpPr>
        <p:grpSpPr>
          <a:xfrm>
            <a:off x="7191203" y="2"/>
            <a:ext cx="5000223" cy="1425925"/>
            <a:chOff x="7191203" y="1"/>
            <a:chExt cx="5000223" cy="1425925"/>
          </a:xfrm>
        </p:grpSpPr>
        <p:pic>
          <p:nvPicPr>
            <p:cNvPr id="1207" name="Google Shape;1207;g35a3036fee8_0_324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08" name="Google Shape;1208;g35a3036fee8_0_3247"/>
            <p:cNvGrpSpPr/>
            <p:nvPr/>
          </p:nvGrpSpPr>
          <p:grpSpPr>
            <a:xfrm>
              <a:off x="7191203" y="1"/>
              <a:ext cx="5000223" cy="1425925"/>
              <a:chOff x="7186272" y="0"/>
              <a:chExt cx="5005729" cy="1427495"/>
            </a:xfrm>
          </p:grpSpPr>
          <p:sp>
            <p:nvSpPr>
              <p:cNvPr id="1209" name="Google Shape;1209;g35a3036fee8_0_324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210" name="Google Shape;1210;g35a3036fee8_0_324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211" name="Google Shape;1211;g35a3036fee8_0_3247"/>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212" name="Google Shape;1212;g35a3036fee8_0_3247"/>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213" name="Google Shape;1213;g35a3036fee8_0_324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14" name="Google Shape;1214;g35a3036fee8_0_3247"/>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matchingName="End">
  <p:cSld name="End 10">
    <p:spTree>
      <p:nvGrpSpPr>
        <p:cNvPr id="1" name="Shape 1215"/>
        <p:cNvGrpSpPr/>
        <p:nvPr/>
      </p:nvGrpSpPr>
      <p:grpSpPr>
        <a:xfrm>
          <a:off x="0" y="0"/>
          <a:ext cx="0" cy="0"/>
          <a:chOff x="0" y="0"/>
          <a:chExt cx="0" cy="0"/>
        </a:xfrm>
      </p:grpSpPr>
      <p:grpSp>
        <p:nvGrpSpPr>
          <p:cNvPr id="1216" name="Google Shape;1216;g35a3036fee8_0_3257"/>
          <p:cNvGrpSpPr/>
          <p:nvPr/>
        </p:nvGrpSpPr>
        <p:grpSpPr>
          <a:xfrm>
            <a:off x="0" y="0"/>
            <a:ext cx="12192000" cy="2148830"/>
            <a:chOff x="0" y="0"/>
            <a:chExt cx="12192000" cy="2148830"/>
          </a:xfrm>
        </p:grpSpPr>
        <p:sp>
          <p:nvSpPr>
            <p:cNvPr id="1217" name="Google Shape;1217;g35a3036fee8_0_3257"/>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218" name="Google Shape;1218;g35a3036fee8_0_3257"/>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1219" name="Google Shape;1219;g35a3036fee8_0_3257"/>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220" name="Google Shape;1220;g35a3036fee8_0_3257"/>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221" name="Google Shape;1221;g35a3036fee8_0_3257"/>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222" name="Google Shape;1222;g35a3036fee8_0_3257"/>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223" name="Google Shape;1223;g35a3036fee8_0_3257"/>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matchingName="Blank">
  <p:cSld name="Blank 9">
    <p:spTree>
      <p:nvGrpSpPr>
        <p:cNvPr id="1" name="Shape 1224"/>
        <p:cNvGrpSpPr/>
        <p:nvPr/>
      </p:nvGrpSpPr>
      <p:grpSpPr>
        <a:xfrm>
          <a:off x="0" y="0"/>
          <a:ext cx="0" cy="0"/>
          <a:chOff x="0" y="0"/>
          <a:chExt cx="0" cy="0"/>
        </a:xfrm>
      </p:grpSpPr>
      <p:sp>
        <p:nvSpPr>
          <p:cNvPr id="1225" name="Google Shape;1225;g35a3036fee8_0_3266"/>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226" name="Google Shape;1226;g35a3036fee8_0_32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27" name="Google Shape;1227;g35a3036fee8_0_326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228" name="Google Shape;1228;g35a3036fee8_0_3266"/>
          <p:cNvGrpSpPr/>
          <p:nvPr/>
        </p:nvGrpSpPr>
        <p:grpSpPr>
          <a:xfrm>
            <a:off x="7191203" y="2"/>
            <a:ext cx="5000223" cy="1425925"/>
            <a:chOff x="7191203" y="1"/>
            <a:chExt cx="5000223" cy="1425925"/>
          </a:xfrm>
        </p:grpSpPr>
        <p:pic>
          <p:nvPicPr>
            <p:cNvPr id="1229" name="Google Shape;1229;g35a3036fee8_0_32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30" name="Google Shape;1230;g35a3036fee8_0_3266"/>
            <p:cNvGrpSpPr/>
            <p:nvPr/>
          </p:nvGrpSpPr>
          <p:grpSpPr>
            <a:xfrm>
              <a:off x="7191203" y="1"/>
              <a:ext cx="5000223" cy="1425925"/>
              <a:chOff x="7186272" y="0"/>
              <a:chExt cx="5005729" cy="1427495"/>
            </a:xfrm>
          </p:grpSpPr>
          <p:sp>
            <p:nvSpPr>
              <p:cNvPr id="1231" name="Google Shape;1231;g35a3036fee8_0_32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232" name="Google Shape;1232;g35a3036fee8_0_32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matchingName="3_Quotation">
  <p:cSld name="3_Quotation 3">
    <p:spTree>
      <p:nvGrpSpPr>
        <p:cNvPr id="1" name="Shape 1233"/>
        <p:cNvGrpSpPr/>
        <p:nvPr/>
      </p:nvGrpSpPr>
      <p:grpSpPr>
        <a:xfrm>
          <a:off x="0" y="0"/>
          <a:ext cx="0" cy="0"/>
          <a:chOff x="0" y="0"/>
          <a:chExt cx="0" cy="0"/>
        </a:xfrm>
      </p:grpSpPr>
      <p:sp>
        <p:nvSpPr>
          <p:cNvPr id="1234" name="Google Shape;1234;g35a3036fee8_0_3275"/>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235" name="Google Shape;1235;g35a3036fee8_0_3275"/>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236" name="Google Shape;1236;g35a3036fee8_0_3275"/>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237" name="Google Shape;1237;g35a3036fee8_0_3275"/>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238" name="Google Shape;1238;g35a3036fee8_0_327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39" name="Google Shape;1239;g35a3036fee8_0_3275"/>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240" name="Google Shape;1240;g35a3036fee8_0_3275"/>
          <p:cNvGrpSpPr/>
          <p:nvPr/>
        </p:nvGrpSpPr>
        <p:grpSpPr>
          <a:xfrm>
            <a:off x="7191203" y="2"/>
            <a:ext cx="5000223" cy="1425925"/>
            <a:chOff x="7191203" y="1"/>
            <a:chExt cx="5000223" cy="1425925"/>
          </a:xfrm>
        </p:grpSpPr>
        <p:pic>
          <p:nvPicPr>
            <p:cNvPr id="1241" name="Google Shape;1241;g35a3036fee8_0_327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42" name="Google Shape;1242;g35a3036fee8_0_3275"/>
            <p:cNvGrpSpPr/>
            <p:nvPr/>
          </p:nvGrpSpPr>
          <p:grpSpPr>
            <a:xfrm>
              <a:off x="7191203" y="1"/>
              <a:ext cx="5000223" cy="1425925"/>
              <a:chOff x="7186272" y="0"/>
              <a:chExt cx="5005729" cy="1427495"/>
            </a:xfrm>
          </p:grpSpPr>
          <p:sp>
            <p:nvSpPr>
              <p:cNvPr id="1243" name="Google Shape;1243;g35a3036fee8_0_327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244" name="Google Shape;1244;g35a3036fee8_0_327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245" name="Google Shape;1245;g35a3036fee8_0_3275"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246"/>
        <p:cNvGrpSpPr/>
        <p:nvPr/>
      </p:nvGrpSpPr>
      <p:grpSpPr>
        <a:xfrm>
          <a:off x="0" y="0"/>
          <a:ext cx="0" cy="0"/>
          <a:chOff x="0" y="0"/>
          <a:chExt cx="0" cy="0"/>
        </a:xfrm>
      </p:grpSpPr>
      <p:sp>
        <p:nvSpPr>
          <p:cNvPr id="1247" name="Google Shape;1247;g35a3036fee8_0_3288"/>
          <p:cNvSpPr txBox="1">
            <a:spLocks noGrp="1"/>
          </p:cNvSpPr>
          <p:nvPr>
            <p:ph type="ctrTitle"/>
          </p:nvPr>
        </p:nvSpPr>
        <p:spPr>
          <a:xfrm>
            <a:off x="1524000" y="1122363"/>
            <a:ext cx="9144000" cy="2387800"/>
          </a:xfrm>
          <a:prstGeom prst="rect">
            <a:avLst/>
          </a:prstGeom>
          <a:noFill/>
          <a:ln>
            <a:noFill/>
          </a:ln>
        </p:spPr>
        <p:txBody>
          <a:bodyPr spcFirstLastPara="1" wrap="square" lIns="137150" tIns="68550" rIns="137150" bIns="68550" anchor="b" anchorCtr="0">
            <a:noAutofit/>
          </a:bodyPr>
          <a:lstStyle>
            <a:lvl1pPr lvl="0" algn="ctr">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248" name="Google Shape;1248;g35a3036fee8_0_3288"/>
          <p:cNvSpPr txBox="1">
            <a:spLocks noGrp="1"/>
          </p:cNvSpPr>
          <p:nvPr>
            <p:ph type="subTitle" idx="1"/>
          </p:nvPr>
        </p:nvSpPr>
        <p:spPr>
          <a:xfrm>
            <a:off x="1524000" y="3602038"/>
            <a:ext cx="9144000" cy="1655800"/>
          </a:xfrm>
          <a:prstGeom prst="rect">
            <a:avLst/>
          </a:prstGeom>
          <a:noFill/>
          <a:ln>
            <a:noFill/>
          </a:ln>
        </p:spPr>
        <p:txBody>
          <a:bodyPr spcFirstLastPara="1" wrap="square" lIns="137150" tIns="68550" rIns="137150" bIns="68550" anchor="t" anchorCtr="0">
            <a:noAutofit/>
          </a:bodyPr>
          <a:lstStyle>
            <a:lvl1pPr lvl="0" algn="ctr">
              <a:lnSpc>
                <a:spcPct val="100000"/>
              </a:lnSpc>
              <a:spcBef>
                <a:spcPts val="1000"/>
              </a:spcBef>
              <a:spcAft>
                <a:spcPts val="0"/>
              </a:spcAft>
              <a:buSzPts val="3600"/>
              <a:buNone/>
              <a:defRPr sz="2400"/>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1249" name="Google Shape;1249;g35a3036fee8_0_3288"/>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250" name="Google Shape;1250;g35a3036fee8_0_328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251" name="Google Shape;1251;g35a3036fee8_0_3288"/>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p:spTree>
      <p:nvGrpSpPr>
        <p:cNvPr id="1" name="Shape 1252"/>
        <p:cNvGrpSpPr/>
        <p:nvPr/>
      </p:nvGrpSpPr>
      <p:grpSpPr>
        <a:xfrm>
          <a:off x="0" y="0"/>
          <a:ext cx="0" cy="0"/>
          <a:chOff x="0" y="0"/>
          <a:chExt cx="0" cy="0"/>
        </a:xfrm>
      </p:grpSpPr>
      <p:sp>
        <p:nvSpPr>
          <p:cNvPr id="1253" name="Google Shape;1253;g35a3036fee8_0_3294"/>
          <p:cNvSpPr txBox="1">
            <a:spLocks noGrp="1"/>
          </p:cNvSpPr>
          <p:nvPr>
            <p:ph type="body" idx="1"/>
          </p:nvPr>
        </p:nvSpPr>
        <p:spPr>
          <a:xfrm>
            <a:off x="2826555" y="5400857"/>
            <a:ext cx="8178600" cy="381600"/>
          </a:xfrm>
          <a:prstGeom prst="rect">
            <a:avLst/>
          </a:prstGeom>
          <a:noFill/>
          <a:ln>
            <a:noFill/>
          </a:ln>
        </p:spPr>
        <p:txBody>
          <a:bodyPr spcFirstLastPara="1" wrap="square" lIns="137150" tIns="68550" rIns="137150" bIns="68550" anchor="t" anchorCtr="0">
            <a:spAutoFit/>
          </a:bodyPr>
          <a:lstStyle>
            <a:lvl1pPr marL="304815" lvl="0" indent="-152408" algn="r">
              <a:lnSpc>
                <a:spcPct val="100000"/>
              </a:lnSpc>
              <a:spcBef>
                <a:spcPts val="1000"/>
              </a:spcBef>
              <a:spcAft>
                <a:spcPts val="0"/>
              </a:spcAft>
              <a:buSzPts val="2800"/>
              <a:buNone/>
              <a:defRPr sz="1867">
                <a:solidFill>
                  <a:srgbClr val="616364"/>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254" name="Google Shape;1254;g35a3036fee8_0_3294"/>
          <p:cNvSpPr txBox="1">
            <a:spLocks noGrp="1"/>
          </p:cNvSpPr>
          <p:nvPr>
            <p:ph type="ctrTitle"/>
          </p:nvPr>
        </p:nvSpPr>
        <p:spPr>
          <a:xfrm>
            <a:off x="2826555" y="1807151"/>
            <a:ext cx="8178600" cy="16296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rgbClr val="00314C"/>
              </a:buClr>
              <a:buSzPts val="8000"/>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255" name="Google Shape;1255;g35a3036fee8_0_3294"/>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256" name="Google Shape;1256;g35a3036fee8_0_3294"/>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257" name="Google Shape;1257;g35a3036fee8_0_3294"/>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1258" name="Google Shape;1258;g35a3036fee8_0_3294"/>
          <p:cNvSpPr/>
          <p:nvPr/>
        </p:nvSpPr>
        <p:spPr>
          <a:xfrm rot="10800000">
            <a:off x="5756" y="1999991"/>
            <a:ext cx="2779313" cy="2043109"/>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259" name="Google Shape;1259;g35a3036fee8_0_3294"/>
          <p:cNvSpPr/>
          <p:nvPr/>
        </p:nvSpPr>
        <p:spPr>
          <a:xfrm>
            <a:off x="0" y="6115051"/>
            <a:ext cx="12192000" cy="742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260" name="Google Shape;1260;g35a3036fee8_0_3294"/>
          <p:cNvSpPr txBox="1">
            <a:spLocks noGrp="1"/>
          </p:cNvSpPr>
          <p:nvPr>
            <p:ph type="body" idx="2"/>
          </p:nvPr>
        </p:nvSpPr>
        <p:spPr>
          <a:xfrm>
            <a:off x="2826555" y="3447399"/>
            <a:ext cx="8178600" cy="713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4800"/>
              <a:buNone/>
              <a:defRPr sz="3200" b="0" i="0">
                <a:solidFill>
                  <a:srgbClr val="00314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261" name="Google Shape;1261;g35a3036fee8_0_3294"/>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2">
    <p:spTree>
      <p:nvGrpSpPr>
        <p:cNvPr id="1" name="Shape 1262"/>
        <p:cNvGrpSpPr/>
        <p:nvPr/>
      </p:nvGrpSpPr>
      <p:grpSpPr>
        <a:xfrm>
          <a:off x="0" y="0"/>
          <a:ext cx="0" cy="0"/>
          <a:chOff x="0" y="0"/>
          <a:chExt cx="0" cy="0"/>
        </a:xfrm>
      </p:grpSpPr>
      <p:sp>
        <p:nvSpPr>
          <p:cNvPr id="1263" name="Google Shape;1263;g35a3036fee8_0_3304"/>
          <p:cNvSpPr txBox="1">
            <a:spLocks noGrp="1"/>
          </p:cNvSpPr>
          <p:nvPr>
            <p:ph type="body" idx="1"/>
          </p:nvPr>
        </p:nvSpPr>
        <p:spPr>
          <a:xfrm>
            <a:off x="2826555" y="5400857"/>
            <a:ext cx="8178600" cy="381600"/>
          </a:xfrm>
          <a:prstGeom prst="rect">
            <a:avLst/>
          </a:prstGeom>
          <a:noFill/>
          <a:ln>
            <a:noFill/>
          </a:ln>
        </p:spPr>
        <p:txBody>
          <a:bodyPr spcFirstLastPara="1" wrap="square" lIns="137150" tIns="68550" rIns="137150" bIns="68550" anchor="t" anchorCtr="0">
            <a:spAutoFit/>
          </a:bodyPr>
          <a:lstStyle>
            <a:lvl1pPr marL="304815" lvl="0" indent="-152408" algn="r">
              <a:lnSpc>
                <a:spcPct val="100000"/>
              </a:lnSpc>
              <a:spcBef>
                <a:spcPts val="1000"/>
              </a:spcBef>
              <a:spcAft>
                <a:spcPts val="0"/>
              </a:spcAft>
              <a:buSzPts val="2800"/>
              <a:buNone/>
              <a:defRPr sz="1867">
                <a:solidFill>
                  <a:srgbClr val="616364"/>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264" name="Google Shape;1264;g35a3036fee8_0_3304"/>
          <p:cNvSpPr txBox="1">
            <a:spLocks noGrp="1"/>
          </p:cNvSpPr>
          <p:nvPr>
            <p:ph type="ctrTitle"/>
          </p:nvPr>
        </p:nvSpPr>
        <p:spPr>
          <a:xfrm>
            <a:off x="2826555" y="1807151"/>
            <a:ext cx="8178600" cy="16296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rgbClr val="00314C"/>
              </a:buClr>
              <a:buSzPts val="8000"/>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265" name="Google Shape;1265;g35a3036fee8_0_3304"/>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266" name="Google Shape;1266;g35a3036fee8_0_3304"/>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267" name="Google Shape;1267;g35a3036fee8_0_3304"/>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1268" name="Google Shape;1268;g35a3036fee8_0_3304"/>
          <p:cNvSpPr/>
          <p:nvPr/>
        </p:nvSpPr>
        <p:spPr>
          <a:xfrm rot="10800000">
            <a:off x="5756" y="1999991"/>
            <a:ext cx="2779313" cy="2043109"/>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269" name="Google Shape;1269;g35a3036fee8_0_3304"/>
          <p:cNvSpPr/>
          <p:nvPr/>
        </p:nvSpPr>
        <p:spPr>
          <a:xfrm>
            <a:off x="0" y="6115051"/>
            <a:ext cx="12192000" cy="742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270" name="Google Shape;1270;g35a3036fee8_0_3304"/>
          <p:cNvSpPr txBox="1">
            <a:spLocks noGrp="1"/>
          </p:cNvSpPr>
          <p:nvPr>
            <p:ph type="body" idx="2"/>
          </p:nvPr>
        </p:nvSpPr>
        <p:spPr>
          <a:xfrm>
            <a:off x="2826555" y="3447399"/>
            <a:ext cx="8178600" cy="713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4800"/>
              <a:buNone/>
              <a:defRPr sz="3200" b="0" i="0">
                <a:solidFill>
                  <a:srgbClr val="00314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271" name="Google Shape;1271;g35a3036fee8_0_3304"/>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p:spTree>
      <p:nvGrpSpPr>
        <p:cNvPr id="1" name="Shape 1272"/>
        <p:cNvGrpSpPr/>
        <p:nvPr/>
      </p:nvGrpSpPr>
      <p:grpSpPr>
        <a:xfrm>
          <a:off x="0" y="0"/>
          <a:ext cx="0" cy="0"/>
          <a:chOff x="0" y="0"/>
          <a:chExt cx="0" cy="0"/>
        </a:xfrm>
      </p:grpSpPr>
      <p:sp>
        <p:nvSpPr>
          <p:cNvPr id="1273" name="Google Shape;1273;g35a3036fee8_0_3314"/>
          <p:cNvSpPr txBox="1">
            <a:spLocks noGrp="1"/>
          </p:cNvSpPr>
          <p:nvPr>
            <p:ph type="title"/>
          </p:nvPr>
        </p:nvSpPr>
        <p:spPr>
          <a:xfrm>
            <a:off x="848990" y="783845"/>
            <a:ext cx="101778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274" name="Google Shape;1274;g35a3036fee8_0_3314"/>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275" name="Google Shape;1275;g35a3036fee8_0_3314"/>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276" name="Google Shape;1276;g35a3036fee8_0_3314"/>
          <p:cNvSpPr txBox="1">
            <a:spLocks noGrp="1"/>
          </p:cNvSpPr>
          <p:nvPr>
            <p:ph type="body" idx="1"/>
          </p:nvPr>
        </p:nvSpPr>
        <p:spPr>
          <a:xfrm>
            <a:off x="848784" y="1615018"/>
            <a:ext cx="10177000" cy="3812200"/>
          </a:xfrm>
          <a:prstGeom prst="rect">
            <a:avLst/>
          </a:prstGeom>
          <a:noFill/>
          <a:ln>
            <a:noFill/>
          </a:ln>
        </p:spPr>
        <p:txBody>
          <a:bodyPr spcFirstLastPara="1" wrap="square" lIns="137150" tIns="68550" rIns="137150" bIns="68550" anchor="t" anchorCtr="0">
            <a:noAutofit/>
          </a:bodyPr>
          <a:lstStyle>
            <a:lvl1pPr marL="304815" lvl="0" indent="-287881" algn="l">
              <a:lnSpc>
                <a:spcPct val="100000"/>
              </a:lnSpc>
              <a:spcBef>
                <a:spcPts val="1000"/>
              </a:spcBef>
              <a:spcAft>
                <a:spcPts val="0"/>
              </a:spcAft>
              <a:buSzPts val="3200"/>
              <a:buFont typeface="Arial"/>
              <a:buChar char="•"/>
              <a:defRPr sz="2133" b="0">
                <a:solidFill>
                  <a:schemeClr val="dk1"/>
                </a:solidFill>
                <a:latin typeface="Verdana"/>
                <a:ea typeface="Verdana"/>
                <a:cs typeface="Verdana"/>
                <a:sym typeface="Verdana"/>
              </a:defRPr>
            </a:lvl1pPr>
            <a:lvl2pPr marL="609630" lvl="1" indent="-287881" algn="l">
              <a:lnSpc>
                <a:spcPct val="100000"/>
              </a:lnSpc>
              <a:spcBef>
                <a:spcPts val="1000"/>
              </a:spcBef>
              <a:spcAft>
                <a:spcPts val="0"/>
              </a:spcAft>
              <a:buSzPts val="3200"/>
              <a:buChar char="•"/>
              <a:defRPr sz="2133">
                <a:latin typeface="Verdana"/>
                <a:ea typeface="Verdana"/>
                <a:cs typeface="Verdana"/>
                <a:sym typeface="Verdana"/>
              </a:defRPr>
            </a:lvl2pPr>
            <a:lvl3pPr marL="914446" lvl="2" indent="-287881" algn="l">
              <a:lnSpc>
                <a:spcPct val="100000"/>
              </a:lnSpc>
              <a:spcBef>
                <a:spcPts val="1000"/>
              </a:spcBef>
              <a:spcAft>
                <a:spcPts val="0"/>
              </a:spcAft>
              <a:buSzPts val="3200"/>
              <a:buChar char="•"/>
              <a:defRPr sz="2133">
                <a:latin typeface="Verdana"/>
                <a:ea typeface="Verdana"/>
                <a:cs typeface="Verdana"/>
                <a:sym typeface="Verdana"/>
              </a:defRPr>
            </a:lvl3pPr>
            <a:lvl4pPr marL="1219261" lvl="3" indent="-287881" algn="l">
              <a:lnSpc>
                <a:spcPct val="100000"/>
              </a:lnSpc>
              <a:spcBef>
                <a:spcPts val="1000"/>
              </a:spcBef>
              <a:spcAft>
                <a:spcPts val="0"/>
              </a:spcAft>
              <a:buSzPts val="3200"/>
              <a:buChar char="•"/>
              <a:defRPr sz="2133">
                <a:latin typeface="Verdana"/>
                <a:ea typeface="Verdana"/>
                <a:cs typeface="Verdana"/>
                <a:sym typeface="Verdana"/>
              </a:defRPr>
            </a:lvl4pPr>
            <a:lvl5pPr marL="1524076" lvl="4" indent="-287881" algn="l">
              <a:lnSpc>
                <a:spcPct val="100000"/>
              </a:lnSpc>
              <a:spcBef>
                <a:spcPts val="1000"/>
              </a:spcBef>
              <a:spcAft>
                <a:spcPts val="0"/>
              </a:spcAft>
              <a:buSzPts val="3200"/>
              <a:buChar char="•"/>
              <a:defRPr sz="2133">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277" name="Google Shape;1277;g35a3036fee8_0_3314"/>
          <p:cNvPicPr preferRelativeResize="0"/>
          <p:nvPr/>
        </p:nvPicPr>
        <p:blipFill rotWithShape="1">
          <a:blip r:embed="rId2">
            <a:alphaModFix/>
          </a:blip>
          <a:srcRect/>
          <a:stretch/>
        </p:blipFill>
        <p:spPr>
          <a:xfrm>
            <a:off x="7132673" y="6364408"/>
            <a:ext cx="5059327" cy="493592"/>
          </a:xfrm>
          <a:prstGeom prst="rect">
            <a:avLst/>
          </a:prstGeom>
          <a:noFill/>
          <a:ln>
            <a:noFill/>
          </a:ln>
        </p:spPr>
      </p:pic>
    </p:spTree>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matchingName="1_Title and Content">
  <p:cSld name="1_Title and Content">
    <p:spTree>
      <p:nvGrpSpPr>
        <p:cNvPr id="1" name="Shape 1278"/>
        <p:cNvGrpSpPr/>
        <p:nvPr/>
      </p:nvGrpSpPr>
      <p:grpSpPr>
        <a:xfrm>
          <a:off x="0" y="0"/>
          <a:ext cx="0" cy="0"/>
          <a:chOff x="0" y="0"/>
          <a:chExt cx="0" cy="0"/>
        </a:xfrm>
      </p:grpSpPr>
      <p:sp>
        <p:nvSpPr>
          <p:cNvPr id="1279" name="Google Shape;1279;g35a3036fee8_0_3320"/>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pic>
        <p:nvPicPr>
          <p:cNvPr id="1280" name="Google Shape;1280;g35a3036fee8_0_3320"/>
          <p:cNvPicPr preferRelativeResize="0"/>
          <p:nvPr/>
        </p:nvPicPr>
        <p:blipFill rotWithShape="1">
          <a:blip r:embed="rId2">
            <a:alphaModFix/>
          </a:blip>
          <a:srcRect/>
          <a:stretch/>
        </p:blipFill>
        <p:spPr>
          <a:xfrm>
            <a:off x="7132673" y="6364408"/>
            <a:ext cx="5059327" cy="493592"/>
          </a:xfrm>
          <a:prstGeom prst="rect">
            <a:avLst/>
          </a:prstGeom>
          <a:noFill/>
          <a:ln>
            <a:noFill/>
          </a:ln>
        </p:spPr>
      </p:pic>
      <p:sp>
        <p:nvSpPr>
          <p:cNvPr id="1281" name="Google Shape;1281;g35a3036fee8_0_3320"/>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282" name="Google Shape;1282;g35a3036fee8_0_3320"/>
          <p:cNvSpPr txBox="1">
            <a:spLocks noGrp="1"/>
          </p:cNvSpPr>
          <p:nvPr>
            <p:ph type="title"/>
          </p:nvPr>
        </p:nvSpPr>
        <p:spPr>
          <a:xfrm>
            <a:off x="848989" y="806856"/>
            <a:ext cx="101562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283" name="Google Shape;1283;g35a3036fee8_0_3320"/>
          <p:cNvSpPr txBox="1">
            <a:spLocks noGrp="1"/>
          </p:cNvSpPr>
          <p:nvPr>
            <p:ph type="body" idx="1"/>
          </p:nvPr>
        </p:nvSpPr>
        <p:spPr>
          <a:xfrm>
            <a:off x="848989" y="1637853"/>
            <a:ext cx="10156200" cy="41172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Quotation">
  <p:cSld name="Quotation 3">
    <p:spTree>
      <p:nvGrpSpPr>
        <p:cNvPr id="1" name="Shape 9337"/>
        <p:cNvGrpSpPr/>
        <p:nvPr/>
      </p:nvGrpSpPr>
      <p:grpSpPr>
        <a:xfrm>
          <a:off x="0" y="0"/>
          <a:ext cx="0" cy="0"/>
          <a:chOff x="0" y="0"/>
          <a:chExt cx="0" cy="0"/>
        </a:xfrm>
      </p:grpSpPr>
      <p:sp>
        <p:nvSpPr>
          <p:cNvPr id="9338" name="Google Shape;9338;p134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339" name="Google Shape;9339;p134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340" name="Google Shape;9340;p134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341" name="Google Shape;9341;p134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342" name="Google Shape;9342;p13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343" name="Google Shape;9343;p134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344" name="Google Shape;9344;p1346"/>
          <p:cNvGrpSpPr/>
          <p:nvPr/>
        </p:nvGrpSpPr>
        <p:grpSpPr>
          <a:xfrm>
            <a:off x="7191542" y="1"/>
            <a:ext cx="5000459" cy="1425992"/>
            <a:chOff x="7191542" y="1"/>
            <a:chExt cx="5000459" cy="1425992"/>
          </a:xfrm>
        </p:grpSpPr>
        <p:pic>
          <p:nvPicPr>
            <p:cNvPr id="9345" name="Google Shape;9345;p13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346" name="Google Shape;9346;p1346"/>
            <p:cNvGrpSpPr/>
            <p:nvPr/>
          </p:nvGrpSpPr>
          <p:grpSpPr>
            <a:xfrm>
              <a:off x="7191542" y="1"/>
              <a:ext cx="5000459" cy="1425992"/>
              <a:chOff x="7186272" y="0"/>
              <a:chExt cx="5005729" cy="1427495"/>
            </a:xfrm>
          </p:grpSpPr>
          <p:sp>
            <p:nvSpPr>
              <p:cNvPr id="9347" name="Google Shape;9347;p13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348" name="Google Shape;9348;p13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349" name="Google Shape;9349;p134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p:spTree>
      <p:nvGrpSpPr>
        <p:cNvPr id="1" name="Shape 1284"/>
        <p:cNvGrpSpPr/>
        <p:nvPr/>
      </p:nvGrpSpPr>
      <p:grpSpPr>
        <a:xfrm>
          <a:off x="0" y="0"/>
          <a:ext cx="0" cy="0"/>
          <a:chOff x="0" y="0"/>
          <a:chExt cx="0" cy="0"/>
        </a:xfrm>
      </p:grpSpPr>
      <p:sp>
        <p:nvSpPr>
          <p:cNvPr id="1285" name="Google Shape;1285;g35a3036fee8_0_3326"/>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286" name="Google Shape;1286;g35a3036fee8_0_3326"/>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287" name="Google Shape;1287;g35a3036fee8_0_3326"/>
          <p:cNvSpPr txBox="1">
            <a:spLocks noGrp="1"/>
          </p:cNvSpPr>
          <p:nvPr>
            <p:ph type="body" idx="1"/>
          </p:nvPr>
        </p:nvSpPr>
        <p:spPr>
          <a:xfrm>
            <a:off x="1186832" y="1294452"/>
            <a:ext cx="3983400" cy="37882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1800"/>
              <a:buNone/>
              <a:defRPr sz="1200" b="0" i="1">
                <a:solidFill>
                  <a:srgbClr val="003B5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288" name="Google Shape;1288;g35a3036fee8_0_3326"/>
          <p:cNvSpPr txBox="1">
            <a:spLocks noGrp="1"/>
          </p:cNvSpPr>
          <p:nvPr>
            <p:ph type="body" idx="2"/>
          </p:nvPr>
        </p:nvSpPr>
        <p:spPr>
          <a:xfrm>
            <a:off x="5549395" y="1997127"/>
            <a:ext cx="5466600" cy="30854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b="0">
                <a:solidFill>
                  <a:schemeClr val="dk1"/>
                </a:solidFill>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b="0">
                <a:solidFill>
                  <a:srgbClr val="003B5C"/>
                </a:solidFill>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289" name="Google Shape;1289;g35a3036fee8_0_3326"/>
          <p:cNvSpPr txBox="1">
            <a:spLocks noGrp="1"/>
          </p:cNvSpPr>
          <p:nvPr>
            <p:ph type="title"/>
          </p:nvPr>
        </p:nvSpPr>
        <p:spPr>
          <a:xfrm>
            <a:off x="5549395" y="1154526"/>
            <a:ext cx="54666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290" name="Google Shape;1290;g35a3036fee8_0_3326"/>
          <p:cNvPicPr preferRelativeResize="0"/>
          <p:nvPr/>
        </p:nvPicPr>
        <p:blipFill rotWithShape="1">
          <a:blip r:embed="rId2">
            <a:alphaModFix/>
          </a:blip>
          <a:srcRect/>
          <a:stretch/>
        </p:blipFill>
        <p:spPr>
          <a:xfrm>
            <a:off x="7132673" y="6364408"/>
            <a:ext cx="5059327" cy="493592"/>
          </a:xfrm>
          <a:prstGeom prst="rect">
            <a:avLst/>
          </a:prstGeom>
          <a:noFill/>
          <a:ln>
            <a:noFill/>
          </a:ln>
        </p:spPr>
      </p:pic>
    </p:spTree>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3">
    <p:spTree>
      <p:nvGrpSpPr>
        <p:cNvPr id="1" name="Shape 1291"/>
        <p:cNvGrpSpPr/>
        <p:nvPr/>
      </p:nvGrpSpPr>
      <p:grpSpPr>
        <a:xfrm>
          <a:off x="0" y="0"/>
          <a:ext cx="0" cy="0"/>
          <a:chOff x="0" y="0"/>
          <a:chExt cx="0" cy="0"/>
        </a:xfrm>
      </p:grpSpPr>
      <p:sp>
        <p:nvSpPr>
          <p:cNvPr id="1292" name="Google Shape;1292;g35a3036fee8_0_3333"/>
          <p:cNvSpPr txBox="1">
            <a:spLocks noGrp="1"/>
          </p:cNvSpPr>
          <p:nvPr>
            <p:ph type="body" idx="1"/>
          </p:nvPr>
        </p:nvSpPr>
        <p:spPr>
          <a:xfrm>
            <a:off x="2826555" y="5400857"/>
            <a:ext cx="8178600" cy="381600"/>
          </a:xfrm>
          <a:prstGeom prst="rect">
            <a:avLst/>
          </a:prstGeom>
          <a:noFill/>
          <a:ln>
            <a:noFill/>
          </a:ln>
        </p:spPr>
        <p:txBody>
          <a:bodyPr spcFirstLastPara="1" wrap="square" lIns="137150" tIns="68550" rIns="137150" bIns="68550" anchor="t" anchorCtr="0">
            <a:spAutoFit/>
          </a:bodyPr>
          <a:lstStyle>
            <a:lvl1pPr marL="304815" lvl="0" indent="-152408" algn="r">
              <a:lnSpc>
                <a:spcPct val="100000"/>
              </a:lnSpc>
              <a:spcBef>
                <a:spcPts val="1000"/>
              </a:spcBef>
              <a:spcAft>
                <a:spcPts val="0"/>
              </a:spcAft>
              <a:buSzPts val="2800"/>
              <a:buNone/>
              <a:defRPr sz="1867">
                <a:solidFill>
                  <a:srgbClr val="616364"/>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293" name="Google Shape;1293;g35a3036fee8_0_3333"/>
          <p:cNvSpPr txBox="1">
            <a:spLocks noGrp="1"/>
          </p:cNvSpPr>
          <p:nvPr>
            <p:ph type="ctrTitle"/>
          </p:nvPr>
        </p:nvSpPr>
        <p:spPr>
          <a:xfrm>
            <a:off x="2826555" y="1807151"/>
            <a:ext cx="8178600" cy="16296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rgbClr val="00314C"/>
              </a:buClr>
              <a:buSzPts val="8000"/>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294" name="Google Shape;1294;g35a3036fee8_0_3333"/>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295" name="Google Shape;1295;g35a3036fee8_0_333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296" name="Google Shape;1296;g35a3036fee8_0_3333"/>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1297" name="Google Shape;1297;g35a3036fee8_0_3333"/>
          <p:cNvSpPr/>
          <p:nvPr/>
        </p:nvSpPr>
        <p:spPr>
          <a:xfrm rot="10800000">
            <a:off x="5756" y="1999991"/>
            <a:ext cx="2779313" cy="2043109"/>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298" name="Google Shape;1298;g35a3036fee8_0_3333"/>
          <p:cNvSpPr/>
          <p:nvPr/>
        </p:nvSpPr>
        <p:spPr>
          <a:xfrm>
            <a:off x="0" y="6115051"/>
            <a:ext cx="12192000" cy="742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299" name="Google Shape;1299;g35a3036fee8_0_3333"/>
          <p:cNvSpPr txBox="1">
            <a:spLocks noGrp="1"/>
          </p:cNvSpPr>
          <p:nvPr>
            <p:ph type="body" idx="2"/>
          </p:nvPr>
        </p:nvSpPr>
        <p:spPr>
          <a:xfrm>
            <a:off x="2826555" y="3447399"/>
            <a:ext cx="8178600" cy="713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4800"/>
              <a:buNone/>
              <a:defRPr sz="3200" b="0" i="0">
                <a:solidFill>
                  <a:srgbClr val="00314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300" name="Google Shape;1300;g35a3036fee8_0_3333"/>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2">
    <p:spTree>
      <p:nvGrpSpPr>
        <p:cNvPr id="1" name="Shape 1301"/>
        <p:cNvGrpSpPr/>
        <p:nvPr/>
      </p:nvGrpSpPr>
      <p:grpSpPr>
        <a:xfrm>
          <a:off x="0" y="0"/>
          <a:ext cx="0" cy="0"/>
          <a:chOff x="0" y="0"/>
          <a:chExt cx="0" cy="0"/>
        </a:xfrm>
      </p:grpSpPr>
      <p:sp>
        <p:nvSpPr>
          <p:cNvPr id="1302" name="Google Shape;1302;g35a3036fee8_0_3343"/>
          <p:cNvSpPr txBox="1">
            <a:spLocks noGrp="1"/>
          </p:cNvSpPr>
          <p:nvPr>
            <p:ph type="title"/>
          </p:nvPr>
        </p:nvSpPr>
        <p:spPr>
          <a:xfrm>
            <a:off x="848990" y="783845"/>
            <a:ext cx="101778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303" name="Google Shape;1303;g35a3036fee8_0_3343"/>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04" name="Google Shape;1304;g35a3036fee8_0_3343"/>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05" name="Google Shape;1305;g35a3036fee8_0_3343"/>
          <p:cNvSpPr txBox="1">
            <a:spLocks noGrp="1"/>
          </p:cNvSpPr>
          <p:nvPr>
            <p:ph type="body" idx="1"/>
          </p:nvPr>
        </p:nvSpPr>
        <p:spPr>
          <a:xfrm>
            <a:off x="848784" y="1615018"/>
            <a:ext cx="10177000" cy="3812200"/>
          </a:xfrm>
          <a:prstGeom prst="rect">
            <a:avLst/>
          </a:prstGeom>
          <a:noFill/>
          <a:ln>
            <a:noFill/>
          </a:ln>
        </p:spPr>
        <p:txBody>
          <a:bodyPr spcFirstLastPara="1" wrap="square" lIns="137150" tIns="68550" rIns="137150" bIns="68550" anchor="t" anchorCtr="0">
            <a:noAutofit/>
          </a:bodyPr>
          <a:lstStyle>
            <a:lvl1pPr marL="304815" lvl="0" indent="-287881" algn="l">
              <a:lnSpc>
                <a:spcPct val="100000"/>
              </a:lnSpc>
              <a:spcBef>
                <a:spcPts val="1000"/>
              </a:spcBef>
              <a:spcAft>
                <a:spcPts val="0"/>
              </a:spcAft>
              <a:buSzPts val="3200"/>
              <a:buFont typeface="Arial"/>
              <a:buChar char="•"/>
              <a:defRPr sz="2133" b="0">
                <a:solidFill>
                  <a:schemeClr val="dk1"/>
                </a:solidFill>
                <a:latin typeface="Verdana"/>
                <a:ea typeface="Verdana"/>
                <a:cs typeface="Verdana"/>
                <a:sym typeface="Verdana"/>
              </a:defRPr>
            </a:lvl1pPr>
            <a:lvl2pPr marL="609630" lvl="1" indent="-287881" algn="l">
              <a:lnSpc>
                <a:spcPct val="100000"/>
              </a:lnSpc>
              <a:spcBef>
                <a:spcPts val="1000"/>
              </a:spcBef>
              <a:spcAft>
                <a:spcPts val="0"/>
              </a:spcAft>
              <a:buSzPts val="3200"/>
              <a:buChar char="•"/>
              <a:defRPr sz="2133">
                <a:latin typeface="Verdana"/>
                <a:ea typeface="Verdana"/>
                <a:cs typeface="Verdana"/>
                <a:sym typeface="Verdana"/>
              </a:defRPr>
            </a:lvl2pPr>
            <a:lvl3pPr marL="914446" lvl="2" indent="-287881" algn="l">
              <a:lnSpc>
                <a:spcPct val="100000"/>
              </a:lnSpc>
              <a:spcBef>
                <a:spcPts val="1000"/>
              </a:spcBef>
              <a:spcAft>
                <a:spcPts val="0"/>
              </a:spcAft>
              <a:buSzPts val="3200"/>
              <a:buChar char="•"/>
              <a:defRPr sz="2133">
                <a:latin typeface="Verdana"/>
                <a:ea typeface="Verdana"/>
                <a:cs typeface="Verdana"/>
                <a:sym typeface="Verdana"/>
              </a:defRPr>
            </a:lvl3pPr>
            <a:lvl4pPr marL="1219261" lvl="3" indent="-287881" algn="l">
              <a:lnSpc>
                <a:spcPct val="100000"/>
              </a:lnSpc>
              <a:spcBef>
                <a:spcPts val="1000"/>
              </a:spcBef>
              <a:spcAft>
                <a:spcPts val="0"/>
              </a:spcAft>
              <a:buSzPts val="3200"/>
              <a:buChar char="•"/>
              <a:defRPr sz="2133">
                <a:latin typeface="Verdana"/>
                <a:ea typeface="Verdana"/>
                <a:cs typeface="Verdana"/>
                <a:sym typeface="Verdana"/>
              </a:defRPr>
            </a:lvl4pPr>
            <a:lvl5pPr marL="1524076" lvl="4" indent="-287881" algn="l">
              <a:lnSpc>
                <a:spcPct val="100000"/>
              </a:lnSpc>
              <a:spcBef>
                <a:spcPts val="1000"/>
              </a:spcBef>
              <a:spcAft>
                <a:spcPts val="0"/>
              </a:spcAft>
              <a:buSzPts val="3200"/>
              <a:buChar char="•"/>
              <a:defRPr sz="2133">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306" name="Google Shape;1306;g35a3036fee8_0_334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matchingName="1_Title and Content">
  <p:cSld name="1_Title and Content 2">
    <p:spTree>
      <p:nvGrpSpPr>
        <p:cNvPr id="1" name="Shape 1307"/>
        <p:cNvGrpSpPr/>
        <p:nvPr/>
      </p:nvGrpSpPr>
      <p:grpSpPr>
        <a:xfrm>
          <a:off x="0" y="0"/>
          <a:ext cx="0" cy="0"/>
          <a:chOff x="0" y="0"/>
          <a:chExt cx="0" cy="0"/>
        </a:xfrm>
      </p:grpSpPr>
      <p:sp>
        <p:nvSpPr>
          <p:cNvPr id="1308" name="Google Shape;1308;g35a3036fee8_0_3349"/>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pic>
        <p:nvPicPr>
          <p:cNvPr id="1309" name="Google Shape;1309;g35a3036fee8_0_3349"/>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310" name="Google Shape;1310;g35a3036fee8_0_3349"/>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11" name="Google Shape;1311;g35a3036fee8_0_3349"/>
          <p:cNvSpPr txBox="1">
            <a:spLocks noGrp="1"/>
          </p:cNvSpPr>
          <p:nvPr>
            <p:ph type="title"/>
          </p:nvPr>
        </p:nvSpPr>
        <p:spPr>
          <a:xfrm>
            <a:off x="848989" y="806856"/>
            <a:ext cx="101562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312" name="Google Shape;1312;g35a3036fee8_0_3349"/>
          <p:cNvSpPr txBox="1">
            <a:spLocks noGrp="1"/>
          </p:cNvSpPr>
          <p:nvPr>
            <p:ph type="body" idx="1"/>
          </p:nvPr>
        </p:nvSpPr>
        <p:spPr>
          <a:xfrm>
            <a:off x="848989" y="1637853"/>
            <a:ext cx="10156200" cy="41172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Tree>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2">
    <p:spTree>
      <p:nvGrpSpPr>
        <p:cNvPr id="1" name="Shape 1313"/>
        <p:cNvGrpSpPr/>
        <p:nvPr/>
      </p:nvGrpSpPr>
      <p:grpSpPr>
        <a:xfrm>
          <a:off x="0" y="0"/>
          <a:ext cx="0" cy="0"/>
          <a:chOff x="0" y="0"/>
          <a:chExt cx="0" cy="0"/>
        </a:xfrm>
      </p:grpSpPr>
      <p:sp>
        <p:nvSpPr>
          <p:cNvPr id="1314" name="Google Shape;1314;g35a3036fee8_0_3355"/>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15" name="Google Shape;1315;g35a3036fee8_0_3355"/>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16" name="Google Shape;1316;g35a3036fee8_0_3355"/>
          <p:cNvSpPr txBox="1">
            <a:spLocks noGrp="1"/>
          </p:cNvSpPr>
          <p:nvPr>
            <p:ph type="body" idx="1"/>
          </p:nvPr>
        </p:nvSpPr>
        <p:spPr>
          <a:xfrm>
            <a:off x="1186832" y="1294452"/>
            <a:ext cx="3983400" cy="37882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1800"/>
              <a:buNone/>
              <a:defRPr sz="1200" b="0" i="1">
                <a:solidFill>
                  <a:srgbClr val="003B5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317" name="Google Shape;1317;g35a3036fee8_0_3355"/>
          <p:cNvSpPr txBox="1">
            <a:spLocks noGrp="1"/>
          </p:cNvSpPr>
          <p:nvPr>
            <p:ph type="body" idx="2"/>
          </p:nvPr>
        </p:nvSpPr>
        <p:spPr>
          <a:xfrm>
            <a:off x="5549395" y="1997127"/>
            <a:ext cx="5466600" cy="30854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b="0">
                <a:solidFill>
                  <a:schemeClr val="dk1"/>
                </a:solidFill>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b="0">
                <a:solidFill>
                  <a:srgbClr val="003B5C"/>
                </a:solidFill>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318" name="Google Shape;1318;g35a3036fee8_0_3355"/>
          <p:cNvSpPr txBox="1">
            <a:spLocks noGrp="1"/>
          </p:cNvSpPr>
          <p:nvPr>
            <p:ph type="title"/>
          </p:nvPr>
        </p:nvSpPr>
        <p:spPr>
          <a:xfrm>
            <a:off x="5549395" y="1154526"/>
            <a:ext cx="54666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319" name="Google Shape;1319;g35a3036fee8_0_335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4">
    <p:spTree>
      <p:nvGrpSpPr>
        <p:cNvPr id="1" name="Shape 1320"/>
        <p:cNvGrpSpPr/>
        <p:nvPr/>
      </p:nvGrpSpPr>
      <p:grpSpPr>
        <a:xfrm>
          <a:off x="0" y="0"/>
          <a:ext cx="0" cy="0"/>
          <a:chOff x="0" y="0"/>
          <a:chExt cx="0" cy="0"/>
        </a:xfrm>
      </p:grpSpPr>
      <p:sp>
        <p:nvSpPr>
          <p:cNvPr id="1321" name="Google Shape;1321;g35a3036fee8_0_3362"/>
          <p:cNvSpPr txBox="1">
            <a:spLocks noGrp="1"/>
          </p:cNvSpPr>
          <p:nvPr>
            <p:ph type="body" idx="1"/>
          </p:nvPr>
        </p:nvSpPr>
        <p:spPr>
          <a:xfrm>
            <a:off x="2826555" y="5400857"/>
            <a:ext cx="8178600" cy="381600"/>
          </a:xfrm>
          <a:prstGeom prst="rect">
            <a:avLst/>
          </a:prstGeom>
          <a:noFill/>
          <a:ln>
            <a:noFill/>
          </a:ln>
        </p:spPr>
        <p:txBody>
          <a:bodyPr spcFirstLastPara="1" wrap="square" lIns="137150" tIns="68550" rIns="137150" bIns="68550" anchor="t" anchorCtr="0">
            <a:spAutoFit/>
          </a:bodyPr>
          <a:lstStyle>
            <a:lvl1pPr marL="304815" lvl="0" indent="-152408" algn="r">
              <a:lnSpc>
                <a:spcPct val="100000"/>
              </a:lnSpc>
              <a:spcBef>
                <a:spcPts val="1000"/>
              </a:spcBef>
              <a:spcAft>
                <a:spcPts val="0"/>
              </a:spcAft>
              <a:buSzPts val="2800"/>
              <a:buNone/>
              <a:defRPr sz="1867">
                <a:solidFill>
                  <a:srgbClr val="616364"/>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322" name="Google Shape;1322;g35a3036fee8_0_3362"/>
          <p:cNvSpPr txBox="1">
            <a:spLocks noGrp="1"/>
          </p:cNvSpPr>
          <p:nvPr>
            <p:ph type="ctrTitle"/>
          </p:nvPr>
        </p:nvSpPr>
        <p:spPr>
          <a:xfrm>
            <a:off x="2826555" y="1807151"/>
            <a:ext cx="8178600" cy="16296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rgbClr val="00314C"/>
              </a:buClr>
              <a:buSzPts val="8000"/>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323" name="Google Shape;1323;g35a3036fee8_0_3362"/>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324" name="Google Shape;1324;g35a3036fee8_0_336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325" name="Google Shape;1325;g35a3036fee8_0_336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1326" name="Google Shape;1326;g35a3036fee8_0_3362"/>
          <p:cNvSpPr/>
          <p:nvPr/>
        </p:nvSpPr>
        <p:spPr>
          <a:xfrm rot="10800000">
            <a:off x="5756" y="1999991"/>
            <a:ext cx="2779313" cy="2043109"/>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327" name="Google Shape;1327;g35a3036fee8_0_3362"/>
          <p:cNvSpPr/>
          <p:nvPr/>
        </p:nvSpPr>
        <p:spPr>
          <a:xfrm>
            <a:off x="0" y="6115051"/>
            <a:ext cx="12192000" cy="742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328" name="Google Shape;1328;g35a3036fee8_0_3362"/>
          <p:cNvSpPr txBox="1">
            <a:spLocks noGrp="1"/>
          </p:cNvSpPr>
          <p:nvPr>
            <p:ph type="body" idx="2"/>
          </p:nvPr>
        </p:nvSpPr>
        <p:spPr>
          <a:xfrm>
            <a:off x="2826555" y="3447399"/>
            <a:ext cx="8178600" cy="713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4800"/>
              <a:buNone/>
              <a:defRPr sz="3200" b="0" i="0">
                <a:solidFill>
                  <a:srgbClr val="00314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329" name="Google Shape;1329;g35a3036fee8_0_3362"/>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3">
    <p:spTree>
      <p:nvGrpSpPr>
        <p:cNvPr id="1" name="Shape 1330"/>
        <p:cNvGrpSpPr/>
        <p:nvPr/>
      </p:nvGrpSpPr>
      <p:grpSpPr>
        <a:xfrm>
          <a:off x="0" y="0"/>
          <a:ext cx="0" cy="0"/>
          <a:chOff x="0" y="0"/>
          <a:chExt cx="0" cy="0"/>
        </a:xfrm>
      </p:grpSpPr>
      <p:sp>
        <p:nvSpPr>
          <p:cNvPr id="1331" name="Google Shape;1331;g35a3036fee8_0_3372"/>
          <p:cNvSpPr txBox="1">
            <a:spLocks noGrp="1"/>
          </p:cNvSpPr>
          <p:nvPr>
            <p:ph type="title"/>
          </p:nvPr>
        </p:nvSpPr>
        <p:spPr>
          <a:xfrm>
            <a:off x="848990" y="783845"/>
            <a:ext cx="101778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332" name="Google Shape;1332;g35a3036fee8_0_3372"/>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33" name="Google Shape;1333;g35a3036fee8_0_3372"/>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34" name="Google Shape;1334;g35a3036fee8_0_3372"/>
          <p:cNvSpPr txBox="1">
            <a:spLocks noGrp="1"/>
          </p:cNvSpPr>
          <p:nvPr>
            <p:ph type="body" idx="1"/>
          </p:nvPr>
        </p:nvSpPr>
        <p:spPr>
          <a:xfrm>
            <a:off x="848784" y="1615018"/>
            <a:ext cx="10177000" cy="3812200"/>
          </a:xfrm>
          <a:prstGeom prst="rect">
            <a:avLst/>
          </a:prstGeom>
          <a:noFill/>
          <a:ln>
            <a:noFill/>
          </a:ln>
        </p:spPr>
        <p:txBody>
          <a:bodyPr spcFirstLastPara="1" wrap="square" lIns="137150" tIns="68550" rIns="137150" bIns="68550" anchor="t" anchorCtr="0">
            <a:noAutofit/>
          </a:bodyPr>
          <a:lstStyle>
            <a:lvl1pPr marL="304815" lvl="0" indent="-287881" algn="l">
              <a:lnSpc>
                <a:spcPct val="100000"/>
              </a:lnSpc>
              <a:spcBef>
                <a:spcPts val="1000"/>
              </a:spcBef>
              <a:spcAft>
                <a:spcPts val="0"/>
              </a:spcAft>
              <a:buSzPts val="3200"/>
              <a:buFont typeface="Arial"/>
              <a:buChar char="•"/>
              <a:defRPr sz="2133" b="0">
                <a:solidFill>
                  <a:schemeClr val="dk1"/>
                </a:solidFill>
                <a:latin typeface="Verdana"/>
                <a:ea typeface="Verdana"/>
                <a:cs typeface="Verdana"/>
                <a:sym typeface="Verdana"/>
              </a:defRPr>
            </a:lvl1pPr>
            <a:lvl2pPr marL="609630" lvl="1" indent="-287881" algn="l">
              <a:lnSpc>
                <a:spcPct val="100000"/>
              </a:lnSpc>
              <a:spcBef>
                <a:spcPts val="1000"/>
              </a:spcBef>
              <a:spcAft>
                <a:spcPts val="0"/>
              </a:spcAft>
              <a:buSzPts val="3200"/>
              <a:buChar char="•"/>
              <a:defRPr sz="2133">
                <a:latin typeface="Verdana"/>
                <a:ea typeface="Verdana"/>
                <a:cs typeface="Verdana"/>
                <a:sym typeface="Verdana"/>
              </a:defRPr>
            </a:lvl2pPr>
            <a:lvl3pPr marL="914446" lvl="2" indent="-287881" algn="l">
              <a:lnSpc>
                <a:spcPct val="100000"/>
              </a:lnSpc>
              <a:spcBef>
                <a:spcPts val="1000"/>
              </a:spcBef>
              <a:spcAft>
                <a:spcPts val="0"/>
              </a:spcAft>
              <a:buSzPts val="3200"/>
              <a:buChar char="•"/>
              <a:defRPr sz="2133">
                <a:latin typeface="Verdana"/>
                <a:ea typeface="Verdana"/>
                <a:cs typeface="Verdana"/>
                <a:sym typeface="Verdana"/>
              </a:defRPr>
            </a:lvl3pPr>
            <a:lvl4pPr marL="1219261" lvl="3" indent="-287881" algn="l">
              <a:lnSpc>
                <a:spcPct val="100000"/>
              </a:lnSpc>
              <a:spcBef>
                <a:spcPts val="1000"/>
              </a:spcBef>
              <a:spcAft>
                <a:spcPts val="0"/>
              </a:spcAft>
              <a:buSzPts val="3200"/>
              <a:buChar char="•"/>
              <a:defRPr sz="2133">
                <a:latin typeface="Verdana"/>
                <a:ea typeface="Verdana"/>
                <a:cs typeface="Verdana"/>
                <a:sym typeface="Verdana"/>
              </a:defRPr>
            </a:lvl4pPr>
            <a:lvl5pPr marL="1524076" lvl="4" indent="-287881" algn="l">
              <a:lnSpc>
                <a:spcPct val="100000"/>
              </a:lnSpc>
              <a:spcBef>
                <a:spcPts val="1000"/>
              </a:spcBef>
              <a:spcAft>
                <a:spcPts val="0"/>
              </a:spcAft>
              <a:buSzPts val="3200"/>
              <a:buChar char="•"/>
              <a:defRPr sz="2133">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335" name="Google Shape;1335;g35a3036fee8_0_337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matchingName="1_Title and Content">
  <p:cSld name="1_Title and Content 3">
    <p:spTree>
      <p:nvGrpSpPr>
        <p:cNvPr id="1" name="Shape 1336"/>
        <p:cNvGrpSpPr/>
        <p:nvPr/>
      </p:nvGrpSpPr>
      <p:grpSpPr>
        <a:xfrm>
          <a:off x="0" y="0"/>
          <a:ext cx="0" cy="0"/>
          <a:chOff x="0" y="0"/>
          <a:chExt cx="0" cy="0"/>
        </a:xfrm>
      </p:grpSpPr>
      <p:sp>
        <p:nvSpPr>
          <p:cNvPr id="1337" name="Google Shape;1337;g35a3036fee8_0_3378"/>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pic>
        <p:nvPicPr>
          <p:cNvPr id="1338" name="Google Shape;1338;g35a3036fee8_0_3378"/>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339" name="Google Shape;1339;g35a3036fee8_0_3378"/>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40" name="Google Shape;1340;g35a3036fee8_0_3378"/>
          <p:cNvSpPr txBox="1">
            <a:spLocks noGrp="1"/>
          </p:cNvSpPr>
          <p:nvPr>
            <p:ph type="title"/>
          </p:nvPr>
        </p:nvSpPr>
        <p:spPr>
          <a:xfrm>
            <a:off x="848989" y="806856"/>
            <a:ext cx="101562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341" name="Google Shape;1341;g35a3036fee8_0_3378"/>
          <p:cNvSpPr txBox="1">
            <a:spLocks noGrp="1"/>
          </p:cNvSpPr>
          <p:nvPr>
            <p:ph type="body" idx="1"/>
          </p:nvPr>
        </p:nvSpPr>
        <p:spPr>
          <a:xfrm>
            <a:off x="848989" y="1637853"/>
            <a:ext cx="10156200" cy="41172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Tree>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3">
    <p:spTree>
      <p:nvGrpSpPr>
        <p:cNvPr id="1" name="Shape 1342"/>
        <p:cNvGrpSpPr/>
        <p:nvPr/>
      </p:nvGrpSpPr>
      <p:grpSpPr>
        <a:xfrm>
          <a:off x="0" y="0"/>
          <a:ext cx="0" cy="0"/>
          <a:chOff x="0" y="0"/>
          <a:chExt cx="0" cy="0"/>
        </a:xfrm>
      </p:grpSpPr>
      <p:sp>
        <p:nvSpPr>
          <p:cNvPr id="1343" name="Google Shape;1343;g35a3036fee8_0_3384"/>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44" name="Google Shape;1344;g35a3036fee8_0_3384"/>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45" name="Google Shape;1345;g35a3036fee8_0_3384"/>
          <p:cNvSpPr txBox="1">
            <a:spLocks noGrp="1"/>
          </p:cNvSpPr>
          <p:nvPr>
            <p:ph type="body" idx="1"/>
          </p:nvPr>
        </p:nvSpPr>
        <p:spPr>
          <a:xfrm>
            <a:off x="1186832" y="1294452"/>
            <a:ext cx="3983400" cy="37882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1800"/>
              <a:buNone/>
              <a:defRPr sz="1200" b="0" i="1">
                <a:solidFill>
                  <a:srgbClr val="003B5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346" name="Google Shape;1346;g35a3036fee8_0_3384"/>
          <p:cNvSpPr txBox="1">
            <a:spLocks noGrp="1"/>
          </p:cNvSpPr>
          <p:nvPr>
            <p:ph type="body" idx="2"/>
          </p:nvPr>
        </p:nvSpPr>
        <p:spPr>
          <a:xfrm>
            <a:off x="5549395" y="1997127"/>
            <a:ext cx="5466600" cy="30854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b="0">
                <a:solidFill>
                  <a:schemeClr val="dk1"/>
                </a:solidFill>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b="0">
                <a:solidFill>
                  <a:srgbClr val="003B5C"/>
                </a:solidFill>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347" name="Google Shape;1347;g35a3036fee8_0_3384"/>
          <p:cNvSpPr txBox="1">
            <a:spLocks noGrp="1"/>
          </p:cNvSpPr>
          <p:nvPr>
            <p:ph type="title"/>
          </p:nvPr>
        </p:nvSpPr>
        <p:spPr>
          <a:xfrm>
            <a:off x="5549395" y="1154526"/>
            <a:ext cx="54666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348" name="Google Shape;1348;g35a3036fee8_0_338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5">
    <p:spTree>
      <p:nvGrpSpPr>
        <p:cNvPr id="1" name="Shape 1349"/>
        <p:cNvGrpSpPr/>
        <p:nvPr/>
      </p:nvGrpSpPr>
      <p:grpSpPr>
        <a:xfrm>
          <a:off x="0" y="0"/>
          <a:ext cx="0" cy="0"/>
          <a:chOff x="0" y="0"/>
          <a:chExt cx="0" cy="0"/>
        </a:xfrm>
      </p:grpSpPr>
      <p:sp>
        <p:nvSpPr>
          <p:cNvPr id="1350" name="Google Shape;1350;g35a3036fee8_0_3391"/>
          <p:cNvSpPr txBox="1">
            <a:spLocks noGrp="1"/>
          </p:cNvSpPr>
          <p:nvPr>
            <p:ph type="body" idx="1"/>
          </p:nvPr>
        </p:nvSpPr>
        <p:spPr>
          <a:xfrm>
            <a:off x="2826555" y="5400857"/>
            <a:ext cx="8178600" cy="381600"/>
          </a:xfrm>
          <a:prstGeom prst="rect">
            <a:avLst/>
          </a:prstGeom>
          <a:noFill/>
          <a:ln>
            <a:noFill/>
          </a:ln>
        </p:spPr>
        <p:txBody>
          <a:bodyPr spcFirstLastPara="1" wrap="square" lIns="137150" tIns="68550" rIns="137150" bIns="68550" anchor="t" anchorCtr="0">
            <a:spAutoFit/>
          </a:bodyPr>
          <a:lstStyle>
            <a:lvl1pPr marL="304815" lvl="0" indent="-152408" algn="r">
              <a:lnSpc>
                <a:spcPct val="100000"/>
              </a:lnSpc>
              <a:spcBef>
                <a:spcPts val="1000"/>
              </a:spcBef>
              <a:spcAft>
                <a:spcPts val="0"/>
              </a:spcAft>
              <a:buSzPts val="2800"/>
              <a:buNone/>
              <a:defRPr sz="1867">
                <a:solidFill>
                  <a:srgbClr val="616364"/>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351" name="Google Shape;1351;g35a3036fee8_0_3391"/>
          <p:cNvSpPr txBox="1">
            <a:spLocks noGrp="1"/>
          </p:cNvSpPr>
          <p:nvPr>
            <p:ph type="ctrTitle"/>
          </p:nvPr>
        </p:nvSpPr>
        <p:spPr>
          <a:xfrm>
            <a:off x="2826555" y="1807151"/>
            <a:ext cx="8178600" cy="16296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rgbClr val="00314C"/>
              </a:buClr>
              <a:buSzPts val="8000"/>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352" name="Google Shape;1352;g35a3036fee8_0_3391"/>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353" name="Google Shape;1353;g35a3036fee8_0_339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354" name="Google Shape;1354;g35a3036fee8_0_3391"/>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1355" name="Google Shape;1355;g35a3036fee8_0_3391"/>
          <p:cNvSpPr/>
          <p:nvPr/>
        </p:nvSpPr>
        <p:spPr>
          <a:xfrm rot="10800000">
            <a:off x="5756" y="1999991"/>
            <a:ext cx="2779313" cy="2043109"/>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356" name="Google Shape;1356;g35a3036fee8_0_3391"/>
          <p:cNvSpPr/>
          <p:nvPr/>
        </p:nvSpPr>
        <p:spPr>
          <a:xfrm>
            <a:off x="0" y="6115051"/>
            <a:ext cx="12192000" cy="742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357" name="Google Shape;1357;g35a3036fee8_0_3391"/>
          <p:cNvSpPr txBox="1">
            <a:spLocks noGrp="1"/>
          </p:cNvSpPr>
          <p:nvPr>
            <p:ph type="body" idx="2"/>
          </p:nvPr>
        </p:nvSpPr>
        <p:spPr>
          <a:xfrm>
            <a:off x="2826555" y="3447399"/>
            <a:ext cx="8178600" cy="713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4800"/>
              <a:buNone/>
              <a:defRPr sz="3200" b="0" i="0">
                <a:solidFill>
                  <a:srgbClr val="00314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358" name="Google Shape;1358;g35a3036fee8_0_3391"/>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Content">
  <p:cSld name="Title and Content 8 2">
    <p:spTree>
      <p:nvGrpSpPr>
        <p:cNvPr id="1" name="Shape 9350"/>
        <p:cNvGrpSpPr/>
        <p:nvPr/>
      </p:nvGrpSpPr>
      <p:grpSpPr>
        <a:xfrm>
          <a:off x="0" y="0"/>
          <a:ext cx="0" cy="0"/>
          <a:chOff x="0" y="0"/>
          <a:chExt cx="0" cy="0"/>
        </a:xfrm>
      </p:grpSpPr>
      <p:grpSp>
        <p:nvGrpSpPr>
          <p:cNvPr id="9351" name="Google Shape;9351;p1347"/>
          <p:cNvGrpSpPr/>
          <p:nvPr/>
        </p:nvGrpSpPr>
        <p:grpSpPr>
          <a:xfrm>
            <a:off x="7191542" y="1"/>
            <a:ext cx="5000459" cy="1425992"/>
            <a:chOff x="7191542" y="1"/>
            <a:chExt cx="5000459" cy="1425992"/>
          </a:xfrm>
        </p:grpSpPr>
        <p:pic>
          <p:nvPicPr>
            <p:cNvPr id="9352" name="Google Shape;9352;p134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353" name="Google Shape;9353;p1347"/>
            <p:cNvGrpSpPr/>
            <p:nvPr/>
          </p:nvGrpSpPr>
          <p:grpSpPr>
            <a:xfrm>
              <a:off x="7191542" y="1"/>
              <a:ext cx="5000459" cy="1425992"/>
              <a:chOff x="7186272" y="0"/>
              <a:chExt cx="5005729" cy="1427495"/>
            </a:xfrm>
          </p:grpSpPr>
          <p:sp>
            <p:nvSpPr>
              <p:cNvPr id="9354" name="Google Shape;9354;p134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355" name="Google Shape;9355;p134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356" name="Google Shape;9356;p134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357" name="Google Shape;9357;p1347"/>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358" name="Google Shape;9358;p134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359" name="Google Shape;9359;p134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360" name="Google Shape;9360;p134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6">
    <p:spTree>
      <p:nvGrpSpPr>
        <p:cNvPr id="1" name="Shape 1359"/>
        <p:cNvGrpSpPr/>
        <p:nvPr/>
      </p:nvGrpSpPr>
      <p:grpSpPr>
        <a:xfrm>
          <a:off x="0" y="0"/>
          <a:ext cx="0" cy="0"/>
          <a:chOff x="0" y="0"/>
          <a:chExt cx="0" cy="0"/>
        </a:xfrm>
      </p:grpSpPr>
      <p:sp>
        <p:nvSpPr>
          <p:cNvPr id="1360" name="Google Shape;1360;g35a3036fee8_0_3401"/>
          <p:cNvSpPr txBox="1">
            <a:spLocks noGrp="1"/>
          </p:cNvSpPr>
          <p:nvPr>
            <p:ph type="body" idx="1"/>
          </p:nvPr>
        </p:nvSpPr>
        <p:spPr>
          <a:xfrm>
            <a:off x="2826555" y="5400857"/>
            <a:ext cx="8178600" cy="381600"/>
          </a:xfrm>
          <a:prstGeom prst="rect">
            <a:avLst/>
          </a:prstGeom>
          <a:noFill/>
          <a:ln>
            <a:noFill/>
          </a:ln>
        </p:spPr>
        <p:txBody>
          <a:bodyPr spcFirstLastPara="1" wrap="square" lIns="137150" tIns="68550" rIns="137150" bIns="68550" anchor="t" anchorCtr="0">
            <a:spAutoFit/>
          </a:bodyPr>
          <a:lstStyle>
            <a:lvl1pPr marL="304815" lvl="0" indent="-152408" algn="r">
              <a:lnSpc>
                <a:spcPct val="100000"/>
              </a:lnSpc>
              <a:spcBef>
                <a:spcPts val="1000"/>
              </a:spcBef>
              <a:spcAft>
                <a:spcPts val="0"/>
              </a:spcAft>
              <a:buSzPts val="2800"/>
              <a:buNone/>
              <a:defRPr sz="1867">
                <a:solidFill>
                  <a:srgbClr val="616364"/>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361" name="Google Shape;1361;g35a3036fee8_0_3401"/>
          <p:cNvSpPr txBox="1">
            <a:spLocks noGrp="1"/>
          </p:cNvSpPr>
          <p:nvPr>
            <p:ph type="ctrTitle"/>
          </p:nvPr>
        </p:nvSpPr>
        <p:spPr>
          <a:xfrm>
            <a:off x="2826555" y="1807151"/>
            <a:ext cx="8178600" cy="16296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rgbClr val="00314C"/>
              </a:buClr>
              <a:buSzPts val="8000"/>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362" name="Google Shape;1362;g35a3036fee8_0_3401"/>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363" name="Google Shape;1363;g35a3036fee8_0_340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364" name="Google Shape;1364;g35a3036fee8_0_3401"/>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1365" name="Google Shape;1365;g35a3036fee8_0_3401"/>
          <p:cNvSpPr/>
          <p:nvPr/>
        </p:nvSpPr>
        <p:spPr>
          <a:xfrm rot="10800000">
            <a:off x="5756" y="1999991"/>
            <a:ext cx="2779313" cy="2043109"/>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366" name="Google Shape;1366;g35a3036fee8_0_3401"/>
          <p:cNvSpPr/>
          <p:nvPr/>
        </p:nvSpPr>
        <p:spPr>
          <a:xfrm>
            <a:off x="0" y="6115051"/>
            <a:ext cx="12192000" cy="742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367" name="Google Shape;1367;g35a3036fee8_0_3401"/>
          <p:cNvSpPr txBox="1">
            <a:spLocks noGrp="1"/>
          </p:cNvSpPr>
          <p:nvPr>
            <p:ph type="body" idx="2"/>
          </p:nvPr>
        </p:nvSpPr>
        <p:spPr>
          <a:xfrm>
            <a:off x="2826555" y="3447399"/>
            <a:ext cx="8178600" cy="713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4800"/>
              <a:buNone/>
              <a:defRPr sz="3200" b="0" i="0">
                <a:solidFill>
                  <a:srgbClr val="00314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368" name="Google Shape;1368;g35a3036fee8_0_3401"/>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4">
    <p:spTree>
      <p:nvGrpSpPr>
        <p:cNvPr id="1" name="Shape 1369"/>
        <p:cNvGrpSpPr/>
        <p:nvPr/>
      </p:nvGrpSpPr>
      <p:grpSpPr>
        <a:xfrm>
          <a:off x="0" y="0"/>
          <a:ext cx="0" cy="0"/>
          <a:chOff x="0" y="0"/>
          <a:chExt cx="0" cy="0"/>
        </a:xfrm>
      </p:grpSpPr>
      <p:sp>
        <p:nvSpPr>
          <p:cNvPr id="1370" name="Google Shape;1370;g35a3036fee8_0_3411"/>
          <p:cNvSpPr txBox="1">
            <a:spLocks noGrp="1"/>
          </p:cNvSpPr>
          <p:nvPr>
            <p:ph type="title"/>
          </p:nvPr>
        </p:nvSpPr>
        <p:spPr>
          <a:xfrm>
            <a:off x="848990" y="783845"/>
            <a:ext cx="101778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371" name="Google Shape;1371;g35a3036fee8_0_3411"/>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72" name="Google Shape;1372;g35a3036fee8_0_3411"/>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73" name="Google Shape;1373;g35a3036fee8_0_3411"/>
          <p:cNvSpPr txBox="1">
            <a:spLocks noGrp="1"/>
          </p:cNvSpPr>
          <p:nvPr>
            <p:ph type="body" idx="1"/>
          </p:nvPr>
        </p:nvSpPr>
        <p:spPr>
          <a:xfrm>
            <a:off x="848784" y="1615018"/>
            <a:ext cx="10177000" cy="3812200"/>
          </a:xfrm>
          <a:prstGeom prst="rect">
            <a:avLst/>
          </a:prstGeom>
          <a:noFill/>
          <a:ln>
            <a:noFill/>
          </a:ln>
        </p:spPr>
        <p:txBody>
          <a:bodyPr spcFirstLastPara="1" wrap="square" lIns="137150" tIns="68550" rIns="137150" bIns="68550" anchor="t" anchorCtr="0">
            <a:noAutofit/>
          </a:bodyPr>
          <a:lstStyle>
            <a:lvl1pPr marL="304815" lvl="0" indent="-287881" algn="l">
              <a:lnSpc>
                <a:spcPct val="100000"/>
              </a:lnSpc>
              <a:spcBef>
                <a:spcPts val="1000"/>
              </a:spcBef>
              <a:spcAft>
                <a:spcPts val="0"/>
              </a:spcAft>
              <a:buSzPts val="3200"/>
              <a:buFont typeface="Arial"/>
              <a:buChar char="•"/>
              <a:defRPr sz="2133" b="0">
                <a:solidFill>
                  <a:schemeClr val="dk1"/>
                </a:solidFill>
                <a:latin typeface="Verdana"/>
                <a:ea typeface="Verdana"/>
                <a:cs typeface="Verdana"/>
                <a:sym typeface="Verdana"/>
              </a:defRPr>
            </a:lvl1pPr>
            <a:lvl2pPr marL="609630" lvl="1" indent="-287881" algn="l">
              <a:lnSpc>
                <a:spcPct val="100000"/>
              </a:lnSpc>
              <a:spcBef>
                <a:spcPts val="1000"/>
              </a:spcBef>
              <a:spcAft>
                <a:spcPts val="0"/>
              </a:spcAft>
              <a:buSzPts val="3200"/>
              <a:buChar char="•"/>
              <a:defRPr sz="2133">
                <a:latin typeface="Verdana"/>
                <a:ea typeface="Verdana"/>
                <a:cs typeface="Verdana"/>
                <a:sym typeface="Verdana"/>
              </a:defRPr>
            </a:lvl2pPr>
            <a:lvl3pPr marL="914446" lvl="2" indent="-287881" algn="l">
              <a:lnSpc>
                <a:spcPct val="100000"/>
              </a:lnSpc>
              <a:spcBef>
                <a:spcPts val="1000"/>
              </a:spcBef>
              <a:spcAft>
                <a:spcPts val="0"/>
              </a:spcAft>
              <a:buSzPts val="3200"/>
              <a:buChar char="•"/>
              <a:defRPr sz="2133">
                <a:latin typeface="Verdana"/>
                <a:ea typeface="Verdana"/>
                <a:cs typeface="Verdana"/>
                <a:sym typeface="Verdana"/>
              </a:defRPr>
            </a:lvl3pPr>
            <a:lvl4pPr marL="1219261" lvl="3" indent="-287881" algn="l">
              <a:lnSpc>
                <a:spcPct val="100000"/>
              </a:lnSpc>
              <a:spcBef>
                <a:spcPts val="1000"/>
              </a:spcBef>
              <a:spcAft>
                <a:spcPts val="0"/>
              </a:spcAft>
              <a:buSzPts val="3200"/>
              <a:buChar char="•"/>
              <a:defRPr sz="2133">
                <a:latin typeface="Verdana"/>
                <a:ea typeface="Verdana"/>
                <a:cs typeface="Verdana"/>
                <a:sym typeface="Verdana"/>
              </a:defRPr>
            </a:lvl4pPr>
            <a:lvl5pPr marL="1524076" lvl="4" indent="-287881" algn="l">
              <a:lnSpc>
                <a:spcPct val="100000"/>
              </a:lnSpc>
              <a:spcBef>
                <a:spcPts val="1000"/>
              </a:spcBef>
              <a:spcAft>
                <a:spcPts val="0"/>
              </a:spcAft>
              <a:buSzPts val="3200"/>
              <a:buChar char="•"/>
              <a:defRPr sz="2133">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374" name="Google Shape;1374;g35a3036fee8_0_341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matchingName="1_Title and Content">
  <p:cSld name="1_Title and Content 4">
    <p:spTree>
      <p:nvGrpSpPr>
        <p:cNvPr id="1" name="Shape 1375"/>
        <p:cNvGrpSpPr/>
        <p:nvPr/>
      </p:nvGrpSpPr>
      <p:grpSpPr>
        <a:xfrm>
          <a:off x="0" y="0"/>
          <a:ext cx="0" cy="0"/>
          <a:chOff x="0" y="0"/>
          <a:chExt cx="0" cy="0"/>
        </a:xfrm>
      </p:grpSpPr>
      <p:sp>
        <p:nvSpPr>
          <p:cNvPr id="1376" name="Google Shape;1376;g35a3036fee8_0_3417"/>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pic>
        <p:nvPicPr>
          <p:cNvPr id="1377" name="Google Shape;1377;g35a3036fee8_0_3417"/>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378" name="Google Shape;1378;g35a3036fee8_0_3417"/>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79" name="Google Shape;1379;g35a3036fee8_0_3417"/>
          <p:cNvSpPr txBox="1">
            <a:spLocks noGrp="1"/>
          </p:cNvSpPr>
          <p:nvPr>
            <p:ph type="title"/>
          </p:nvPr>
        </p:nvSpPr>
        <p:spPr>
          <a:xfrm>
            <a:off x="848989" y="806856"/>
            <a:ext cx="101562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380" name="Google Shape;1380;g35a3036fee8_0_3417"/>
          <p:cNvSpPr txBox="1">
            <a:spLocks noGrp="1"/>
          </p:cNvSpPr>
          <p:nvPr>
            <p:ph type="body" idx="1"/>
          </p:nvPr>
        </p:nvSpPr>
        <p:spPr>
          <a:xfrm>
            <a:off x="848989" y="1637853"/>
            <a:ext cx="10156200" cy="41172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Tree>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4">
    <p:spTree>
      <p:nvGrpSpPr>
        <p:cNvPr id="1" name="Shape 1381"/>
        <p:cNvGrpSpPr/>
        <p:nvPr/>
      </p:nvGrpSpPr>
      <p:grpSpPr>
        <a:xfrm>
          <a:off x="0" y="0"/>
          <a:ext cx="0" cy="0"/>
          <a:chOff x="0" y="0"/>
          <a:chExt cx="0" cy="0"/>
        </a:xfrm>
      </p:grpSpPr>
      <p:sp>
        <p:nvSpPr>
          <p:cNvPr id="1382" name="Google Shape;1382;g35a3036fee8_0_3423"/>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83" name="Google Shape;1383;g35a3036fee8_0_3423"/>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384" name="Google Shape;1384;g35a3036fee8_0_3423"/>
          <p:cNvSpPr txBox="1">
            <a:spLocks noGrp="1"/>
          </p:cNvSpPr>
          <p:nvPr>
            <p:ph type="body" idx="1"/>
          </p:nvPr>
        </p:nvSpPr>
        <p:spPr>
          <a:xfrm>
            <a:off x="1186832" y="1294452"/>
            <a:ext cx="3983400" cy="37882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1800"/>
              <a:buNone/>
              <a:defRPr sz="1200" b="0" i="1">
                <a:solidFill>
                  <a:srgbClr val="003B5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385" name="Google Shape;1385;g35a3036fee8_0_3423"/>
          <p:cNvSpPr txBox="1">
            <a:spLocks noGrp="1"/>
          </p:cNvSpPr>
          <p:nvPr>
            <p:ph type="body" idx="2"/>
          </p:nvPr>
        </p:nvSpPr>
        <p:spPr>
          <a:xfrm>
            <a:off x="5549395" y="1997127"/>
            <a:ext cx="5466600" cy="30854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b="0">
                <a:solidFill>
                  <a:schemeClr val="dk1"/>
                </a:solidFill>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b="0">
                <a:solidFill>
                  <a:srgbClr val="003B5C"/>
                </a:solidFill>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386" name="Google Shape;1386;g35a3036fee8_0_3423"/>
          <p:cNvSpPr txBox="1">
            <a:spLocks noGrp="1"/>
          </p:cNvSpPr>
          <p:nvPr>
            <p:ph type="title"/>
          </p:nvPr>
        </p:nvSpPr>
        <p:spPr>
          <a:xfrm>
            <a:off x="5549395" y="1154526"/>
            <a:ext cx="54666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387" name="Google Shape;1387;g35a3036fee8_0_342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7">
    <p:spTree>
      <p:nvGrpSpPr>
        <p:cNvPr id="1" name="Shape 1388"/>
        <p:cNvGrpSpPr/>
        <p:nvPr/>
      </p:nvGrpSpPr>
      <p:grpSpPr>
        <a:xfrm>
          <a:off x="0" y="0"/>
          <a:ext cx="0" cy="0"/>
          <a:chOff x="0" y="0"/>
          <a:chExt cx="0" cy="0"/>
        </a:xfrm>
      </p:grpSpPr>
      <p:sp>
        <p:nvSpPr>
          <p:cNvPr id="1389" name="Google Shape;1389;g35a3036fee8_0_3430"/>
          <p:cNvSpPr txBox="1">
            <a:spLocks noGrp="1"/>
          </p:cNvSpPr>
          <p:nvPr>
            <p:ph type="body" idx="1"/>
          </p:nvPr>
        </p:nvSpPr>
        <p:spPr>
          <a:xfrm>
            <a:off x="2826555" y="5400857"/>
            <a:ext cx="8178600" cy="381600"/>
          </a:xfrm>
          <a:prstGeom prst="rect">
            <a:avLst/>
          </a:prstGeom>
          <a:noFill/>
          <a:ln>
            <a:noFill/>
          </a:ln>
        </p:spPr>
        <p:txBody>
          <a:bodyPr spcFirstLastPara="1" wrap="square" lIns="137150" tIns="68550" rIns="137150" bIns="68550" anchor="t" anchorCtr="0">
            <a:spAutoFit/>
          </a:bodyPr>
          <a:lstStyle>
            <a:lvl1pPr marL="304815" lvl="0" indent="-152408" algn="r">
              <a:lnSpc>
                <a:spcPct val="100000"/>
              </a:lnSpc>
              <a:spcBef>
                <a:spcPts val="1000"/>
              </a:spcBef>
              <a:spcAft>
                <a:spcPts val="0"/>
              </a:spcAft>
              <a:buSzPts val="2800"/>
              <a:buNone/>
              <a:defRPr sz="1867">
                <a:solidFill>
                  <a:srgbClr val="616364"/>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390" name="Google Shape;1390;g35a3036fee8_0_3430"/>
          <p:cNvSpPr txBox="1">
            <a:spLocks noGrp="1"/>
          </p:cNvSpPr>
          <p:nvPr>
            <p:ph type="ctrTitle"/>
          </p:nvPr>
        </p:nvSpPr>
        <p:spPr>
          <a:xfrm>
            <a:off x="2826555" y="1807151"/>
            <a:ext cx="8178600" cy="16296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rgbClr val="00314C"/>
              </a:buClr>
              <a:buSzPts val="8000"/>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391" name="Google Shape;1391;g35a3036fee8_0_3430"/>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392" name="Google Shape;1392;g35a3036fee8_0_3430"/>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393" name="Google Shape;1393;g35a3036fee8_0_3430"/>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1394" name="Google Shape;1394;g35a3036fee8_0_3430"/>
          <p:cNvSpPr/>
          <p:nvPr/>
        </p:nvSpPr>
        <p:spPr>
          <a:xfrm rot="10800000">
            <a:off x="5756" y="1999991"/>
            <a:ext cx="2779313" cy="2043109"/>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395" name="Google Shape;1395;g35a3036fee8_0_3430"/>
          <p:cNvSpPr/>
          <p:nvPr/>
        </p:nvSpPr>
        <p:spPr>
          <a:xfrm>
            <a:off x="0" y="6115051"/>
            <a:ext cx="12192000" cy="742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396" name="Google Shape;1396;g35a3036fee8_0_3430"/>
          <p:cNvSpPr txBox="1">
            <a:spLocks noGrp="1"/>
          </p:cNvSpPr>
          <p:nvPr>
            <p:ph type="body" idx="2"/>
          </p:nvPr>
        </p:nvSpPr>
        <p:spPr>
          <a:xfrm>
            <a:off x="2826555" y="3447399"/>
            <a:ext cx="8178600" cy="713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4800"/>
              <a:buNone/>
              <a:defRPr sz="3200" b="0" i="0">
                <a:solidFill>
                  <a:srgbClr val="00314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397" name="Google Shape;1397;g35a3036fee8_0_3430"/>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5">
    <p:spTree>
      <p:nvGrpSpPr>
        <p:cNvPr id="1" name="Shape 1398"/>
        <p:cNvGrpSpPr/>
        <p:nvPr/>
      </p:nvGrpSpPr>
      <p:grpSpPr>
        <a:xfrm>
          <a:off x="0" y="0"/>
          <a:ext cx="0" cy="0"/>
          <a:chOff x="0" y="0"/>
          <a:chExt cx="0" cy="0"/>
        </a:xfrm>
      </p:grpSpPr>
      <p:sp>
        <p:nvSpPr>
          <p:cNvPr id="1399" name="Google Shape;1399;g35a3036fee8_0_3440"/>
          <p:cNvSpPr txBox="1">
            <a:spLocks noGrp="1"/>
          </p:cNvSpPr>
          <p:nvPr>
            <p:ph type="title"/>
          </p:nvPr>
        </p:nvSpPr>
        <p:spPr>
          <a:xfrm>
            <a:off x="848990" y="783845"/>
            <a:ext cx="101778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400" name="Google Shape;1400;g35a3036fee8_0_3440"/>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401" name="Google Shape;1401;g35a3036fee8_0_3440"/>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402" name="Google Shape;1402;g35a3036fee8_0_3440"/>
          <p:cNvSpPr txBox="1">
            <a:spLocks noGrp="1"/>
          </p:cNvSpPr>
          <p:nvPr>
            <p:ph type="body" idx="1"/>
          </p:nvPr>
        </p:nvSpPr>
        <p:spPr>
          <a:xfrm>
            <a:off x="848784" y="1615018"/>
            <a:ext cx="10177000" cy="3812200"/>
          </a:xfrm>
          <a:prstGeom prst="rect">
            <a:avLst/>
          </a:prstGeom>
          <a:noFill/>
          <a:ln>
            <a:noFill/>
          </a:ln>
        </p:spPr>
        <p:txBody>
          <a:bodyPr spcFirstLastPara="1" wrap="square" lIns="137150" tIns="68550" rIns="137150" bIns="68550" anchor="t" anchorCtr="0">
            <a:noAutofit/>
          </a:bodyPr>
          <a:lstStyle>
            <a:lvl1pPr marL="304815" lvl="0" indent="-287881" algn="l">
              <a:lnSpc>
                <a:spcPct val="100000"/>
              </a:lnSpc>
              <a:spcBef>
                <a:spcPts val="1000"/>
              </a:spcBef>
              <a:spcAft>
                <a:spcPts val="0"/>
              </a:spcAft>
              <a:buSzPts val="3200"/>
              <a:buFont typeface="Arial"/>
              <a:buChar char="•"/>
              <a:defRPr sz="2133" b="0">
                <a:solidFill>
                  <a:schemeClr val="dk1"/>
                </a:solidFill>
                <a:latin typeface="Verdana"/>
                <a:ea typeface="Verdana"/>
                <a:cs typeface="Verdana"/>
                <a:sym typeface="Verdana"/>
              </a:defRPr>
            </a:lvl1pPr>
            <a:lvl2pPr marL="609630" lvl="1" indent="-287881" algn="l">
              <a:lnSpc>
                <a:spcPct val="100000"/>
              </a:lnSpc>
              <a:spcBef>
                <a:spcPts val="1000"/>
              </a:spcBef>
              <a:spcAft>
                <a:spcPts val="0"/>
              </a:spcAft>
              <a:buSzPts val="3200"/>
              <a:buChar char="•"/>
              <a:defRPr sz="2133">
                <a:latin typeface="Verdana"/>
                <a:ea typeface="Verdana"/>
                <a:cs typeface="Verdana"/>
                <a:sym typeface="Verdana"/>
              </a:defRPr>
            </a:lvl2pPr>
            <a:lvl3pPr marL="914446" lvl="2" indent="-287881" algn="l">
              <a:lnSpc>
                <a:spcPct val="100000"/>
              </a:lnSpc>
              <a:spcBef>
                <a:spcPts val="1000"/>
              </a:spcBef>
              <a:spcAft>
                <a:spcPts val="0"/>
              </a:spcAft>
              <a:buSzPts val="3200"/>
              <a:buChar char="•"/>
              <a:defRPr sz="2133">
                <a:latin typeface="Verdana"/>
                <a:ea typeface="Verdana"/>
                <a:cs typeface="Verdana"/>
                <a:sym typeface="Verdana"/>
              </a:defRPr>
            </a:lvl3pPr>
            <a:lvl4pPr marL="1219261" lvl="3" indent="-287881" algn="l">
              <a:lnSpc>
                <a:spcPct val="100000"/>
              </a:lnSpc>
              <a:spcBef>
                <a:spcPts val="1000"/>
              </a:spcBef>
              <a:spcAft>
                <a:spcPts val="0"/>
              </a:spcAft>
              <a:buSzPts val="3200"/>
              <a:buChar char="•"/>
              <a:defRPr sz="2133">
                <a:latin typeface="Verdana"/>
                <a:ea typeface="Verdana"/>
                <a:cs typeface="Verdana"/>
                <a:sym typeface="Verdana"/>
              </a:defRPr>
            </a:lvl4pPr>
            <a:lvl5pPr marL="1524076" lvl="4" indent="-287881" algn="l">
              <a:lnSpc>
                <a:spcPct val="100000"/>
              </a:lnSpc>
              <a:spcBef>
                <a:spcPts val="1000"/>
              </a:spcBef>
              <a:spcAft>
                <a:spcPts val="0"/>
              </a:spcAft>
              <a:buSzPts val="3200"/>
              <a:buChar char="•"/>
              <a:defRPr sz="2133">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403" name="Google Shape;1403;g35a3036fee8_0_344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matchingName="1_Title and Content">
  <p:cSld name="1_Title and Content 5">
    <p:spTree>
      <p:nvGrpSpPr>
        <p:cNvPr id="1" name="Shape 1404"/>
        <p:cNvGrpSpPr/>
        <p:nvPr/>
      </p:nvGrpSpPr>
      <p:grpSpPr>
        <a:xfrm>
          <a:off x="0" y="0"/>
          <a:ext cx="0" cy="0"/>
          <a:chOff x="0" y="0"/>
          <a:chExt cx="0" cy="0"/>
        </a:xfrm>
      </p:grpSpPr>
      <p:sp>
        <p:nvSpPr>
          <p:cNvPr id="1405" name="Google Shape;1405;g35a3036fee8_0_3446"/>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pic>
        <p:nvPicPr>
          <p:cNvPr id="1406" name="Google Shape;1406;g35a3036fee8_0_3446"/>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407" name="Google Shape;1407;g35a3036fee8_0_3446"/>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408" name="Google Shape;1408;g35a3036fee8_0_3446"/>
          <p:cNvSpPr txBox="1">
            <a:spLocks noGrp="1"/>
          </p:cNvSpPr>
          <p:nvPr>
            <p:ph type="title"/>
          </p:nvPr>
        </p:nvSpPr>
        <p:spPr>
          <a:xfrm>
            <a:off x="848989" y="806856"/>
            <a:ext cx="101562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409" name="Google Shape;1409;g35a3036fee8_0_3446"/>
          <p:cNvSpPr txBox="1">
            <a:spLocks noGrp="1"/>
          </p:cNvSpPr>
          <p:nvPr>
            <p:ph type="body" idx="1"/>
          </p:nvPr>
        </p:nvSpPr>
        <p:spPr>
          <a:xfrm>
            <a:off x="848989" y="1637853"/>
            <a:ext cx="10156200" cy="41172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Tree>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5">
    <p:spTree>
      <p:nvGrpSpPr>
        <p:cNvPr id="1" name="Shape 1410"/>
        <p:cNvGrpSpPr/>
        <p:nvPr/>
      </p:nvGrpSpPr>
      <p:grpSpPr>
        <a:xfrm>
          <a:off x="0" y="0"/>
          <a:ext cx="0" cy="0"/>
          <a:chOff x="0" y="0"/>
          <a:chExt cx="0" cy="0"/>
        </a:xfrm>
      </p:grpSpPr>
      <p:sp>
        <p:nvSpPr>
          <p:cNvPr id="1411" name="Google Shape;1411;g35a3036fee8_0_3452"/>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412" name="Google Shape;1412;g35a3036fee8_0_3452"/>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413" name="Google Shape;1413;g35a3036fee8_0_3452"/>
          <p:cNvSpPr txBox="1">
            <a:spLocks noGrp="1"/>
          </p:cNvSpPr>
          <p:nvPr>
            <p:ph type="body" idx="1"/>
          </p:nvPr>
        </p:nvSpPr>
        <p:spPr>
          <a:xfrm>
            <a:off x="1186832" y="1294452"/>
            <a:ext cx="3983400" cy="37882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1800"/>
              <a:buNone/>
              <a:defRPr sz="1200" b="0" i="1">
                <a:solidFill>
                  <a:srgbClr val="003B5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414" name="Google Shape;1414;g35a3036fee8_0_3452"/>
          <p:cNvSpPr txBox="1">
            <a:spLocks noGrp="1"/>
          </p:cNvSpPr>
          <p:nvPr>
            <p:ph type="body" idx="2"/>
          </p:nvPr>
        </p:nvSpPr>
        <p:spPr>
          <a:xfrm>
            <a:off x="5549395" y="1997127"/>
            <a:ext cx="5466600" cy="30854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b="0">
                <a:solidFill>
                  <a:schemeClr val="dk1"/>
                </a:solidFill>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b="0">
                <a:solidFill>
                  <a:srgbClr val="003B5C"/>
                </a:solidFill>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415" name="Google Shape;1415;g35a3036fee8_0_3452"/>
          <p:cNvSpPr txBox="1">
            <a:spLocks noGrp="1"/>
          </p:cNvSpPr>
          <p:nvPr>
            <p:ph type="title"/>
          </p:nvPr>
        </p:nvSpPr>
        <p:spPr>
          <a:xfrm>
            <a:off x="5549395" y="1154526"/>
            <a:ext cx="54666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416" name="Google Shape;1416;g35a3036fee8_0_345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6">
    <p:spTree>
      <p:nvGrpSpPr>
        <p:cNvPr id="1" name="Shape 1417"/>
        <p:cNvGrpSpPr/>
        <p:nvPr/>
      </p:nvGrpSpPr>
      <p:grpSpPr>
        <a:xfrm>
          <a:off x="0" y="0"/>
          <a:ext cx="0" cy="0"/>
          <a:chOff x="0" y="0"/>
          <a:chExt cx="0" cy="0"/>
        </a:xfrm>
      </p:grpSpPr>
      <p:sp>
        <p:nvSpPr>
          <p:cNvPr id="1418" name="Google Shape;1418;g35a3036fee8_0_3459"/>
          <p:cNvSpPr txBox="1">
            <a:spLocks noGrp="1"/>
          </p:cNvSpPr>
          <p:nvPr>
            <p:ph type="title"/>
          </p:nvPr>
        </p:nvSpPr>
        <p:spPr>
          <a:xfrm>
            <a:off x="848990" y="783845"/>
            <a:ext cx="101778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419" name="Google Shape;1419;g35a3036fee8_0_3459"/>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420" name="Google Shape;1420;g35a3036fee8_0_3459"/>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421" name="Google Shape;1421;g35a3036fee8_0_3459"/>
          <p:cNvSpPr txBox="1">
            <a:spLocks noGrp="1"/>
          </p:cNvSpPr>
          <p:nvPr>
            <p:ph type="body" idx="1"/>
          </p:nvPr>
        </p:nvSpPr>
        <p:spPr>
          <a:xfrm>
            <a:off x="848784" y="1615018"/>
            <a:ext cx="10177000" cy="3812200"/>
          </a:xfrm>
          <a:prstGeom prst="rect">
            <a:avLst/>
          </a:prstGeom>
          <a:noFill/>
          <a:ln>
            <a:noFill/>
          </a:ln>
        </p:spPr>
        <p:txBody>
          <a:bodyPr spcFirstLastPara="1" wrap="square" lIns="137150" tIns="68550" rIns="137150" bIns="68550" anchor="t" anchorCtr="0">
            <a:noAutofit/>
          </a:bodyPr>
          <a:lstStyle>
            <a:lvl1pPr marL="304815" lvl="0" indent="-287881" algn="l">
              <a:lnSpc>
                <a:spcPct val="100000"/>
              </a:lnSpc>
              <a:spcBef>
                <a:spcPts val="1000"/>
              </a:spcBef>
              <a:spcAft>
                <a:spcPts val="0"/>
              </a:spcAft>
              <a:buSzPts val="3200"/>
              <a:buFont typeface="Arial"/>
              <a:buChar char="•"/>
              <a:defRPr sz="2133" b="0">
                <a:solidFill>
                  <a:schemeClr val="dk1"/>
                </a:solidFill>
                <a:latin typeface="Verdana"/>
                <a:ea typeface="Verdana"/>
                <a:cs typeface="Verdana"/>
                <a:sym typeface="Verdana"/>
              </a:defRPr>
            </a:lvl1pPr>
            <a:lvl2pPr marL="609630" lvl="1" indent="-287881" algn="l">
              <a:lnSpc>
                <a:spcPct val="100000"/>
              </a:lnSpc>
              <a:spcBef>
                <a:spcPts val="1000"/>
              </a:spcBef>
              <a:spcAft>
                <a:spcPts val="0"/>
              </a:spcAft>
              <a:buSzPts val="3200"/>
              <a:buChar char="•"/>
              <a:defRPr sz="2133">
                <a:latin typeface="Verdana"/>
                <a:ea typeface="Verdana"/>
                <a:cs typeface="Verdana"/>
                <a:sym typeface="Verdana"/>
              </a:defRPr>
            </a:lvl2pPr>
            <a:lvl3pPr marL="914446" lvl="2" indent="-287881" algn="l">
              <a:lnSpc>
                <a:spcPct val="100000"/>
              </a:lnSpc>
              <a:spcBef>
                <a:spcPts val="1000"/>
              </a:spcBef>
              <a:spcAft>
                <a:spcPts val="0"/>
              </a:spcAft>
              <a:buSzPts val="3200"/>
              <a:buChar char="•"/>
              <a:defRPr sz="2133">
                <a:latin typeface="Verdana"/>
                <a:ea typeface="Verdana"/>
                <a:cs typeface="Verdana"/>
                <a:sym typeface="Verdana"/>
              </a:defRPr>
            </a:lvl3pPr>
            <a:lvl4pPr marL="1219261" lvl="3" indent="-287881" algn="l">
              <a:lnSpc>
                <a:spcPct val="100000"/>
              </a:lnSpc>
              <a:spcBef>
                <a:spcPts val="1000"/>
              </a:spcBef>
              <a:spcAft>
                <a:spcPts val="0"/>
              </a:spcAft>
              <a:buSzPts val="3200"/>
              <a:buChar char="•"/>
              <a:defRPr sz="2133">
                <a:latin typeface="Verdana"/>
                <a:ea typeface="Verdana"/>
                <a:cs typeface="Verdana"/>
                <a:sym typeface="Verdana"/>
              </a:defRPr>
            </a:lvl4pPr>
            <a:lvl5pPr marL="1524076" lvl="4" indent="-287881" algn="l">
              <a:lnSpc>
                <a:spcPct val="100000"/>
              </a:lnSpc>
              <a:spcBef>
                <a:spcPts val="1000"/>
              </a:spcBef>
              <a:spcAft>
                <a:spcPts val="0"/>
              </a:spcAft>
              <a:buSzPts val="3200"/>
              <a:buChar char="•"/>
              <a:defRPr sz="2133">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422" name="Google Shape;1422;g35a3036fee8_0_3459"/>
          <p:cNvPicPr preferRelativeResize="0"/>
          <p:nvPr/>
        </p:nvPicPr>
        <p:blipFill rotWithShape="1">
          <a:blip r:embed="rId2">
            <a:alphaModFix/>
          </a:blip>
          <a:srcRect/>
          <a:stretch/>
        </p:blipFill>
        <p:spPr>
          <a:xfrm>
            <a:off x="7132672" y="6364408"/>
            <a:ext cx="5059329" cy="493592"/>
          </a:xfrm>
          <a:prstGeom prst="rect">
            <a:avLst/>
          </a:prstGeom>
          <a:noFill/>
          <a:ln>
            <a:noFill/>
          </a:ln>
        </p:spPr>
      </p:pic>
    </p:spTree>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matchingName="1_Title and Content">
  <p:cSld name="1_Title and Content 6">
    <p:spTree>
      <p:nvGrpSpPr>
        <p:cNvPr id="1" name="Shape 1423"/>
        <p:cNvGrpSpPr/>
        <p:nvPr/>
      </p:nvGrpSpPr>
      <p:grpSpPr>
        <a:xfrm>
          <a:off x="0" y="0"/>
          <a:ext cx="0" cy="0"/>
          <a:chOff x="0" y="0"/>
          <a:chExt cx="0" cy="0"/>
        </a:xfrm>
      </p:grpSpPr>
      <p:sp>
        <p:nvSpPr>
          <p:cNvPr id="1424" name="Google Shape;1424;g35a3036fee8_0_3465"/>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pic>
        <p:nvPicPr>
          <p:cNvPr id="1425" name="Google Shape;1425;g35a3036fee8_0_3465"/>
          <p:cNvPicPr preferRelativeResize="0"/>
          <p:nvPr/>
        </p:nvPicPr>
        <p:blipFill rotWithShape="1">
          <a:blip r:embed="rId2">
            <a:alphaModFix/>
          </a:blip>
          <a:srcRect/>
          <a:stretch/>
        </p:blipFill>
        <p:spPr>
          <a:xfrm>
            <a:off x="7132672" y="6364408"/>
            <a:ext cx="5059329" cy="493592"/>
          </a:xfrm>
          <a:prstGeom prst="rect">
            <a:avLst/>
          </a:prstGeom>
          <a:noFill/>
          <a:ln>
            <a:noFill/>
          </a:ln>
        </p:spPr>
      </p:pic>
      <p:sp>
        <p:nvSpPr>
          <p:cNvPr id="1426" name="Google Shape;1426;g35a3036fee8_0_3465"/>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427" name="Google Shape;1427;g35a3036fee8_0_3465"/>
          <p:cNvSpPr txBox="1">
            <a:spLocks noGrp="1"/>
          </p:cNvSpPr>
          <p:nvPr>
            <p:ph type="title"/>
          </p:nvPr>
        </p:nvSpPr>
        <p:spPr>
          <a:xfrm>
            <a:off x="848989" y="806856"/>
            <a:ext cx="101562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428" name="Google Shape;1428;g35a3036fee8_0_3465"/>
          <p:cNvSpPr txBox="1">
            <a:spLocks noGrp="1"/>
          </p:cNvSpPr>
          <p:nvPr>
            <p:ph type="body" idx="1"/>
          </p:nvPr>
        </p:nvSpPr>
        <p:spPr>
          <a:xfrm>
            <a:off x="848989" y="1637853"/>
            <a:ext cx="10156200" cy="41172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wo Content">
  <p:cSld name="Two Content 2 2">
    <p:spTree>
      <p:nvGrpSpPr>
        <p:cNvPr id="1" name="Shape 9361"/>
        <p:cNvGrpSpPr/>
        <p:nvPr/>
      </p:nvGrpSpPr>
      <p:grpSpPr>
        <a:xfrm>
          <a:off x="0" y="0"/>
          <a:ext cx="0" cy="0"/>
          <a:chOff x="0" y="0"/>
          <a:chExt cx="0" cy="0"/>
        </a:xfrm>
      </p:grpSpPr>
      <p:sp>
        <p:nvSpPr>
          <p:cNvPr id="9362" name="Google Shape;9362;p134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363" name="Google Shape;9363;p1348"/>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9364" name="Google Shape;9364;p1348"/>
          <p:cNvGrpSpPr/>
          <p:nvPr/>
        </p:nvGrpSpPr>
        <p:grpSpPr>
          <a:xfrm>
            <a:off x="7191542" y="1"/>
            <a:ext cx="5000459" cy="1425992"/>
            <a:chOff x="7191542" y="1"/>
            <a:chExt cx="5000459" cy="1425992"/>
          </a:xfrm>
        </p:grpSpPr>
        <p:pic>
          <p:nvPicPr>
            <p:cNvPr id="9365" name="Google Shape;9365;p13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366" name="Google Shape;9366;p1348"/>
            <p:cNvGrpSpPr/>
            <p:nvPr/>
          </p:nvGrpSpPr>
          <p:grpSpPr>
            <a:xfrm>
              <a:off x="7191542" y="1"/>
              <a:ext cx="5000459" cy="1425992"/>
              <a:chOff x="7186272" y="0"/>
              <a:chExt cx="5005729" cy="1427495"/>
            </a:xfrm>
          </p:grpSpPr>
          <p:sp>
            <p:nvSpPr>
              <p:cNvPr id="9367" name="Google Shape;9367;p13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368" name="Google Shape;9368;p13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369" name="Google Shape;9369;p1348"/>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370" name="Google Shape;9370;p1348"/>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371" name="Google Shape;9371;p13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372" name="Google Shape;9372;p134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6">
    <p:spTree>
      <p:nvGrpSpPr>
        <p:cNvPr id="1" name="Shape 1429"/>
        <p:cNvGrpSpPr/>
        <p:nvPr/>
      </p:nvGrpSpPr>
      <p:grpSpPr>
        <a:xfrm>
          <a:off x="0" y="0"/>
          <a:ext cx="0" cy="0"/>
          <a:chOff x="0" y="0"/>
          <a:chExt cx="0" cy="0"/>
        </a:xfrm>
      </p:grpSpPr>
      <p:sp>
        <p:nvSpPr>
          <p:cNvPr id="1430" name="Google Shape;1430;g35a3036fee8_0_3471"/>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431" name="Google Shape;1431;g35a3036fee8_0_3471"/>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432" name="Google Shape;1432;g35a3036fee8_0_3471"/>
          <p:cNvSpPr txBox="1">
            <a:spLocks noGrp="1"/>
          </p:cNvSpPr>
          <p:nvPr>
            <p:ph type="body" idx="1"/>
          </p:nvPr>
        </p:nvSpPr>
        <p:spPr>
          <a:xfrm>
            <a:off x="1186832" y="1294452"/>
            <a:ext cx="3983400" cy="37882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1800"/>
              <a:buNone/>
              <a:defRPr sz="1200" b="0" i="1">
                <a:solidFill>
                  <a:srgbClr val="003B5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433" name="Google Shape;1433;g35a3036fee8_0_3471"/>
          <p:cNvSpPr txBox="1">
            <a:spLocks noGrp="1"/>
          </p:cNvSpPr>
          <p:nvPr>
            <p:ph type="body" idx="2"/>
          </p:nvPr>
        </p:nvSpPr>
        <p:spPr>
          <a:xfrm>
            <a:off x="5549395" y="1997127"/>
            <a:ext cx="5466600" cy="30854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b="0">
                <a:solidFill>
                  <a:schemeClr val="dk1"/>
                </a:solidFill>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b="0">
                <a:solidFill>
                  <a:srgbClr val="003B5C"/>
                </a:solidFill>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434" name="Google Shape;1434;g35a3036fee8_0_3471"/>
          <p:cNvSpPr txBox="1">
            <a:spLocks noGrp="1"/>
          </p:cNvSpPr>
          <p:nvPr>
            <p:ph type="title"/>
          </p:nvPr>
        </p:nvSpPr>
        <p:spPr>
          <a:xfrm>
            <a:off x="5549395" y="1154526"/>
            <a:ext cx="54666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435" name="Google Shape;1435;g35a3036fee8_0_3471"/>
          <p:cNvPicPr preferRelativeResize="0"/>
          <p:nvPr/>
        </p:nvPicPr>
        <p:blipFill rotWithShape="1">
          <a:blip r:embed="rId2">
            <a:alphaModFix/>
          </a:blip>
          <a:srcRect/>
          <a:stretch/>
        </p:blipFill>
        <p:spPr>
          <a:xfrm>
            <a:off x="7132672" y="6364408"/>
            <a:ext cx="5059329" cy="493592"/>
          </a:xfrm>
          <a:prstGeom prst="rect">
            <a:avLst/>
          </a:prstGeom>
          <a:noFill/>
          <a:ln>
            <a:noFill/>
          </a:ln>
        </p:spPr>
      </p:pic>
    </p:spTree>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matchingName="Cover">
  <p:cSld name="Cover 12">
    <p:spTree>
      <p:nvGrpSpPr>
        <p:cNvPr id="1" name="Shape 1436"/>
        <p:cNvGrpSpPr/>
        <p:nvPr/>
      </p:nvGrpSpPr>
      <p:grpSpPr>
        <a:xfrm>
          <a:off x="0" y="0"/>
          <a:ext cx="0" cy="0"/>
          <a:chOff x="0" y="0"/>
          <a:chExt cx="0" cy="0"/>
        </a:xfrm>
      </p:grpSpPr>
      <p:sp>
        <p:nvSpPr>
          <p:cNvPr id="1437" name="Google Shape;1437;g35a3036fee8_0_3478"/>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438" name="Google Shape;1438;g35a3036fee8_0_3478"/>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439" name="Google Shape;1439;g35a3036fee8_0_3478"/>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1440" name="Google Shape;1440;g35a3036fee8_0_3478"/>
          <p:cNvSpPr>
            <a:spLocks noGrp="1"/>
          </p:cNvSpPr>
          <p:nvPr>
            <p:ph type="pic" idx="2"/>
          </p:nvPr>
        </p:nvSpPr>
        <p:spPr>
          <a:xfrm>
            <a:off x="7118684" y="233915"/>
            <a:ext cx="5073400" cy="5943600"/>
          </a:xfrm>
          <a:prstGeom prst="rect">
            <a:avLst/>
          </a:prstGeom>
          <a:noFill/>
          <a:ln>
            <a:noFill/>
          </a:ln>
        </p:spPr>
      </p:sp>
      <p:grpSp>
        <p:nvGrpSpPr>
          <p:cNvPr id="1441" name="Google Shape;1441;g35a3036fee8_0_3478"/>
          <p:cNvGrpSpPr/>
          <p:nvPr/>
        </p:nvGrpSpPr>
        <p:grpSpPr>
          <a:xfrm>
            <a:off x="0" y="5020348"/>
            <a:ext cx="12192000" cy="1837653"/>
            <a:chOff x="0" y="5020348"/>
            <a:chExt cx="12192000" cy="1837653"/>
          </a:xfrm>
        </p:grpSpPr>
        <p:sp>
          <p:nvSpPr>
            <p:cNvPr id="1442" name="Google Shape;1442;g35a3036fee8_0_347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443" name="Google Shape;1443;g35a3036fee8_0_3478"/>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444" name="Google Shape;1444;g35a3036fee8_0_347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matchingName="Divider">
  <p:cSld name="Divider 11">
    <p:bg>
      <p:bgPr>
        <a:solidFill>
          <a:schemeClr val="lt2"/>
        </a:solidFill>
        <a:effectLst/>
      </p:bgPr>
    </p:bg>
    <p:spTree>
      <p:nvGrpSpPr>
        <p:cNvPr id="1" name="Shape 1445"/>
        <p:cNvGrpSpPr/>
        <p:nvPr/>
      </p:nvGrpSpPr>
      <p:grpSpPr>
        <a:xfrm>
          <a:off x="0" y="0"/>
          <a:ext cx="0" cy="0"/>
          <a:chOff x="0" y="0"/>
          <a:chExt cx="0" cy="0"/>
        </a:xfrm>
      </p:grpSpPr>
      <p:grpSp>
        <p:nvGrpSpPr>
          <p:cNvPr id="1446" name="Google Shape;1446;g35a3036fee8_0_3487"/>
          <p:cNvGrpSpPr/>
          <p:nvPr/>
        </p:nvGrpSpPr>
        <p:grpSpPr>
          <a:xfrm>
            <a:off x="0" y="5020348"/>
            <a:ext cx="12192000" cy="1837653"/>
            <a:chOff x="0" y="5020347"/>
            <a:chExt cx="12192000" cy="1837653"/>
          </a:xfrm>
        </p:grpSpPr>
        <p:sp>
          <p:nvSpPr>
            <p:cNvPr id="1447" name="Google Shape;1447;g35a3036fee8_0_348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448" name="Google Shape;1448;g35a3036fee8_0_348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449" name="Google Shape;1449;g35a3036fee8_0_348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450" name="Google Shape;1450;g35a3036fee8_0_348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451" name="Google Shape;1451;g35a3036fee8_0_3487"/>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452" name="Google Shape;1452;g35a3036fee8_0_3487"/>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matchingName="Photo Slide">
  <p:cSld name="Photo Slide 11">
    <p:spTree>
      <p:nvGrpSpPr>
        <p:cNvPr id="1" name="Shape 1453"/>
        <p:cNvGrpSpPr/>
        <p:nvPr/>
      </p:nvGrpSpPr>
      <p:grpSpPr>
        <a:xfrm>
          <a:off x="0" y="0"/>
          <a:ext cx="0" cy="0"/>
          <a:chOff x="0" y="0"/>
          <a:chExt cx="0" cy="0"/>
        </a:xfrm>
      </p:grpSpPr>
      <p:sp>
        <p:nvSpPr>
          <p:cNvPr id="1454" name="Google Shape;1454;g35a3036fee8_0_3495"/>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1455" name="Google Shape;1455;g35a3036fee8_0_3495"/>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1456" name="Google Shape;1456;g35a3036fee8_0_3495"/>
          <p:cNvGrpSpPr/>
          <p:nvPr/>
        </p:nvGrpSpPr>
        <p:grpSpPr>
          <a:xfrm>
            <a:off x="0" y="5379427"/>
            <a:ext cx="2807368" cy="753891"/>
            <a:chOff x="0" y="5379426"/>
            <a:chExt cx="2807368" cy="753891"/>
          </a:xfrm>
        </p:grpSpPr>
        <p:sp>
          <p:nvSpPr>
            <p:cNvPr id="1457" name="Google Shape;1457;g35a3036fee8_0_349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458" name="Google Shape;1458;g35a3036fee8_0_349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1459" name="Google Shape;1459;g35a3036fee8_0_3495"/>
          <p:cNvSpPr>
            <a:spLocks noGrp="1"/>
          </p:cNvSpPr>
          <p:nvPr>
            <p:ph type="pic" idx="2"/>
          </p:nvPr>
        </p:nvSpPr>
        <p:spPr>
          <a:xfrm>
            <a:off x="2807368" y="457202"/>
            <a:ext cx="8915400" cy="5943600"/>
          </a:xfrm>
          <a:prstGeom prst="rect">
            <a:avLst/>
          </a:prstGeom>
          <a:noFill/>
          <a:ln>
            <a:noFill/>
          </a:ln>
        </p:spPr>
      </p:sp>
      <p:pic>
        <p:nvPicPr>
          <p:cNvPr id="1460" name="Google Shape;1460;g35a3036fee8_0_3495"/>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matchingName="Quotation">
  <p:cSld name="Quotation 17">
    <p:spTree>
      <p:nvGrpSpPr>
        <p:cNvPr id="1" name="Shape 1461"/>
        <p:cNvGrpSpPr/>
        <p:nvPr/>
      </p:nvGrpSpPr>
      <p:grpSpPr>
        <a:xfrm>
          <a:off x="0" y="0"/>
          <a:ext cx="0" cy="0"/>
          <a:chOff x="0" y="0"/>
          <a:chExt cx="0" cy="0"/>
        </a:xfrm>
      </p:grpSpPr>
      <p:sp>
        <p:nvSpPr>
          <p:cNvPr id="1462" name="Google Shape;1462;g35a3036fee8_0_3503"/>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463" name="Google Shape;1463;g35a3036fee8_0_3503"/>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464" name="Google Shape;1464;g35a3036fee8_0_3503"/>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465" name="Google Shape;1465;g35a3036fee8_0_3503"/>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466" name="Google Shape;1466;g35a3036fee8_0_350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467" name="Google Shape;1467;g35a3036fee8_0_350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468" name="Google Shape;1468;g35a3036fee8_0_3503"/>
          <p:cNvGrpSpPr/>
          <p:nvPr/>
        </p:nvGrpSpPr>
        <p:grpSpPr>
          <a:xfrm>
            <a:off x="7191203" y="2"/>
            <a:ext cx="5000223" cy="1425925"/>
            <a:chOff x="7191203" y="1"/>
            <a:chExt cx="5000223" cy="1425925"/>
          </a:xfrm>
        </p:grpSpPr>
        <p:pic>
          <p:nvPicPr>
            <p:cNvPr id="1469" name="Google Shape;1469;g35a3036fee8_0_350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470" name="Google Shape;1470;g35a3036fee8_0_3503"/>
            <p:cNvGrpSpPr/>
            <p:nvPr/>
          </p:nvGrpSpPr>
          <p:grpSpPr>
            <a:xfrm>
              <a:off x="7191203" y="1"/>
              <a:ext cx="5000223" cy="1425925"/>
              <a:chOff x="7186272" y="0"/>
              <a:chExt cx="5005729" cy="1427495"/>
            </a:xfrm>
          </p:grpSpPr>
          <p:sp>
            <p:nvSpPr>
              <p:cNvPr id="1471" name="Google Shape;1471;g35a3036fee8_0_350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472" name="Google Shape;1472;g35a3036fee8_0_350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473" name="Google Shape;1473;g35a3036fee8_0_3503"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matchingName="Title and Content">
  <p:cSld name="Title and Content 11">
    <p:spTree>
      <p:nvGrpSpPr>
        <p:cNvPr id="1" name="Shape 1474"/>
        <p:cNvGrpSpPr/>
        <p:nvPr/>
      </p:nvGrpSpPr>
      <p:grpSpPr>
        <a:xfrm>
          <a:off x="0" y="0"/>
          <a:ext cx="0" cy="0"/>
          <a:chOff x="0" y="0"/>
          <a:chExt cx="0" cy="0"/>
        </a:xfrm>
      </p:grpSpPr>
      <p:grpSp>
        <p:nvGrpSpPr>
          <p:cNvPr id="1475" name="Google Shape;1475;g35a3036fee8_0_3516"/>
          <p:cNvGrpSpPr/>
          <p:nvPr/>
        </p:nvGrpSpPr>
        <p:grpSpPr>
          <a:xfrm>
            <a:off x="7191203" y="2"/>
            <a:ext cx="5000223" cy="1425925"/>
            <a:chOff x="7191203" y="1"/>
            <a:chExt cx="5000223" cy="1425925"/>
          </a:xfrm>
        </p:grpSpPr>
        <p:pic>
          <p:nvPicPr>
            <p:cNvPr id="1476" name="Google Shape;1476;g35a3036fee8_0_351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477" name="Google Shape;1477;g35a3036fee8_0_3516"/>
            <p:cNvGrpSpPr/>
            <p:nvPr/>
          </p:nvGrpSpPr>
          <p:grpSpPr>
            <a:xfrm>
              <a:off x="7191203" y="1"/>
              <a:ext cx="5000223" cy="1425925"/>
              <a:chOff x="7186272" y="0"/>
              <a:chExt cx="5005729" cy="1427495"/>
            </a:xfrm>
          </p:grpSpPr>
          <p:sp>
            <p:nvSpPr>
              <p:cNvPr id="1478" name="Google Shape;1478;g35a3036fee8_0_351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479" name="Google Shape;1479;g35a3036fee8_0_351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480" name="Google Shape;1480;g35a3036fee8_0_3516"/>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481" name="Google Shape;1481;g35a3036fee8_0_3516"/>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482" name="Google Shape;1482;g35a3036fee8_0_3516"/>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483" name="Google Shape;1483;g35a3036fee8_0_351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484" name="Google Shape;1484;g35a3036fee8_0_351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matchingName="Two Content">
  <p:cSld name="Two Content 11">
    <p:spTree>
      <p:nvGrpSpPr>
        <p:cNvPr id="1" name="Shape 1485"/>
        <p:cNvGrpSpPr/>
        <p:nvPr/>
      </p:nvGrpSpPr>
      <p:grpSpPr>
        <a:xfrm>
          <a:off x="0" y="0"/>
          <a:ext cx="0" cy="0"/>
          <a:chOff x="0" y="0"/>
          <a:chExt cx="0" cy="0"/>
        </a:xfrm>
      </p:grpSpPr>
      <p:sp>
        <p:nvSpPr>
          <p:cNvPr id="1486" name="Google Shape;1486;g35a3036fee8_0_3527"/>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487" name="Google Shape;1487;g35a3036fee8_0_3527"/>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1488" name="Google Shape;1488;g35a3036fee8_0_3527"/>
          <p:cNvGrpSpPr/>
          <p:nvPr/>
        </p:nvGrpSpPr>
        <p:grpSpPr>
          <a:xfrm>
            <a:off x="7191203" y="2"/>
            <a:ext cx="5000223" cy="1425925"/>
            <a:chOff x="7191203" y="1"/>
            <a:chExt cx="5000223" cy="1425925"/>
          </a:xfrm>
        </p:grpSpPr>
        <p:pic>
          <p:nvPicPr>
            <p:cNvPr id="1489" name="Google Shape;1489;g35a3036fee8_0_352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490" name="Google Shape;1490;g35a3036fee8_0_3527"/>
            <p:cNvGrpSpPr/>
            <p:nvPr/>
          </p:nvGrpSpPr>
          <p:grpSpPr>
            <a:xfrm>
              <a:off x="7191203" y="1"/>
              <a:ext cx="5000223" cy="1425925"/>
              <a:chOff x="7186272" y="0"/>
              <a:chExt cx="5005729" cy="1427495"/>
            </a:xfrm>
          </p:grpSpPr>
          <p:sp>
            <p:nvSpPr>
              <p:cNvPr id="1491" name="Google Shape;1491;g35a3036fee8_0_352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492" name="Google Shape;1492;g35a3036fee8_0_352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493" name="Google Shape;1493;g35a3036fee8_0_3527"/>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494" name="Google Shape;1494;g35a3036fee8_0_3527"/>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495" name="Google Shape;1495;g35a3036fee8_0_352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496" name="Google Shape;1496;g35a3036fee8_0_3527"/>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matchingName="Comparison">
  <p:cSld name="Comparison 10">
    <p:spTree>
      <p:nvGrpSpPr>
        <p:cNvPr id="1" name="Shape 1497"/>
        <p:cNvGrpSpPr/>
        <p:nvPr/>
      </p:nvGrpSpPr>
      <p:grpSpPr>
        <a:xfrm>
          <a:off x="0" y="0"/>
          <a:ext cx="0" cy="0"/>
          <a:chOff x="0" y="0"/>
          <a:chExt cx="0" cy="0"/>
        </a:xfrm>
      </p:grpSpPr>
      <p:grpSp>
        <p:nvGrpSpPr>
          <p:cNvPr id="1498" name="Google Shape;1498;g35a3036fee8_0_3539"/>
          <p:cNvGrpSpPr/>
          <p:nvPr/>
        </p:nvGrpSpPr>
        <p:grpSpPr>
          <a:xfrm>
            <a:off x="7191203" y="2"/>
            <a:ext cx="5000223" cy="1425925"/>
            <a:chOff x="7191203" y="1"/>
            <a:chExt cx="5000223" cy="1425925"/>
          </a:xfrm>
        </p:grpSpPr>
        <p:pic>
          <p:nvPicPr>
            <p:cNvPr id="1499" name="Google Shape;1499;g35a3036fee8_0_353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00" name="Google Shape;1500;g35a3036fee8_0_3539"/>
            <p:cNvGrpSpPr/>
            <p:nvPr/>
          </p:nvGrpSpPr>
          <p:grpSpPr>
            <a:xfrm>
              <a:off x="7191203" y="1"/>
              <a:ext cx="5000223" cy="1425925"/>
              <a:chOff x="7186272" y="0"/>
              <a:chExt cx="5005729" cy="1427495"/>
            </a:xfrm>
          </p:grpSpPr>
          <p:sp>
            <p:nvSpPr>
              <p:cNvPr id="1501" name="Google Shape;1501;g35a3036fee8_0_353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502" name="Google Shape;1502;g35a3036fee8_0_353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503" name="Google Shape;1503;g35a3036fee8_0_3539"/>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504" name="Google Shape;1504;g35a3036fee8_0_3539"/>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505" name="Google Shape;1505;g35a3036fee8_0_3539"/>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506" name="Google Shape;1506;g35a3036fee8_0_3539"/>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507" name="Google Shape;1507;g35a3036fee8_0_3539"/>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508" name="Google Shape;1508;g35a3036fee8_0_3539"/>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509" name="Google Shape;1509;g35a3036fee8_0_353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10" name="Google Shape;1510;g35a3036fee8_0_3539"/>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matchingName="Title Only">
  <p:cSld name="Title Only 11">
    <p:spTree>
      <p:nvGrpSpPr>
        <p:cNvPr id="1" name="Shape 1511"/>
        <p:cNvGrpSpPr/>
        <p:nvPr/>
      </p:nvGrpSpPr>
      <p:grpSpPr>
        <a:xfrm>
          <a:off x="0" y="0"/>
          <a:ext cx="0" cy="0"/>
          <a:chOff x="0" y="0"/>
          <a:chExt cx="0" cy="0"/>
        </a:xfrm>
      </p:grpSpPr>
      <p:grpSp>
        <p:nvGrpSpPr>
          <p:cNvPr id="1512" name="Google Shape;1512;g35a3036fee8_0_3553"/>
          <p:cNvGrpSpPr/>
          <p:nvPr/>
        </p:nvGrpSpPr>
        <p:grpSpPr>
          <a:xfrm>
            <a:off x="7191203" y="2"/>
            <a:ext cx="5000223" cy="1425925"/>
            <a:chOff x="7191203" y="1"/>
            <a:chExt cx="5000223" cy="1425925"/>
          </a:xfrm>
        </p:grpSpPr>
        <p:pic>
          <p:nvPicPr>
            <p:cNvPr id="1513" name="Google Shape;1513;g35a3036fee8_0_35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14" name="Google Shape;1514;g35a3036fee8_0_3553"/>
            <p:cNvGrpSpPr/>
            <p:nvPr/>
          </p:nvGrpSpPr>
          <p:grpSpPr>
            <a:xfrm>
              <a:off x="7191203" y="1"/>
              <a:ext cx="5000223" cy="1425925"/>
              <a:chOff x="7186272" y="0"/>
              <a:chExt cx="5005729" cy="1427495"/>
            </a:xfrm>
          </p:grpSpPr>
          <p:sp>
            <p:nvSpPr>
              <p:cNvPr id="1515" name="Google Shape;1515;g35a3036fee8_0_35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516" name="Google Shape;1516;g35a3036fee8_0_35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517" name="Google Shape;1517;g35a3036fee8_0_3553"/>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518" name="Google Shape;1518;g35a3036fee8_0_3553"/>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519" name="Google Shape;1519;g35a3036fee8_0_35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20" name="Google Shape;1520;g35a3036fee8_0_355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matchingName="End">
  <p:cSld name="End 11">
    <p:spTree>
      <p:nvGrpSpPr>
        <p:cNvPr id="1" name="Shape 1521"/>
        <p:cNvGrpSpPr/>
        <p:nvPr/>
      </p:nvGrpSpPr>
      <p:grpSpPr>
        <a:xfrm>
          <a:off x="0" y="0"/>
          <a:ext cx="0" cy="0"/>
          <a:chOff x="0" y="0"/>
          <a:chExt cx="0" cy="0"/>
        </a:xfrm>
      </p:grpSpPr>
      <p:grpSp>
        <p:nvGrpSpPr>
          <p:cNvPr id="1522" name="Google Shape;1522;g35a3036fee8_0_3563"/>
          <p:cNvGrpSpPr/>
          <p:nvPr/>
        </p:nvGrpSpPr>
        <p:grpSpPr>
          <a:xfrm>
            <a:off x="0" y="0"/>
            <a:ext cx="12192000" cy="2148830"/>
            <a:chOff x="0" y="0"/>
            <a:chExt cx="12192000" cy="2148830"/>
          </a:xfrm>
        </p:grpSpPr>
        <p:sp>
          <p:nvSpPr>
            <p:cNvPr id="1523" name="Google Shape;1523;g35a3036fee8_0_3563"/>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524" name="Google Shape;1524;g35a3036fee8_0_3563"/>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1525" name="Google Shape;1525;g35a3036fee8_0_3563"/>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526" name="Google Shape;1526;g35a3036fee8_0_3563"/>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527" name="Google Shape;1527;g35a3036fee8_0_3563"/>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528" name="Google Shape;1528;g35a3036fee8_0_3563"/>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1529" name="Google Shape;1529;g35a3036fee8_0_3563"/>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Comparison">
  <p:cSld name="TWO_OBJECTS_WITH_TEXT 2">
    <p:spTree>
      <p:nvGrpSpPr>
        <p:cNvPr id="1" name="Shape 9373"/>
        <p:cNvGrpSpPr/>
        <p:nvPr/>
      </p:nvGrpSpPr>
      <p:grpSpPr>
        <a:xfrm>
          <a:off x="0" y="0"/>
          <a:ext cx="0" cy="0"/>
          <a:chOff x="0" y="0"/>
          <a:chExt cx="0" cy="0"/>
        </a:xfrm>
      </p:grpSpPr>
      <p:grpSp>
        <p:nvGrpSpPr>
          <p:cNvPr id="9374" name="Google Shape;9374;p1349"/>
          <p:cNvGrpSpPr/>
          <p:nvPr/>
        </p:nvGrpSpPr>
        <p:grpSpPr>
          <a:xfrm>
            <a:off x="7191542" y="1"/>
            <a:ext cx="5000459" cy="1425992"/>
            <a:chOff x="7191542" y="1"/>
            <a:chExt cx="5000459" cy="1425992"/>
          </a:xfrm>
        </p:grpSpPr>
        <p:pic>
          <p:nvPicPr>
            <p:cNvPr id="9375" name="Google Shape;9375;p134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376" name="Google Shape;9376;p1349"/>
            <p:cNvGrpSpPr/>
            <p:nvPr/>
          </p:nvGrpSpPr>
          <p:grpSpPr>
            <a:xfrm>
              <a:off x="7191542" y="1"/>
              <a:ext cx="5000459" cy="1425992"/>
              <a:chOff x="7186272" y="0"/>
              <a:chExt cx="5005729" cy="1427495"/>
            </a:xfrm>
          </p:grpSpPr>
          <p:sp>
            <p:nvSpPr>
              <p:cNvPr id="9377" name="Google Shape;9377;p134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378" name="Google Shape;9378;p134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379" name="Google Shape;9379;p134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380" name="Google Shape;9380;p1349"/>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381" name="Google Shape;9381;p1349"/>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382" name="Google Shape;9382;p134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383" name="Google Shape;9383;p134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384" name="Google Shape;9384;p134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385" name="Google Shape;9385;p134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386" name="Google Shape;9386;p134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matchingName="Blank">
  <p:cSld name="Blank 10">
    <p:spTree>
      <p:nvGrpSpPr>
        <p:cNvPr id="1" name="Shape 1530"/>
        <p:cNvGrpSpPr/>
        <p:nvPr/>
      </p:nvGrpSpPr>
      <p:grpSpPr>
        <a:xfrm>
          <a:off x="0" y="0"/>
          <a:ext cx="0" cy="0"/>
          <a:chOff x="0" y="0"/>
          <a:chExt cx="0" cy="0"/>
        </a:xfrm>
      </p:grpSpPr>
      <p:sp>
        <p:nvSpPr>
          <p:cNvPr id="1531" name="Google Shape;1531;g35a3036fee8_0_357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532" name="Google Shape;1532;g35a3036fee8_0_35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33" name="Google Shape;1533;g35a3036fee8_0_357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534" name="Google Shape;1534;g35a3036fee8_0_3572"/>
          <p:cNvGrpSpPr/>
          <p:nvPr/>
        </p:nvGrpSpPr>
        <p:grpSpPr>
          <a:xfrm>
            <a:off x="7191203" y="2"/>
            <a:ext cx="5000223" cy="1425925"/>
            <a:chOff x="7191203" y="1"/>
            <a:chExt cx="5000223" cy="1425925"/>
          </a:xfrm>
        </p:grpSpPr>
        <p:pic>
          <p:nvPicPr>
            <p:cNvPr id="1535" name="Google Shape;1535;g35a3036fee8_0_35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36" name="Google Shape;1536;g35a3036fee8_0_3572"/>
            <p:cNvGrpSpPr/>
            <p:nvPr/>
          </p:nvGrpSpPr>
          <p:grpSpPr>
            <a:xfrm>
              <a:off x="7191203" y="1"/>
              <a:ext cx="5000223" cy="1425925"/>
              <a:chOff x="7186272" y="0"/>
              <a:chExt cx="5005729" cy="1427495"/>
            </a:xfrm>
          </p:grpSpPr>
          <p:sp>
            <p:nvSpPr>
              <p:cNvPr id="1537" name="Google Shape;1537;g35a3036fee8_0_35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538" name="Google Shape;1538;g35a3036fee8_0_35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matchingName="Cover">
  <p:cSld name="Cover 13">
    <p:spTree>
      <p:nvGrpSpPr>
        <p:cNvPr id="1" name="Shape 1539"/>
        <p:cNvGrpSpPr/>
        <p:nvPr/>
      </p:nvGrpSpPr>
      <p:grpSpPr>
        <a:xfrm>
          <a:off x="0" y="0"/>
          <a:ext cx="0" cy="0"/>
          <a:chOff x="0" y="0"/>
          <a:chExt cx="0" cy="0"/>
        </a:xfrm>
      </p:grpSpPr>
      <p:sp>
        <p:nvSpPr>
          <p:cNvPr id="1540" name="Google Shape;1540;g35a3036fee8_0_3581"/>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541" name="Google Shape;1541;g35a3036fee8_0_3581"/>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542" name="Google Shape;1542;g35a3036fee8_0_3581"/>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1543" name="Google Shape;1543;g35a3036fee8_0_3581"/>
          <p:cNvSpPr>
            <a:spLocks noGrp="1"/>
          </p:cNvSpPr>
          <p:nvPr>
            <p:ph type="pic" idx="2"/>
          </p:nvPr>
        </p:nvSpPr>
        <p:spPr>
          <a:xfrm>
            <a:off x="7118684" y="233915"/>
            <a:ext cx="5073400" cy="5943600"/>
          </a:xfrm>
          <a:prstGeom prst="rect">
            <a:avLst/>
          </a:prstGeom>
          <a:noFill/>
          <a:ln>
            <a:noFill/>
          </a:ln>
        </p:spPr>
      </p:sp>
      <p:grpSp>
        <p:nvGrpSpPr>
          <p:cNvPr id="1544" name="Google Shape;1544;g35a3036fee8_0_3581"/>
          <p:cNvGrpSpPr/>
          <p:nvPr/>
        </p:nvGrpSpPr>
        <p:grpSpPr>
          <a:xfrm>
            <a:off x="0" y="5020348"/>
            <a:ext cx="12192000" cy="1837653"/>
            <a:chOff x="0" y="5020348"/>
            <a:chExt cx="12192000" cy="1837653"/>
          </a:xfrm>
        </p:grpSpPr>
        <p:sp>
          <p:nvSpPr>
            <p:cNvPr id="1545" name="Google Shape;1545;g35a3036fee8_0_358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546" name="Google Shape;1546;g35a3036fee8_0_358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547" name="Google Shape;1547;g35a3036fee8_0_358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matchingName="Divider">
  <p:cSld name="Divider 12">
    <p:bg>
      <p:bgPr>
        <a:solidFill>
          <a:schemeClr val="lt2"/>
        </a:solidFill>
        <a:effectLst/>
      </p:bgPr>
    </p:bg>
    <p:spTree>
      <p:nvGrpSpPr>
        <p:cNvPr id="1" name="Shape 1548"/>
        <p:cNvGrpSpPr/>
        <p:nvPr/>
      </p:nvGrpSpPr>
      <p:grpSpPr>
        <a:xfrm>
          <a:off x="0" y="0"/>
          <a:ext cx="0" cy="0"/>
          <a:chOff x="0" y="0"/>
          <a:chExt cx="0" cy="0"/>
        </a:xfrm>
      </p:grpSpPr>
      <p:grpSp>
        <p:nvGrpSpPr>
          <p:cNvPr id="1549" name="Google Shape;1549;g35a3036fee8_0_3590"/>
          <p:cNvGrpSpPr/>
          <p:nvPr/>
        </p:nvGrpSpPr>
        <p:grpSpPr>
          <a:xfrm>
            <a:off x="0" y="5020348"/>
            <a:ext cx="12192000" cy="1837653"/>
            <a:chOff x="0" y="5020347"/>
            <a:chExt cx="12192000" cy="1837653"/>
          </a:xfrm>
        </p:grpSpPr>
        <p:sp>
          <p:nvSpPr>
            <p:cNvPr id="1550" name="Google Shape;1550;g35a3036fee8_0_359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551" name="Google Shape;1551;g35a3036fee8_0_359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552" name="Google Shape;1552;g35a3036fee8_0_359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553" name="Google Shape;1553;g35a3036fee8_0_359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554" name="Google Shape;1554;g35a3036fee8_0_3590"/>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555" name="Google Shape;1555;g35a3036fee8_0_3590"/>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matchingName="Photo Slide">
  <p:cSld name="Photo Slide 12">
    <p:spTree>
      <p:nvGrpSpPr>
        <p:cNvPr id="1" name="Shape 1556"/>
        <p:cNvGrpSpPr/>
        <p:nvPr/>
      </p:nvGrpSpPr>
      <p:grpSpPr>
        <a:xfrm>
          <a:off x="0" y="0"/>
          <a:ext cx="0" cy="0"/>
          <a:chOff x="0" y="0"/>
          <a:chExt cx="0" cy="0"/>
        </a:xfrm>
      </p:grpSpPr>
      <p:sp>
        <p:nvSpPr>
          <p:cNvPr id="1557" name="Google Shape;1557;g35a3036fee8_0_3598"/>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1558" name="Google Shape;1558;g35a3036fee8_0_3598"/>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1559" name="Google Shape;1559;g35a3036fee8_0_3598"/>
          <p:cNvGrpSpPr/>
          <p:nvPr/>
        </p:nvGrpSpPr>
        <p:grpSpPr>
          <a:xfrm>
            <a:off x="0" y="5379427"/>
            <a:ext cx="2807368" cy="753891"/>
            <a:chOff x="0" y="5379426"/>
            <a:chExt cx="2807368" cy="753891"/>
          </a:xfrm>
        </p:grpSpPr>
        <p:sp>
          <p:nvSpPr>
            <p:cNvPr id="1560" name="Google Shape;1560;g35a3036fee8_0_359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561" name="Google Shape;1561;g35a3036fee8_0_359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1562" name="Google Shape;1562;g35a3036fee8_0_3598"/>
          <p:cNvSpPr>
            <a:spLocks noGrp="1"/>
          </p:cNvSpPr>
          <p:nvPr>
            <p:ph type="pic" idx="2"/>
          </p:nvPr>
        </p:nvSpPr>
        <p:spPr>
          <a:xfrm>
            <a:off x="2807368" y="457202"/>
            <a:ext cx="8915400" cy="5943600"/>
          </a:xfrm>
          <a:prstGeom prst="rect">
            <a:avLst/>
          </a:prstGeom>
          <a:noFill/>
          <a:ln>
            <a:noFill/>
          </a:ln>
        </p:spPr>
      </p:sp>
      <p:pic>
        <p:nvPicPr>
          <p:cNvPr id="1563" name="Google Shape;1563;g35a3036fee8_0_3598"/>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matchingName="Quotation">
  <p:cSld name="Quotation 18">
    <p:spTree>
      <p:nvGrpSpPr>
        <p:cNvPr id="1" name="Shape 1564"/>
        <p:cNvGrpSpPr/>
        <p:nvPr/>
      </p:nvGrpSpPr>
      <p:grpSpPr>
        <a:xfrm>
          <a:off x="0" y="0"/>
          <a:ext cx="0" cy="0"/>
          <a:chOff x="0" y="0"/>
          <a:chExt cx="0" cy="0"/>
        </a:xfrm>
      </p:grpSpPr>
      <p:sp>
        <p:nvSpPr>
          <p:cNvPr id="1565" name="Google Shape;1565;g35a3036fee8_0_3606"/>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566" name="Google Shape;1566;g35a3036fee8_0_3606"/>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567" name="Google Shape;1567;g35a3036fee8_0_3606"/>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568" name="Google Shape;1568;g35a3036fee8_0_3606"/>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569" name="Google Shape;1569;g35a3036fee8_0_360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70" name="Google Shape;1570;g35a3036fee8_0_360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571" name="Google Shape;1571;g35a3036fee8_0_3606"/>
          <p:cNvGrpSpPr/>
          <p:nvPr/>
        </p:nvGrpSpPr>
        <p:grpSpPr>
          <a:xfrm>
            <a:off x="7191203" y="2"/>
            <a:ext cx="5000223" cy="1425925"/>
            <a:chOff x="7191203" y="1"/>
            <a:chExt cx="5000223" cy="1425925"/>
          </a:xfrm>
        </p:grpSpPr>
        <p:pic>
          <p:nvPicPr>
            <p:cNvPr id="1572" name="Google Shape;1572;g35a3036fee8_0_360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73" name="Google Shape;1573;g35a3036fee8_0_3606"/>
            <p:cNvGrpSpPr/>
            <p:nvPr/>
          </p:nvGrpSpPr>
          <p:grpSpPr>
            <a:xfrm>
              <a:off x="7191203" y="1"/>
              <a:ext cx="5000223" cy="1425925"/>
              <a:chOff x="7186272" y="0"/>
              <a:chExt cx="5005729" cy="1427495"/>
            </a:xfrm>
          </p:grpSpPr>
          <p:sp>
            <p:nvSpPr>
              <p:cNvPr id="1574" name="Google Shape;1574;g35a3036fee8_0_360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575" name="Google Shape;1575;g35a3036fee8_0_360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576" name="Google Shape;1576;g35a3036fee8_0_3606"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matchingName="Title and Content">
  <p:cSld name="Title and Content 12">
    <p:spTree>
      <p:nvGrpSpPr>
        <p:cNvPr id="1" name="Shape 1577"/>
        <p:cNvGrpSpPr/>
        <p:nvPr/>
      </p:nvGrpSpPr>
      <p:grpSpPr>
        <a:xfrm>
          <a:off x="0" y="0"/>
          <a:ext cx="0" cy="0"/>
          <a:chOff x="0" y="0"/>
          <a:chExt cx="0" cy="0"/>
        </a:xfrm>
      </p:grpSpPr>
      <p:grpSp>
        <p:nvGrpSpPr>
          <p:cNvPr id="1578" name="Google Shape;1578;g35a3036fee8_0_3619"/>
          <p:cNvGrpSpPr/>
          <p:nvPr/>
        </p:nvGrpSpPr>
        <p:grpSpPr>
          <a:xfrm>
            <a:off x="7191203" y="2"/>
            <a:ext cx="5000223" cy="1425925"/>
            <a:chOff x="7191203" y="1"/>
            <a:chExt cx="5000223" cy="1425925"/>
          </a:xfrm>
        </p:grpSpPr>
        <p:pic>
          <p:nvPicPr>
            <p:cNvPr id="1579" name="Google Shape;1579;g35a3036fee8_0_361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80" name="Google Shape;1580;g35a3036fee8_0_3619"/>
            <p:cNvGrpSpPr/>
            <p:nvPr/>
          </p:nvGrpSpPr>
          <p:grpSpPr>
            <a:xfrm>
              <a:off x="7191203" y="1"/>
              <a:ext cx="5000223" cy="1425925"/>
              <a:chOff x="7186272" y="0"/>
              <a:chExt cx="5005729" cy="1427495"/>
            </a:xfrm>
          </p:grpSpPr>
          <p:sp>
            <p:nvSpPr>
              <p:cNvPr id="1581" name="Google Shape;1581;g35a3036fee8_0_361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582" name="Google Shape;1582;g35a3036fee8_0_361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583" name="Google Shape;1583;g35a3036fee8_0_3619"/>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584" name="Google Shape;1584;g35a3036fee8_0_3619"/>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585" name="Google Shape;1585;g35a3036fee8_0_3619"/>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586" name="Google Shape;1586;g35a3036fee8_0_361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87" name="Google Shape;1587;g35a3036fee8_0_3619"/>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matchingName="Two Content">
  <p:cSld name="Two Content 12">
    <p:spTree>
      <p:nvGrpSpPr>
        <p:cNvPr id="1" name="Shape 1588"/>
        <p:cNvGrpSpPr/>
        <p:nvPr/>
      </p:nvGrpSpPr>
      <p:grpSpPr>
        <a:xfrm>
          <a:off x="0" y="0"/>
          <a:ext cx="0" cy="0"/>
          <a:chOff x="0" y="0"/>
          <a:chExt cx="0" cy="0"/>
        </a:xfrm>
      </p:grpSpPr>
      <p:sp>
        <p:nvSpPr>
          <p:cNvPr id="1589" name="Google Shape;1589;g35a3036fee8_0_3630"/>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590" name="Google Shape;1590;g35a3036fee8_0_3630"/>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1591" name="Google Shape;1591;g35a3036fee8_0_3630"/>
          <p:cNvGrpSpPr/>
          <p:nvPr/>
        </p:nvGrpSpPr>
        <p:grpSpPr>
          <a:xfrm>
            <a:off x="7191203" y="2"/>
            <a:ext cx="5000223" cy="1425925"/>
            <a:chOff x="7191203" y="1"/>
            <a:chExt cx="5000223" cy="1425925"/>
          </a:xfrm>
        </p:grpSpPr>
        <p:pic>
          <p:nvPicPr>
            <p:cNvPr id="1592" name="Google Shape;1592;g35a3036fee8_0_363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93" name="Google Shape;1593;g35a3036fee8_0_3630"/>
            <p:cNvGrpSpPr/>
            <p:nvPr/>
          </p:nvGrpSpPr>
          <p:grpSpPr>
            <a:xfrm>
              <a:off x="7191203" y="1"/>
              <a:ext cx="5000223" cy="1425925"/>
              <a:chOff x="7186272" y="0"/>
              <a:chExt cx="5005729" cy="1427495"/>
            </a:xfrm>
          </p:grpSpPr>
          <p:sp>
            <p:nvSpPr>
              <p:cNvPr id="1594" name="Google Shape;1594;g35a3036fee8_0_363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595" name="Google Shape;1595;g35a3036fee8_0_363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596" name="Google Shape;1596;g35a3036fee8_0_3630"/>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597" name="Google Shape;1597;g35a3036fee8_0_3630"/>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598" name="Google Shape;1598;g35a3036fee8_0_363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99" name="Google Shape;1599;g35a3036fee8_0_3630"/>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matchingName="Comparison">
  <p:cSld name="Comparison 11">
    <p:spTree>
      <p:nvGrpSpPr>
        <p:cNvPr id="1" name="Shape 1600"/>
        <p:cNvGrpSpPr/>
        <p:nvPr/>
      </p:nvGrpSpPr>
      <p:grpSpPr>
        <a:xfrm>
          <a:off x="0" y="0"/>
          <a:ext cx="0" cy="0"/>
          <a:chOff x="0" y="0"/>
          <a:chExt cx="0" cy="0"/>
        </a:xfrm>
      </p:grpSpPr>
      <p:grpSp>
        <p:nvGrpSpPr>
          <p:cNvPr id="1601" name="Google Shape;1601;g35a3036fee8_0_3642"/>
          <p:cNvGrpSpPr/>
          <p:nvPr/>
        </p:nvGrpSpPr>
        <p:grpSpPr>
          <a:xfrm>
            <a:off x="7191203" y="2"/>
            <a:ext cx="5000223" cy="1425925"/>
            <a:chOff x="7191203" y="1"/>
            <a:chExt cx="5000223" cy="1425925"/>
          </a:xfrm>
        </p:grpSpPr>
        <p:pic>
          <p:nvPicPr>
            <p:cNvPr id="1602" name="Google Shape;1602;g35a3036fee8_0_36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03" name="Google Shape;1603;g35a3036fee8_0_3642"/>
            <p:cNvGrpSpPr/>
            <p:nvPr/>
          </p:nvGrpSpPr>
          <p:grpSpPr>
            <a:xfrm>
              <a:off x="7191203" y="1"/>
              <a:ext cx="5000223" cy="1425925"/>
              <a:chOff x="7186272" y="0"/>
              <a:chExt cx="5005729" cy="1427495"/>
            </a:xfrm>
          </p:grpSpPr>
          <p:sp>
            <p:nvSpPr>
              <p:cNvPr id="1604" name="Google Shape;1604;g35a3036fee8_0_36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605" name="Google Shape;1605;g35a3036fee8_0_36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606" name="Google Shape;1606;g35a3036fee8_0_3642"/>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607" name="Google Shape;1607;g35a3036fee8_0_3642"/>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608" name="Google Shape;1608;g35a3036fee8_0_3642"/>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609" name="Google Shape;1609;g35a3036fee8_0_3642"/>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610" name="Google Shape;1610;g35a3036fee8_0_3642"/>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611" name="Google Shape;1611;g35a3036fee8_0_364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612" name="Google Shape;1612;g35a3036fee8_0_36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13" name="Google Shape;1613;g35a3036fee8_0_364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matchingName="Title Only">
  <p:cSld name="Title Only 12">
    <p:spTree>
      <p:nvGrpSpPr>
        <p:cNvPr id="1" name="Shape 1614"/>
        <p:cNvGrpSpPr/>
        <p:nvPr/>
      </p:nvGrpSpPr>
      <p:grpSpPr>
        <a:xfrm>
          <a:off x="0" y="0"/>
          <a:ext cx="0" cy="0"/>
          <a:chOff x="0" y="0"/>
          <a:chExt cx="0" cy="0"/>
        </a:xfrm>
      </p:grpSpPr>
      <p:grpSp>
        <p:nvGrpSpPr>
          <p:cNvPr id="1615" name="Google Shape;1615;g35a3036fee8_0_3656"/>
          <p:cNvGrpSpPr/>
          <p:nvPr/>
        </p:nvGrpSpPr>
        <p:grpSpPr>
          <a:xfrm>
            <a:off x="7191203" y="2"/>
            <a:ext cx="5000223" cy="1425925"/>
            <a:chOff x="7191203" y="1"/>
            <a:chExt cx="5000223" cy="1425925"/>
          </a:xfrm>
        </p:grpSpPr>
        <p:pic>
          <p:nvPicPr>
            <p:cNvPr id="1616" name="Google Shape;1616;g35a3036fee8_0_365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17" name="Google Shape;1617;g35a3036fee8_0_3656"/>
            <p:cNvGrpSpPr/>
            <p:nvPr/>
          </p:nvGrpSpPr>
          <p:grpSpPr>
            <a:xfrm>
              <a:off x="7191203" y="1"/>
              <a:ext cx="5000223" cy="1425925"/>
              <a:chOff x="7186272" y="0"/>
              <a:chExt cx="5005729" cy="1427495"/>
            </a:xfrm>
          </p:grpSpPr>
          <p:sp>
            <p:nvSpPr>
              <p:cNvPr id="1618" name="Google Shape;1618;g35a3036fee8_0_365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619" name="Google Shape;1619;g35a3036fee8_0_365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620" name="Google Shape;1620;g35a3036fee8_0_3656"/>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621" name="Google Shape;1621;g35a3036fee8_0_3656"/>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622" name="Google Shape;1622;g35a3036fee8_0_365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23" name="Google Shape;1623;g35a3036fee8_0_365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matchingName="End">
  <p:cSld name="End 12">
    <p:spTree>
      <p:nvGrpSpPr>
        <p:cNvPr id="1" name="Shape 1624"/>
        <p:cNvGrpSpPr/>
        <p:nvPr/>
      </p:nvGrpSpPr>
      <p:grpSpPr>
        <a:xfrm>
          <a:off x="0" y="0"/>
          <a:ext cx="0" cy="0"/>
          <a:chOff x="0" y="0"/>
          <a:chExt cx="0" cy="0"/>
        </a:xfrm>
      </p:grpSpPr>
      <p:grpSp>
        <p:nvGrpSpPr>
          <p:cNvPr id="1625" name="Google Shape;1625;g35a3036fee8_0_3666"/>
          <p:cNvGrpSpPr/>
          <p:nvPr/>
        </p:nvGrpSpPr>
        <p:grpSpPr>
          <a:xfrm>
            <a:off x="0" y="0"/>
            <a:ext cx="12192000" cy="2148830"/>
            <a:chOff x="0" y="0"/>
            <a:chExt cx="12192000" cy="2148830"/>
          </a:xfrm>
        </p:grpSpPr>
        <p:sp>
          <p:nvSpPr>
            <p:cNvPr id="1626" name="Google Shape;1626;g35a3036fee8_0_3666"/>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627" name="Google Shape;1627;g35a3036fee8_0_3666"/>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1628" name="Google Shape;1628;g35a3036fee8_0_3666"/>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629" name="Google Shape;1629;g35a3036fee8_0_3666"/>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630" name="Google Shape;1630;g35a3036fee8_0_3666"/>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631" name="Google Shape;1631;g35a3036fee8_0_3666"/>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1632" name="Google Shape;1632;g35a3036fee8_0_3666"/>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Only">
  <p:cSld name="TITLE_ONLY 2">
    <p:spTree>
      <p:nvGrpSpPr>
        <p:cNvPr id="1" name="Shape 9387"/>
        <p:cNvGrpSpPr/>
        <p:nvPr/>
      </p:nvGrpSpPr>
      <p:grpSpPr>
        <a:xfrm>
          <a:off x="0" y="0"/>
          <a:ext cx="0" cy="0"/>
          <a:chOff x="0" y="0"/>
          <a:chExt cx="0" cy="0"/>
        </a:xfrm>
      </p:grpSpPr>
      <p:grpSp>
        <p:nvGrpSpPr>
          <p:cNvPr id="9388" name="Google Shape;9388;p1350"/>
          <p:cNvGrpSpPr/>
          <p:nvPr/>
        </p:nvGrpSpPr>
        <p:grpSpPr>
          <a:xfrm>
            <a:off x="7191542" y="1"/>
            <a:ext cx="5000459" cy="1425992"/>
            <a:chOff x="7191542" y="1"/>
            <a:chExt cx="5000459" cy="1425992"/>
          </a:xfrm>
        </p:grpSpPr>
        <p:pic>
          <p:nvPicPr>
            <p:cNvPr id="9389" name="Google Shape;9389;p13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390" name="Google Shape;9390;p1350"/>
            <p:cNvGrpSpPr/>
            <p:nvPr/>
          </p:nvGrpSpPr>
          <p:grpSpPr>
            <a:xfrm>
              <a:off x="7191542" y="1"/>
              <a:ext cx="5000459" cy="1425992"/>
              <a:chOff x="7186272" y="0"/>
              <a:chExt cx="5005729" cy="1427495"/>
            </a:xfrm>
          </p:grpSpPr>
          <p:sp>
            <p:nvSpPr>
              <p:cNvPr id="9391" name="Google Shape;9391;p13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392" name="Google Shape;9392;p13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393" name="Google Shape;9393;p135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394" name="Google Shape;9394;p135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395" name="Google Shape;9395;p13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396" name="Google Shape;9396;p135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matchingName="Blank">
  <p:cSld name="Blank 11">
    <p:spTree>
      <p:nvGrpSpPr>
        <p:cNvPr id="1" name="Shape 1633"/>
        <p:cNvGrpSpPr/>
        <p:nvPr/>
      </p:nvGrpSpPr>
      <p:grpSpPr>
        <a:xfrm>
          <a:off x="0" y="0"/>
          <a:ext cx="0" cy="0"/>
          <a:chOff x="0" y="0"/>
          <a:chExt cx="0" cy="0"/>
        </a:xfrm>
      </p:grpSpPr>
      <p:sp>
        <p:nvSpPr>
          <p:cNvPr id="1634" name="Google Shape;1634;g35a3036fee8_0_3675"/>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635" name="Google Shape;1635;g35a3036fee8_0_367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36" name="Google Shape;1636;g35a3036fee8_0_3675"/>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637" name="Google Shape;1637;g35a3036fee8_0_3675"/>
          <p:cNvGrpSpPr/>
          <p:nvPr/>
        </p:nvGrpSpPr>
        <p:grpSpPr>
          <a:xfrm>
            <a:off x="7191203" y="2"/>
            <a:ext cx="5000223" cy="1425925"/>
            <a:chOff x="7191203" y="1"/>
            <a:chExt cx="5000223" cy="1425925"/>
          </a:xfrm>
        </p:grpSpPr>
        <p:pic>
          <p:nvPicPr>
            <p:cNvPr id="1638" name="Google Shape;1638;g35a3036fee8_0_367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39" name="Google Shape;1639;g35a3036fee8_0_3675"/>
            <p:cNvGrpSpPr/>
            <p:nvPr/>
          </p:nvGrpSpPr>
          <p:grpSpPr>
            <a:xfrm>
              <a:off x="7191203" y="1"/>
              <a:ext cx="5000223" cy="1425925"/>
              <a:chOff x="7186272" y="0"/>
              <a:chExt cx="5005729" cy="1427495"/>
            </a:xfrm>
          </p:grpSpPr>
          <p:sp>
            <p:nvSpPr>
              <p:cNvPr id="1640" name="Google Shape;1640;g35a3036fee8_0_367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641" name="Google Shape;1641;g35a3036fee8_0_367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showMasterSp="0" matchingName="1_Title Slide">
  <p:cSld name="1_Title Slide">
    <p:spTree>
      <p:nvGrpSpPr>
        <p:cNvPr id="1" name="Shape 1642"/>
        <p:cNvGrpSpPr/>
        <p:nvPr/>
      </p:nvGrpSpPr>
      <p:grpSpPr>
        <a:xfrm>
          <a:off x="0" y="0"/>
          <a:ext cx="0" cy="0"/>
          <a:chOff x="0" y="0"/>
          <a:chExt cx="0" cy="0"/>
        </a:xfrm>
      </p:grpSpPr>
      <p:sp>
        <p:nvSpPr>
          <p:cNvPr id="1643" name="Google Shape;1643;g35a3036fee8_0_3684"/>
          <p:cNvSpPr/>
          <p:nvPr/>
        </p:nvSpPr>
        <p:spPr>
          <a:xfrm>
            <a:off x="-21166" y="6629400"/>
            <a:ext cx="12213400" cy="228600"/>
          </a:xfrm>
          <a:prstGeom prst="rect">
            <a:avLst/>
          </a:prstGeom>
          <a:solidFill>
            <a:srgbClr val="767676"/>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pic>
        <p:nvPicPr>
          <p:cNvPr id="1644" name="Google Shape;1644;g35a3036fee8_0_3684"/>
          <p:cNvPicPr preferRelativeResize="0"/>
          <p:nvPr/>
        </p:nvPicPr>
        <p:blipFill rotWithShape="1">
          <a:blip r:embed="rId2">
            <a:alphaModFix/>
          </a:blip>
          <a:srcRect/>
          <a:stretch/>
        </p:blipFill>
        <p:spPr>
          <a:xfrm>
            <a:off x="7945968" y="408519"/>
            <a:ext cx="3706285" cy="1813983"/>
          </a:xfrm>
          <a:prstGeom prst="rect">
            <a:avLst/>
          </a:prstGeom>
          <a:noFill/>
          <a:ln>
            <a:noFill/>
          </a:ln>
        </p:spPr>
      </p:pic>
      <p:grpSp>
        <p:nvGrpSpPr>
          <p:cNvPr id="1645" name="Google Shape;1645;g35a3036fee8_0_3684"/>
          <p:cNvGrpSpPr/>
          <p:nvPr/>
        </p:nvGrpSpPr>
        <p:grpSpPr>
          <a:xfrm>
            <a:off x="0" y="0"/>
            <a:ext cx="1862644" cy="6629858"/>
            <a:chOff x="-15876" y="0"/>
            <a:chExt cx="1927803" cy="6858001"/>
          </a:xfrm>
        </p:grpSpPr>
        <p:sp>
          <p:nvSpPr>
            <p:cNvPr id="1646" name="Google Shape;1646;g35a3036fee8_0_3684"/>
            <p:cNvSpPr/>
            <p:nvPr/>
          </p:nvSpPr>
          <p:spPr>
            <a:xfrm>
              <a:off x="-15876" y="0"/>
              <a:ext cx="1844700" cy="6858000"/>
            </a:xfrm>
            <a:prstGeom prst="rect">
              <a:avLst/>
            </a:prstGeom>
            <a:solidFill>
              <a:srgbClr val="800000"/>
            </a:solidFill>
            <a:ln>
              <a:noFill/>
            </a:ln>
          </p:spPr>
          <p:txBody>
            <a:bodyPr spcFirstLastPara="1" wrap="square" lIns="137150" tIns="68550" rIns="137150" bIns="68550" anchor="t" anchorCtr="0">
              <a:noAutofit/>
            </a:bodyPr>
            <a:lstStyle/>
            <a:p>
              <a:pPr marL="0" marR="0" lvl="0" indent="0" algn="l"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pic>
          <p:nvPicPr>
            <p:cNvPr id="1647" name="Google Shape;1647;g35a3036fee8_0_3684"/>
            <p:cNvPicPr preferRelativeResize="0"/>
            <p:nvPr/>
          </p:nvPicPr>
          <p:blipFill rotWithShape="1">
            <a:blip r:embed="rId3">
              <a:alphaModFix/>
            </a:blip>
            <a:srcRect l="7218" t="16937" r="72250" b="20586"/>
            <a:stretch/>
          </p:blipFill>
          <p:spPr>
            <a:xfrm>
              <a:off x="-15876" y="0"/>
              <a:ext cx="1927803" cy="6858001"/>
            </a:xfrm>
            <a:prstGeom prst="rect">
              <a:avLst/>
            </a:prstGeom>
            <a:solidFill>
              <a:schemeClr val="dk2"/>
            </a:solidFill>
            <a:ln>
              <a:noFill/>
            </a:ln>
          </p:spPr>
        </p:pic>
      </p:grpSp>
      <p:sp>
        <p:nvSpPr>
          <p:cNvPr id="1648" name="Google Shape;1648;g35a3036fee8_0_3684"/>
          <p:cNvSpPr txBox="1">
            <a:spLocks noGrp="1"/>
          </p:cNvSpPr>
          <p:nvPr>
            <p:ph type="subTitle" idx="1"/>
          </p:nvPr>
        </p:nvSpPr>
        <p:spPr>
          <a:xfrm>
            <a:off x="3147489" y="4195763"/>
            <a:ext cx="5488600" cy="3656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2800"/>
              <a:buChar char="•"/>
              <a:defRPr sz="1867"/>
            </a:lvl1pPr>
            <a:lvl2pPr lvl="1" algn="l">
              <a:lnSpc>
                <a:spcPct val="100000"/>
              </a:lnSpc>
              <a:spcBef>
                <a:spcPts val="1000"/>
              </a:spcBef>
              <a:spcAft>
                <a:spcPts val="0"/>
              </a:spcAft>
              <a:buSzPts val="2700"/>
              <a:buChar char="•"/>
              <a:defRPr/>
            </a:lvl2pPr>
            <a:lvl3pPr lvl="2" algn="l">
              <a:lnSpc>
                <a:spcPct val="100000"/>
              </a:lnSpc>
              <a:spcBef>
                <a:spcPts val="1000"/>
              </a:spcBef>
              <a:spcAft>
                <a:spcPts val="0"/>
              </a:spcAft>
              <a:buSzPts val="2700"/>
              <a:buChar char="•"/>
              <a:defRPr/>
            </a:lvl3pPr>
            <a:lvl4pPr lvl="3" algn="l">
              <a:lnSpc>
                <a:spcPct val="100000"/>
              </a:lnSpc>
              <a:spcBef>
                <a:spcPts val="1000"/>
              </a:spcBef>
              <a:spcAft>
                <a:spcPts val="0"/>
              </a:spcAft>
              <a:buSzPts val="2700"/>
              <a:buChar char="•"/>
              <a:defRPr/>
            </a:lvl4pPr>
            <a:lvl5pPr lvl="4" algn="l">
              <a:lnSpc>
                <a:spcPct val="100000"/>
              </a:lnSpc>
              <a:spcBef>
                <a:spcPts val="1000"/>
              </a:spcBef>
              <a:spcAft>
                <a:spcPts val="0"/>
              </a:spcAft>
              <a:buSzPts val="2700"/>
              <a:buChar char="•"/>
              <a:defRPr/>
            </a:lvl5pPr>
            <a:lvl6pPr lvl="5" algn="l">
              <a:lnSpc>
                <a:spcPct val="90000"/>
              </a:lnSpc>
              <a:spcBef>
                <a:spcPts val="1000"/>
              </a:spcBef>
              <a:spcAft>
                <a:spcPts val="0"/>
              </a:spcAft>
              <a:buClr>
                <a:schemeClr val="dk1"/>
              </a:buClr>
              <a:buSzPts val="2700"/>
              <a:buChar char="•"/>
              <a:defRPr/>
            </a:lvl6pPr>
            <a:lvl7pPr lvl="6" algn="l">
              <a:lnSpc>
                <a:spcPct val="90000"/>
              </a:lnSpc>
              <a:spcBef>
                <a:spcPts val="533"/>
              </a:spcBef>
              <a:spcAft>
                <a:spcPts val="0"/>
              </a:spcAft>
              <a:buClr>
                <a:schemeClr val="dk1"/>
              </a:buClr>
              <a:buSzPts val="2700"/>
              <a:buChar char="•"/>
              <a:defRPr/>
            </a:lvl7pPr>
            <a:lvl8pPr lvl="7" algn="l">
              <a:lnSpc>
                <a:spcPct val="90000"/>
              </a:lnSpc>
              <a:spcBef>
                <a:spcPts val="533"/>
              </a:spcBef>
              <a:spcAft>
                <a:spcPts val="0"/>
              </a:spcAft>
              <a:buClr>
                <a:schemeClr val="dk1"/>
              </a:buClr>
              <a:buSzPts val="2700"/>
              <a:buChar char="•"/>
              <a:defRPr/>
            </a:lvl8pPr>
            <a:lvl9pPr lvl="8" algn="l">
              <a:lnSpc>
                <a:spcPct val="90000"/>
              </a:lnSpc>
              <a:spcBef>
                <a:spcPts val="533"/>
              </a:spcBef>
              <a:spcAft>
                <a:spcPts val="0"/>
              </a:spcAft>
              <a:buClr>
                <a:schemeClr val="dk1"/>
              </a:buClr>
              <a:buSzPts val="2700"/>
              <a:buChar char="•"/>
              <a:defRPr/>
            </a:lvl9pPr>
          </a:lstStyle>
          <a:p>
            <a:endParaRPr/>
          </a:p>
        </p:txBody>
      </p:sp>
      <p:sp>
        <p:nvSpPr>
          <p:cNvPr id="1649" name="Google Shape;1649;g35a3036fee8_0_3684"/>
          <p:cNvSpPr txBox="1">
            <a:spLocks noGrp="1"/>
          </p:cNvSpPr>
          <p:nvPr>
            <p:ph type="ctrTitle"/>
          </p:nvPr>
        </p:nvSpPr>
        <p:spPr>
          <a:xfrm>
            <a:off x="1621872" y="1806429"/>
            <a:ext cx="10189800" cy="22782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2"/>
              </a:buClr>
              <a:buSzPts val="8000"/>
              <a:buFont typeface="Calibri"/>
              <a:buNone/>
              <a:defRPr sz="5334">
                <a:solidFill>
                  <a:schemeClr val="dk2"/>
                </a:solidFill>
                <a:latin typeface="Calibri"/>
                <a:ea typeface="Calibri"/>
                <a:cs typeface="Calibri"/>
                <a:sym typeface="Calibri"/>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650" name="Google Shape;1650;g35a3036fee8_0_3684"/>
          <p:cNvSpPr txBox="1">
            <a:spLocks noGrp="1"/>
          </p:cNvSpPr>
          <p:nvPr>
            <p:ph type="body" idx="2"/>
          </p:nvPr>
        </p:nvSpPr>
        <p:spPr>
          <a:xfrm>
            <a:off x="3147484" y="4600575"/>
            <a:ext cx="5486400" cy="365600"/>
          </a:xfrm>
          <a:prstGeom prst="rect">
            <a:avLst/>
          </a:prstGeom>
          <a:noFill/>
          <a:ln>
            <a:noFill/>
          </a:ln>
        </p:spPr>
        <p:txBody>
          <a:bodyPr spcFirstLastPara="1" wrap="square" lIns="137150" tIns="68550" rIns="137150" bIns="68550" anchor="t" anchorCtr="0">
            <a:noAutofit/>
          </a:bodyPr>
          <a:lstStyle>
            <a:lvl1pPr marL="304815" lvl="0" indent="-270947" algn="l">
              <a:lnSpc>
                <a:spcPct val="100000"/>
              </a:lnSpc>
              <a:spcBef>
                <a:spcPts val="1000"/>
              </a:spcBef>
              <a:spcAft>
                <a:spcPts val="0"/>
              </a:spcAft>
              <a:buSzPts val="2800"/>
              <a:buChar char="•"/>
              <a:defRPr sz="1867"/>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651" name="Google Shape;1651;g35a3036fee8_0_3684"/>
          <p:cNvSpPr txBox="1">
            <a:spLocks noGrp="1"/>
          </p:cNvSpPr>
          <p:nvPr>
            <p:ph type="body" idx="3"/>
          </p:nvPr>
        </p:nvSpPr>
        <p:spPr>
          <a:xfrm>
            <a:off x="3147484" y="5005387"/>
            <a:ext cx="5486400" cy="365600"/>
          </a:xfrm>
          <a:prstGeom prst="rect">
            <a:avLst/>
          </a:prstGeom>
          <a:noFill/>
          <a:ln>
            <a:noFill/>
          </a:ln>
        </p:spPr>
        <p:txBody>
          <a:bodyPr spcFirstLastPara="1" wrap="square" lIns="137150" tIns="68550" rIns="137150" bIns="68550" anchor="t" anchorCtr="0">
            <a:noAutofit/>
          </a:bodyPr>
          <a:lstStyle>
            <a:lvl1pPr marL="304815" lvl="0" indent="-270947" algn="l">
              <a:lnSpc>
                <a:spcPct val="100000"/>
              </a:lnSpc>
              <a:spcBef>
                <a:spcPts val="1000"/>
              </a:spcBef>
              <a:spcAft>
                <a:spcPts val="0"/>
              </a:spcAft>
              <a:buSzPts val="2800"/>
              <a:buChar char="•"/>
              <a:defRPr sz="1867"/>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Tree>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showMasterSp="0" matchingName="Table of Content">
  <p:cSld name="Table of Content">
    <p:spTree>
      <p:nvGrpSpPr>
        <p:cNvPr id="1" name="Shape 1652"/>
        <p:cNvGrpSpPr/>
        <p:nvPr/>
      </p:nvGrpSpPr>
      <p:grpSpPr>
        <a:xfrm>
          <a:off x="0" y="0"/>
          <a:ext cx="0" cy="0"/>
          <a:chOff x="0" y="0"/>
          <a:chExt cx="0" cy="0"/>
        </a:xfrm>
      </p:grpSpPr>
      <p:sp>
        <p:nvSpPr>
          <p:cNvPr id="1653" name="Google Shape;1653;g35a3036fee8_0_3694"/>
          <p:cNvSpPr/>
          <p:nvPr/>
        </p:nvSpPr>
        <p:spPr>
          <a:xfrm>
            <a:off x="-10584" y="6620933"/>
            <a:ext cx="12213400" cy="237000"/>
          </a:xfrm>
          <a:prstGeom prst="rect">
            <a:avLst/>
          </a:prstGeom>
          <a:solidFill>
            <a:srgbClr val="767676"/>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654" name="Google Shape;1654;g35a3036fee8_0_3694"/>
          <p:cNvSpPr txBox="1">
            <a:spLocks noGrp="1"/>
          </p:cNvSpPr>
          <p:nvPr>
            <p:ph type="title"/>
          </p:nvPr>
        </p:nvSpPr>
        <p:spPr>
          <a:xfrm>
            <a:off x="218114" y="224840"/>
            <a:ext cx="11715600" cy="5694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dk2"/>
              </a:buClr>
              <a:buSzPts val="4400"/>
              <a:buFont typeface="Calibri"/>
              <a:buNone/>
              <a:defRPr sz="2933">
                <a:solidFill>
                  <a:schemeClr val="dk2"/>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655" name="Google Shape;1655;g35a3036fee8_0_3694"/>
          <p:cNvSpPr txBox="1">
            <a:spLocks noGrp="1"/>
          </p:cNvSpPr>
          <p:nvPr>
            <p:ph type="body" idx="1"/>
          </p:nvPr>
        </p:nvSpPr>
        <p:spPr>
          <a:xfrm>
            <a:off x="218114" y="917197"/>
            <a:ext cx="11715600" cy="4958800"/>
          </a:xfrm>
          <a:prstGeom prst="rect">
            <a:avLst/>
          </a:prstGeom>
          <a:noFill/>
          <a:ln>
            <a:noFill/>
          </a:ln>
        </p:spPr>
        <p:txBody>
          <a:bodyPr spcFirstLastPara="1" wrap="square" lIns="137150" tIns="68550" rIns="137150" bIns="68550" anchor="t" anchorCtr="0">
            <a:noAutofit/>
          </a:bodyPr>
          <a:lstStyle>
            <a:lvl1pPr marL="304815" lvl="0" indent="-270947" algn="l">
              <a:lnSpc>
                <a:spcPct val="100000"/>
              </a:lnSpc>
              <a:spcBef>
                <a:spcPts val="1000"/>
              </a:spcBef>
              <a:spcAft>
                <a:spcPts val="0"/>
              </a:spcAft>
              <a:buSzPts val="2800"/>
              <a:buFont typeface="Noto Sans Symbols"/>
              <a:buChar char="▪"/>
              <a:defRPr sz="1867" b="1"/>
            </a:lvl1pPr>
            <a:lvl2pPr marL="609630" lvl="1" indent="-270947" algn="l">
              <a:lnSpc>
                <a:spcPct val="100000"/>
              </a:lnSpc>
              <a:spcBef>
                <a:spcPts val="1000"/>
              </a:spcBef>
              <a:spcAft>
                <a:spcPts val="0"/>
              </a:spcAft>
              <a:buSzPts val="2800"/>
              <a:buFont typeface="Arial"/>
              <a:buChar char="̶"/>
              <a:defRPr sz="1867"/>
            </a:lvl2pPr>
            <a:lvl3pPr marL="914446" lvl="2" indent="-270947" algn="l">
              <a:lnSpc>
                <a:spcPct val="100000"/>
              </a:lnSpc>
              <a:spcBef>
                <a:spcPts val="1000"/>
              </a:spcBef>
              <a:spcAft>
                <a:spcPts val="0"/>
              </a:spcAft>
              <a:buSzPts val="2800"/>
              <a:buFont typeface="Arial"/>
              <a:buChar char="•"/>
              <a:defRPr sz="1867"/>
            </a:lvl3pPr>
            <a:lvl4pPr marL="1219261" lvl="3" indent="-270947" algn="l">
              <a:lnSpc>
                <a:spcPct val="100000"/>
              </a:lnSpc>
              <a:spcBef>
                <a:spcPts val="1000"/>
              </a:spcBef>
              <a:spcAft>
                <a:spcPts val="0"/>
              </a:spcAft>
              <a:buSzPts val="2800"/>
              <a:buFont typeface="Noto Sans Symbols"/>
              <a:buChar char="✔"/>
              <a:defRPr sz="1867"/>
            </a:lvl4pPr>
            <a:lvl5pPr marL="1524076" lvl="4" indent="-270947" algn="l">
              <a:lnSpc>
                <a:spcPct val="100000"/>
              </a:lnSpc>
              <a:spcBef>
                <a:spcPts val="1000"/>
              </a:spcBef>
              <a:spcAft>
                <a:spcPts val="0"/>
              </a:spcAft>
              <a:buSzPts val="2800"/>
              <a:buChar char="•"/>
              <a:defRPr sz="1867"/>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656" name="Google Shape;1656;g35a3036fee8_0_3694"/>
          <p:cNvSpPr txBox="1">
            <a:spLocks noGrp="1"/>
          </p:cNvSpPr>
          <p:nvPr>
            <p:ph type="body" idx="2"/>
          </p:nvPr>
        </p:nvSpPr>
        <p:spPr>
          <a:xfrm>
            <a:off x="3858937" y="5969001"/>
            <a:ext cx="8074800" cy="649800"/>
          </a:xfrm>
          <a:prstGeom prst="rect">
            <a:avLst/>
          </a:prstGeom>
          <a:noFill/>
          <a:ln>
            <a:noFill/>
          </a:ln>
        </p:spPr>
        <p:txBody>
          <a:bodyPr spcFirstLastPara="1" wrap="square" lIns="137150" tIns="68550" rIns="137150" bIns="68550" anchor="b" anchorCtr="0">
            <a:noAutofit/>
          </a:bodyPr>
          <a:lstStyle>
            <a:lvl1pPr marL="304815" lvl="0" indent="-237079" algn="l">
              <a:lnSpc>
                <a:spcPct val="100000"/>
              </a:lnSpc>
              <a:spcBef>
                <a:spcPts val="1000"/>
              </a:spcBef>
              <a:spcAft>
                <a:spcPts val="0"/>
              </a:spcAft>
              <a:buSzPts val="2000"/>
              <a:buChar char="•"/>
              <a:defRPr sz="1333" b="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657" name="Google Shape;1657;g35a3036fee8_0_3694"/>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pic>
        <p:nvPicPr>
          <p:cNvPr id="1658" name="Google Shape;1658;g35a3036fee8_0_3694"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1" y="5969000"/>
            <a:ext cx="3704343" cy="651933"/>
          </a:xfrm>
          <a:prstGeom prst="rect">
            <a:avLst/>
          </a:prstGeom>
          <a:noFill/>
          <a:ln>
            <a:noFill/>
          </a:ln>
        </p:spPr>
      </p:pic>
    </p:spTree>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8">
    <p:spTree>
      <p:nvGrpSpPr>
        <p:cNvPr id="1" name="Shape 1659"/>
        <p:cNvGrpSpPr/>
        <p:nvPr/>
      </p:nvGrpSpPr>
      <p:grpSpPr>
        <a:xfrm>
          <a:off x="0" y="0"/>
          <a:ext cx="0" cy="0"/>
          <a:chOff x="0" y="0"/>
          <a:chExt cx="0" cy="0"/>
        </a:xfrm>
      </p:grpSpPr>
      <p:sp>
        <p:nvSpPr>
          <p:cNvPr id="1660" name="Google Shape;1660;g35a3036fee8_0_3701"/>
          <p:cNvSpPr txBox="1">
            <a:spLocks noGrp="1"/>
          </p:cNvSpPr>
          <p:nvPr>
            <p:ph type="body" idx="1"/>
          </p:nvPr>
        </p:nvSpPr>
        <p:spPr>
          <a:xfrm>
            <a:off x="2826555" y="5400857"/>
            <a:ext cx="8178600" cy="381600"/>
          </a:xfrm>
          <a:prstGeom prst="rect">
            <a:avLst/>
          </a:prstGeom>
          <a:noFill/>
          <a:ln>
            <a:noFill/>
          </a:ln>
        </p:spPr>
        <p:txBody>
          <a:bodyPr spcFirstLastPara="1" wrap="square" lIns="137150" tIns="68550" rIns="137150" bIns="68550" anchor="t" anchorCtr="0">
            <a:spAutoFit/>
          </a:bodyPr>
          <a:lstStyle>
            <a:lvl1pPr marL="304815" lvl="0" indent="-152408" algn="r">
              <a:lnSpc>
                <a:spcPct val="100000"/>
              </a:lnSpc>
              <a:spcBef>
                <a:spcPts val="1000"/>
              </a:spcBef>
              <a:spcAft>
                <a:spcPts val="0"/>
              </a:spcAft>
              <a:buSzPts val="2800"/>
              <a:buNone/>
              <a:defRPr sz="1867">
                <a:solidFill>
                  <a:srgbClr val="616364"/>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661" name="Google Shape;1661;g35a3036fee8_0_3701"/>
          <p:cNvSpPr txBox="1">
            <a:spLocks noGrp="1"/>
          </p:cNvSpPr>
          <p:nvPr>
            <p:ph type="ctrTitle"/>
          </p:nvPr>
        </p:nvSpPr>
        <p:spPr>
          <a:xfrm>
            <a:off x="2826555" y="1807151"/>
            <a:ext cx="8178600" cy="16296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rgbClr val="00314C"/>
              </a:buClr>
              <a:buSzPts val="8000"/>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662" name="Google Shape;1662;g35a3036fee8_0_3701"/>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663" name="Google Shape;1663;g35a3036fee8_0_370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664" name="Google Shape;1664;g35a3036fee8_0_3701"/>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1665" name="Google Shape;1665;g35a3036fee8_0_3701"/>
          <p:cNvSpPr/>
          <p:nvPr/>
        </p:nvSpPr>
        <p:spPr>
          <a:xfrm rot="10800000">
            <a:off x="5756" y="1999991"/>
            <a:ext cx="2779313" cy="2043109"/>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666" name="Google Shape;1666;g35a3036fee8_0_3701"/>
          <p:cNvSpPr/>
          <p:nvPr/>
        </p:nvSpPr>
        <p:spPr>
          <a:xfrm>
            <a:off x="0" y="6115051"/>
            <a:ext cx="12192000" cy="742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667" name="Google Shape;1667;g35a3036fee8_0_3701"/>
          <p:cNvSpPr txBox="1">
            <a:spLocks noGrp="1"/>
          </p:cNvSpPr>
          <p:nvPr>
            <p:ph type="body" idx="2"/>
          </p:nvPr>
        </p:nvSpPr>
        <p:spPr>
          <a:xfrm>
            <a:off x="2826555" y="3447399"/>
            <a:ext cx="8178600" cy="713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4800"/>
              <a:buNone/>
              <a:defRPr sz="3200" b="0" i="0">
                <a:solidFill>
                  <a:srgbClr val="00314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668" name="Google Shape;1668;g35a3036fee8_0_3701"/>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showMasterSp="0" matchingName="1_Title Slide">
  <p:cSld name="1_Title Slide 2">
    <p:spTree>
      <p:nvGrpSpPr>
        <p:cNvPr id="1" name="Shape 1669"/>
        <p:cNvGrpSpPr/>
        <p:nvPr/>
      </p:nvGrpSpPr>
      <p:grpSpPr>
        <a:xfrm>
          <a:off x="0" y="0"/>
          <a:ext cx="0" cy="0"/>
          <a:chOff x="0" y="0"/>
          <a:chExt cx="0" cy="0"/>
        </a:xfrm>
      </p:grpSpPr>
      <p:sp>
        <p:nvSpPr>
          <p:cNvPr id="1670" name="Google Shape;1670;g35a3036fee8_0_3711"/>
          <p:cNvSpPr/>
          <p:nvPr/>
        </p:nvSpPr>
        <p:spPr>
          <a:xfrm>
            <a:off x="-21166" y="6629400"/>
            <a:ext cx="12213400" cy="228600"/>
          </a:xfrm>
          <a:prstGeom prst="rect">
            <a:avLst/>
          </a:prstGeom>
          <a:solidFill>
            <a:srgbClr val="767676"/>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pic>
        <p:nvPicPr>
          <p:cNvPr id="1671" name="Google Shape;1671;g35a3036fee8_0_3711"/>
          <p:cNvPicPr preferRelativeResize="0"/>
          <p:nvPr/>
        </p:nvPicPr>
        <p:blipFill rotWithShape="1">
          <a:blip r:embed="rId2">
            <a:alphaModFix/>
          </a:blip>
          <a:srcRect/>
          <a:stretch/>
        </p:blipFill>
        <p:spPr>
          <a:xfrm>
            <a:off x="7945968" y="408519"/>
            <a:ext cx="3706285" cy="1813983"/>
          </a:xfrm>
          <a:prstGeom prst="rect">
            <a:avLst/>
          </a:prstGeom>
          <a:noFill/>
          <a:ln>
            <a:noFill/>
          </a:ln>
        </p:spPr>
      </p:pic>
      <p:grpSp>
        <p:nvGrpSpPr>
          <p:cNvPr id="1672" name="Google Shape;1672;g35a3036fee8_0_3711"/>
          <p:cNvGrpSpPr/>
          <p:nvPr/>
        </p:nvGrpSpPr>
        <p:grpSpPr>
          <a:xfrm>
            <a:off x="0" y="0"/>
            <a:ext cx="1862644" cy="6629858"/>
            <a:chOff x="-15876" y="0"/>
            <a:chExt cx="1927803" cy="6858001"/>
          </a:xfrm>
        </p:grpSpPr>
        <p:sp>
          <p:nvSpPr>
            <p:cNvPr id="1673" name="Google Shape;1673;g35a3036fee8_0_3711"/>
            <p:cNvSpPr/>
            <p:nvPr/>
          </p:nvSpPr>
          <p:spPr>
            <a:xfrm>
              <a:off x="-15876" y="0"/>
              <a:ext cx="1844700" cy="6858000"/>
            </a:xfrm>
            <a:prstGeom prst="rect">
              <a:avLst/>
            </a:prstGeom>
            <a:solidFill>
              <a:srgbClr val="800000"/>
            </a:solidFill>
            <a:ln>
              <a:noFill/>
            </a:ln>
          </p:spPr>
          <p:txBody>
            <a:bodyPr spcFirstLastPara="1" wrap="square" lIns="137150" tIns="68550" rIns="137150" bIns="68550" anchor="t" anchorCtr="0">
              <a:noAutofit/>
            </a:bodyPr>
            <a:lstStyle/>
            <a:p>
              <a:pPr marL="0" marR="0" lvl="0" indent="0" algn="l"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pic>
          <p:nvPicPr>
            <p:cNvPr id="1674" name="Google Shape;1674;g35a3036fee8_0_3711"/>
            <p:cNvPicPr preferRelativeResize="0"/>
            <p:nvPr/>
          </p:nvPicPr>
          <p:blipFill rotWithShape="1">
            <a:blip r:embed="rId3">
              <a:alphaModFix/>
            </a:blip>
            <a:srcRect l="7218" t="16937" r="72250" b="20586"/>
            <a:stretch/>
          </p:blipFill>
          <p:spPr>
            <a:xfrm>
              <a:off x="-15876" y="0"/>
              <a:ext cx="1927803" cy="6858001"/>
            </a:xfrm>
            <a:prstGeom prst="rect">
              <a:avLst/>
            </a:prstGeom>
            <a:solidFill>
              <a:schemeClr val="dk2"/>
            </a:solidFill>
            <a:ln>
              <a:noFill/>
            </a:ln>
          </p:spPr>
        </p:pic>
      </p:grpSp>
      <p:sp>
        <p:nvSpPr>
          <p:cNvPr id="1675" name="Google Shape;1675;g35a3036fee8_0_3711"/>
          <p:cNvSpPr txBox="1">
            <a:spLocks noGrp="1"/>
          </p:cNvSpPr>
          <p:nvPr>
            <p:ph type="subTitle" idx="1"/>
          </p:nvPr>
        </p:nvSpPr>
        <p:spPr>
          <a:xfrm>
            <a:off x="3147489" y="4195763"/>
            <a:ext cx="5488600" cy="3656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2800"/>
              <a:buChar char="•"/>
              <a:defRPr sz="1867"/>
            </a:lvl1pPr>
            <a:lvl2pPr lvl="1" algn="l">
              <a:lnSpc>
                <a:spcPct val="100000"/>
              </a:lnSpc>
              <a:spcBef>
                <a:spcPts val="1000"/>
              </a:spcBef>
              <a:spcAft>
                <a:spcPts val="0"/>
              </a:spcAft>
              <a:buSzPts val="2700"/>
              <a:buChar char="•"/>
              <a:defRPr/>
            </a:lvl2pPr>
            <a:lvl3pPr lvl="2" algn="l">
              <a:lnSpc>
                <a:spcPct val="100000"/>
              </a:lnSpc>
              <a:spcBef>
                <a:spcPts val="1000"/>
              </a:spcBef>
              <a:spcAft>
                <a:spcPts val="0"/>
              </a:spcAft>
              <a:buSzPts val="2700"/>
              <a:buChar char="•"/>
              <a:defRPr/>
            </a:lvl3pPr>
            <a:lvl4pPr lvl="3" algn="l">
              <a:lnSpc>
                <a:spcPct val="100000"/>
              </a:lnSpc>
              <a:spcBef>
                <a:spcPts val="1000"/>
              </a:spcBef>
              <a:spcAft>
                <a:spcPts val="0"/>
              </a:spcAft>
              <a:buSzPts val="2700"/>
              <a:buChar char="•"/>
              <a:defRPr/>
            </a:lvl4pPr>
            <a:lvl5pPr lvl="4" algn="l">
              <a:lnSpc>
                <a:spcPct val="100000"/>
              </a:lnSpc>
              <a:spcBef>
                <a:spcPts val="1000"/>
              </a:spcBef>
              <a:spcAft>
                <a:spcPts val="0"/>
              </a:spcAft>
              <a:buSzPts val="2700"/>
              <a:buChar char="•"/>
              <a:defRPr/>
            </a:lvl5pPr>
            <a:lvl6pPr lvl="5" algn="l">
              <a:lnSpc>
                <a:spcPct val="90000"/>
              </a:lnSpc>
              <a:spcBef>
                <a:spcPts val="1000"/>
              </a:spcBef>
              <a:spcAft>
                <a:spcPts val="0"/>
              </a:spcAft>
              <a:buClr>
                <a:schemeClr val="dk1"/>
              </a:buClr>
              <a:buSzPts val="2700"/>
              <a:buChar char="•"/>
              <a:defRPr/>
            </a:lvl6pPr>
            <a:lvl7pPr lvl="6" algn="l">
              <a:lnSpc>
                <a:spcPct val="90000"/>
              </a:lnSpc>
              <a:spcBef>
                <a:spcPts val="533"/>
              </a:spcBef>
              <a:spcAft>
                <a:spcPts val="0"/>
              </a:spcAft>
              <a:buClr>
                <a:schemeClr val="dk1"/>
              </a:buClr>
              <a:buSzPts val="2700"/>
              <a:buChar char="•"/>
              <a:defRPr/>
            </a:lvl7pPr>
            <a:lvl8pPr lvl="7" algn="l">
              <a:lnSpc>
                <a:spcPct val="90000"/>
              </a:lnSpc>
              <a:spcBef>
                <a:spcPts val="533"/>
              </a:spcBef>
              <a:spcAft>
                <a:spcPts val="0"/>
              </a:spcAft>
              <a:buClr>
                <a:schemeClr val="dk1"/>
              </a:buClr>
              <a:buSzPts val="2700"/>
              <a:buChar char="•"/>
              <a:defRPr/>
            </a:lvl8pPr>
            <a:lvl9pPr lvl="8" algn="l">
              <a:lnSpc>
                <a:spcPct val="90000"/>
              </a:lnSpc>
              <a:spcBef>
                <a:spcPts val="533"/>
              </a:spcBef>
              <a:spcAft>
                <a:spcPts val="0"/>
              </a:spcAft>
              <a:buClr>
                <a:schemeClr val="dk1"/>
              </a:buClr>
              <a:buSzPts val="2700"/>
              <a:buChar char="•"/>
              <a:defRPr/>
            </a:lvl9pPr>
          </a:lstStyle>
          <a:p>
            <a:endParaRPr/>
          </a:p>
        </p:txBody>
      </p:sp>
      <p:sp>
        <p:nvSpPr>
          <p:cNvPr id="1676" name="Google Shape;1676;g35a3036fee8_0_3711"/>
          <p:cNvSpPr txBox="1">
            <a:spLocks noGrp="1"/>
          </p:cNvSpPr>
          <p:nvPr>
            <p:ph type="ctrTitle"/>
          </p:nvPr>
        </p:nvSpPr>
        <p:spPr>
          <a:xfrm>
            <a:off x="1621872" y="1806429"/>
            <a:ext cx="10189800" cy="22782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2"/>
              </a:buClr>
              <a:buSzPts val="8000"/>
              <a:buFont typeface="Calibri"/>
              <a:buNone/>
              <a:defRPr sz="5334">
                <a:solidFill>
                  <a:schemeClr val="dk2"/>
                </a:solidFill>
                <a:latin typeface="Calibri"/>
                <a:ea typeface="Calibri"/>
                <a:cs typeface="Calibri"/>
                <a:sym typeface="Calibri"/>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677" name="Google Shape;1677;g35a3036fee8_0_3711"/>
          <p:cNvSpPr txBox="1">
            <a:spLocks noGrp="1"/>
          </p:cNvSpPr>
          <p:nvPr>
            <p:ph type="body" idx="2"/>
          </p:nvPr>
        </p:nvSpPr>
        <p:spPr>
          <a:xfrm>
            <a:off x="3147484" y="4600575"/>
            <a:ext cx="5486400" cy="365600"/>
          </a:xfrm>
          <a:prstGeom prst="rect">
            <a:avLst/>
          </a:prstGeom>
          <a:noFill/>
          <a:ln>
            <a:noFill/>
          </a:ln>
        </p:spPr>
        <p:txBody>
          <a:bodyPr spcFirstLastPara="1" wrap="square" lIns="137150" tIns="68550" rIns="137150" bIns="68550" anchor="t" anchorCtr="0">
            <a:noAutofit/>
          </a:bodyPr>
          <a:lstStyle>
            <a:lvl1pPr marL="304815" lvl="0" indent="-270947" algn="l">
              <a:lnSpc>
                <a:spcPct val="100000"/>
              </a:lnSpc>
              <a:spcBef>
                <a:spcPts val="1000"/>
              </a:spcBef>
              <a:spcAft>
                <a:spcPts val="0"/>
              </a:spcAft>
              <a:buSzPts val="2800"/>
              <a:buChar char="•"/>
              <a:defRPr sz="1867"/>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678" name="Google Shape;1678;g35a3036fee8_0_3711"/>
          <p:cNvSpPr txBox="1">
            <a:spLocks noGrp="1"/>
          </p:cNvSpPr>
          <p:nvPr>
            <p:ph type="body" idx="3"/>
          </p:nvPr>
        </p:nvSpPr>
        <p:spPr>
          <a:xfrm>
            <a:off x="3147484" y="5005387"/>
            <a:ext cx="5486400" cy="365600"/>
          </a:xfrm>
          <a:prstGeom prst="rect">
            <a:avLst/>
          </a:prstGeom>
          <a:noFill/>
          <a:ln>
            <a:noFill/>
          </a:ln>
        </p:spPr>
        <p:txBody>
          <a:bodyPr spcFirstLastPara="1" wrap="square" lIns="137150" tIns="68550" rIns="137150" bIns="68550" anchor="t" anchorCtr="0">
            <a:noAutofit/>
          </a:bodyPr>
          <a:lstStyle>
            <a:lvl1pPr marL="304815" lvl="0" indent="-270947" algn="l">
              <a:lnSpc>
                <a:spcPct val="100000"/>
              </a:lnSpc>
              <a:spcBef>
                <a:spcPts val="1000"/>
              </a:spcBef>
              <a:spcAft>
                <a:spcPts val="0"/>
              </a:spcAft>
              <a:buSzPts val="2800"/>
              <a:buChar char="•"/>
              <a:defRPr sz="1867"/>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Tree>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showMasterSp="0" matchingName="Table of Content">
  <p:cSld name="Table of Content 2">
    <p:spTree>
      <p:nvGrpSpPr>
        <p:cNvPr id="1" name="Shape 1679"/>
        <p:cNvGrpSpPr/>
        <p:nvPr/>
      </p:nvGrpSpPr>
      <p:grpSpPr>
        <a:xfrm>
          <a:off x="0" y="0"/>
          <a:ext cx="0" cy="0"/>
          <a:chOff x="0" y="0"/>
          <a:chExt cx="0" cy="0"/>
        </a:xfrm>
      </p:grpSpPr>
      <p:sp>
        <p:nvSpPr>
          <p:cNvPr id="1680" name="Google Shape;1680;g35a3036fee8_0_3721"/>
          <p:cNvSpPr/>
          <p:nvPr/>
        </p:nvSpPr>
        <p:spPr>
          <a:xfrm>
            <a:off x="-10584" y="6620933"/>
            <a:ext cx="12213400" cy="237000"/>
          </a:xfrm>
          <a:prstGeom prst="rect">
            <a:avLst/>
          </a:prstGeom>
          <a:solidFill>
            <a:srgbClr val="767676"/>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681" name="Google Shape;1681;g35a3036fee8_0_3721"/>
          <p:cNvSpPr txBox="1">
            <a:spLocks noGrp="1"/>
          </p:cNvSpPr>
          <p:nvPr>
            <p:ph type="title"/>
          </p:nvPr>
        </p:nvSpPr>
        <p:spPr>
          <a:xfrm>
            <a:off x="218114" y="224840"/>
            <a:ext cx="11715600" cy="5694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dk2"/>
              </a:buClr>
              <a:buSzPts val="4400"/>
              <a:buFont typeface="Calibri"/>
              <a:buNone/>
              <a:defRPr sz="2933">
                <a:solidFill>
                  <a:schemeClr val="dk2"/>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682" name="Google Shape;1682;g35a3036fee8_0_3721"/>
          <p:cNvSpPr txBox="1">
            <a:spLocks noGrp="1"/>
          </p:cNvSpPr>
          <p:nvPr>
            <p:ph type="body" idx="1"/>
          </p:nvPr>
        </p:nvSpPr>
        <p:spPr>
          <a:xfrm>
            <a:off x="218114" y="917197"/>
            <a:ext cx="11715600" cy="4958800"/>
          </a:xfrm>
          <a:prstGeom prst="rect">
            <a:avLst/>
          </a:prstGeom>
          <a:noFill/>
          <a:ln>
            <a:noFill/>
          </a:ln>
        </p:spPr>
        <p:txBody>
          <a:bodyPr spcFirstLastPara="1" wrap="square" lIns="137150" tIns="68550" rIns="137150" bIns="68550" anchor="t" anchorCtr="0">
            <a:noAutofit/>
          </a:bodyPr>
          <a:lstStyle>
            <a:lvl1pPr marL="304815" lvl="0" indent="-270947" algn="l">
              <a:lnSpc>
                <a:spcPct val="100000"/>
              </a:lnSpc>
              <a:spcBef>
                <a:spcPts val="1000"/>
              </a:spcBef>
              <a:spcAft>
                <a:spcPts val="0"/>
              </a:spcAft>
              <a:buSzPts val="2800"/>
              <a:buFont typeface="Noto Sans Symbols"/>
              <a:buChar char="▪"/>
              <a:defRPr sz="1867" b="1"/>
            </a:lvl1pPr>
            <a:lvl2pPr marL="609630" lvl="1" indent="-270947" algn="l">
              <a:lnSpc>
                <a:spcPct val="100000"/>
              </a:lnSpc>
              <a:spcBef>
                <a:spcPts val="1000"/>
              </a:spcBef>
              <a:spcAft>
                <a:spcPts val="0"/>
              </a:spcAft>
              <a:buSzPts val="2800"/>
              <a:buFont typeface="Arial"/>
              <a:buChar char="̶"/>
              <a:defRPr sz="1867"/>
            </a:lvl2pPr>
            <a:lvl3pPr marL="914446" lvl="2" indent="-270947" algn="l">
              <a:lnSpc>
                <a:spcPct val="100000"/>
              </a:lnSpc>
              <a:spcBef>
                <a:spcPts val="1000"/>
              </a:spcBef>
              <a:spcAft>
                <a:spcPts val="0"/>
              </a:spcAft>
              <a:buSzPts val="2800"/>
              <a:buFont typeface="Arial"/>
              <a:buChar char="•"/>
              <a:defRPr sz="1867"/>
            </a:lvl3pPr>
            <a:lvl4pPr marL="1219261" lvl="3" indent="-270947" algn="l">
              <a:lnSpc>
                <a:spcPct val="100000"/>
              </a:lnSpc>
              <a:spcBef>
                <a:spcPts val="1000"/>
              </a:spcBef>
              <a:spcAft>
                <a:spcPts val="0"/>
              </a:spcAft>
              <a:buSzPts val="2800"/>
              <a:buFont typeface="Noto Sans Symbols"/>
              <a:buChar char="✔"/>
              <a:defRPr sz="1867"/>
            </a:lvl4pPr>
            <a:lvl5pPr marL="1524076" lvl="4" indent="-270947" algn="l">
              <a:lnSpc>
                <a:spcPct val="100000"/>
              </a:lnSpc>
              <a:spcBef>
                <a:spcPts val="1000"/>
              </a:spcBef>
              <a:spcAft>
                <a:spcPts val="0"/>
              </a:spcAft>
              <a:buSzPts val="2800"/>
              <a:buChar char="•"/>
              <a:defRPr sz="1867"/>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683" name="Google Shape;1683;g35a3036fee8_0_3721"/>
          <p:cNvSpPr txBox="1">
            <a:spLocks noGrp="1"/>
          </p:cNvSpPr>
          <p:nvPr>
            <p:ph type="body" idx="2"/>
          </p:nvPr>
        </p:nvSpPr>
        <p:spPr>
          <a:xfrm>
            <a:off x="3858937" y="5969001"/>
            <a:ext cx="8074800" cy="649800"/>
          </a:xfrm>
          <a:prstGeom prst="rect">
            <a:avLst/>
          </a:prstGeom>
          <a:noFill/>
          <a:ln>
            <a:noFill/>
          </a:ln>
        </p:spPr>
        <p:txBody>
          <a:bodyPr spcFirstLastPara="1" wrap="square" lIns="137150" tIns="68550" rIns="137150" bIns="68550" anchor="b" anchorCtr="0">
            <a:noAutofit/>
          </a:bodyPr>
          <a:lstStyle>
            <a:lvl1pPr marL="304815" lvl="0" indent="-237079" algn="l">
              <a:lnSpc>
                <a:spcPct val="100000"/>
              </a:lnSpc>
              <a:spcBef>
                <a:spcPts val="1000"/>
              </a:spcBef>
              <a:spcAft>
                <a:spcPts val="0"/>
              </a:spcAft>
              <a:buSzPts val="2000"/>
              <a:buChar char="•"/>
              <a:defRPr sz="1333" b="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684" name="Google Shape;1684;g35a3036fee8_0_3721"/>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chemeClr val="lt1"/>
              </a:buClr>
              <a:buSzPts val="2200"/>
              <a:buFont typeface="Calibri"/>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pic>
        <p:nvPicPr>
          <p:cNvPr id="1685" name="Google Shape;1685;g35a3036fee8_0_3721"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1" y="5969000"/>
            <a:ext cx="3704343" cy="651933"/>
          </a:xfrm>
          <a:prstGeom prst="rect">
            <a:avLst/>
          </a:prstGeom>
          <a:noFill/>
          <a:ln>
            <a:noFill/>
          </a:ln>
        </p:spPr>
      </p:pic>
    </p:spTree>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9">
    <p:spTree>
      <p:nvGrpSpPr>
        <p:cNvPr id="1" name="Shape 1686"/>
        <p:cNvGrpSpPr/>
        <p:nvPr/>
      </p:nvGrpSpPr>
      <p:grpSpPr>
        <a:xfrm>
          <a:off x="0" y="0"/>
          <a:ext cx="0" cy="0"/>
          <a:chOff x="0" y="0"/>
          <a:chExt cx="0" cy="0"/>
        </a:xfrm>
      </p:grpSpPr>
      <p:sp>
        <p:nvSpPr>
          <p:cNvPr id="1687" name="Google Shape;1687;g35a3036fee8_0_3728"/>
          <p:cNvSpPr txBox="1">
            <a:spLocks noGrp="1"/>
          </p:cNvSpPr>
          <p:nvPr>
            <p:ph type="body" idx="1"/>
          </p:nvPr>
        </p:nvSpPr>
        <p:spPr>
          <a:xfrm>
            <a:off x="2826555" y="5400857"/>
            <a:ext cx="8178600" cy="381600"/>
          </a:xfrm>
          <a:prstGeom prst="rect">
            <a:avLst/>
          </a:prstGeom>
          <a:noFill/>
          <a:ln>
            <a:noFill/>
          </a:ln>
        </p:spPr>
        <p:txBody>
          <a:bodyPr spcFirstLastPara="1" wrap="square" lIns="137150" tIns="68550" rIns="137150" bIns="68550" anchor="t" anchorCtr="0">
            <a:spAutoFit/>
          </a:bodyPr>
          <a:lstStyle>
            <a:lvl1pPr marL="304815" lvl="0" indent="-152408" algn="r">
              <a:lnSpc>
                <a:spcPct val="100000"/>
              </a:lnSpc>
              <a:spcBef>
                <a:spcPts val="1000"/>
              </a:spcBef>
              <a:spcAft>
                <a:spcPts val="0"/>
              </a:spcAft>
              <a:buSzPts val="2800"/>
              <a:buNone/>
              <a:defRPr sz="1867">
                <a:solidFill>
                  <a:srgbClr val="616364"/>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688" name="Google Shape;1688;g35a3036fee8_0_3728"/>
          <p:cNvSpPr txBox="1">
            <a:spLocks noGrp="1"/>
          </p:cNvSpPr>
          <p:nvPr>
            <p:ph type="ctrTitle"/>
          </p:nvPr>
        </p:nvSpPr>
        <p:spPr>
          <a:xfrm>
            <a:off x="2826555" y="1807151"/>
            <a:ext cx="8178600" cy="16296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rgbClr val="00314C"/>
              </a:buClr>
              <a:buSzPts val="8000"/>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689" name="Google Shape;1689;g35a3036fee8_0_3728"/>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690" name="Google Shape;1690;g35a3036fee8_0_372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691" name="Google Shape;1691;g35a3036fee8_0_3728"/>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1692" name="Google Shape;1692;g35a3036fee8_0_3728"/>
          <p:cNvSpPr/>
          <p:nvPr/>
        </p:nvSpPr>
        <p:spPr>
          <a:xfrm rot="10800000">
            <a:off x="5756" y="1999991"/>
            <a:ext cx="2779313" cy="2043109"/>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693" name="Google Shape;1693;g35a3036fee8_0_3728"/>
          <p:cNvSpPr/>
          <p:nvPr/>
        </p:nvSpPr>
        <p:spPr>
          <a:xfrm>
            <a:off x="0" y="6115051"/>
            <a:ext cx="12192000" cy="742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3600"/>
              <a:buFont typeface="Arial"/>
              <a:buNone/>
            </a:pPr>
            <a:endParaRPr sz="2400" b="0" i="0" u="none" strike="noStrike" cap="none">
              <a:solidFill>
                <a:schemeClr val="lt1"/>
              </a:solidFill>
              <a:latin typeface="Calibri"/>
              <a:ea typeface="Calibri"/>
              <a:cs typeface="Calibri"/>
              <a:sym typeface="Calibri"/>
            </a:endParaRPr>
          </a:p>
        </p:txBody>
      </p:sp>
      <p:sp>
        <p:nvSpPr>
          <p:cNvPr id="1694" name="Google Shape;1694;g35a3036fee8_0_3728"/>
          <p:cNvSpPr txBox="1">
            <a:spLocks noGrp="1"/>
          </p:cNvSpPr>
          <p:nvPr>
            <p:ph type="body" idx="2"/>
          </p:nvPr>
        </p:nvSpPr>
        <p:spPr>
          <a:xfrm>
            <a:off x="2826555" y="3447399"/>
            <a:ext cx="8178600" cy="713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4800"/>
              <a:buNone/>
              <a:defRPr sz="3200" b="0" i="0">
                <a:solidFill>
                  <a:srgbClr val="00314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695" name="Google Shape;1695;g35a3036fee8_0_3728"/>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7">
    <p:spTree>
      <p:nvGrpSpPr>
        <p:cNvPr id="1" name="Shape 1696"/>
        <p:cNvGrpSpPr/>
        <p:nvPr/>
      </p:nvGrpSpPr>
      <p:grpSpPr>
        <a:xfrm>
          <a:off x="0" y="0"/>
          <a:ext cx="0" cy="0"/>
          <a:chOff x="0" y="0"/>
          <a:chExt cx="0" cy="0"/>
        </a:xfrm>
      </p:grpSpPr>
      <p:sp>
        <p:nvSpPr>
          <p:cNvPr id="1697" name="Google Shape;1697;g35a3036fee8_0_3738"/>
          <p:cNvSpPr txBox="1">
            <a:spLocks noGrp="1"/>
          </p:cNvSpPr>
          <p:nvPr>
            <p:ph type="title"/>
          </p:nvPr>
        </p:nvSpPr>
        <p:spPr>
          <a:xfrm>
            <a:off x="848990" y="783845"/>
            <a:ext cx="101778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698" name="Google Shape;1698;g35a3036fee8_0_3738"/>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699" name="Google Shape;1699;g35a3036fee8_0_3738"/>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700" name="Google Shape;1700;g35a3036fee8_0_3738"/>
          <p:cNvSpPr txBox="1">
            <a:spLocks noGrp="1"/>
          </p:cNvSpPr>
          <p:nvPr>
            <p:ph type="body" idx="1"/>
          </p:nvPr>
        </p:nvSpPr>
        <p:spPr>
          <a:xfrm>
            <a:off x="848784" y="1615018"/>
            <a:ext cx="10177000" cy="3812200"/>
          </a:xfrm>
          <a:prstGeom prst="rect">
            <a:avLst/>
          </a:prstGeom>
          <a:noFill/>
          <a:ln>
            <a:noFill/>
          </a:ln>
        </p:spPr>
        <p:txBody>
          <a:bodyPr spcFirstLastPara="1" wrap="square" lIns="137150" tIns="68550" rIns="137150" bIns="68550" anchor="t" anchorCtr="0">
            <a:noAutofit/>
          </a:bodyPr>
          <a:lstStyle>
            <a:lvl1pPr marL="304815" lvl="0" indent="-287881" algn="l">
              <a:lnSpc>
                <a:spcPct val="100000"/>
              </a:lnSpc>
              <a:spcBef>
                <a:spcPts val="1000"/>
              </a:spcBef>
              <a:spcAft>
                <a:spcPts val="0"/>
              </a:spcAft>
              <a:buSzPts val="3200"/>
              <a:buFont typeface="Arial"/>
              <a:buChar char="•"/>
              <a:defRPr sz="2133" b="0">
                <a:solidFill>
                  <a:schemeClr val="dk1"/>
                </a:solidFill>
                <a:latin typeface="Verdana"/>
                <a:ea typeface="Verdana"/>
                <a:cs typeface="Verdana"/>
                <a:sym typeface="Verdana"/>
              </a:defRPr>
            </a:lvl1pPr>
            <a:lvl2pPr marL="609630" lvl="1" indent="-287881" algn="l">
              <a:lnSpc>
                <a:spcPct val="100000"/>
              </a:lnSpc>
              <a:spcBef>
                <a:spcPts val="1000"/>
              </a:spcBef>
              <a:spcAft>
                <a:spcPts val="0"/>
              </a:spcAft>
              <a:buSzPts val="3200"/>
              <a:buChar char="•"/>
              <a:defRPr sz="2133">
                <a:latin typeface="Verdana"/>
                <a:ea typeface="Verdana"/>
                <a:cs typeface="Verdana"/>
                <a:sym typeface="Verdana"/>
              </a:defRPr>
            </a:lvl2pPr>
            <a:lvl3pPr marL="914446" lvl="2" indent="-287881" algn="l">
              <a:lnSpc>
                <a:spcPct val="100000"/>
              </a:lnSpc>
              <a:spcBef>
                <a:spcPts val="1000"/>
              </a:spcBef>
              <a:spcAft>
                <a:spcPts val="0"/>
              </a:spcAft>
              <a:buSzPts val="3200"/>
              <a:buChar char="•"/>
              <a:defRPr sz="2133">
                <a:latin typeface="Verdana"/>
                <a:ea typeface="Verdana"/>
                <a:cs typeface="Verdana"/>
                <a:sym typeface="Verdana"/>
              </a:defRPr>
            </a:lvl3pPr>
            <a:lvl4pPr marL="1219261" lvl="3" indent="-287881" algn="l">
              <a:lnSpc>
                <a:spcPct val="100000"/>
              </a:lnSpc>
              <a:spcBef>
                <a:spcPts val="1000"/>
              </a:spcBef>
              <a:spcAft>
                <a:spcPts val="0"/>
              </a:spcAft>
              <a:buSzPts val="3200"/>
              <a:buChar char="•"/>
              <a:defRPr sz="2133">
                <a:latin typeface="Verdana"/>
                <a:ea typeface="Verdana"/>
                <a:cs typeface="Verdana"/>
                <a:sym typeface="Verdana"/>
              </a:defRPr>
            </a:lvl4pPr>
            <a:lvl5pPr marL="1524076" lvl="4" indent="-287881" algn="l">
              <a:lnSpc>
                <a:spcPct val="100000"/>
              </a:lnSpc>
              <a:spcBef>
                <a:spcPts val="1000"/>
              </a:spcBef>
              <a:spcAft>
                <a:spcPts val="0"/>
              </a:spcAft>
              <a:buSzPts val="3200"/>
              <a:buChar char="•"/>
              <a:defRPr sz="2133">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pic>
        <p:nvPicPr>
          <p:cNvPr id="1701" name="Google Shape;1701;g35a3036fee8_0_3738"/>
          <p:cNvPicPr preferRelativeResize="0"/>
          <p:nvPr/>
        </p:nvPicPr>
        <p:blipFill rotWithShape="1">
          <a:blip r:embed="rId2">
            <a:alphaModFix/>
          </a:blip>
          <a:srcRect/>
          <a:stretch/>
        </p:blipFill>
        <p:spPr>
          <a:xfrm>
            <a:off x="7132672" y="6364408"/>
            <a:ext cx="5059329" cy="493592"/>
          </a:xfrm>
          <a:prstGeom prst="rect">
            <a:avLst/>
          </a:prstGeom>
          <a:noFill/>
          <a:ln>
            <a:noFill/>
          </a:ln>
        </p:spPr>
      </p:pic>
    </p:spTree>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matchingName="1_Title and Content">
  <p:cSld name="1_Title and Content 7">
    <p:spTree>
      <p:nvGrpSpPr>
        <p:cNvPr id="1" name="Shape 1702"/>
        <p:cNvGrpSpPr/>
        <p:nvPr/>
      </p:nvGrpSpPr>
      <p:grpSpPr>
        <a:xfrm>
          <a:off x="0" y="0"/>
          <a:ext cx="0" cy="0"/>
          <a:chOff x="0" y="0"/>
          <a:chExt cx="0" cy="0"/>
        </a:xfrm>
      </p:grpSpPr>
      <p:sp>
        <p:nvSpPr>
          <p:cNvPr id="1703" name="Google Shape;1703;g35a3036fee8_0_3744"/>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pic>
        <p:nvPicPr>
          <p:cNvPr id="1704" name="Google Shape;1704;g35a3036fee8_0_3744"/>
          <p:cNvPicPr preferRelativeResize="0"/>
          <p:nvPr/>
        </p:nvPicPr>
        <p:blipFill rotWithShape="1">
          <a:blip r:embed="rId2">
            <a:alphaModFix/>
          </a:blip>
          <a:srcRect/>
          <a:stretch/>
        </p:blipFill>
        <p:spPr>
          <a:xfrm>
            <a:off x="7132672" y="6364408"/>
            <a:ext cx="5059329" cy="493592"/>
          </a:xfrm>
          <a:prstGeom prst="rect">
            <a:avLst/>
          </a:prstGeom>
          <a:noFill/>
          <a:ln>
            <a:noFill/>
          </a:ln>
        </p:spPr>
      </p:pic>
      <p:sp>
        <p:nvSpPr>
          <p:cNvPr id="1705" name="Google Shape;1705;g35a3036fee8_0_3744"/>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706" name="Google Shape;1706;g35a3036fee8_0_3744"/>
          <p:cNvSpPr txBox="1">
            <a:spLocks noGrp="1"/>
          </p:cNvSpPr>
          <p:nvPr>
            <p:ph type="title"/>
          </p:nvPr>
        </p:nvSpPr>
        <p:spPr>
          <a:xfrm>
            <a:off x="848989" y="806856"/>
            <a:ext cx="101562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707" name="Google Shape;1707;g35a3036fee8_0_3744"/>
          <p:cNvSpPr txBox="1">
            <a:spLocks noGrp="1"/>
          </p:cNvSpPr>
          <p:nvPr>
            <p:ph type="body" idx="1"/>
          </p:nvPr>
        </p:nvSpPr>
        <p:spPr>
          <a:xfrm>
            <a:off x="848989" y="1637853"/>
            <a:ext cx="10156200" cy="41172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Tree>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7">
    <p:spTree>
      <p:nvGrpSpPr>
        <p:cNvPr id="1" name="Shape 1708"/>
        <p:cNvGrpSpPr/>
        <p:nvPr/>
      </p:nvGrpSpPr>
      <p:grpSpPr>
        <a:xfrm>
          <a:off x="0" y="0"/>
          <a:ext cx="0" cy="0"/>
          <a:chOff x="0" y="0"/>
          <a:chExt cx="0" cy="0"/>
        </a:xfrm>
      </p:grpSpPr>
      <p:sp>
        <p:nvSpPr>
          <p:cNvPr id="1709" name="Google Shape;1709;g35a3036fee8_0_3750"/>
          <p:cNvSpPr/>
          <p:nvPr/>
        </p:nvSpPr>
        <p:spPr>
          <a:xfrm>
            <a:off x="0" y="6313117"/>
            <a:ext cx="12192000" cy="544800"/>
          </a:xfrm>
          <a:prstGeom prst="rect">
            <a:avLst/>
          </a:prstGeom>
          <a:solidFill>
            <a:srgbClr val="003B5C"/>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710" name="Google Shape;1710;g35a3036fee8_0_3750"/>
          <p:cNvSpPr/>
          <p:nvPr/>
        </p:nvSpPr>
        <p:spPr>
          <a:xfrm>
            <a:off x="0" y="6301514"/>
            <a:ext cx="12192000" cy="45600"/>
          </a:xfrm>
          <a:prstGeom prst="rect">
            <a:avLst/>
          </a:prstGeom>
          <a:solidFill>
            <a:srgbClr val="A4D65E"/>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000"/>
              <a:buFont typeface="Arial"/>
              <a:buNone/>
            </a:pPr>
            <a:endParaRPr sz="1333" b="0" i="0" u="none" strike="noStrike" cap="none">
              <a:solidFill>
                <a:schemeClr val="lt1"/>
              </a:solidFill>
              <a:latin typeface="Calibri"/>
              <a:ea typeface="Calibri"/>
              <a:cs typeface="Calibri"/>
              <a:sym typeface="Calibri"/>
            </a:endParaRPr>
          </a:p>
        </p:txBody>
      </p:sp>
      <p:sp>
        <p:nvSpPr>
          <p:cNvPr id="1711" name="Google Shape;1711;g35a3036fee8_0_3750"/>
          <p:cNvSpPr txBox="1">
            <a:spLocks noGrp="1"/>
          </p:cNvSpPr>
          <p:nvPr>
            <p:ph type="body" idx="1"/>
          </p:nvPr>
        </p:nvSpPr>
        <p:spPr>
          <a:xfrm>
            <a:off x="1186832" y="1294452"/>
            <a:ext cx="3983400" cy="37882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1800"/>
              <a:buNone/>
              <a:defRPr sz="1200" b="0" i="1">
                <a:solidFill>
                  <a:srgbClr val="003B5C"/>
                </a:solidFill>
                <a:latin typeface="Verdana"/>
                <a:ea typeface="Verdana"/>
                <a:cs typeface="Verdana"/>
                <a:sym typeface="Verdana"/>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712" name="Google Shape;1712;g35a3036fee8_0_3750"/>
          <p:cNvSpPr txBox="1">
            <a:spLocks noGrp="1"/>
          </p:cNvSpPr>
          <p:nvPr>
            <p:ph type="body" idx="2"/>
          </p:nvPr>
        </p:nvSpPr>
        <p:spPr>
          <a:xfrm>
            <a:off x="5549395" y="1997127"/>
            <a:ext cx="5466600" cy="3085400"/>
          </a:xfrm>
          <a:prstGeom prst="rect">
            <a:avLst/>
          </a:prstGeom>
          <a:noFill/>
          <a:ln>
            <a:noFill/>
          </a:ln>
        </p:spPr>
        <p:txBody>
          <a:bodyPr spcFirstLastPara="1" wrap="square" lIns="137150" tIns="68550" rIns="137150" bIns="68550" anchor="t" anchorCtr="0">
            <a:noAutofit/>
          </a:bodyPr>
          <a:lstStyle>
            <a:lvl1pPr marL="304815" marR="0" lvl="0" indent="-152408" algn="l">
              <a:lnSpc>
                <a:spcPct val="90000"/>
              </a:lnSpc>
              <a:spcBef>
                <a:spcPts val="1000"/>
              </a:spcBef>
              <a:spcAft>
                <a:spcPts val="0"/>
              </a:spcAft>
              <a:buClr>
                <a:schemeClr val="dk1"/>
              </a:buClr>
              <a:buSzPts val="3200"/>
              <a:buFont typeface="Arial"/>
              <a:buNone/>
              <a:defRPr sz="2133" b="0">
                <a:solidFill>
                  <a:schemeClr val="dk1"/>
                </a:solidFill>
                <a:latin typeface="Verdana"/>
                <a:ea typeface="Verdana"/>
                <a:cs typeface="Verdana"/>
                <a:sym typeface="Verdana"/>
              </a:defRPr>
            </a:lvl1pPr>
            <a:lvl2pPr marL="609630" lvl="1" indent="-270947" algn="l">
              <a:lnSpc>
                <a:spcPct val="100000"/>
              </a:lnSpc>
              <a:spcBef>
                <a:spcPts val="533"/>
              </a:spcBef>
              <a:spcAft>
                <a:spcPts val="0"/>
              </a:spcAft>
              <a:buSzPts val="2800"/>
              <a:buChar char="•"/>
              <a:defRPr sz="1867" b="0">
                <a:solidFill>
                  <a:srgbClr val="003B5C"/>
                </a:solidFill>
                <a:latin typeface="Verdana"/>
                <a:ea typeface="Verdana"/>
                <a:cs typeface="Verdana"/>
                <a:sym typeface="Verdana"/>
              </a:defRPr>
            </a:lvl2pPr>
            <a:lvl3pPr marL="914446" lvl="2"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3pPr>
            <a:lvl4pPr marL="1219261" lvl="3"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4pPr>
            <a:lvl5pPr marL="1524076" lvl="4" indent="-270947" algn="l">
              <a:lnSpc>
                <a:spcPct val="100000"/>
              </a:lnSpc>
              <a:spcBef>
                <a:spcPts val="1000"/>
              </a:spcBef>
              <a:spcAft>
                <a:spcPts val="0"/>
              </a:spcAft>
              <a:buSzPts val="2800"/>
              <a:buChar char="•"/>
              <a:defRPr sz="1867" b="0">
                <a:solidFill>
                  <a:srgbClr val="003B5C"/>
                </a:solidFill>
                <a:latin typeface="Verdana"/>
                <a:ea typeface="Verdana"/>
                <a:cs typeface="Verdana"/>
                <a:sym typeface="Verdana"/>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713" name="Google Shape;1713;g35a3036fee8_0_3750"/>
          <p:cNvSpPr txBox="1">
            <a:spLocks noGrp="1"/>
          </p:cNvSpPr>
          <p:nvPr>
            <p:ph type="title"/>
          </p:nvPr>
        </p:nvSpPr>
        <p:spPr>
          <a:xfrm>
            <a:off x="5549395" y="1154526"/>
            <a:ext cx="5466600" cy="831000"/>
          </a:xfrm>
          <a:prstGeom prst="rect">
            <a:avLst/>
          </a:prstGeom>
          <a:noFill/>
          <a:ln>
            <a:noFill/>
          </a:ln>
        </p:spPr>
        <p:txBody>
          <a:bodyPr spcFirstLastPara="1" wrap="square" lIns="137150" tIns="68550" rIns="137150" bIns="68550" anchor="b" anchorCtr="0">
            <a:spAutoFit/>
          </a:bodyPr>
          <a:lstStyle>
            <a:lvl1pPr lvl="0" algn="l">
              <a:lnSpc>
                <a:spcPct val="100000"/>
              </a:lnSpc>
              <a:spcBef>
                <a:spcPts val="0"/>
              </a:spcBef>
              <a:spcAft>
                <a:spcPts val="0"/>
              </a:spcAft>
              <a:buClr>
                <a:srgbClr val="003B5C"/>
              </a:buClr>
              <a:buSzPts val="72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714" name="Google Shape;1714;g35a3036fee8_0_3750"/>
          <p:cNvPicPr preferRelativeResize="0"/>
          <p:nvPr/>
        </p:nvPicPr>
        <p:blipFill rotWithShape="1">
          <a:blip r:embed="rId2">
            <a:alphaModFix/>
          </a:blip>
          <a:srcRect/>
          <a:stretch/>
        </p:blipFill>
        <p:spPr>
          <a:xfrm>
            <a:off x="7132672" y="6364408"/>
            <a:ext cx="5059329" cy="493592"/>
          </a:xfrm>
          <a:prstGeom prst="rect">
            <a:avLst/>
          </a:prstGeom>
          <a:noFill/>
          <a:ln>
            <a:noFill/>
          </a:ln>
        </p:spPr>
      </p:pic>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End">
  <p:cSld name="End 2">
    <p:spTree>
      <p:nvGrpSpPr>
        <p:cNvPr id="1" name="Shape 9397"/>
        <p:cNvGrpSpPr/>
        <p:nvPr/>
      </p:nvGrpSpPr>
      <p:grpSpPr>
        <a:xfrm>
          <a:off x="0" y="0"/>
          <a:ext cx="0" cy="0"/>
          <a:chOff x="0" y="0"/>
          <a:chExt cx="0" cy="0"/>
        </a:xfrm>
      </p:grpSpPr>
      <p:grpSp>
        <p:nvGrpSpPr>
          <p:cNvPr id="9398" name="Google Shape;9398;p1351"/>
          <p:cNvGrpSpPr/>
          <p:nvPr/>
        </p:nvGrpSpPr>
        <p:grpSpPr>
          <a:xfrm>
            <a:off x="0" y="0"/>
            <a:ext cx="12192000" cy="2148830"/>
            <a:chOff x="0" y="0"/>
            <a:chExt cx="12192000" cy="2148830"/>
          </a:xfrm>
        </p:grpSpPr>
        <p:sp>
          <p:nvSpPr>
            <p:cNvPr id="9399" name="Google Shape;9399;p1351"/>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400" name="Google Shape;9400;p1351"/>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9401" name="Google Shape;9401;p1351"/>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402" name="Google Shape;9402;p1351"/>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403" name="Google Shape;9403;p1351"/>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9404" name="Google Shape;9404;p1351"/>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9405" name="Google Shape;9405;p1351"/>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715"/>
        <p:cNvGrpSpPr/>
        <p:nvPr/>
      </p:nvGrpSpPr>
      <p:grpSpPr>
        <a:xfrm>
          <a:off x="0" y="0"/>
          <a:ext cx="0" cy="0"/>
          <a:chOff x="0" y="0"/>
          <a:chExt cx="0" cy="0"/>
        </a:xfrm>
      </p:grpSpPr>
      <p:sp>
        <p:nvSpPr>
          <p:cNvPr id="1716" name="Google Shape;1716;g35a3036fee8_0_3757"/>
          <p:cNvSpPr txBox="1">
            <a:spLocks noGrp="1"/>
          </p:cNvSpPr>
          <p:nvPr>
            <p:ph type="title"/>
          </p:nvPr>
        </p:nvSpPr>
        <p:spPr>
          <a:xfrm>
            <a:off x="963084" y="4406903"/>
            <a:ext cx="10363200" cy="13620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0"/>
              </a:spcBef>
              <a:spcAft>
                <a:spcPts val="0"/>
              </a:spcAft>
              <a:buClr>
                <a:schemeClr val="accent1"/>
              </a:buClr>
              <a:buSzPts val="6000"/>
              <a:buFont typeface="Calibri"/>
              <a:buNone/>
              <a:defRPr sz="4000" b="1" cap="none"/>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717" name="Google Shape;1717;g35a3036fee8_0_3757"/>
          <p:cNvSpPr txBox="1">
            <a:spLocks noGrp="1"/>
          </p:cNvSpPr>
          <p:nvPr>
            <p:ph type="body" idx="1"/>
          </p:nvPr>
        </p:nvSpPr>
        <p:spPr>
          <a:xfrm>
            <a:off x="963084" y="2906713"/>
            <a:ext cx="10363200" cy="1500400"/>
          </a:xfrm>
          <a:prstGeom prst="rect">
            <a:avLst/>
          </a:prstGeom>
          <a:noFill/>
          <a:ln>
            <a:noFill/>
          </a:ln>
        </p:spPr>
        <p:txBody>
          <a:bodyPr spcFirstLastPara="1" wrap="square" lIns="137150" tIns="68550" rIns="137150" bIns="68550" anchor="b" anchorCtr="0">
            <a:noAutofit/>
          </a:bodyPr>
          <a:lstStyle>
            <a:lvl1pPr marL="304815" lvl="0" indent="-152408" algn="l">
              <a:lnSpc>
                <a:spcPct val="100000"/>
              </a:lnSpc>
              <a:spcBef>
                <a:spcPts val="1000"/>
              </a:spcBef>
              <a:spcAft>
                <a:spcPts val="0"/>
              </a:spcAft>
              <a:buSzPts val="3000"/>
              <a:buNone/>
              <a:defRPr sz="2000">
                <a:solidFill>
                  <a:srgbClr val="919497"/>
                </a:solidFill>
              </a:defRPr>
            </a:lvl1pPr>
            <a:lvl2pPr marL="609630" lvl="1" indent="-152408" algn="l">
              <a:lnSpc>
                <a:spcPct val="100000"/>
              </a:lnSpc>
              <a:spcBef>
                <a:spcPts val="1000"/>
              </a:spcBef>
              <a:spcAft>
                <a:spcPts val="0"/>
              </a:spcAft>
              <a:buSzPts val="2700"/>
              <a:buNone/>
              <a:defRPr sz="1800">
                <a:solidFill>
                  <a:srgbClr val="919497"/>
                </a:solidFill>
              </a:defRPr>
            </a:lvl2pPr>
            <a:lvl3pPr marL="914446" lvl="2" indent="-152408" algn="l">
              <a:lnSpc>
                <a:spcPct val="100000"/>
              </a:lnSpc>
              <a:spcBef>
                <a:spcPts val="1000"/>
              </a:spcBef>
              <a:spcAft>
                <a:spcPts val="0"/>
              </a:spcAft>
              <a:buSzPts val="2400"/>
              <a:buNone/>
              <a:defRPr sz="1600">
                <a:solidFill>
                  <a:srgbClr val="919497"/>
                </a:solidFill>
              </a:defRPr>
            </a:lvl3pPr>
            <a:lvl4pPr marL="1219261" lvl="3" indent="-152408" algn="l">
              <a:lnSpc>
                <a:spcPct val="100000"/>
              </a:lnSpc>
              <a:spcBef>
                <a:spcPts val="1000"/>
              </a:spcBef>
              <a:spcAft>
                <a:spcPts val="0"/>
              </a:spcAft>
              <a:buSzPts val="2100"/>
              <a:buNone/>
              <a:defRPr sz="1400">
                <a:solidFill>
                  <a:srgbClr val="919497"/>
                </a:solidFill>
              </a:defRPr>
            </a:lvl4pPr>
            <a:lvl5pPr marL="1524076" lvl="4" indent="-152408" algn="l">
              <a:lnSpc>
                <a:spcPct val="100000"/>
              </a:lnSpc>
              <a:spcBef>
                <a:spcPts val="1000"/>
              </a:spcBef>
              <a:spcAft>
                <a:spcPts val="0"/>
              </a:spcAft>
              <a:buSzPts val="2100"/>
              <a:buNone/>
              <a:defRPr sz="1400">
                <a:solidFill>
                  <a:srgbClr val="919497"/>
                </a:solidFill>
              </a:defRPr>
            </a:lvl5pPr>
            <a:lvl6pPr marL="1828891" lvl="5" indent="-152408" algn="l">
              <a:lnSpc>
                <a:spcPct val="90000"/>
              </a:lnSpc>
              <a:spcBef>
                <a:spcPts val="1000"/>
              </a:spcBef>
              <a:spcAft>
                <a:spcPts val="0"/>
              </a:spcAft>
              <a:buClr>
                <a:srgbClr val="919497"/>
              </a:buClr>
              <a:buSzPts val="2100"/>
              <a:buNone/>
              <a:defRPr sz="1400">
                <a:solidFill>
                  <a:srgbClr val="919497"/>
                </a:solidFill>
              </a:defRPr>
            </a:lvl6pPr>
            <a:lvl7pPr marL="2133707" lvl="6" indent="-152408" algn="l">
              <a:lnSpc>
                <a:spcPct val="90000"/>
              </a:lnSpc>
              <a:spcBef>
                <a:spcPts val="533"/>
              </a:spcBef>
              <a:spcAft>
                <a:spcPts val="0"/>
              </a:spcAft>
              <a:buClr>
                <a:srgbClr val="919497"/>
              </a:buClr>
              <a:buSzPts val="2100"/>
              <a:buNone/>
              <a:defRPr sz="1400">
                <a:solidFill>
                  <a:srgbClr val="919497"/>
                </a:solidFill>
              </a:defRPr>
            </a:lvl7pPr>
            <a:lvl8pPr marL="2438522" lvl="7" indent="-152408" algn="l">
              <a:lnSpc>
                <a:spcPct val="90000"/>
              </a:lnSpc>
              <a:spcBef>
                <a:spcPts val="533"/>
              </a:spcBef>
              <a:spcAft>
                <a:spcPts val="0"/>
              </a:spcAft>
              <a:buClr>
                <a:srgbClr val="919497"/>
              </a:buClr>
              <a:buSzPts val="2100"/>
              <a:buNone/>
              <a:defRPr sz="1400">
                <a:solidFill>
                  <a:srgbClr val="919497"/>
                </a:solidFill>
              </a:defRPr>
            </a:lvl8pPr>
            <a:lvl9pPr marL="2743337" lvl="8" indent="-152408" algn="l">
              <a:lnSpc>
                <a:spcPct val="90000"/>
              </a:lnSpc>
              <a:spcBef>
                <a:spcPts val="533"/>
              </a:spcBef>
              <a:spcAft>
                <a:spcPts val="0"/>
              </a:spcAft>
              <a:buClr>
                <a:srgbClr val="919497"/>
              </a:buClr>
              <a:buSzPts val="2100"/>
              <a:buNone/>
              <a:defRPr sz="1400">
                <a:solidFill>
                  <a:srgbClr val="919497"/>
                </a:solidFill>
              </a:defRPr>
            </a:lvl9pPr>
          </a:lstStyle>
          <a:p>
            <a:endParaRPr/>
          </a:p>
        </p:txBody>
      </p:sp>
      <p:sp>
        <p:nvSpPr>
          <p:cNvPr id="1718" name="Google Shape;1718;g35a3036fee8_0_3757"/>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719" name="Google Shape;1719;g35a3036fee8_0_3757"/>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720" name="Google Shape;1720;g35a3036fee8_0_3757"/>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matchingName="Content with Caption" type="objTx">
  <p:cSld name="OBJECT_WITH_CAPTION_TEXT">
    <p:spTree>
      <p:nvGrpSpPr>
        <p:cNvPr id="1" name="Shape 1721"/>
        <p:cNvGrpSpPr/>
        <p:nvPr/>
      </p:nvGrpSpPr>
      <p:grpSpPr>
        <a:xfrm>
          <a:off x="0" y="0"/>
          <a:ext cx="0" cy="0"/>
          <a:chOff x="0" y="0"/>
          <a:chExt cx="0" cy="0"/>
        </a:xfrm>
      </p:grpSpPr>
      <p:sp>
        <p:nvSpPr>
          <p:cNvPr id="1722" name="Google Shape;1722;g35a3036fee8_0_3763"/>
          <p:cNvSpPr txBox="1">
            <a:spLocks noGrp="1"/>
          </p:cNvSpPr>
          <p:nvPr>
            <p:ph type="title"/>
          </p:nvPr>
        </p:nvSpPr>
        <p:spPr>
          <a:xfrm>
            <a:off x="609605" y="273051"/>
            <a:ext cx="4011000" cy="11622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3000"/>
              <a:buFont typeface="Calibri"/>
              <a:buNone/>
              <a:defRPr sz="2000" b="1"/>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723" name="Google Shape;1723;g35a3036fee8_0_3763"/>
          <p:cNvSpPr txBox="1">
            <a:spLocks noGrp="1"/>
          </p:cNvSpPr>
          <p:nvPr>
            <p:ph type="body" idx="1"/>
          </p:nvPr>
        </p:nvSpPr>
        <p:spPr>
          <a:xfrm>
            <a:off x="4766733" y="273054"/>
            <a:ext cx="6815800" cy="5853000"/>
          </a:xfrm>
          <a:prstGeom prst="rect">
            <a:avLst/>
          </a:prstGeom>
          <a:noFill/>
          <a:ln>
            <a:noFill/>
          </a:ln>
        </p:spPr>
        <p:txBody>
          <a:bodyPr spcFirstLastPara="1" wrap="square" lIns="137150" tIns="68550" rIns="137150" bIns="68550" anchor="t" anchorCtr="0">
            <a:noAutofit/>
          </a:bodyPr>
          <a:lstStyle>
            <a:lvl1pPr marL="304815" lvl="0" indent="-355618" algn="l">
              <a:lnSpc>
                <a:spcPct val="100000"/>
              </a:lnSpc>
              <a:spcBef>
                <a:spcPts val="1000"/>
              </a:spcBef>
              <a:spcAft>
                <a:spcPts val="0"/>
              </a:spcAft>
              <a:buSzPts val="4800"/>
              <a:buChar char="•"/>
              <a:defRPr sz="3200"/>
            </a:lvl1pPr>
            <a:lvl2pPr marL="609630" lvl="1" indent="-330217" algn="l">
              <a:lnSpc>
                <a:spcPct val="100000"/>
              </a:lnSpc>
              <a:spcBef>
                <a:spcPts val="1000"/>
              </a:spcBef>
              <a:spcAft>
                <a:spcPts val="0"/>
              </a:spcAft>
              <a:buSzPts val="4200"/>
              <a:buChar char="•"/>
              <a:defRPr sz="2800"/>
            </a:lvl2pPr>
            <a:lvl3pPr marL="914446" lvl="2" indent="-304815" algn="l">
              <a:lnSpc>
                <a:spcPct val="100000"/>
              </a:lnSpc>
              <a:spcBef>
                <a:spcPts val="1000"/>
              </a:spcBef>
              <a:spcAft>
                <a:spcPts val="0"/>
              </a:spcAft>
              <a:buSzPts val="3600"/>
              <a:buChar char="•"/>
              <a:defRPr sz="2400"/>
            </a:lvl3pPr>
            <a:lvl4pPr marL="1219261" lvl="3" indent="-279414" algn="l">
              <a:lnSpc>
                <a:spcPct val="100000"/>
              </a:lnSpc>
              <a:spcBef>
                <a:spcPts val="1000"/>
              </a:spcBef>
              <a:spcAft>
                <a:spcPts val="0"/>
              </a:spcAft>
              <a:buSzPts val="3000"/>
              <a:buChar char="•"/>
              <a:defRPr sz="2000"/>
            </a:lvl4pPr>
            <a:lvl5pPr marL="1524076" lvl="4" indent="-279414" algn="l">
              <a:lnSpc>
                <a:spcPct val="100000"/>
              </a:lnSpc>
              <a:spcBef>
                <a:spcPts val="1000"/>
              </a:spcBef>
              <a:spcAft>
                <a:spcPts val="0"/>
              </a:spcAft>
              <a:buSzPts val="3000"/>
              <a:buChar char="•"/>
              <a:defRPr sz="2000"/>
            </a:lvl5pPr>
            <a:lvl6pPr marL="1828891" lvl="5" indent="-279414" algn="l">
              <a:lnSpc>
                <a:spcPct val="90000"/>
              </a:lnSpc>
              <a:spcBef>
                <a:spcPts val="1000"/>
              </a:spcBef>
              <a:spcAft>
                <a:spcPts val="0"/>
              </a:spcAft>
              <a:buClr>
                <a:schemeClr val="dk1"/>
              </a:buClr>
              <a:buSzPts val="3000"/>
              <a:buChar char="•"/>
              <a:defRPr sz="2000"/>
            </a:lvl6pPr>
            <a:lvl7pPr marL="2133707" lvl="6" indent="-279414" algn="l">
              <a:lnSpc>
                <a:spcPct val="90000"/>
              </a:lnSpc>
              <a:spcBef>
                <a:spcPts val="533"/>
              </a:spcBef>
              <a:spcAft>
                <a:spcPts val="0"/>
              </a:spcAft>
              <a:buClr>
                <a:schemeClr val="dk1"/>
              </a:buClr>
              <a:buSzPts val="3000"/>
              <a:buChar char="•"/>
              <a:defRPr sz="2000"/>
            </a:lvl7pPr>
            <a:lvl8pPr marL="2438522" lvl="7" indent="-279414" algn="l">
              <a:lnSpc>
                <a:spcPct val="90000"/>
              </a:lnSpc>
              <a:spcBef>
                <a:spcPts val="533"/>
              </a:spcBef>
              <a:spcAft>
                <a:spcPts val="0"/>
              </a:spcAft>
              <a:buClr>
                <a:schemeClr val="dk1"/>
              </a:buClr>
              <a:buSzPts val="3000"/>
              <a:buChar char="•"/>
              <a:defRPr sz="2000"/>
            </a:lvl8pPr>
            <a:lvl9pPr marL="2743337" lvl="8" indent="-279414" algn="l">
              <a:lnSpc>
                <a:spcPct val="90000"/>
              </a:lnSpc>
              <a:spcBef>
                <a:spcPts val="533"/>
              </a:spcBef>
              <a:spcAft>
                <a:spcPts val="0"/>
              </a:spcAft>
              <a:buClr>
                <a:schemeClr val="dk1"/>
              </a:buClr>
              <a:buSzPts val="3000"/>
              <a:buChar char="•"/>
              <a:defRPr sz="2000"/>
            </a:lvl9pPr>
          </a:lstStyle>
          <a:p>
            <a:endParaRPr/>
          </a:p>
        </p:txBody>
      </p:sp>
      <p:sp>
        <p:nvSpPr>
          <p:cNvPr id="1724" name="Google Shape;1724;g35a3036fee8_0_3763"/>
          <p:cNvSpPr txBox="1">
            <a:spLocks noGrp="1"/>
          </p:cNvSpPr>
          <p:nvPr>
            <p:ph type="body" idx="2"/>
          </p:nvPr>
        </p:nvSpPr>
        <p:spPr>
          <a:xfrm>
            <a:off x="609605" y="1435103"/>
            <a:ext cx="4011000" cy="46912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2100"/>
              <a:buNone/>
              <a:defRPr sz="1400"/>
            </a:lvl1pPr>
            <a:lvl2pPr marL="609630" lvl="1" indent="-152408" algn="l">
              <a:lnSpc>
                <a:spcPct val="100000"/>
              </a:lnSpc>
              <a:spcBef>
                <a:spcPts val="1000"/>
              </a:spcBef>
              <a:spcAft>
                <a:spcPts val="0"/>
              </a:spcAft>
              <a:buSzPts val="1800"/>
              <a:buNone/>
              <a:defRPr sz="1200"/>
            </a:lvl2pPr>
            <a:lvl3pPr marL="914446" lvl="2" indent="-152408" algn="l">
              <a:lnSpc>
                <a:spcPct val="100000"/>
              </a:lnSpc>
              <a:spcBef>
                <a:spcPts val="1000"/>
              </a:spcBef>
              <a:spcAft>
                <a:spcPts val="0"/>
              </a:spcAft>
              <a:buSzPts val="1500"/>
              <a:buNone/>
              <a:defRPr sz="1000"/>
            </a:lvl3pPr>
            <a:lvl4pPr marL="1219261" lvl="3" indent="-152408" algn="l">
              <a:lnSpc>
                <a:spcPct val="100000"/>
              </a:lnSpc>
              <a:spcBef>
                <a:spcPts val="1000"/>
              </a:spcBef>
              <a:spcAft>
                <a:spcPts val="0"/>
              </a:spcAft>
              <a:buSzPts val="1400"/>
              <a:buNone/>
              <a:defRPr sz="933"/>
            </a:lvl4pPr>
            <a:lvl5pPr marL="1524076" lvl="4" indent="-152408" algn="l">
              <a:lnSpc>
                <a:spcPct val="100000"/>
              </a:lnSpc>
              <a:spcBef>
                <a:spcPts val="1000"/>
              </a:spcBef>
              <a:spcAft>
                <a:spcPts val="0"/>
              </a:spcAft>
              <a:buSzPts val="1400"/>
              <a:buNone/>
              <a:defRPr sz="933"/>
            </a:lvl5pPr>
            <a:lvl6pPr marL="1828891" lvl="5" indent="-152408" algn="l">
              <a:lnSpc>
                <a:spcPct val="90000"/>
              </a:lnSpc>
              <a:spcBef>
                <a:spcPts val="1000"/>
              </a:spcBef>
              <a:spcAft>
                <a:spcPts val="0"/>
              </a:spcAft>
              <a:buClr>
                <a:schemeClr val="dk1"/>
              </a:buClr>
              <a:buSzPts val="1400"/>
              <a:buNone/>
              <a:defRPr sz="933"/>
            </a:lvl6pPr>
            <a:lvl7pPr marL="2133707" lvl="6" indent="-152408" algn="l">
              <a:lnSpc>
                <a:spcPct val="90000"/>
              </a:lnSpc>
              <a:spcBef>
                <a:spcPts val="533"/>
              </a:spcBef>
              <a:spcAft>
                <a:spcPts val="0"/>
              </a:spcAft>
              <a:buClr>
                <a:schemeClr val="dk1"/>
              </a:buClr>
              <a:buSzPts val="1400"/>
              <a:buNone/>
              <a:defRPr sz="933"/>
            </a:lvl7pPr>
            <a:lvl8pPr marL="2438522" lvl="7" indent="-152408" algn="l">
              <a:lnSpc>
                <a:spcPct val="90000"/>
              </a:lnSpc>
              <a:spcBef>
                <a:spcPts val="533"/>
              </a:spcBef>
              <a:spcAft>
                <a:spcPts val="0"/>
              </a:spcAft>
              <a:buClr>
                <a:schemeClr val="dk1"/>
              </a:buClr>
              <a:buSzPts val="1400"/>
              <a:buNone/>
              <a:defRPr sz="933"/>
            </a:lvl8pPr>
            <a:lvl9pPr marL="2743337" lvl="8" indent="-152408" algn="l">
              <a:lnSpc>
                <a:spcPct val="90000"/>
              </a:lnSpc>
              <a:spcBef>
                <a:spcPts val="533"/>
              </a:spcBef>
              <a:spcAft>
                <a:spcPts val="0"/>
              </a:spcAft>
              <a:buClr>
                <a:schemeClr val="dk1"/>
              </a:buClr>
              <a:buSzPts val="1400"/>
              <a:buNone/>
              <a:defRPr sz="933"/>
            </a:lvl9pPr>
          </a:lstStyle>
          <a:p>
            <a:endParaRPr/>
          </a:p>
        </p:txBody>
      </p:sp>
      <p:sp>
        <p:nvSpPr>
          <p:cNvPr id="1725" name="Google Shape;1725;g35a3036fee8_0_3763"/>
          <p:cNvSpPr txBox="1">
            <a:spLocks noGrp="1"/>
          </p:cNvSpPr>
          <p:nvPr>
            <p:ph type="dt" idx="10"/>
          </p:nvPr>
        </p:nvSpPr>
        <p:spPr>
          <a:xfrm>
            <a:off x="0" y="0"/>
            <a:ext cx="3000000" cy="3000000"/>
          </a:xfrm>
          <a:prstGeom prst="rect">
            <a:avLst/>
          </a:prstGeom>
          <a:noFill/>
          <a:ln>
            <a:noFill/>
          </a:ln>
        </p:spPr>
        <p:txBody>
          <a:bodyPr spcFirstLastPara="1" wrap="square" lIns="137150" tIns="68550" rIns="137150" bIns="68550" anchor="t" anchorCtr="0">
            <a:noAutofit/>
          </a:bodyPr>
          <a:lstStyle>
            <a:lvl1pPr marR="0" lvl="0"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726" name="Google Shape;1726;g35a3036fee8_0_3763"/>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727" name="Google Shape;1727;g35a3036fee8_0_3763"/>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p:spTree>
      <p:nvGrpSpPr>
        <p:cNvPr id="1" name="Shape 1728"/>
        <p:cNvGrpSpPr/>
        <p:nvPr/>
      </p:nvGrpSpPr>
      <p:grpSpPr>
        <a:xfrm>
          <a:off x="0" y="0"/>
          <a:ext cx="0" cy="0"/>
          <a:chOff x="0" y="0"/>
          <a:chExt cx="0" cy="0"/>
        </a:xfrm>
      </p:grpSpPr>
      <p:sp>
        <p:nvSpPr>
          <p:cNvPr id="1729" name="Google Shape;1729;g35a3036fee8_0_3770"/>
          <p:cNvSpPr/>
          <p:nvPr/>
        </p:nvSpPr>
        <p:spPr>
          <a:xfrm>
            <a:off x="0" y="0"/>
            <a:ext cx="12192000" cy="1313200"/>
          </a:xfrm>
          <a:prstGeom prst="rect">
            <a:avLst/>
          </a:prstGeom>
          <a:gradFill>
            <a:gsLst>
              <a:gs pos="0">
                <a:schemeClr val="accent1"/>
              </a:gs>
              <a:gs pos="100000">
                <a:schemeClr val="dk2"/>
              </a:gs>
            </a:gsLst>
            <a:lin ang="0" scaled="0"/>
          </a:gra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730" name="Google Shape;1730;g35a3036fee8_0_3770"/>
          <p:cNvSpPr/>
          <p:nvPr/>
        </p:nvSpPr>
        <p:spPr>
          <a:xfrm>
            <a:off x="6863643" y="16268"/>
            <a:ext cx="5328360" cy="812285"/>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960"/>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chemeClr val="dk1"/>
              </a:buClr>
              <a:buSzPts val="2300"/>
              <a:buFont typeface="Arial"/>
              <a:buNone/>
            </a:pPr>
            <a:endParaRPr sz="1533" b="0" i="0" u="none" strike="noStrike" cap="none">
              <a:solidFill>
                <a:srgbClr val="FFFFFF"/>
              </a:solidFill>
              <a:latin typeface="Helvetica Neue"/>
              <a:ea typeface="Helvetica Neue"/>
              <a:cs typeface="Helvetica Neue"/>
              <a:sym typeface="Helvetica Neue"/>
            </a:endParaRPr>
          </a:p>
        </p:txBody>
      </p:sp>
      <p:sp>
        <p:nvSpPr>
          <p:cNvPr id="1731" name="Google Shape;1731;g35a3036fee8_0_3770"/>
          <p:cNvSpPr txBox="1">
            <a:spLocks noGrp="1"/>
          </p:cNvSpPr>
          <p:nvPr>
            <p:ph type="body" idx="1"/>
          </p:nvPr>
        </p:nvSpPr>
        <p:spPr>
          <a:xfrm>
            <a:off x="508540" y="1707786"/>
            <a:ext cx="11203800" cy="4648600"/>
          </a:xfrm>
          <a:prstGeom prst="rect">
            <a:avLst/>
          </a:prstGeom>
          <a:noFill/>
          <a:ln>
            <a:noFill/>
          </a:ln>
        </p:spPr>
        <p:txBody>
          <a:bodyPr spcFirstLastPara="1" wrap="square" lIns="137150" tIns="68550" rIns="137150" bIns="68550" anchor="t" anchorCtr="0">
            <a:noAutofit/>
          </a:bodyPr>
          <a:lstStyle>
            <a:lvl1pPr marL="304815" lvl="0" indent="-304815" algn="l">
              <a:lnSpc>
                <a:spcPct val="100000"/>
              </a:lnSpc>
              <a:spcBef>
                <a:spcPts val="1000"/>
              </a:spcBef>
              <a:spcAft>
                <a:spcPts val="0"/>
              </a:spcAft>
              <a:buSzPts val="3600"/>
              <a:buChar char="•"/>
              <a:defRPr>
                <a:solidFill>
                  <a:srgbClr val="4B545E"/>
                </a:solidFill>
              </a:defRPr>
            </a:lvl1pPr>
            <a:lvl2pPr marL="609630" lvl="1" indent="-279414" algn="l">
              <a:lnSpc>
                <a:spcPct val="100000"/>
              </a:lnSpc>
              <a:spcBef>
                <a:spcPts val="1000"/>
              </a:spcBef>
              <a:spcAft>
                <a:spcPts val="0"/>
              </a:spcAft>
              <a:buSzPts val="3000"/>
              <a:buChar char="•"/>
              <a:defRPr>
                <a:solidFill>
                  <a:srgbClr val="4B545E"/>
                </a:solidFill>
              </a:defRPr>
            </a:lvl2pPr>
            <a:lvl3pPr marL="914446" lvl="2" indent="-266713" algn="l">
              <a:lnSpc>
                <a:spcPct val="100000"/>
              </a:lnSpc>
              <a:spcBef>
                <a:spcPts val="1000"/>
              </a:spcBef>
              <a:spcAft>
                <a:spcPts val="0"/>
              </a:spcAft>
              <a:buSzPts val="2700"/>
              <a:buChar char="•"/>
              <a:defRPr>
                <a:solidFill>
                  <a:srgbClr val="4B545E"/>
                </a:solidFill>
              </a:defRPr>
            </a:lvl3pPr>
            <a:lvl4pPr marL="1219261" lvl="3" indent="-254013" algn="l">
              <a:lnSpc>
                <a:spcPct val="100000"/>
              </a:lnSpc>
              <a:spcBef>
                <a:spcPts val="1000"/>
              </a:spcBef>
              <a:spcAft>
                <a:spcPts val="0"/>
              </a:spcAft>
              <a:buSzPts val="2400"/>
              <a:buChar char="•"/>
              <a:defRPr>
                <a:solidFill>
                  <a:srgbClr val="4B545E"/>
                </a:solidFill>
              </a:defRPr>
            </a:lvl4pPr>
            <a:lvl5pPr marL="1524076" lvl="4" indent="-254013" algn="l">
              <a:lnSpc>
                <a:spcPct val="100000"/>
              </a:lnSpc>
              <a:spcBef>
                <a:spcPts val="1000"/>
              </a:spcBef>
              <a:spcAft>
                <a:spcPts val="0"/>
              </a:spcAft>
              <a:buSzPts val="2400"/>
              <a:buChar char="•"/>
              <a:defRPr>
                <a:solidFill>
                  <a:srgbClr val="4B545E"/>
                </a:solidFill>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732" name="Google Shape;1732;g35a3036fee8_0_3770"/>
          <p:cNvSpPr/>
          <p:nvPr/>
        </p:nvSpPr>
        <p:spPr>
          <a:xfrm>
            <a:off x="6863643" y="519648"/>
            <a:ext cx="5328360" cy="812285"/>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960"/>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chemeClr val="dk1"/>
              </a:buClr>
              <a:buSzPts val="2300"/>
              <a:buFont typeface="Arial"/>
              <a:buNone/>
            </a:pPr>
            <a:endParaRPr sz="1533" b="0" i="0" u="none" strike="noStrike" cap="none">
              <a:solidFill>
                <a:srgbClr val="FFFFFF"/>
              </a:solidFill>
              <a:latin typeface="Helvetica Neue"/>
              <a:ea typeface="Helvetica Neue"/>
              <a:cs typeface="Helvetica Neue"/>
              <a:sym typeface="Helvetica Neue"/>
            </a:endParaRPr>
          </a:p>
        </p:txBody>
      </p:sp>
      <p:sp>
        <p:nvSpPr>
          <p:cNvPr id="1733" name="Google Shape;1733;g35a3036fee8_0_3770"/>
          <p:cNvSpPr txBox="1">
            <a:spLocks noGrp="1"/>
          </p:cNvSpPr>
          <p:nvPr>
            <p:ph type="title"/>
          </p:nvPr>
        </p:nvSpPr>
        <p:spPr>
          <a:xfrm>
            <a:off x="304800" y="170056"/>
            <a:ext cx="11430000" cy="11430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lt1"/>
              </a:buClr>
              <a:buSzPts val="4800"/>
              <a:buFont typeface="Calibri"/>
              <a:buNone/>
              <a:defRPr sz="3200" b="1">
                <a:solidFill>
                  <a:schemeClr val="lt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734" name="Google Shape;1734;g35a3036fee8_0_3770"/>
          <p:cNvSpPr txBox="1">
            <a:spLocks noGrp="1"/>
          </p:cNvSpPr>
          <p:nvPr>
            <p:ph type="body" idx="2"/>
          </p:nvPr>
        </p:nvSpPr>
        <p:spPr>
          <a:xfrm>
            <a:off x="332187" y="953346"/>
            <a:ext cx="11430000" cy="415800"/>
          </a:xfrm>
          <a:prstGeom prst="rect">
            <a:avLst/>
          </a:prstGeom>
          <a:noFill/>
          <a:ln>
            <a:noFill/>
          </a:ln>
        </p:spPr>
        <p:txBody>
          <a:bodyPr spcFirstLastPara="1" wrap="square" lIns="137150" tIns="68550" rIns="137150" bIns="68550" anchor="t" anchorCtr="0">
            <a:normAutofit/>
          </a:bodyPr>
          <a:lstStyle>
            <a:lvl1pPr marL="304815" lvl="0" indent="-152408" algn="l">
              <a:lnSpc>
                <a:spcPct val="100000"/>
              </a:lnSpc>
              <a:spcBef>
                <a:spcPts val="1000"/>
              </a:spcBef>
              <a:spcAft>
                <a:spcPts val="0"/>
              </a:spcAft>
              <a:buSzPts val="2100"/>
              <a:buNone/>
              <a:defRPr sz="1400">
                <a:solidFill>
                  <a:schemeClr val="lt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1735" name="Google Shape;1735;g35a3036fee8_0_3770"/>
          <p:cNvCxnSpPr/>
          <p:nvPr/>
        </p:nvCxnSpPr>
        <p:spPr>
          <a:xfrm>
            <a:off x="11311725" y="6447272"/>
            <a:ext cx="0" cy="268000"/>
          </a:xfrm>
          <a:prstGeom prst="straightConnector1">
            <a:avLst/>
          </a:prstGeom>
          <a:noFill/>
          <a:ln w="9525" cap="flat" cmpd="sng">
            <a:solidFill>
              <a:srgbClr val="7F7F7F"/>
            </a:solidFill>
            <a:prstDash val="solid"/>
            <a:miter lim="800000"/>
            <a:headEnd type="none" w="sm" len="sm"/>
            <a:tailEnd type="none" w="sm" len="sm"/>
          </a:ln>
        </p:spPr>
      </p:cxnSp>
      <p:sp>
        <p:nvSpPr>
          <p:cNvPr id="1736" name="Google Shape;1736;g35a3036fee8_0_3770"/>
          <p:cNvSpPr txBox="1">
            <a:spLocks noGrp="1"/>
          </p:cNvSpPr>
          <p:nvPr>
            <p:ph type="sldNum" idx="12"/>
          </p:nvPr>
        </p:nvSpPr>
        <p:spPr>
          <a:xfrm>
            <a:off x="11202595" y="6454533"/>
            <a:ext cx="559800" cy="319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pic>
        <p:nvPicPr>
          <p:cNvPr id="1737" name="Google Shape;1737;g35a3036fee8_0_3770"/>
          <p:cNvPicPr preferRelativeResize="0"/>
          <p:nvPr/>
        </p:nvPicPr>
        <p:blipFill rotWithShape="1">
          <a:blip r:embed="rId2">
            <a:alphaModFix/>
          </a:blip>
          <a:srcRect/>
          <a:stretch/>
        </p:blipFill>
        <p:spPr>
          <a:xfrm>
            <a:off x="9596462" y="6492240"/>
            <a:ext cx="1606135" cy="229238"/>
          </a:xfrm>
          <a:prstGeom prst="rect">
            <a:avLst/>
          </a:prstGeom>
          <a:noFill/>
          <a:ln>
            <a:noFill/>
          </a:ln>
        </p:spPr>
      </p:pic>
    </p:spTree>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matchingName="4_Quotation">
  <p:cSld name="4_Quotation">
    <p:spTree>
      <p:nvGrpSpPr>
        <p:cNvPr id="1" name="Shape 1738"/>
        <p:cNvGrpSpPr/>
        <p:nvPr/>
      </p:nvGrpSpPr>
      <p:grpSpPr>
        <a:xfrm>
          <a:off x="0" y="0"/>
          <a:ext cx="0" cy="0"/>
          <a:chOff x="0" y="0"/>
          <a:chExt cx="0" cy="0"/>
        </a:xfrm>
      </p:grpSpPr>
      <p:sp>
        <p:nvSpPr>
          <p:cNvPr id="1739" name="Google Shape;1739;g35a3036fee8_0_3780"/>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740" name="Google Shape;1740;g35a3036fee8_0_3780"/>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741" name="Google Shape;1741;g35a3036fee8_0_3780"/>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742" name="Google Shape;1742;g35a3036fee8_0_3780"/>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743" name="Google Shape;1743;g35a3036fee8_0_378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44" name="Google Shape;1744;g35a3036fee8_0_3780"/>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745" name="Google Shape;1745;g35a3036fee8_0_3780"/>
          <p:cNvGrpSpPr/>
          <p:nvPr/>
        </p:nvGrpSpPr>
        <p:grpSpPr>
          <a:xfrm>
            <a:off x="7191203" y="2"/>
            <a:ext cx="5000223" cy="1425925"/>
            <a:chOff x="7191203" y="1"/>
            <a:chExt cx="5000223" cy="1425925"/>
          </a:xfrm>
        </p:grpSpPr>
        <p:pic>
          <p:nvPicPr>
            <p:cNvPr id="1746" name="Google Shape;1746;g35a3036fee8_0_378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47" name="Google Shape;1747;g35a3036fee8_0_3780"/>
            <p:cNvGrpSpPr/>
            <p:nvPr/>
          </p:nvGrpSpPr>
          <p:grpSpPr>
            <a:xfrm>
              <a:off x="7191203" y="1"/>
              <a:ext cx="5000223" cy="1425925"/>
              <a:chOff x="7186272" y="0"/>
              <a:chExt cx="5005729" cy="1427495"/>
            </a:xfrm>
          </p:grpSpPr>
          <p:sp>
            <p:nvSpPr>
              <p:cNvPr id="1748" name="Google Shape;1748;g35a3036fee8_0_378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749" name="Google Shape;1749;g35a3036fee8_0_378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750" name="Google Shape;1750;g35a3036fee8_0_3780"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2">
    <p:spTree>
      <p:nvGrpSpPr>
        <p:cNvPr id="1" name="Shape 1751"/>
        <p:cNvGrpSpPr/>
        <p:nvPr/>
      </p:nvGrpSpPr>
      <p:grpSpPr>
        <a:xfrm>
          <a:off x="0" y="0"/>
          <a:ext cx="0" cy="0"/>
          <a:chOff x="0" y="0"/>
          <a:chExt cx="0" cy="0"/>
        </a:xfrm>
      </p:grpSpPr>
      <p:sp>
        <p:nvSpPr>
          <p:cNvPr id="1752" name="Google Shape;1752;g35a3036fee8_0_3793"/>
          <p:cNvSpPr/>
          <p:nvPr/>
        </p:nvSpPr>
        <p:spPr>
          <a:xfrm>
            <a:off x="0" y="0"/>
            <a:ext cx="12192000" cy="1313200"/>
          </a:xfrm>
          <a:prstGeom prst="rect">
            <a:avLst/>
          </a:prstGeom>
          <a:gradFill>
            <a:gsLst>
              <a:gs pos="0">
                <a:schemeClr val="accent1"/>
              </a:gs>
              <a:gs pos="100000">
                <a:schemeClr val="dk2"/>
              </a:gs>
            </a:gsLst>
            <a:lin ang="0" scaled="0"/>
          </a:gra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753" name="Google Shape;1753;g35a3036fee8_0_3793"/>
          <p:cNvSpPr/>
          <p:nvPr/>
        </p:nvSpPr>
        <p:spPr>
          <a:xfrm>
            <a:off x="6863643" y="16268"/>
            <a:ext cx="5328360" cy="812285"/>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960"/>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chemeClr val="dk1"/>
              </a:buClr>
              <a:buSzPts val="2300"/>
              <a:buFont typeface="Arial"/>
              <a:buNone/>
            </a:pPr>
            <a:endParaRPr sz="1533" b="0" i="0" u="none" strike="noStrike" cap="none">
              <a:solidFill>
                <a:srgbClr val="FFFFFF"/>
              </a:solidFill>
              <a:latin typeface="Helvetica Neue"/>
              <a:ea typeface="Helvetica Neue"/>
              <a:cs typeface="Helvetica Neue"/>
              <a:sym typeface="Helvetica Neue"/>
            </a:endParaRPr>
          </a:p>
        </p:txBody>
      </p:sp>
      <p:sp>
        <p:nvSpPr>
          <p:cNvPr id="1754" name="Google Shape;1754;g35a3036fee8_0_3793"/>
          <p:cNvSpPr txBox="1">
            <a:spLocks noGrp="1"/>
          </p:cNvSpPr>
          <p:nvPr>
            <p:ph type="body" idx="1"/>
          </p:nvPr>
        </p:nvSpPr>
        <p:spPr>
          <a:xfrm>
            <a:off x="508540" y="1707786"/>
            <a:ext cx="11203800" cy="4648600"/>
          </a:xfrm>
          <a:prstGeom prst="rect">
            <a:avLst/>
          </a:prstGeom>
          <a:noFill/>
          <a:ln>
            <a:noFill/>
          </a:ln>
        </p:spPr>
        <p:txBody>
          <a:bodyPr spcFirstLastPara="1" wrap="square" lIns="137150" tIns="68550" rIns="137150" bIns="68550" anchor="t" anchorCtr="0">
            <a:noAutofit/>
          </a:bodyPr>
          <a:lstStyle>
            <a:lvl1pPr marL="304815" lvl="0" indent="-304815" algn="l">
              <a:lnSpc>
                <a:spcPct val="100000"/>
              </a:lnSpc>
              <a:spcBef>
                <a:spcPts val="1000"/>
              </a:spcBef>
              <a:spcAft>
                <a:spcPts val="0"/>
              </a:spcAft>
              <a:buSzPts val="3600"/>
              <a:buChar char="•"/>
              <a:defRPr>
                <a:solidFill>
                  <a:srgbClr val="4B545E"/>
                </a:solidFill>
              </a:defRPr>
            </a:lvl1pPr>
            <a:lvl2pPr marL="609630" lvl="1" indent="-279414" algn="l">
              <a:lnSpc>
                <a:spcPct val="100000"/>
              </a:lnSpc>
              <a:spcBef>
                <a:spcPts val="1000"/>
              </a:spcBef>
              <a:spcAft>
                <a:spcPts val="0"/>
              </a:spcAft>
              <a:buSzPts val="3000"/>
              <a:buChar char="•"/>
              <a:defRPr>
                <a:solidFill>
                  <a:srgbClr val="4B545E"/>
                </a:solidFill>
              </a:defRPr>
            </a:lvl2pPr>
            <a:lvl3pPr marL="914446" lvl="2" indent="-266713" algn="l">
              <a:lnSpc>
                <a:spcPct val="100000"/>
              </a:lnSpc>
              <a:spcBef>
                <a:spcPts val="1000"/>
              </a:spcBef>
              <a:spcAft>
                <a:spcPts val="0"/>
              </a:spcAft>
              <a:buSzPts val="2700"/>
              <a:buChar char="•"/>
              <a:defRPr>
                <a:solidFill>
                  <a:srgbClr val="4B545E"/>
                </a:solidFill>
              </a:defRPr>
            </a:lvl3pPr>
            <a:lvl4pPr marL="1219261" lvl="3" indent="-254013" algn="l">
              <a:lnSpc>
                <a:spcPct val="100000"/>
              </a:lnSpc>
              <a:spcBef>
                <a:spcPts val="1000"/>
              </a:spcBef>
              <a:spcAft>
                <a:spcPts val="0"/>
              </a:spcAft>
              <a:buSzPts val="2400"/>
              <a:buChar char="•"/>
              <a:defRPr>
                <a:solidFill>
                  <a:srgbClr val="4B545E"/>
                </a:solidFill>
              </a:defRPr>
            </a:lvl4pPr>
            <a:lvl5pPr marL="1524076" lvl="4" indent="-254013" algn="l">
              <a:lnSpc>
                <a:spcPct val="100000"/>
              </a:lnSpc>
              <a:spcBef>
                <a:spcPts val="1000"/>
              </a:spcBef>
              <a:spcAft>
                <a:spcPts val="0"/>
              </a:spcAft>
              <a:buSzPts val="2400"/>
              <a:buChar char="•"/>
              <a:defRPr>
                <a:solidFill>
                  <a:srgbClr val="4B545E"/>
                </a:solidFill>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755" name="Google Shape;1755;g35a3036fee8_0_3793"/>
          <p:cNvSpPr/>
          <p:nvPr/>
        </p:nvSpPr>
        <p:spPr>
          <a:xfrm>
            <a:off x="6863643" y="519648"/>
            <a:ext cx="5328360" cy="812285"/>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960"/>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chemeClr val="dk1"/>
              </a:buClr>
              <a:buSzPts val="2300"/>
              <a:buFont typeface="Arial"/>
              <a:buNone/>
            </a:pPr>
            <a:endParaRPr sz="1533" b="0" i="0" u="none" strike="noStrike" cap="none">
              <a:solidFill>
                <a:srgbClr val="FFFFFF"/>
              </a:solidFill>
              <a:latin typeface="Helvetica Neue"/>
              <a:ea typeface="Helvetica Neue"/>
              <a:cs typeface="Helvetica Neue"/>
              <a:sym typeface="Helvetica Neue"/>
            </a:endParaRPr>
          </a:p>
        </p:txBody>
      </p:sp>
      <p:sp>
        <p:nvSpPr>
          <p:cNvPr id="1756" name="Google Shape;1756;g35a3036fee8_0_3793"/>
          <p:cNvSpPr txBox="1">
            <a:spLocks noGrp="1"/>
          </p:cNvSpPr>
          <p:nvPr>
            <p:ph type="title"/>
          </p:nvPr>
        </p:nvSpPr>
        <p:spPr>
          <a:xfrm>
            <a:off x="304800" y="170056"/>
            <a:ext cx="11430000" cy="11430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lt1"/>
              </a:buClr>
              <a:buSzPts val="4800"/>
              <a:buFont typeface="Calibri"/>
              <a:buNone/>
              <a:defRPr sz="3200" b="1">
                <a:solidFill>
                  <a:schemeClr val="lt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757" name="Google Shape;1757;g35a3036fee8_0_3793"/>
          <p:cNvSpPr txBox="1">
            <a:spLocks noGrp="1"/>
          </p:cNvSpPr>
          <p:nvPr>
            <p:ph type="body" idx="2"/>
          </p:nvPr>
        </p:nvSpPr>
        <p:spPr>
          <a:xfrm>
            <a:off x="332187" y="953346"/>
            <a:ext cx="11430000" cy="415800"/>
          </a:xfrm>
          <a:prstGeom prst="rect">
            <a:avLst/>
          </a:prstGeom>
          <a:noFill/>
          <a:ln>
            <a:noFill/>
          </a:ln>
        </p:spPr>
        <p:txBody>
          <a:bodyPr spcFirstLastPara="1" wrap="square" lIns="137150" tIns="68550" rIns="137150" bIns="68550" anchor="t" anchorCtr="0">
            <a:normAutofit/>
          </a:bodyPr>
          <a:lstStyle>
            <a:lvl1pPr marL="304815" lvl="0" indent="-152408" algn="l">
              <a:lnSpc>
                <a:spcPct val="100000"/>
              </a:lnSpc>
              <a:spcBef>
                <a:spcPts val="1000"/>
              </a:spcBef>
              <a:spcAft>
                <a:spcPts val="0"/>
              </a:spcAft>
              <a:buSzPts val="2100"/>
              <a:buNone/>
              <a:defRPr sz="1400">
                <a:solidFill>
                  <a:schemeClr val="lt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1758" name="Google Shape;1758;g35a3036fee8_0_3793"/>
          <p:cNvCxnSpPr/>
          <p:nvPr/>
        </p:nvCxnSpPr>
        <p:spPr>
          <a:xfrm>
            <a:off x="11311725" y="6447272"/>
            <a:ext cx="0" cy="268000"/>
          </a:xfrm>
          <a:prstGeom prst="straightConnector1">
            <a:avLst/>
          </a:prstGeom>
          <a:noFill/>
          <a:ln w="9525" cap="flat" cmpd="sng">
            <a:solidFill>
              <a:srgbClr val="7F7F7F"/>
            </a:solidFill>
            <a:prstDash val="solid"/>
            <a:miter lim="800000"/>
            <a:headEnd type="none" w="sm" len="sm"/>
            <a:tailEnd type="none" w="sm" len="sm"/>
          </a:ln>
        </p:spPr>
      </p:cxnSp>
      <p:sp>
        <p:nvSpPr>
          <p:cNvPr id="1759" name="Google Shape;1759;g35a3036fee8_0_3793"/>
          <p:cNvSpPr txBox="1">
            <a:spLocks noGrp="1"/>
          </p:cNvSpPr>
          <p:nvPr>
            <p:ph type="sldNum" idx="12"/>
          </p:nvPr>
        </p:nvSpPr>
        <p:spPr>
          <a:xfrm>
            <a:off x="11202595" y="6454533"/>
            <a:ext cx="559800" cy="319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7F7F7F"/>
              </a:buClr>
              <a:buSzPts val="1500"/>
              <a:buFont typeface="Calibri"/>
              <a:buNone/>
              <a:defRPr sz="1000" b="0" i="0" u="none" strike="noStrike" cap="none">
                <a:solidFill>
                  <a:srgbClr val="7F7F7F"/>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pic>
        <p:nvPicPr>
          <p:cNvPr id="1760" name="Google Shape;1760;g35a3036fee8_0_3793"/>
          <p:cNvPicPr preferRelativeResize="0"/>
          <p:nvPr/>
        </p:nvPicPr>
        <p:blipFill rotWithShape="1">
          <a:blip r:embed="rId2">
            <a:alphaModFix/>
          </a:blip>
          <a:srcRect/>
          <a:stretch/>
        </p:blipFill>
        <p:spPr>
          <a:xfrm>
            <a:off x="9596462" y="6492240"/>
            <a:ext cx="1606135" cy="229238"/>
          </a:xfrm>
          <a:prstGeom prst="rect">
            <a:avLst/>
          </a:prstGeom>
          <a:noFill/>
          <a:ln>
            <a:noFill/>
          </a:ln>
        </p:spPr>
      </p:pic>
    </p:spTree>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matchingName="Divider">
  <p:cSld name="Divider 13">
    <p:bg>
      <p:bgPr>
        <a:solidFill>
          <a:schemeClr val="lt2"/>
        </a:solidFill>
        <a:effectLst/>
      </p:bgPr>
    </p:bg>
    <p:spTree>
      <p:nvGrpSpPr>
        <p:cNvPr id="1" name="Shape 1761"/>
        <p:cNvGrpSpPr/>
        <p:nvPr/>
      </p:nvGrpSpPr>
      <p:grpSpPr>
        <a:xfrm>
          <a:off x="0" y="0"/>
          <a:ext cx="0" cy="0"/>
          <a:chOff x="0" y="0"/>
          <a:chExt cx="0" cy="0"/>
        </a:xfrm>
      </p:grpSpPr>
      <p:grpSp>
        <p:nvGrpSpPr>
          <p:cNvPr id="1762" name="Google Shape;1762;g35a3036fee8_0_3803"/>
          <p:cNvGrpSpPr/>
          <p:nvPr/>
        </p:nvGrpSpPr>
        <p:grpSpPr>
          <a:xfrm>
            <a:off x="0" y="5020348"/>
            <a:ext cx="12192000" cy="1837653"/>
            <a:chOff x="0" y="5020347"/>
            <a:chExt cx="12192000" cy="1837653"/>
          </a:xfrm>
        </p:grpSpPr>
        <p:sp>
          <p:nvSpPr>
            <p:cNvPr id="1763" name="Google Shape;1763;g35a3036fee8_0_3803"/>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764" name="Google Shape;1764;g35a3036fee8_0_380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765" name="Google Shape;1765;g35a3036fee8_0_3803"/>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766" name="Google Shape;1766;g35a3036fee8_0_380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767" name="Google Shape;1767;g35a3036fee8_0_3803"/>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768" name="Google Shape;1768;g35a3036fee8_0_3803"/>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matchingName="Photo Slide">
  <p:cSld name="Photo Slide 13">
    <p:spTree>
      <p:nvGrpSpPr>
        <p:cNvPr id="1" name="Shape 1769"/>
        <p:cNvGrpSpPr/>
        <p:nvPr/>
      </p:nvGrpSpPr>
      <p:grpSpPr>
        <a:xfrm>
          <a:off x="0" y="0"/>
          <a:ext cx="0" cy="0"/>
          <a:chOff x="0" y="0"/>
          <a:chExt cx="0" cy="0"/>
        </a:xfrm>
      </p:grpSpPr>
      <p:sp>
        <p:nvSpPr>
          <p:cNvPr id="1770" name="Google Shape;1770;g35a3036fee8_0_3811"/>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1771" name="Google Shape;1771;g35a3036fee8_0_3811"/>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1772" name="Google Shape;1772;g35a3036fee8_0_3811"/>
          <p:cNvGrpSpPr/>
          <p:nvPr/>
        </p:nvGrpSpPr>
        <p:grpSpPr>
          <a:xfrm>
            <a:off x="0" y="5379427"/>
            <a:ext cx="2807368" cy="753891"/>
            <a:chOff x="0" y="5379426"/>
            <a:chExt cx="2807368" cy="753891"/>
          </a:xfrm>
        </p:grpSpPr>
        <p:sp>
          <p:nvSpPr>
            <p:cNvPr id="1773" name="Google Shape;1773;g35a3036fee8_0_38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774" name="Google Shape;1774;g35a3036fee8_0_38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1775" name="Google Shape;1775;g35a3036fee8_0_3811"/>
          <p:cNvSpPr>
            <a:spLocks noGrp="1"/>
          </p:cNvSpPr>
          <p:nvPr>
            <p:ph type="pic" idx="2"/>
          </p:nvPr>
        </p:nvSpPr>
        <p:spPr>
          <a:xfrm>
            <a:off x="2807368" y="457202"/>
            <a:ext cx="8915400" cy="5943600"/>
          </a:xfrm>
          <a:prstGeom prst="rect">
            <a:avLst/>
          </a:prstGeom>
          <a:noFill/>
          <a:ln>
            <a:noFill/>
          </a:ln>
        </p:spPr>
      </p:sp>
      <p:pic>
        <p:nvPicPr>
          <p:cNvPr id="1776" name="Google Shape;1776;g35a3036fee8_0_381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matchingName="Blank">
  <p:cSld name="Blank 12">
    <p:spTree>
      <p:nvGrpSpPr>
        <p:cNvPr id="1" name="Shape 1777"/>
        <p:cNvGrpSpPr/>
        <p:nvPr/>
      </p:nvGrpSpPr>
      <p:grpSpPr>
        <a:xfrm>
          <a:off x="0" y="0"/>
          <a:ext cx="0" cy="0"/>
          <a:chOff x="0" y="0"/>
          <a:chExt cx="0" cy="0"/>
        </a:xfrm>
      </p:grpSpPr>
      <p:sp>
        <p:nvSpPr>
          <p:cNvPr id="1778" name="Google Shape;1778;g35a3036fee8_0_3819"/>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779" name="Google Shape;1779;g35a3036fee8_0_381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80" name="Google Shape;1780;g35a3036fee8_0_3819"/>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781" name="Google Shape;1781;g35a3036fee8_0_3819"/>
          <p:cNvGrpSpPr/>
          <p:nvPr/>
        </p:nvGrpSpPr>
        <p:grpSpPr>
          <a:xfrm>
            <a:off x="7191203" y="2"/>
            <a:ext cx="5000223" cy="1425925"/>
            <a:chOff x="7191203" y="1"/>
            <a:chExt cx="5000223" cy="1425925"/>
          </a:xfrm>
        </p:grpSpPr>
        <p:pic>
          <p:nvPicPr>
            <p:cNvPr id="1782" name="Google Shape;1782;g35a3036fee8_0_381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83" name="Google Shape;1783;g35a3036fee8_0_3819"/>
            <p:cNvGrpSpPr/>
            <p:nvPr/>
          </p:nvGrpSpPr>
          <p:grpSpPr>
            <a:xfrm>
              <a:off x="7191203" y="1"/>
              <a:ext cx="5000223" cy="1425925"/>
              <a:chOff x="7186272" y="0"/>
              <a:chExt cx="5005729" cy="1427495"/>
            </a:xfrm>
          </p:grpSpPr>
          <p:sp>
            <p:nvSpPr>
              <p:cNvPr id="1784" name="Google Shape;1784;g35a3036fee8_0_381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785" name="Google Shape;1785;g35a3036fee8_0_381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matchingName="Quotation">
  <p:cSld name="Quotation 19">
    <p:spTree>
      <p:nvGrpSpPr>
        <p:cNvPr id="1" name="Shape 1786"/>
        <p:cNvGrpSpPr/>
        <p:nvPr/>
      </p:nvGrpSpPr>
      <p:grpSpPr>
        <a:xfrm>
          <a:off x="0" y="0"/>
          <a:ext cx="0" cy="0"/>
          <a:chOff x="0" y="0"/>
          <a:chExt cx="0" cy="0"/>
        </a:xfrm>
      </p:grpSpPr>
      <p:sp>
        <p:nvSpPr>
          <p:cNvPr id="1787" name="Google Shape;1787;g35a3036fee8_0_3828"/>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788" name="Google Shape;1788;g35a3036fee8_0_3828"/>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789" name="Google Shape;1789;g35a3036fee8_0_3828"/>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790" name="Google Shape;1790;g35a3036fee8_0_3828"/>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791" name="Google Shape;1791;g35a3036fee8_0_382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92" name="Google Shape;1792;g35a3036fee8_0_382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793" name="Google Shape;1793;g35a3036fee8_0_3828"/>
          <p:cNvGrpSpPr/>
          <p:nvPr/>
        </p:nvGrpSpPr>
        <p:grpSpPr>
          <a:xfrm>
            <a:off x="7191203" y="2"/>
            <a:ext cx="5000223" cy="1425925"/>
            <a:chOff x="7191203" y="1"/>
            <a:chExt cx="5000223" cy="1425925"/>
          </a:xfrm>
        </p:grpSpPr>
        <p:pic>
          <p:nvPicPr>
            <p:cNvPr id="1794" name="Google Shape;1794;g35a3036fee8_0_382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95" name="Google Shape;1795;g35a3036fee8_0_3828"/>
            <p:cNvGrpSpPr/>
            <p:nvPr/>
          </p:nvGrpSpPr>
          <p:grpSpPr>
            <a:xfrm>
              <a:off x="7191203" y="1"/>
              <a:ext cx="5000223" cy="1425925"/>
              <a:chOff x="7186272" y="0"/>
              <a:chExt cx="5005729" cy="1427495"/>
            </a:xfrm>
          </p:grpSpPr>
          <p:sp>
            <p:nvSpPr>
              <p:cNvPr id="1796" name="Google Shape;1796;g35a3036fee8_0_382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797" name="Google Shape;1797;g35a3036fee8_0_382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798" name="Google Shape;1798;g35a3036fee8_0_3828"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matchingName="Comparison">
  <p:cSld name="Comparison 12">
    <p:spTree>
      <p:nvGrpSpPr>
        <p:cNvPr id="1" name="Shape 1799"/>
        <p:cNvGrpSpPr/>
        <p:nvPr/>
      </p:nvGrpSpPr>
      <p:grpSpPr>
        <a:xfrm>
          <a:off x="0" y="0"/>
          <a:ext cx="0" cy="0"/>
          <a:chOff x="0" y="0"/>
          <a:chExt cx="0" cy="0"/>
        </a:xfrm>
      </p:grpSpPr>
      <p:grpSp>
        <p:nvGrpSpPr>
          <p:cNvPr id="1800" name="Google Shape;1800;g35a3036fee8_0_3841"/>
          <p:cNvGrpSpPr/>
          <p:nvPr/>
        </p:nvGrpSpPr>
        <p:grpSpPr>
          <a:xfrm>
            <a:off x="7191203" y="2"/>
            <a:ext cx="5000223" cy="1425925"/>
            <a:chOff x="7191203" y="1"/>
            <a:chExt cx="5000223" cy="1425925"/>
          </a:xfrm>
        </p:grpSpPr>
        <p:pic>
          <p:nvPicPr>
            <p:cNvPr id="1801" name="Google Shape;1801;g35a3036fee8_0_384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02" name="Google Shape;1802;g35a3036fee8_0_3841"/>
            <p:cNvGrpSpPr/>
            <p:nvPr/>
          </p:nvGrpSpPr>
          <p:grpSpPr>
            <a:xfrm>
              <a:off x="7191203" y="1"/>
              <a:ext cx="5000223" cy="1425925"/>
              <a:chOff x="7186272" y="0"/>
              <a:chExt cx="5005729" cy="1427495"/>
            </a:xfrm>
          </p:grpSpPr>
          <p:sp>
            <p:nvSpPr>
              <p:cNvPr id="1803" name="Google Shape;1803;g35a3036fee8_0_384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804" name="Google Shape;1804;g35a3036fee8_0_384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805" name="Google Shape;1805;g35a3036fee8_0_3841"/>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806" name="Google Shape;1806;g35a3036fee8_0_3841"/>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807" name="Google Shape;1807;g35a3036fee8_0_3841"/>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808" name="Google Shape;1808;g35a3036fee8_0_3841"/>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809" name="Google Shape;1809;g35a3036fee8_0_3841"/>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810" name="Google Shape;1810;g35a3036fee8_0_3841"/>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811" name="Google Shape;1811;g35a3036fee8_0_384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12" name="Google Shape;1812;g35a3036fee8_0_384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Blank">
  <p:cSld name="Blank 2">
    <p:spTree>
      <p:nvGrpSpPr>
        <p:cNvPr id="1" name="Shape 9406"/>
        <p:cNvGrpSpPr/>
        <p:nvPr/>
      </p:nvGrpSpPr>
      <p:grpSpPr>
        <a:xfrm>
          <a:off x="0" y="0"/>
          <a:ext cx="0" cy="0"/>
          <a:chOff x="0" y="0"/>
          <a:chExt cx="0" cy="0"/>
        </a:xfrm>
      </p:grpSpPr>
      <p:sp>
        <p:nvSpPr>
          <p:cNvPr id="9407" name="Google Shape;9407;p135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408" name="Google Shape;9408;p135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409" name="Google Shape;9409;p135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410" name="Google Shape;9410;p1352"/>
          <p:cNvGrpSpPr/>
          <p:nvPr/>
        </p:nvGrpSpPr>
        <p:grpSpPr>
          <a:xfrm>
            <a:off x="7191542" y="1"/>
            <a:ext cx="5000459" cy="1425992"/>
            <a:chOff x="7191542" y="1"/>
            <a:chExt cx="5000459" cy="1425992"/>
          </a:xfrm>
        </p:grpSpPr>
        <p:pic>
          <p:nvPicPr>
            <p:cNvPr id="9411" name="Google Shape;9411;p135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412" name="Google Shape;9412;p1352"/>
            <p:cNvGrpSpPr/>
            <p:nvPr/>
          </p:nvGrpSpPr>
          <p:grpSpPr>
            <a:xfrm>
              <a:off x="7191542" y="1"/>
              <a:ext cx="5000459" cy="1425992"/>
              <a:chOff x="7186272" y="0"/>
              <a:chExt cx="5005729" cy="1427495"/>
            </a:xfrm>
          </p:grpSpPr>
          <p:sp>
            <p:nvSpPr>
              <p:cNvPr id="9413" name="Google Shape;9413;p135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414" name="Google Shape;9414;p135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matchingName="End">
  <p:cSld name="End 13">
    <p:spTree>
      <p:nvGrpSpPr>
        <p:cNvPr id="1" name="Shape 1813"/>
        <p:cNvGrpSpPr/>
        <p:nvPr/>
      </p:nvGrpSpPr>
      <p:grpSpPr>
        <a:xfrm>
          <a:off x="0" y="0"/>
          <a:ext cx="0" cy="0"/>
          <a:chOff x="0" y="0"/>
          <a:chExt cx="0" cy="0"/>
        </a:xfrm>
      </p:grpSpPr>
      <p:grpSp>
        <p:nvGrpSpPr>
          <p:cNvPr id="1814" name="Google Shape;1814;g35a3036fee8_0_3855"/>
          <p:cNvGrpSpPr/>
          <p:nvPr/>
        </p:nvGrpSpPr>
        <p:grpSpPr>
          <a:xfrm>
            <a:off x="0" y="0"/>
            <a:ext cx="12192000" cy="2148830"/>
            <a:chOff x="0" y="0"/>
            <a:chExt cx="12192000" cy="2148830"/>
          </a:xfrm>
        </p:grpSpPr>
        <p:sp>
          <p:nvSpPr>
            <p:cNvPr id="1815" name="Google Shape;1815;g35a3036fee8_0_385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816" name="Google Shape;1816;g35a3036fee8_0_385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1817" name="Google Shape;1817;g35a3036fee8_0_3855"/>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818" name="Google Shape;1818;g35a3036fee8_0_3855"/>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819" name="Google Shape;1819;g35a3036fee8_0_3855"/>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820" name="Google Shape;1820;g35a3036fee8_0_3855"/>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821" name="Google Shape;1821;g35a3036fee8_0_3855"/>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matchingName="4_Quotation">
  <p:cSld name="4_Quotation 2">
    <p:spTree>
      <p:nvGrpSpPr>
        <p:cNvPr id="1" name="Shape 1822"/>
        <p:cNvGrpSpPr/>
        <p:nvPr/>
      </p:nvGrpSpPr>
      <p:grpSpPr>
        <a:xfrm>
          <a:off x="0" y="0"/>
          <a:ext cx="0" cy="0"/>
          <a:chOff x="0" y="0"/>
          <a:chExt cx="0" cy="0"/>
        </a:xfrm>
      </p:grpSpPr>
      <p:sp>
        <p:nvSpPr>
          <p:cNvPr id="1823" name="Google Shape;1823;g35a3036fee8_0_3864"/>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824" name="Google Shape;1824;g35a3036fee8_0_3864"/>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825" name="Google Shape;1825;g35a3036fee8_0_3864"/>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826" name="Google Shape;1826;g35a3036fee8_0_3864"/>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827" name="Google Shape;1827;g35a3036fee8_0_386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28" name="Google Shape;1828;g35a3036fee8_0_3864"/>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829" name="Google Shape;1829;g35a3036fee8_0_3864"/>
          <p:cNvGrpSpPr/>
          <p:nvPr/>
        </p:nvGrpSpPr>
        <p:grpSpPr>
          <a:xfrm>
            <a:off x="7191203" y="2"/>
            <a:ext cx="5000223" cy="1425925"/>
            <a:chOff x="7191203" y="1"/>
            <a:chExt cx="5000223" cy="1425925"/>
          </a:xfrm>
        </p:grpSpPr>
        <p:pic>
          <p:nvPicPr>
            <p:cNvPr id="1830" name="Google Shape;1830;g35a3036fee8_0_386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31" name="Google Shape;1831;g35a3036fee8_0_3864"/>
            <p:cNvGrpSpPr/>
            <p:nvPr/>
          </p:nvGrpSpPr>
          <p:grpSpPr>
            <a:xfrm>
              <a:off x="7191203" y="1"/>
              <a:ext cx="5000223" cy="1425925"/>
              <a:chOff x="7186272" y="0"/>
              <a:chExt cx="5005729" cy="1427495"/>
            </a:xfrm>
          </p:grpSpPr>
          <p:sp>
            <p:nvSpPr>
              <p:cNvPr id="1832" name="Google Shape;1832;g35a3036fee8_0_386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833" name="Google Shape;1833;g35a3036fee8_0_386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834" name="Google Shape;1834;g35a3036fee8_0_3864"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matchingName="Cover B">
  <p:cSld name="Cover B 3">
    <p:spTree>
      <p:nvGrpSpPr>
        <p:cNvPr id="1" name="Shape 1835"/>
        <p:cNvGrpSpPr/>
        <p:nvPr/>
      </p:nvGrpSpPr>
      <p:grpSpPr>
        <a:xfrm>
          <a:off x="0" y="0"/>
          <a:ext cx="0" cy="0"/>
          <a:chOff x="0" y="0"/>
          <a:chExt cx="0" cy="0"/>
        </a:xfrm>
      </p:grpSpPr>
      <p:sp>
        <p:nvSpPr>
          <p:cNvPr id="1836" name="Google Shape;1836;g35a3036fee8_0_3877"/>
          <p:cNvSpPr txBox="1">
            <a:spLocks noGrp="1"/>
          </p:cNvSpPr>
          <p:nvPr>
            <p:ph type="ctrTitle"/>
          </p:nvPr>
        </p:nvSpPr>
        <p:spPr>
          <a:xfrm>
            <a:off x="513348" y="2633534"/>
            <a:ext cx="5194600" cy="2387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837" name="Google Shape;1837;g35a3036fee8_0_3877"/>
          <p:cNvSpPr txBox="1">
            <a:spLocks noGrp="1"/>
          </p:cNvSpPr>
          <p:nvPr>
            <p:ph type="subTitle" idx="1"/>
          </p:nvPr>
        </p:nvSpPr>
        <p:spPr>
          <a:xfrm>
            <a:off x="513348" y="5400325"/>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grpSp>
        <p:nvGrpSpPr>
          <p:cNvPr id="1838" name="Google Shape;1838;g35a3036fee8_0_3877"/>
          <p:cNvGrpSpPr/>
          <p:nvPr/>
        </p:nvGrpSpPr>
        <p:grpSpPr>
          <a:xfrm flipH="1">
            <a:off x="225" y="1"/>
            <a:ext cx="6418639" cy="1509801"/>
            <a:chOff x="7522541" y="1"/>
            <a:chExt cx="4669459" cy="1098357"/>
          </a:xfrm>
        </p:grpSpPr>
        <p:sp>
          <p:nvSpPr>
            <p:cNvPr id="1839" name="Google Shape;1839;g35a3036fee8_0_3877"/>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840" name="Google Shape;1840;g35a3036fee8_0_3877"/>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pic>
        <p:nvPicPr>
          <p:cNvPr id="1841" name="Google Shape;1841;g35a3036fee8_0_3877"/>
          <p:cNvPicPr preferRelativeResize="0"/>
          <p:nvPr/>
        </p:nvPicPr>
        <p:blipFill rotWithShape="1">
          <a:blip r:embed="rId2">
            <a:alphaModFix/>
          </a:blip>
          <a:srcRect/>
          <a:stretch/>
        </p:blipFill>
        <p:spPr>
          <a:xfrm>
            <a:off x="513348" y="136526"/>
            <a:ext cx="1945206" cy="879974"/>
          </a:xfrm>
          <a:prstGeom prst="rect">
            <a:avLst/>
          </a:prstGeom>
          <a:noFill/>
          <a:ln>
            <a:noFill/>
          </a:ln>
        </p:spPr>
      </p:pic>
    </p:spTree>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matchingName="Cover">
  <p:cSld name="Cover 14">
    <p:spTree>
      <p:nvGrpSpPr>
        <p:cNvPr id="1" name="Shape 1842"/>
        <p:cNvGrpSpPr/>
        <p:nvPr/>
      </p:nvGrpSpPr>
      <p:grpSpPr>
        <a:xfrm>
          <a:off x="0" y="0"/>
          <a:ext cx="0" cy="0"/>
          <a:chOff x="0" y="0"/>
          <a:chExt cx="0" cy="0"/>
        </a:xfrm>
      </p:grpSpPr>
      <p:sp>
        <p:nvSpPr>
          <p:cNvPr id="1843" name="Google Shape;1843;g35a3036fee8_0_3884"/>
          <p:cNvSpPr/>
          <p:nvPr/>
        </p:nvSpPr>
        <p:spPr>
          <a:xfrm>
            <a:off x="902368" y="1294413"/>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844" name="Google Shape;1844;g35a3036fee8_0_3884"/>
          <p:cNvSpPr txBox="1">
            <a:spLocks noGrp="1"/>
          </p:cNvSpPr>
          <p:nvPr>
            <p:ph type="ctrTitle"/>
          </p:nvPr>
        </p:nvSpPr>
        <p:spPr>
          <a:xfrm>
            <a:off x="1413310" y="1561331"/>
            <a:ext cx="5194600" cy="18264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dk1"/>
              </a:buClr>
              <a:buSzPts val="6000"/>
              <a:buFont typeface="Calibri"/>
              <a:buNone/>
              <a:defRPr sz="400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845" name="Google Shape;1845;g35a3036fee8_0_3884"/>
          <p:cNvSpPr txBox="1">
            <a:spLocks noGrp="1"/>
          </p:cNvSpPr>
          <p:nvPr>
            <p:ph type="subTitle" idx="1"/>
          </p:nvPr>
        </p:nvSpPr>
        <p:spPr>
          <a:xfrm>
            <a:off x="1413310" y="3766862"/>
            <a:ext cx="51946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
        <p:nvSpPr>
          <p:cNvPr id="1846" name="Google Shape;1846;g35a3036fee8_0_3884"/>
          <p:cNvSpPr>
            <a:spLocks noGrp="1"/>
          </p:cNvSpPr>
          <p:nvPr>
            <p:ph type="pic" idx="2"/>
          </p:nvPr>
        </p:nvSpPr>
        <p:spPr>
          <a:xfrm>
            <a:off x="7118684" y="233915"/>
            <a:ext cx="5073400" cy="5943600"/>
          </a:xfrm>
          <a:prstGeom prst="rect">
            <a:avLst/>
          </a:prstGeom>
          <a:noFill/>
          <a:ln>
            <a:noFill/>
          </a:ln>
        </p:spPr>
      </p:sp>
      <p:grpSp>
        <p:nvGrpSpPr>
          <p:cNvPr id="1847" name="Google Shape;1847;g35a3036fee8_0_3884"/>
          <p:cNvGrpSpPr/>
          <p:nvPr/>
        </p:nvGrpSpPr>
        <p:grpSpPr>
          <a:xfrm>
            <a:off x="0" y="5020348"/>
            <a:ext cx="12192000" cy="1837653"/>
            <a:chOff x="0" y="5020348"/>
            <a:chExt cx="12192000" cy="1837653"/>
          </a:xfrm>
        </p:grpSpPr>
        <p:sp>
          <p:nvSpPr>
            <p:cNvPr id="1848" name="Google Shape;1848;g35a3036fee8_0_388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849" name="Google Shape;1849;g35a3036fee8_0_388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850" name="Google Shape;1850;g35a3036fee8_0_388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matchingName="Divider">
  <p:cSld name="Divider 14">
    <p:bg>
      <p:bgPr>
        <a:solidFill>
          <a:schemeClr val="lt2"/>
        </a:solidFill>
        <a:effectLst/>
      </p:bgPr>
    </p:bg>
    <p:spTree>
      <p:nvGrpSpPr>
        <p:cNvPr id="1" name="Shape 1851"/>
        <p:cNvGrpSpPr/>
        <p:nvPr/>
      </p:nvGrpSpPr>
      <p:grpSpPr>
        <a:xfrm>
          <a:off x="0" y="0"/>
          <a:ext cx="0" cy="0"/>
          <a:chOff x="0" y="0"/>
          <a:chExt cx="0" cy="0"/>
        </a:xfrm>
      </p:grpSpPr>
      <p:grpSp>
        <p:nvGrpSpPr>
          <p:cNvPr id="1852" name="Google Shape;1852;g35a3036fee8_0_3893"/>
          <p:cNvGrpSpPr/>
          <p:nvPr/>
        </p:nvGrpSpPr>
        <p:grpSpPr>
          <a:xfrm>
            <a:off x="0" y="5020348"/>
            <a:ext cx="12192000" cy="1837653"/>
            <a:chOff x="0" y="5020347"/>
            <a:chExt cx="12192000" cy="1837653"/>
          </a:xfrm>
        </p:grpSpPr>
        <p:sp>
          <p:nvSpPr>
            <p:cNvPr id="1853" name="Google Shape;1853;g35a3036fee8_0_3893"/>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854" name="Google Shape;1854;g35a3036fee8_0_389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855" name="Google Shape;1855;g35a3036fee8_0_3893"/>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pic>
          <p:nvPicPr>
            <p:cNvPr id="1856" name="Google Shape;1856;g35a3036fee8_0_389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857" name="Google Shape;1857;g35a3036fee8_0_3893"/>
          <p:cNvSpPr txBox="1">
            <a:spLocks noGrp="1"/>
          </p:cNvSpPr>
          <p:nvPr>
            <p:ph type="title"/>
          </p:nvPr>
        </p:nvSpPr>
        <p:spPr>
          <a:xfrm>
            <a:off x="1413310" y="701748"/>
            <a:ext cx="9365400" cy="2014800"/>
          </a:xfrm>
          <a:prstGeom prst="rect">
            <a:avLst/>
          </a:prstGeom>
          <a:noFill/>
          <a:ln>
            <a:noFill/>
          </a:ln>
        </p:spPr>
        <p:txBody>
          <a:bodyPr spcFirstLastPara="1" wrap="square" lIns="137150" tIns="68550" rIns="137150" bIns="68550" anchor="b"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858" name="Google Shape;1858;g35a3036fee8_0_3893"/>
          <p:cNvSpPr txBox="1">
            <a:spLocks noGrp="1"/>
          </p:cNvSpPr>
          <p:nvPr>
            <p:ph type="subTitle" idx="1"/>
          </p:nvPr>
        </p:nvSpPr>
        <p:spPr>
          <a:xfrm>
            <a:off x="1413310" y="3081639"/>
            <a:ext cx="9365400" cy="986800"/>
          </a:xfrm>
          <a:prstGeom prst="rect">
            <a:avLst/>
          </a:prstGeom>
          <a:noFill/>
          <a:ln>
            <a:noFill/>
          </a:ln>
        </p:spPr>
        <p:txBody>
          <a:bodyPr spcFirstLastPara="1" wrap="square" lIns="137150" tIns="68550" rIns="137150" bIns="68550" anchor="t" anchorCtr="0">
            <a:noAutofit/>
          </a:bodyPr>
          <a:lstStyle>
            <a:lvl1pPr lvl="0" algn="l">
              <a:lnSpc>
                <a:spcPct val="100000"/>
              </a:lnSpc>
              <a:spcBef>
                <a:spcPts val="1000"/>
              </a:spcBef>
              <a:spcAft>
                <a:spcPts val="0"/>
              </a:spcAft>
              <a:buSzPts val="3600"/>
              <a:buNone/>
              <a:defRPr sz="2400">
                <a:solidFill>
                  <a:schemeClr val="dk1"/>
                </a:solidFill>
              </a:defRPr>
            </a:lvl1pPr>
            <a:lvl2pPr lvl="1" algn="ctr">
              <a:lnSpc>
                <a:spcPct val="100000"/>
              </a:lnSpc>
              <a:spcBef>
                <a:spcPts val="1000"/>
              </a:spcBef>
              <a:spcAft>
                <a:spcPts val="0"/>
              </a:spcAft>
              <a:buSzPts val="3000"/>
              <a:buNone/>
              <a:defRPr sz="2000"/>
            </a:lvl2pPr>
            <a:lvl3pPr lvl="2" algn="ctr">
              <a:lnSpc>
                <a:spcPct val="100000"/>
              </a:lnSpc>
              <a:spcBef>
                <a:spcPts val="1000"/>
              </a:spcBef>
              <a:spcAft>
                <a:spcPts val="0"/>
              </a:spcAft>
              <a:buSzPts val="2700"/>
              <a:buNone/>
              <a:defRPr sz="1800"/>
            </a:lvl3pPr>
            <a:lvl4pPr lvl="3" algn="ctr">
              <a:lnSpc>
                <a:spcPct val="100000"/>
              </a:lnSpc>
              <a:spcBef>
                <a:spcPts val="1000"/>
              </a:spcBef>
              <a:spcAft>
                <a:spcPts val="0"/>
              </a:spcAft>
              <a:buSzPts val="2400"/>
              <a:buNone/>
              <a:defRPr sz="1600"/>
            </a:lvl4pPr>
            <a:lvl5pPr lvl="4" algn="ctr">
              <a:lnSpc>
                <a:spcPct val="100000"/>
              </a:lnSpc>
              <a:spcBef>
                <a:spcPts val="1000"/>
              </a:spcBef>
              <a:spcAft>
                <a:spcPts val="0"/>
              </a:spcAft>
              <a:buSzPts val="2400"/>
              <a:buNone/>
              <a:defRPr sz="1600"/>
            </a:lvl5pPr>
            <a:lvl6pPr lvl="5" algn="ctr">
              <a:lnSpc>
                <a:spcPct val="90000"/>
              </a:lnSpc>
              <a:spcBef>
                <a:spcPts val="1000"/>
              </a:spcBef>
              <a:spcAft>
                <a:spcPts val="0"/>
              </a:spcAft>
              <a:buClr>
                <a:schemeClr val="dk1"/>
              </a:buClr>
              <a:buSzPts val="2400"/>
              <a:buNone/>
              <a:defRPr sz="1600"/>
            </a:lvl6pPr>
            <a:lvl7pPr lvl="6" algn="ctr">
              <a:lnSpc>
                <a:spcPct val="90000"/>
              </a:lnSpc>
              <a:spcBef>
                <a:spcPts val="533"/>
              </a:spcBef>
              <a:spcAft>
                <a:spcPts val="0"/>
              </a:spcAft>
              <a:buClr>
                <a:schemeClr val="dk1"/>
              </a:buClr>
              <a:buSzPts val="2400"/>
              <a:buNone/>
              <a:defRPr sz="1600"/>
            </a:lvl7pPr>
            <a:lvl8pPr lvl="7" algn="ctr">
              <a:lnSpc>
                <a:spcPct val="90000"/>
              </a:lnSpc>
              <a:spcBef>
                <a:spcPts val="533"/>
              </a:spcBef>
              <a:spcAft>
                <a:spcPts val="0"/>
              </a:spcAft>
              <a:buClr>
                <a:schemeClr val="dk1"/>
              </a:buClr>
              <a:buSzPts val="2400"/>
              <a:buNone/>
              <a:defRPr sz="1600"/>
            </a:lvl8pPr>
            <a:lvl9pPr lvl="8" algn="ctr">
              <a:lnSpc>
                <a:spcPct val="90000"/>
              </a:lnSpc>
              <a:spcBef>
                <a:spcPts val="533"/>
              </a:spcBef>
              <a:spcAft>
                <a:spcPts val="0"/>
              </a:spcAft>
              <a:buClr>
                <a:schemeClr val="dk1"/>
              </a:buClr>
              <a:buSzPts val="2400"/>
              <a:buNone/>
              <a:defRPr sz="1600"/>
            </a:lvl9pPr>
          </a:lstStyle>
          <a:p>
            <a:endParaRPr/>
          </a:p>
        </p:txBody>
      </p:sp>
    </p:spTree>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matchingName="Photo Slide">
  <p:cSld name="Photo Slide 14">
    <p:spTree>
      <p:nvGrpSpPr>
        <p:cNvPr id="1" name="Shape 1859"/>
        <p:cNvGrpSpPr/>
        <p:nvPr/>
      </p:nvGrpSpPr>
      <p:grpSpPr>
        <a:xfrm>
          <a:off x="0" y="0"/>
          <a:ext cx="0" cy="0"/>
          <a:chOff x="0" y="0"/>
          <a:chExt cx="0" cy="0"/>
        </a:xfrm>
      </p:grpSpPr>
      <p:sp>
        <p:nvSpPr>
          <p:cNvPr id="1860" name="Google Shape;1860;g35a3036fee8_0_3901"/>
          <p:cNvSpPr txBox="1">
            <a:spLocks noGrp="1"/>
          </p:cNvSpPr>
          <p:nvPr>
            <p:ph type="body" idx="1"/>
          </p:nvPr>
        </p:nvSpPr>
        <p:spPr>
          <a:xfrm>
            <a:off x="457199" y="1146258"/>
            <a:ext cx="2350200" cy="29718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b="0">
                <a:solidFill>
                  <a:schemeClr val="dk1"/>
                </a:solidFill>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cxnSp>
        <p:nvCxnSpPr>
          <p:cNvPr id="1861" name="Google Shape;1861;g35a3036fee8_0_3901"/>
          <p:cNvCxnSpPr/>
          <p:nvPr/>
        </p:nvCxnSpPr>
        <p:spPr>
          <a:xfrm>
            <a:off x="457200" y="947987"/>
            <a:ext cx="2350200" cy="0"/>
          </a:xfrm>
          <a:prstGeom prst="straightConnector1">
            <a:avLst/>
          </a:prstGeom>
          <a:noFill/>
          <a:ln w="31750" cap="flat" cmpd="sng">
            <a:solidFill>
              <a:schemeClr val="accent3"/>
            </a:solidFill>
            <a:prstDash val="solid"/>
            <a:miter lim="800000"/>
            <a:headEnd type="none" w="sm" len="sm"/>
            <a:tailEnd type="none" w="sm" len="sm"/>
          </a:ln>
        </p:spPr>
      </p:cxnSp>
      <p:grpSp>
        <p:nvGrpSpPr>
          <p:cNvPr id="1862" name="Google Shape;1862;g35a3036fee8_0_3901"/>
          <p:cNvGrpSpPr/>
          <p:nvPr/>
        </p:nvGrpSpPr>
        <p:grpSpPr>
          <a:xfrm>
            <a:off x="0" y="5379427"/>
            <a:ext cx="2807368" cy="753891"/>
            <a:chOff x="0" y="5379426"/>
            <a:chExt cx="2807368" cy="753891"/>
          </a:xfrm>
        </p:grpSpPr>
        <p:sp>
          <p:nvSpPr>
            <p:cNvPr id="1863" name="Google Shape;1863;g35a3036fee8_0_390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864" name="Google Shape;1864;g35a3036fee8_0_390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137150" tIns="68550" rIns="137150" bIns="6855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grpSp>
      <p:sp>
        <p:nvSpPr>
          <p:cNvPr id="1865" name="Google Shape;1865;g35a3036fee8_0_3901"/>
          <p:cNvSpPr>
            <a:spLocks noGrp="1"/>
          </p:cNvSpPr>
          <p:nvPr>
            <p:ph type="pic" idx="2"/>
          </p:nvPr>
        </p:nvSpPr>
        <p:spPr>
          <a:xfrm>
            <a:off x="2807368" y="457202"/>
            <a:ext cx="8915400" cy="5943600"/>
          </a:xfrm>
          <a:prstGeom prst="rect">
            <a:avLst/>
          </a:prstGeom>
          <a:noFill/>
          <a:ln>
            <a:noFill/>
          </a:ln>
        </p:spPr>
      </p:sp>
      <p:pic>
        <p:nvPicPr>
          <p:cNvPr id="1866" name="Google Shape;1866;g35a3036fee8_0_3901"/>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matchingName="Quotation">
  <p:cSld name="Quotation 20">
    <p:spTree>
      <p:nvGrpSpPr>
        <p:cNvPr id="1" name="Shape 1867"/>
        <p:cNvGrpSpPr/>
        <p:nvPr/>
      </p:nvGrpSpPr>
      <p:grpSpPr>
        <a:xfrm>
          <a:off x="0" y="0"/>
          <a:ext cx="0" cy="0"/>
          <a:chOff x="0" y="0"/>
          <a:chExt cx="0" cy="0"/>
        </a:xfrm>
      </p:grpSpPr>
      <p:sp>
        <p:nvSpPr>
          <p:cNvPr id="1868" name="Google Shape;1868;g35a3036fee8_0_3909"/>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869" name="Google Shape;1869;g35a3036fee8_0_3909"/>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870" name="Google Shape;1870;g35a3036fee8_0_3909"/>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871" name="Google Shape;1871;g35a3036fee8_0_3909"/>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872" name="Google Shape;1872;g35a3036fee8_0_390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73" name="Google Shape;1873;g35a3036fee8_0_3909"/>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874" name="Google Shape;1874;g35a3036fee8_0_3909"/>
          <p:cNvGrpSpPr/>
          <p:nvPr/>
        </p:nvGrpSpPr>
        <p:grpSpPr>
          <a:xfrm>
            <a:off x="7191203" y="2"/>
            <a:ext cx="5000223" cy="1425925"/>
            <a:chOff x="7191203" y="1"/>
            <a:chExt cx="5000223" cy="1425925"/>
          </a:xfrm>
        </p:grpSpPr>
        <p:pic>
          <p:nvPicPr>
            <p:cNvPr id="1875" name="Google Shape;1875;g35a3036fee8_0_390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76" name="Google Shape;1876;g35a3036fee8_0_3909"/>
            <p:cNvGrpSpPr/>
            <p:nvPr/>
          </p:nvGrpSpPr>
          <p:grpSpPr>
            <a:xfrm>
              <a:off x="7191203" y="1"/>
              <a:ext cx="5000223" cy="1425925"/>
              <a:chOff x="7186272" y="0"/>
              <a:chExt cx="5005729" cy="1427495"/>
            </a:xfrm>
          </p:grpSpPr>
          <p:sp>
            <p:nvSpPr>
              <p:cNvPr id="1877" name="Google Shape;1877;g35a3036fee8_0_390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878" name="Google Shape;1878;g35a3036fee8_0_390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879" name="Google Shape;1879;g35a3036fee8_0_3909"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matchingName="Quotation">
  <p:cSld name="Quotation 21">
    <p:spTree>
      <p:nvGrpSpPr>
        <p:cNvPr id="1" name="Shape 1880"/>
        <p:cNvGrpSpPr/>
        <p:nvPr/>
      </p:nvGrpSpPr>
      <p:grpSpPr>
        <a:xfrm>
          <a:off x="0" y="0"/>
          <a:ext cx="0" cy="0"/>
          <a:chOff x="0" y="0"/>
          <a:chExt cx="0" cy="0"/>
        </a:xfrm>
      </p:grpSpPr>
      <p:sp>
        <p:nvSpPr>
          <p:cNvPr id="1881" name="Google Shape;1881;g35a3036fee8_0_3922"/>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882" name="Google Shape;1882;g35a3036fee8_0_3922"/>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883" name="Google Shape;1883;g35a3036fee8_0_3922"/>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884" name="Google Shape;1884;g35a3036fee8_0_392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885" name="Google Shape;1885;g35a3036fee8_0_39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86" name="Google Shape;1886;g35a3036fee8_0_392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887" name="Google Shape;1887;g35a3036fee8_0_3922"/>
          <p:cNvGrpSpPr/>
          <p:nvPr/>
        </p:nvGrpSpPr>
        <p:grpSpPr>
          <a:xfrm>
            <a:off x="7191203" y="2"/>
            <a:ext cx="5000223" cy="1425925"/>
            <a:chOff x="7191203" y="1"/>
            <a:chExt cx="5000223" cy="1425925"/>
          </a:xfrm>
        </p:grpSpPr>
        <p:pic>
          <p:nvPicPr>
            <p:cNvPr id="1888" name="Google Shape;1888;g35a3036fee8_0_39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89" name="Google Shape;1889;g35a3036fee8_0_3922"/>
            <p:cNvGrpSpPr/>
            <p:nvPr/>
          </p:nvGrpSpPr>
          <p:grpSpPr>
            <a:xfrm>
              <a:off x="7191203" y="1"/>
              <a:ext cx="5000223" cy="1425925"/>
              <a:chOff x="7186272" y="0"/>
              <a:chExt cx="5005729" cy="1427495"/>
            </a:xfrm>
          </p:grpSpPr>
          <p:sp>
            <p:nvSpPr>
              <p:cNvPr id="1890" name="Google Shape;1890;g35a3036fee8_0_39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891" name="Google Shape;1891;g35a3036fee8_0_39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892" name="Google Shape;1892;g35a3036fee8_0_3922"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matchingName="Title and Content">
  <p:cSld name="Title and Content 13">
    <p:spTree>
      <p:nvGrpSpPr>
        <p:cNvPr id="1" name="Shape 1893"/>
        <p:cNvGrpSpPr/>
        <p:nvPr/>
      </p:nvGrpSpPr>
      <p:grpSpPr>
        <a:xfrm>
          <a:off x="0" y="0"/>
          <a:ext cx="0" cy="0"/>
          <a:chOff x="0" y="0"/>
          <a:chExt cx="0" cy="0"/>
        </a:xfrm>
      </p:grpSpPr>
      <p:grpSp>
        <p:nvGrpSpPr>
          <p:cNvPr id="1894" name="Google Shape;1894;g35a3036fee8_0_3935"/>
          <p:cNvGrpSpPr/>
          <p:nvPr/>
        </p:nvGrpSpPr>
        <p:grpSpPr>
          <a:xfrm>
            <a:off x="7191203" y="2"/>
            <a:ext cx="5000223" cy="1425925"/>
            <a:chOff x="7191203" y="1"/>
            <a:chExt cx="5000223" cy="1425925"/>
          </a:xfrm>
        </p:grpSpPr>
        <p:pic>
          <p:nvPicPr>
            <p:cNvPr id="1895" name="Google Shape;1895;g35a3036fee8_0_39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96" name="Google Shape;1896;g35a3036fee8_0_3935"/>
            <p:cNvGrpSpPr/>
            <p:nvPr/>
          </p:nvGrpSpPr>
          <p:grpSpPr>
            <a:xfrm>
              <a:off x="7191203" y="1"/>
              <a:ext cx="5000223" cy="1425925"/>
              <a:chOff x="7186272" y="0"/>
              <a:chExt cx="5005729" cy="1427495"/>
            </a:xfrm>
          </p:grpSpPr>
          <p:sp>
            <p:nvSpPr>
              <p:cNvPr id="1897" name="Google Shape;1897;g35a3036fee8_0_39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898" name="Google Shape;1898;g35a3036fee8_0_39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899" name="Google Shape;1899;g35a3036fee8_0_3935"/>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900" name="Google Shape;1900;g35a3036fee8_0_3935"/>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901" name="Google Shape;1901;g35a3036fee8_0_3935"/>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902" name="Google Shape;1902;g35a3036fee8_0_39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03" name="Google Shape;1903;g35a3036fee8_0_3935"/>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matchingName="Two Content">
  <p:cSld name="Two Content 13">
    <p:spTree>
      <p:nvGrpSpPr>
        <p:cNvPr id="1" name="Shape 1904"/>
        <p:cNvGrpSpPr/>
        <p:nvPr/>
      </p:nvGrpSpPr>
      <p:grpSpPr>
        <a:xfrm>
          <a:off x="0" y="0"/>
          <a:ext cx="0" cy="0"/>
          <a:chOff x="0" y="0"/>
          <a:chExt cx="0" cy="0"/>
        </a:xfrm>
      </p:grpSpPr>
      <p:sp>
        <p:nvSpPr>
          <p:cNvPr id="1905" name="Google Shape;1905;g35a3036fee8_0_3946"/>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906" name="Google Shape;1906;g35a3036fee8_0_3946"/>
          <p:cNvSpPr txBox="1">
            <a:spLocks noGrp="1"/>
          </p:cNvSpPr>
          <p:nvPr>
            <p:ph type="body" idx="1"/>
          </p:nvPr>
        </p:nvSpPr>
        <p:spPr>
          <a:xfrm>
            <a:off x="609600"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grpSp>
        <p:nvGrpSpPr>
          <p:cNvPr id="1907" name="Google Shape;1907;g35a3036fee8_0_3946"/>
          <p:cNvGrpSpPr/>
          <p:nvPr/>
        </p:nvGrpSpPr>
        <p:grpSpPr>
          <a:xfrm>
            <a:off x="7191203" y="2"/>
            <a:ext cx="5000223" cy="1425925"/>
            <a:chOff x="7191203" y="1"/>
            <a:chExt cx="5000223" cy="1425925"/>
          </a:xfrm>
        </p:grpSpPr>
        <p:pic>
          <p:nvPicPr>
            <p:cNvPr id="1908" name="Google Shape;1908;g35a3036fee8_0_39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09" name="Google Shape;1909;g35a3036fee8_0_3946"/>
            <p:cNvGrpSpPr/>
            <p:nvPr/>
          </p:nvGrpSpPr>
          <p:grpSpPr>
            <a:xfrm>
              <a:off x="7191203" y="1"/>
              <a:ext cx="5000223" cy="1425925"/>
              <a:chOff x="7186272" y="0"/>
              <a:chExt cx="5005729" cy="1427495"/>
            </a:xfrm>
          </p:grpSpPr>
          <p:sp>
            <p:nvSpPr>
              <p:cNvPr id="1910" name="Google Shape;1910;g35a3036fee8_0_39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911" name="Google Shape;1911;g35a3036fee8_0_39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912" name="Google Shape;1912;g35a3036fee8_0_3946"/>
          <p:cNvSpPr txBox="1">
            <a:spLocks noGrp="1"/>
          </p:cNvSpPr>
          <p:nvPr>
            <p:ph type="body" idx="2"/>
          </p:nvPr>
        </p:nvSpPr>
        <p:spPr>
          <a:xfrm>
            <a:off x="6172199" y="1825625"/>
            <a:ext cx="5410200" cy="4351200"/>
          </a:xfrm>
          <a:prstGeom prst="rect">
            <a:avLst/>
          </a:prstGeom>
          <a:noFill/>
          <a:ln>
            <a:noFill/>
          </a:ln>
        </p:spPr>
        <p:txBody>
          <a:bodyPr spcFirstLastPara="1" wrap="square" lIns="137150" tIns="68550" rIns="137150" bIns="68550" anchor="t" anchorCtr="0">
            <a:noAutofit/>
          </a:bodyPr>
          <a:lstStyle>
            <a:lvl1pPr marL="304815" lvl="0" indent="-266713" algn="l">
              <a:lnSpc>
                <a:spcPct val="100000"/>
              </a:lnSpc>
              <a:spcBef>
                <a:spcPts val="1000"/>
              </a:spcBef>
              <a:spcAft>
                <a:spcPts val="0"/>
              </a:spcAft>
              <a:buSzPts val="2700"/>
              <a:buChar char="•"/>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913" name="Google Shape;1913;g35a3036fee8_0_3946"/>
          <p:cNvSpPr txBox="1">
            <a:spLocks noGrp="1"/>
          </p:cNvSpPr>
          <p:nvPr>
            <p:ph type="sldNum" idx="12"/>
          </p:nvPr>
        </p:nvSpPr>
        <p:spPr>
          <a:xfrm>
            <a:off x="8839198"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914" name="Google Shape;1914;g35a3036fee8_0_39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15" name="Google Shape;1915;g35a3036fee8_0_3946"/>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Quotation">
  <p:cSld name="Quotation 2 2">
    <p:spTree>
      <p:nvGrpSpPr>
        <p:cNvPr id="1" name="Shape 9415"/>
        <p:cNvGrpSpPr/>
        <p:nvPr/>
      </p:nvGrpSpPr>
      <p:grpSpPr>
        <a:xfrm>
          <a:off x="0" y="0"/>
          <a:ext cx="0" cy="0"/>
          <a:chOff x="0" y="0"/>
          <a:chExt cx="0" cy="0"/>
        </a:xfrm>
      </p:grpSpPr>
      <p:sp>
        <p:nvSpPr>
          <p:cNvPr id="9416" name="Google Shape;9416;p135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417" name="Google Shape;9417;p135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418" name="Google Shape;9418;p135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419" name="Google Shape;9419;p135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420" name="Google Shape;9420;p13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421" name="Google Shape;9421;p135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422" name="Google Shape;9422;p1353"/>
          <p:cNvGrpSpPr/>
          <p:nvPr/>
        </p:nvGrpSpPr>
        <p:grpSpPr>
          <a:xfrm>
            <a:off x="7191542" y="1"/>
            <a:ext cx="5000459" cy="1425992"/>
            <a:chOff x="7191542" y="1"/>
            <a:chExt cx="5000459" cy="1425992"/>
          </a:xfrm>
        </p:grpSpPr>
        <p:pic>
          <p:nvPicPr>
            <p:cNvPr id="9423" name="Google Shape;9423;p13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424" name="Google Shape;9424;p1353"/>
            <p:cNvGrpSpPr/>
            <p:nvPr/>
          </p:nvGrpSpPr>
          <p:grpSpPr>
            <a:xfrm>
              <a:off x="7191542" y="1"/>
              <a:ext cx="5000459" cy="1425992"/>
              <a:chOff x="7186272" y="0"/>
              <a:chExt cx="5005729" cy="1427495"/>
            </a:xfrm>
          </p:grpSpPr>
          <p:sp>
            <p:nvSpPr>
              <p:cNvPr id="9425" name="Google Shape;9425;p13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426" name="Google Shape;9426;p13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427" name="Google Shape;9427;p135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matchingName="Comparison">
  <p:cSld name="Comparison 13">
    <p:spTree>
      <p:nvGrpSpPr>
        <p:cNvPr id="1" name="Shape 1916"/>
        <p:cNvGrpSpPr/>
        <p:nvPr/>
      </p:nvGrpSpPr>
      <p:grpSpPr>
        <a:xfrm>
          <a:off x="0" y="0"/>
          <a:ext cx="0" cy="0"/>
          <a:chOff x="0" y="0"/>
          <a:chExt cx="0" cy="0"/>
        </a:xfrm>
      </p:grpSpPr>
      <p:grpSp>
        <p:nvGrpSpPr>
          <p:cNvPr id="1917" name="Google Shape;1917;g35a3036fee8_0_3958"/>
          <p:cNvGrpSpPr/>
          <p:nvPr/>
        </p:nvGrpSpPr>
        <p:grpSpPr>
          <a:xfrm>
            <a:off x="7191203" y="2"/>
            <a:ext cx="5000223" cy="1425925"/>
            <a:chOff x="7191203" y="1"/>
            <a:chExt cx="5000223" cy="1425925"/>
          </a:xfrm>
        </p:grpSpPr>
        <p:pic>
          <p:nvPicPr>
            <p:cNvPr id="1918" name="Google Shape;1918;g35a3036fee8_0_39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19" name="Google Shape;1919;g35a3036fee8_0_3958"/>
            <p:cNvGrpSpPr/>
            <p:nvPr/>
          </p:nvGrpSpPr>
          <p:grpSpPr>
            <a:xfrm>
              <a:off x="7191203" y="1"/>
              <a:ext cx="5000223" cy="1425925"/>
              <a:chOff x="7186272" y="0"/>
              <a:chExt cx="5005729" cy="1427495"/>
            </a:xfrm>
          </p:grpSpPr>
          <p:sp>
            <p:nvSpPr>
              <p:cNvPr id="1920" name="Google Shape;1920;g35a3036fee8_0_39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921" name="Google Shape;1921;g35a3036fee8_0_39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922" name="Google Shape;1922;g35a3036fee8_0_3958"/>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923" name="Google Shape;1923;g35a3036fee8_0_3958"/>
          <p:cNvSpPr txBox="1">
            <a:spLocks noGrp="1"/>
          </p:cNvSpPr>
          <p:nvPr>
            <p:ph type="body" idx="1"/>
          </p:nvPr>
        </p:nvSpPr>
        <p:spPr>
          <a:xfrm>
            <a:off x="609600" y="1681163"/>
            <a:ext cx="53880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924" name="Google Shape;1924;g35a3036fee8_0_3958"/>
          <p:cNvSpPr txBox="1">
            <a:spLocks noGrp="1"/>
          </p:cNvSpPr>
          <p:nvPr>
            <p:ph type="body" idx="2"/>
          </p:nvPr>
        </p:nvSpPr>
        <p:spPr>
          <a:xfrm>
            <a:off x="609600" y="2505075"/>
            <a:ext cx="5388000" cy="3684600"/>
          </a:xfrm>
          <a:prstGeom prst="rect">
            <a:avLst/>
          </a:prstGeom>
          <a:solidFill>
            <a:schemeClr val="lt2"/>
          </a:solidFill>
          <a:ln>
            <a:noFill/>
          </a:ln>
        </p:spPr>
        <p:txBody>
          <a:bodyPr spcFirstLastPara="1" wrap="square" lIns="274325" tIns="0" rIns="274325" bIns="0" anchor="t" anchorCtr="0">
            <a:norm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925" name="Google Shape;1925;g35a3036fee8_0_3958"/>
          <p:cNvSpPr txBox="1">
            <a:spLocks noGrp="1"/>
          </p:cNvSpPr>
          <p:nvPr>
            <p:ph type="body" idx="3"/>
          </p:nvPr>
        </p:nvSpPr>
        <p:spPr>
          <a:xfrm>
            <a:off x="6172200" y="1681163"/>
            <a:ext cx="5410200" cy="823800"/>
          </a:xfrm>
          <a:prstGeom prst="rect">
            <a:avLst/>
          </a:prstGeom>
          <a:solidFill>
            <a:schemeClr val="lt2"/>
          </a:solidFill>
          <a:ln>
            <a:noFill/>
          </a:ln>
        </p:spPr>
        <p:txBody>
          <a:bodyPr spcFirstLastPara="1" wrap="square" lIns="274325" tIns="0" rIns="274325" bIns="0" anchor="ctr" anchorCtr="0">
            <a:noAutofit/>
          </a:bodyPr>
          <a:lstStyle>
            <a:lvl1pPr marL="304815" lvl="0" indent="-152408" algn="l">
              <a:lnSpc>
                <a:spcPct val="100000"/>
              </a:lnSpc>
              <a:spcBef>
                <a:spcPts val="1000"/>
              </a:spcBef>
              <a:spcAft>
                <a:spcPts val="0"/>
              </a:spcAft>
              <a:buSzPts val="36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3000"/>
              <a:buNone/>
              <a:defRPr sz="2000" b="1"/>
            </a:lvl2pPr>
            <a:lvl3pPr marL="914446" lvl="2" indent="-152408" algn="l">
              <a:lnSpc>
                <a:spcPct val="100000"/>
              </a:lnSpc>
              <a:spcBef>
                <a:spcPts val="1000"/>
              </a:spcBef>
              <a:spcAft>
                <a:spcPts val="0"/>
              </a:spcAft>
              <a:buSzPts val="2700"/>
              <a:buNone/>
              <a:defRPr sz="1800" b="1"/>
            </a:lvl3pPr>
            <a:lvl4pPr marL="1219261" lvl="3" indent="-152408" algn="l">
              <a:lnSpc>
                <a:spcPct val="100000"/>
              </a:lnSpc>
              <a:spcBef>
                <a:spcPts val="1000"/>
              </a:spcBef>
              <a:spcAft>
                <a:spcPts val="0"/>
              </a:spcAft>
              <a:buSzPts val="2400"/>
              <a:buNone/>
              <a:defRPr sz="1600" b="1"/>
            </a:lvl4pPr>
            <a:lvl5pPr marL="1524076" lvl="4" indent="-152408" algn="l">
              <a:lnSpc>
                <a:spcPct val="100000"/>
              </a:lnSpc>
              <a:spcBef>
                <a:spcPts val="1000"/>
              </a:spcBef>
              <a:spcAft>
                <a:spcPts val="0"/>
              </a:spcAft>
              <a:buSzPts val="2400"/>
              <a:buNone/>
              <a:defRPr sz="1600" b="1"/>
            </a:lvl5pPr>
            <a:lvl6pPr marL="1828891" lvl="5" indent="-152408" algn="l">
              <a:lnSpc>
                <a:spcPct val="90000"/>
              </a:lnSpc>
              <a:spcBef>
                <a:spcPts val="1000"/>
              </a:spcBef>
              <a:spcAft>
                <a:spcPts val="0"/>
              </a:spcAft>
              <a:buClr>
                <a:schemeClr val="dk1"/>
              </a:buClr>
              <a:buSzPts val="2400"/>
              <a:buNone/>
              <a:defRPr sz="1600" b="1"/>
            </a:lvl6pPr>
            <a:lvl7pPr marL="2133707" lvl="6" indent="-152408" algn="l">
              <a:lnSpc>
                <a:spcPct val="90000"/>
              </a:lnSpc>
              <a:spcBef>
                <a:spcPts val="533"/>
              </a:spcBef>
              <a:spcAft>
                <a:spcPts val="0"/>
              </a:spcAft>
              <a:buClr>
                <a:schemeClr val="dk1"/>
              </a:buClr>
              <a:buSzPts val="2400"/>
              <a:buNone/>
              <a:defRPr sz="1600" b="1"/>
            </a:lvl7pPr>
            <a:lvl8pPr marL="2438522" lvl="7" indent="-152408" algn="l">
              <a:lnSpc>
                <a:spcPct val="90000"/>
              </a:lnSpc>
              <a:spcBef>
                <a:spcPts val="533"/>
              </a:spcBef>
              <a:spcAft>
                <a:spcPts val="0"/>
              </a:spcAft>
              <a:buClr>
                <a:schemeClr val="dk1"/>
              </a:buClr>
              <a:buSzPts val="2400"/>
              <a:buNone/>
              <a:defRPr sz="1600" b="1"/>
            </a:lvl8pPr>
            <a:lvl9pPr marL="2743337" lvl="8" indent="-152408" algn="l">
              <a:lnSpc>
                <a:spcPct val="90000"/>
              </a:lnSpc>
              <a:spcBef>
                <a:spcPts val="533"/>
              </a:spcBef>
              <a:spcAft>
                <a:spcPts val="0"/>
              </a:spcAft>
              <a:buClr>
                <a:schemeClr val="dk1"/>
              </a:buClr>
              <a:buSzPts val="2400"/>
              <a:buNone/>
              <a:defRPr sz="1600" b="1"/>
            </a:lvl9pPr>
          </a:lstStyle>
          <a:p>
            <a:endParaRPr/>
          </a:p>
        </p:txBody>
      </p:sp>
      <p:sp>
        <p:nvSpPr>
          <p:cNvPr id="1926" name="Google Shape;1926;g35a3036fee8_0_3958"/>
          <p:cNvSpPr txBox="1">
            <a:spLocks noGrp="1"/>
          </p:cNvSpPr>
          <p:nvPr>
            <p:ph type="body" idx="4"/>
          </p:nvPr>
        </p:nvSpPr>
        <p:spPr>
          <a:xfrm>
            <a:off x="6172200" y="2505075"/>
            <a:ext cx="5410200" cy="3684600"/>
          </a:xfrm>
          <a:prstGeom prst="rect">
            <a:avLst/>
          </a:prstGeom>
          <a:solidFill>
            <a:schemeClr val="lt2"/>
          </a:solidFill>
          <a:ln>
            <a:noFill/>
          </a:ln>
        </p:spPr>
        <p:txBody>
          <a:bodyPr spcFirstLastPara="1" wrap="square" lIns="274325" tIns="0" rIns="274325" bIns="0" anchor="t" anchorCtr="0">
            <a:noAutofit/>
          </a:bodyPr>
          <a:lstStyle>
            <a:lvl1pPr marL="304815" lvl="0" indent="-279414" algn="l">
              <a:lnSpc>
                <a:spcPct val="100000"/>
              </a:lnSpc>
              <a:spcBef>
                <a:spcPts val="1000"/>
              </a:spcBef>
              <a:spcAft>
                <a:spcPts val="0"/>
              </a:spcAft>
              <a:buSzPts val="3000"/>
              <a:buChar char="•"/>
              <a:defRPr sz="2000"/>
            </a:lvl1pPr>
            <a:lvl2pPr marL="609630" lvl="1" indent="-266713" algn="l">
              <a:lnSpc>
                <a:spcPct val="100000"/>
              </a:lnSpc>
              <a:spcBef>
                <a:spcPts val="1000"/>
              </a:spcBef>
              <a:spcAft>
                <a:spcPts val="0"/>
              </a:spcAft>
              <a:buSzPts val="2700"/>
              <a:buChar char="•"/>
              <a:defRPr sz="1800"/>
            </a:lvl2pPr>
            <a:lvl3pPr marL="914446" lvl="2" indent="-254013" algn="l">
              <a:lnSpc>
                <a:spcPct val="100000"/>
              </a:lnSpc>
              <a:spcBef>
                <a:spcPts val="1000"/>
              </a:spcBef>
              <a:spcAft>
                <a:spcPts val="0"/>
              </a:spcAft>
              <a:buSzPts val="2400"/>
              <a:buChar char="•"/>
              <a:defRPr sz="1600"/>
            </a:lvl3pPr>
            <a:lvl4pPr marL="1219261" lvl="3" indent="-241312" algn="l">
              <a:lnSpc>
                <a:spcPct val="100000"/>
              </a:lnSpc>
              <a:spcBef>
                <a:spcPts val="1000"/>
              </a:spcBef>
              <a:spcAft>
                <a:spcPts val="0"/>
              </a:spcAft>
              <a:buSzPts val="2100"/>
              <a:buChar char="•"/>
              <a:defRPr sz="1400"/>
            </a:lvl4pPr>
            <a:lvl5pPr marL="1524076" lvl="4" indent="-241312" algn="l">
              <a:lnSpc>
                <a:spcPct val="100000"/>
              </a:lnSpc>
              <a:spcBef>
                <a:spcPts val="1000"/>
              </a:spcBef>
              <a:spcAft>
                <a:spcPts val="0"/>
              </a:spcAft>
              <a:buSzPts val="2100"/>
              <a:buChar char="•"/>
              <a:defRPr sz="1400"/>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927" name="Google Shape;1927;g35a3036fee8_0_3958"/>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928" name="Google Shape;1928;g35a3036fee8_0_39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29" name="Google Shape;1929;g35a3036fee8_0_3958"/>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matchingName="Title Only">
  <p:cSld name="Title Only 13">
    <p:spTree>
      <p:nvGrpSpPr>
        <p:cNvPr id="1" name="Shape 1930"/>
        <p:cNvGrpSpPr/>
        <p:nvPr/>
      </p:nvGrpSpPr>
      <p:grpSpPr>
        <a:xfrm>
          <a:off x="0" y="0"/>
          <a:ext cx="0" cy="0"/>
          <a:chOff x="0" y="0"/>
          <a:chExt cx="0" cy="0"/>
        </a:xfrm>
      </p:grpSpPr>
      <p:grpSp>
        <p:nvGrpSpPr>
          <p:cNvPr id="1931" name="Google Shape;1931;g35a3036fee8_0_3972"/>
          <p:cNvGrpSpPr/>
          <p:nvPr/>
        </p:nvGrpSpPr>
        <p:grpSpPr>
          <a:xfrm>
            <a:off x="7191203" y="2"/>
            <a:ext cx="5000223" cy="1425925"/>
            <a:chOff x="7191203" y="1"/>
            <a:chExt cx="5000223" cy="1425925"/>
          </a:xfrm>
        </p:grpSpPr>
        <p:pic>
          <p:nvPicPr>
            <p:cNvPr id="1932" name="Google Shape;1932;g35a3036fee8_0_39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33" name="Google Shape;1933;g35a3036fee8_0_3972"/>
            <p:cNvGrpSpPr/>
            <p:nvPr/>
          </p:nvGrpSpPr>
          <p:grpSpPr>
            <a:xfrm>
              <a:off x="7191203" y="1"/>
              <a:ext cx="5000223" cy="1425925"/>
              <a:chOff x="7186272" y="0"/>
              <a:chExt cx="5005729" cy="1427495"/>
            </a:xfrm>
          </p:grpSpPr>
          <p:sp>
            <p:nvSpPr>
              <p:cNvPr id="1934" name="Google Shape;1934;g35a3036fee8_0_39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935" name="Google Shape;1935;g35a3036fee8_0_39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
        <p:nvSpPr>
          <p:cNvPr id="1936" name="Google Shape;1936;g35a3036fee8_0_3972"/>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937" name="Google Shape;1937;g35a3036fee8_0_397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938" name="Google Shape;1938;g35a3036fee8_0_39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39" name="Google Shape;1939;g35a3036fee8_0_397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Tree>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matchingName="End">
  <p:cSld name="End 14">
    <p:spTree>
      <p:nvGrpSpPr>
        <p:cNvPr id="1" name="Shape 1940"/>
        <p:cNvGrpSpPr/>
        <p:nvPr/>
      </p:nvGrpSpPr>
      <p:grpSpPr>
        <a:xfrm>
          <a:off x="0" y="0"/>
          <a:ext cx="0" cy="0"/>
          <a:chOff x="0" y="0"/>
          <a:chExt cx="0" cy="0"/>
        </a:xfrm>
      </p:grpSpPr>
      <p:grpSp>
        <p:nvGrpSpPr>
          <p:cNvPr id="1941" name="Google Shape;1941;g35a3036fee8_0_3982"/>
          <p:cNvGrpSpPr/>
          <p:nvPr/>
        </p:nvGrpSpPr>
        <p:grpSpPr>
          <a:xfrm>
            <a:off x="0" y="0"/>
            <a:ext cx="12192000" cy="2148830"/>
            <a:chOff x="0" y="0"/>
            <a:chExt cx="12192000" cy="2148830"/>
          </a:xfrm>
        </p:grpSpPr>
        <p:sp>
          <p:nvSpPr>
            <p:cNvPr id="1942" name="Google Shape;1942;g35a3036fee8_0_398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943" name="Google Shape;1943;g35a3036fee8_0_398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sp>
        <p:nvSpPr>
          <p:cNvPr id="1944" name="Google Shape;1944;g35a3036fee8_0_3982"/>
          <p:cNvSpPr/>
          <p:nvPr/>
        </p:nvSpPr>
        <p:spPr>
          <a:xfrm>
            <a:off x="902368" y="1517697"/>
            <a:ext cx="11289600" cy="38226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945" name="Google Shape;1945;g35a3036fee8_0_3982"/>
          <p:cNvSpPr txBox="1">
            <a:spLocks noGrp="1"/>
          </p:cNvSpPr>
          <p:nvPr>
            <p:ph type="body" idx="1"/>
          </p:nvPr>
        </p:nvSpPr>
        <p:spPr>
          <a:xfrm>
            <a:off x="1219201" y="3429000"/>
            <a:ext cx="5582800" cy="14136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000"/>
              <a:buNone/>
              <a:defRPr sz="2000"/>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946" name="Google Shape;1946;g35a3036fee8_0_3982"/>
          <p:cNvSpPr txBox="1">
            <a:spLocks noGrp="1"/>
          </p:cNvSpPr>
          <p:nvPr>
            <p:ph type="ctrTitle"/>
          </p:nvPr>
        </p:nvSpPr>
        <p:spPr>
          <a:xfrm>
            <a:off x="1219200" y="1887490"/>
            <a:ext cx="5582800" cy="1078200"/>
          </a:xfrm>
          <a:prstGeom prst="rect">
            <a:avLst/>
          </a:prstGeom>
          <a:noFill/>
          <a:ln>
            <a:noFill/>
          </a:ln>
        </p:spPr>
        <p:txBody>
          <a:bodyPr spcFirstLastPara="1" wrap="square" lIns="137150" tIns="68550" rIns="137150" bIns="68550" anchor="ctr" anchorCtr="0">
            <a:noAutofit/>
          </a:bodyPr>
          <a:lstStyle>
            <a:lvl1pPr lvl="0" algn="l">
              <a:lnSpc>
                <a:spcPct val="100000"/>
              </a:lnSpc>
              <a:spcBef>
                <a:spcPts val="0"/>
              </a:spcBef>
              <a:spcAft>
                <a:spcPts val="0"/>
              </a:spcAft>
              <a:buClr>
                <a:schemeClr val="accent1"/>
              </a:buClr>
              <a:buSzPts val="9000"/>
              <a:buFont typeface="Calibri"/>
              <a:buNone/>
              <a:defRPr sz="6000"/>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pic>
        <p:nvPicPr>
          <p:cNvPr id="1947" name="Google Shape;1947;g35a3036fee8_0_3982"/>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1948" name="Google Shape;1948;g35a3036fee8_0_3982"/>
          <p:cNvSpPr>
            <a:spLocks noGrp="1"/>
          </p:cNvSpPr>
          <p:nvPr>
            <p:ph type="pic" idx="2"/>
          </p:nvPr>
        </p:nvSpPr>
        <p:spPr>
          <a:xfrm>
            <a:off x="7118684" y="233915"/>
            <a:ext cx="5073400" cy="5943600"/>
          </a:xfrm>
          <a:prstGeom prst="rect">
            <a:avLst/>
          </a:prstGeom>
          <a:noFill/>
          <a:ln>
            <a:noFill/>
          </a:ln>
        </p:spPr>
      </p:sp>
    </p:spTree>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matchingName="Blank">
  <p:cSld name="Blank 13">
    <p:spTree>
      <p:nvGrpSpPr>
        <p:cNvPr id="1" name="Shape 1949"/>
        <p:cNvGrpSpPr/>
        <p:nvPr/>
      </p:nvGrpSpPr>
      <p:grpSpPr>
        <a:xfrm>
          <a:off x="0" y="0"/>
          <a:ext cx="0" cy="0"/>
          <a:chOff x="0" y="0"/>
          <a:chExt cx="0" cy="0"/>
        </a:xfrm>
      </p:grpSpPr>
      <p:sp>
        <p:nvSpPr>
          <p:cNvPr id="1950" name="Google Shape;1950;g35a3036fee8_0_3991"/>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951" name="Google Shape;1951;g35a3036fee8_0_399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52" name="Google Shape;1952;g35a3036fee8_0_3991"/>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953" name="Google Shape;1953;g35a3036fee8_0_3991"/>
          <p:cNvGrpSpPr/>
          <p:nvPr/>
        </p:nvGrpSpPr>
        <p:grpSpPr>
          <a:xfrm>
            <a:off x="7191203" y="2"/>
            <a:ext cx="5000223" cy="1425925"/>
            <a:chOff x="7191203" y="1"/>
            <a:chExt cx="5000223" cy="1425925"/>
          </a:xfrm>
        </p:grpSpPr>
        <p:pic>
          <p:nvPicPr>
            <p:cNvPr id="1954" name="Google Shape;1954;g35a3036fee8_0_399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55" name="Google Shape;1955;g35a3036fee8_0_3991"/>
            <p:cNvGrpSpPr/>
            <p:nvPr/>
          </p:nvGrpSpPr>
          <p:grpSpPr>
            <a:xfrm>
              <a:off x="7191203" y="1"/>
              <a:ext cx="5000223" cy="1425925"/>
              <a:chOff x="7186272" y="0"/>
              <a:chExt cx="5005729" cy="1427495"/>
            </a:xfrm>
          </p:grpSpPr>
          <p:sp>
            <p:nvSpPr>
              <p:cNvPr id="1956" name="Google Shape;1956;g35a3036fee8_0_399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957" name="Google Shape;1957;g35a3036fee8_0_399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showMasterSp="0" matchingName="Title Slide">
  <p:cSld name="Title Slide 2">
    <p:bg>
      <p:bgPr>
        <a:solidFill>
          <a:schemeClr val="lt1"/>
        </a:solidFill>
        <a:effectLst/>
      </p:bgPr>
    </p:bg>
    <p:spTree>
      <p:nvGrpSpPr>
        <p:cNvPr id="1" name="Shape 1958"/>
        <p:cNvGrpSpPr/>
        <p:nvPr/>
      </p:nvGrpSpPr>
      <p:grpSpPr>
        <a:xfrm>
          <a:off x="0" y="0"/>
          <a:ext cx="0" cy="0"/>
          <a:chOff x="0" y="0"/>
          <a:chExt cx="0" cy="0"/>
        </a:xfrm>
      </p:grpSpPr>
      <p:sp>
        <p:nvSpPr>
          <p:cNvPr id="1959" name="Google Shape;1959;g35a3036fee8_0_4000"/>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960" name="Google Shape;1960;g35a3036fee8_0_4000"/>
          <p:cNvSpPr/>
          <p:nvPr/>
        </p:nvSpPr>
        <p:spPr>
          <a:xfrm>
            <a:off x="2" y="5100849"/>
            <a:ext cx="7111365" cy="1757679"/>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pic>
        <p:nvPicPr>
          <p:cNvPr id="1961" name="Google Shape;1961;g35a3036fee8_0_4000"/>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1962" name="Google Shape;1962;g35a3036fee8_0_4000"/>
          <p:cNvSpPr/>
          <p:nvPr/>
        </p:nvSpPr>
        <p:spPr>
          <a:xfrm>
            <a:off x="1" y="5020056"/>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pic>
        <p:nvPicPr>
          <p:cNvPr id="1963" name="Google Shape;1963;g35a3036fee8_0_4000"/>
          <p:cNvPicPr preferRelativeResize="0"/>
          <p:nvPr/>
        </p:nvPicPr>
        <p:blipFill rotWithShape="1">
          <a:blip r:embed="rId3">
            <a:alphaModFix/>
          </a:blip>
          <a:srcRect/>
          <a:stretch/>
        </p:blipFill>
        <p:spPr>
          <a:xfrm>
            <a:off x="313956" y="5564124"/>
            <a:ext cx="2025383" cy="911351"/>
          </a:xfrm>
          <a:prstGeom prst="rect">
            <a:avLst/>
          </a:prstGeom>
          <a:noFill/>
          <a:ln>
            <a:noFill/>
          </a:ln>
        </p:spPr>
      </p:pic>
      <p:sp>
        <p:nvSpPr>
          <p:cNvPr id="1964" name="Google Shape;1964;g35a3036fee8_0_4000"/>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965" name="Google Shape;1965;g35a3036fee8_0_4000"/>
          <p:cNvSpPr txBox="1">
            <a:spLocks noGrp="1"/>
          </p:cNvSpPr>
          <p:nvPr>
            <p:ph type="ctrTitle"/>
          </p:nvPr>
        </p:nvSpPr>
        <p:spPr>
          <a:xfrm>
            <a:off x="471690" y="493920"/>
            <a:ext cx="11248600" cy="57400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5400"/>
              <a:buFont typeface="Calibri"/>
              <a:buNone/>
              <a:defRPr b="0" i="0">
                <a:solidFill>
                  <a:schemeClr val="dk1"/>
                </a:solidFill>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966" name="Google Shape;1966;g35a3036fee8_0_4000"/>
          <p:cNvSpPr txBox="1">
            <a:spLocks noGrp="1"/>
          </p:cNvSpPr>
          <p:nvPr>
            <p:ph type="subTitle" idx="1"/>
          </p:nvPr>
        </p:nvSpPr>
        <p:spPr>
          <a:xfrm>
            <a:off x="1828800" y="3840480"/>
            <a:ext cx="8534400" cy="17146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3600"/>
              <a:buChar char="•"/>
              <a:defRPr/>
            </a:lvl1pPr>
            <a:lvl2pPr lvl="1" algn="l">
              <a:lnSpc>
                <a:spcPct val="100000"/>
              </a:lnSpc>
              <a:spcBef>
                <a:spcPts val="1000"/>
              </a:spcBef>
              <a:spcAft>
                <a:spcPts val="0"/>
              </a:spcAft>
              <a:buSzPts val="2700"/>
              <a:buChar char="•"/>
              <a:defRPr/>
            </a:lvl2pPr>
            <a:lvl3pPr lvl="2" algn="l">
              <a:lnSpc>
                <a:spcPct val="100000"/>
              </a:lnSpc>
              <a:spcBef>
                <a:spcPts val="1000"/>
              </a:spcBef>
              <a:spcAft>
                <a:spcPts val="0"/>
              </a:spcAft>
              <a:buSzPts val="2700"/>
              <a:buChar char="•"/>
              <a:defRPr/>
            </a:lvl3pPr>
            <a:lvl4pPr lvl="3" algn="l">
              <a:lnSpc>
                <a:spcPct val="100000"/>
              </a:lnSpc>
              <a:spcBef>
                <a:spcPts val="1000"/>
              </a:spcBef>
              <a:spcAft>
                <a:spcPts val="0"/>
              </a:spcAft>
              <a:buSzPts val="2700"/>
              <a:buChar char="•"/>
              <a:defRPr/>
            </a:lvl4pPr>
            <a:lvl5pPr lvl="4" algn="l">
              <a:lnSpc>
                <a:spcPct val="100000"/>
              </a:lnSpc>
              <a:spcBef>
                <a:spcPts val="1000"/>
              </a:spcBef>
              <a:spcAft>
                <a:spcPts val="0"/>
              </a:spcAft>
              <a:buSzPts val="2700"/>
              <a:buChar char="•"/>
              <a:defRPr/>
            </a:lvl5pPr>
            <a:lvl6pPr lvl="5" algn="l">
              <a:lnSpc>
                <a:spcPct val="90000"/>
              </a:lnSpc>
              <a:spcBef>
                <a:spcPts val="1000"/>
              </a:spcBef>
              <a:spcAft>
                <a:spcPts val="0"/>
              </a:spcAft>
              <a:buClr>
                <a:schemeClr val="dk1"/>
              </a:buClr>
              <a:buSzPts val="2700"/>
              <a:buChar char="•"/>
              <a:defRPr/>
            </a:lvl6pPr>
            <a:lvl7pPr lvl="6" algn="l">
              <a:lnSpc>
                <a:spcPct val="90000"/>
              </a:lnSpc>
              <a:spcBef>
                <a:spcPts val="533"/>
              </a:spcBef>
              <a:spcAft>
                <a:spcPts val="0"/>
              </a:spcAft>
              <a:buClr>
                <a:schemeClr val="dk1"/>
              </a:buClr>
              <a:buSzPts val="2700"/>
              <a:buChar char="•"/>
              <a:defRPr/>
            </a:lvl7pPr>
            <a:lvl8pPr lvl="7" algn="l">
              <a:lnSpc>
                <a:spcPct val="90000"/>
              </a:lnSpc>
              <a:spcBef>
                <a:spcPts val="533"/>
              </a:spcBef>
              <a:spcAft>
                <a:spcPts val="0"/>
              </a:spcAft>
              <a:buClr>
                <a:schemeClr val="dk1"/>
              </a:buClr>
              <a:buSzPts val="2700"/>
              <a:buChar char="•"/>
              <a:defRPr/>
            </a:lvl8pPr>
            <a:lvl9pPr lvl="8" algn="l">
              <a:lnSpc>
                <a:spcPct val="90000"/>
              </a:lnSpc>
              <a:spcBef>
                <a:spcPts val="533"/>
              </a:spcBef>
              <a:spcAft>
                <a:spcPts val="0"/>
              </a:spcAft>
              <a:buClr>
                <a:schemeClr val="dk1"/>
              </a:buClr>
              <a:buSzPts val="2700"/>
              <a:buChar char="•"/>
              <a:defRPr/>
            </a:lvl9pPr>
          </a:lstStyle>
          <a:p>
            <a:endParaRPr/>
          </a:p>
        </p:txBody>
      </p:sp>
      <p:sp>
        <p:nvSpPr>
          <p:cNvPr id="1967" name="Google Shape;1967;g35a3036fee8_0_4000"/>
          <p:cNvSpPr txBox="1">
            <a:spLocks noGrp="1"/>
          </p:cNvSpPr>
          <p:nvPr>
            <p:ph type="ftr" idx="11"/>
          </p:nvPr>
        </p:nvSpPr>
        <p:spPr>
          <a:xfrm>
            <a:off x="609600" y="6356350"/>
            <a:ext cx="4114800" cy="365200"/>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Clr>
                <a:srgbClr val="919497"/>
              </a:buClr>
              <a:buSzPts val="2100"/>
              <a:buFont typeface="Calibri"/>
              <a:buNone/>
              <a:defRPr>
                <a:solidFill>
                  <a:srgbClr val="919497"/>
                </a:solidFill>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sp>
        <p:nvSpPr>
          <p:cNvPr id="1968" name="Google Shape;1968;g35a3036fee8_0_4000"/>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919497"/>
              </a:buClr>
              <a:buSzPts val="2100"/>
              <a:buFont typeface="Calibri"/>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
        <p:nvSpPr>
          <p:cNvPr id="1969" name="Google Shape;1969;g35a3036fee8_0_4000"/>
          <p:cNvSpPr txBox="1">
            <a:spLocks noGrp="1"/>
          </p:cNvSpPr>
          <p:nvPr>
            <p:ph type="sldNum" idx="12"/>
          </p:nvPr>
        </p:nvSpPr>
        <p:spPr>
          <a:xfrm>
            <a:off x="8839200" y="6356350"/>
            <a:ext cx="2743200" cy="365200"/>
          </a:xfrm>
          <a:prstGeom prst="rect">
            <a:avLst/>
          </a:prstGeom>
          <a:noFill/>
          <a:ln>
            <a:noFill/>
          </a:ln>
        </p:spPr>
        <p:txBody>
          <a:bodyPr spcFirstLastPara="1" wrap="square" lIns="0" tIns="0" rIns="0" bIns="0" anchor="ctr" anchorCtr="0">
            <a:noAutofit/>
          </a:bodyPr>
          <a:lstStyle>
            <a:lvl1pPr marL="42335" marR="0" lvl="0"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1pPr>
            <a:lvl2pPr marL="42335" marR="0" lvl="1"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2pPr>
            <a:lvl3pPr marL="42335" marR="0" lvl="2"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3pPr>
            <a:lvl4pPr marL="42335" marR="0" lvl="3"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4pPr>
            <a:lvl5pPr marL="42335" marR="0" lvl="4"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5pPr>
            <a:lvl6pPr marL="42335" marR="0" lvl="5"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6pPr>
            <a:lvl7pPr marL="42335" marR="0" lvl="6"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7pPr>
            <a:lvl8pPr marL="42335" marR="0" lvl="7"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8pPr>
            <a:lvl9pPr marL="42335" marR="0" lvl="8" indent="0" algn="r">
              <a:lnSpc>
                <a:spcPct val="118750"/>
              </a:lnSpc>
              <a:spcBef>
                <a:spcPts val="0"/>
              </a:spcBef>
              <a:spcAft>
                <a:spcPts val="0"/>
              </a:spcAft>
              <a:buClr>
                <a:srgbClr val="929599"/>
              </a:buClr>
              <a:buSzPts val="1800"/>
              <a:buFont typeface="Arial"/>
              <a:buNone/>
              <a:defRPr sz="1200" b="0" i="0" u="none" strike="noStrike" cap="none">
                <a:solidFill>
                  <a:srgbClr val="929599"/>
                </a:solidFill>
                <a:latin typeface="Arial"/>
                <a:ea typeface="Arial"/>
                <a:cs typeface="Arial"/>
                <a:sym typeface="Arial"/>
              </a:defRPr>
            </a:lvl9pPr>
          </a:lstStyle>
          <a:p>
            <a:pPr marL="42335" lvl="0" indent="0" algn="r" rtl="0">
              <a:spcBef>
                <a:spcPts val="0"/>
              </a:spcBef>
              <a:spcAft>
                <a:spcPts val="0"/>
              </a:spcAft>
              <a:buNone/>
            </a:pPr>
            <a:fld id="{00000000-1234-1234-1234-123412341234}" type="slidenum">
              <a:rPr lang="en-US"/>
              <a:pPr marL="42335" lvl="0" indent="0" algn="r" rtl="0">
                <a:spcBef>
                  <a:spcPts val="0"/>
                </a:spcBef>
                <a:spcAft>
                  <a:spcPts val="0"/>
                </a:spcAft>
                <a:buNone/>
              </a:pPr>
              <a:t>‹#›</a:t>
            </a:fld>
            <a:endParaRPr/>
          </a:p>
        </p:txBody>
      </p:sp>
    </p:spTree>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matchingName="2_Quotation">
  <p:cSld name="2_Quotation 3">
    <p:spTree>
      <p:nvGrpSpPr>
        <p:cNvPr id="1" name="Shape 1970"/>
        <p:cNvGrpSpPr/>
        <p:nvPr/>
      </p:nvGrpSpPr>
      <p:grpSpPr>
        <a:xfrm>
          <a:off x="0" y="0"/>
          <a:ext cx="0" cy="0"/>
          <a:chOff x="0" y="0"/>
          <a:chExt cx="0" cy="0"/>
        </a:xfrm>
      </p:grpSpPr>
      <p:sp>
        <p:nvSpPr>
          <p:cNvPr id="1971" name="Google Shape;1971;g35a3036fee8_0_4012"/>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972" name="Google Shape;1972;g35a3036fee8_0_4012"/>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973" name="Google Shape;1973;g35a3036fee8_0_4012"/>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974" name="Google Shape;1974;g35a3036fee8_0_401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975" name="Google Shape;1975;g35a3036fee8_0_401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76" name="Google Shape;1976;g35a3036fee8_0_401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977" name="Google Shape;1977;g35a3036fee8_0_4012"/>
          <p:cNvGrpSpPr/>
          <p:nvPr/>
        </p:nvGrpSpPr>
        <p:grpSpPr>
          <a:xfrm>
            <a:off x="7191203" y="2"/>
            <a:ext cx="5000223" cy="1425925"/>
            <a:chOff x="7191203" y="1"/>
            <a:chExt cx="5000223" cy="1425925"/>
          </a:xfrm>
        </p:grpSpPr>
        <p:pic>
          <p:nvPicPr>
            <p:cNvPr id="1978" name="Google Shape;1978;g35a3036fee8_0_401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79" name="Google Shape;1979;g35a3036fee8_0_4012"/>
            <p:cNvGrpSpPr/>
            <p:nvPr/>
          </p:nvGrpSpPr>
          <p:grpSpPr>
            <a:xfrm>
              <a:off x="7191203" y="1"/>
              <a:ext cx="5000223" cy="1425925"/>
              <a:chOff x="7186272" y="0"/>
              <a:chExt cx="5005729" cy="1427495"/>
            </a:xfrm>
          </p:grpSpPr>
          <p:sp>
            <p:nvSpPr>
              <p:cNvPr id="1980" name="Google Shape;1980;g35a3036fee8_0_401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981" name="Google Shape;1981;g35a3036fee8_0_401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982" name="Google Shape;1982;g35a3036fee8_0_4012"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matchingName="1_Quotation">
  <p:cSld name="1_Quotation">
    <p:spTree>
      <p:nvGrpSpPr>
        <p:cNvPr id="1" name="Shape 1983"/>
        <p:cNvGrpSpPr/>
        <p:nvPr/>
      </p:nvGrpSpPr>
      <p:grpSpPr>
        <a:xfrm>
          <a:off x="0" y="0"/>
          <a:ext cx="0" cy="0"/>
          <a:chOff x="0" y="0"/>
          <a:chExt cx="0" cy="0"/>
        </a:xfrm>
      </p:grpSpPr>
      <p:sp>
        <p:nvSpPr>
          <p:cNvPr id="1984" name="Google Shape;1984;g35a3036fee8_0_4025"/>
          <p:cNvSpPr/>
          <p:nvPr/>
        </p:nvSpPr>
        <p:spPr>
          <a:xfrm>
            <a:off x="1427356" y="1387869"/>
            <a:ext cx="10155000" cy="3507000"/>
          </a:xfrm>
          <a:prstGeom prst="rect">
            <a:avLst/>
          </a:prstGeom>
          <a:solidFill>
            <a:schemeClr val="lt2"/>
          </a:solidFill>
          <a:ln>
            <a:noFill/>
          </a:ln>
        </p:spPr>
        <p:txBody>
          <a:bodyPr spcFirstLastPara="1" wrap="square" lIns="91433" tIns="45700" rIns="91433" bIns="45700" anchor="ctr" anchorCtr="0">
            <a:noAutofit/>
          </a:bodyPr>
          <a:lstStyle/>
          <a:p>
            <a:pPr marL="0" marR="0" lvl="0" indent="0" algn="ctr" rtl="0">
              <a:lnSpc>
                <a:spcPct val="100000"/>
              </a:lnSpc>
              <a:spcBef>
                <a:spcPts val="0"/>
              </a:spcBef>
              <a:spcAft>
                <a:spcPts val="0"/>
              </a:spcAft>
              <a:buClr>
                <a:schemeClr val="dk1"/>
              </a:buClr>
              <a:buSzPts val="2700"/>
              <a:buFont typeface="Arial"/>
              <a:buNone/>
            </a:pPr>
            <a:endParaRPr sz="1800" b="0" i="0" u="none" strike="noStrike" cap="none">
              <a:solidFill>
                <a:schemeClr val="lt1"/>
              </a:solidFill>
              <a:latin typeface="Calibri"/>
              <a:ea typeface="Calibri"/>
              <a:cs typeface="Calibri"/>
              <a:sym typeface="Calibri"/>
            </a:endParaRPr>
          </a:p>
        </p:txBody>
      </p:sp>
      <p:sp>
        <p:nvSpPr>
          <p:cNvPr id="1985" name="Google Shape;1985;g35a3036fee8_0_4025"/>
          <p:cNvSpPr txBox="1">
            <a:spLocks noGrp="1"/>
          </p:cNvSpPr>
          <p:nvPr>
            <p:ph type="title"/>
          </p:nvPr>
        </p:nvSpPr>
        <p:spPr>
          <a:xfrm>
            <a:off x="1427356" y="1377235"/>
            <a:ext cx="10155000" cy="3507000"/>
          </a:xfrm>
          <a:prstGeom prst="rect">
            <a:avLst/>
          </a:prstGeom>
          <a:noFill/>
          <a:ln>
            <a:noFill/>
          </a:ln>
        </p:spPr>
        <p:txBody>
          <a:bodyPr spcFirstLastPara="1" wrap="square" lIns="411450" tIns="411450" rIns="411450" bIns="411450" anchor="ctr" anchorCtr="0">
            <a:noAutofit/>
          </a:bodyPr>
          <a:lstStyle>
            <a:lvl1pPr lvl="0" algn="l">
              <a:lnSpc>
                <a:spcPct val="100000"/>
              </a:lnSpc>
              <a:spcBef>
                <a:spcPts val="0"/>
              </a:spcBef>
              <a:spcAft>
                <a:spcPts val="0"/>
              </a:spcAft>
              <a:buClr>
                <a:schemeClr val="accent1"/>
              </a:buClr>
              <a:buSzPts val="2700"/>
              <a:buNone/>
              <a:defRPr/>
            </a:lvl1pPr>
            <a:lvl2pPr lvl="1" algn="l">
              <a:lnSpc>
                <a:spcPct val="100000"/>
              </a:lnSpc>
              <a:spcBef>
                <a:spcPts val="0"/>
              </a:spcBef>
              <a:spcAft>
                <a:spcPts val="0"/>
              </a:spcAft>
              <a:buSzPts val="2100"/>
              <a:buNone/>
              <a:defRPr/>
            </a:lvl2pPr>
            <a:lvl3pPr lvl="2" algn="l">
              <a:lnSpc>
                <a:spcPct val="100000"/>
              </a:lnSpc>
              <a:spcBef>
                <a:spcPts val="0"/>
              </a:spcBef>
              <a:spcAft>
                <a:spcPts val="0"/>
              </a:spcAft>
              <a:buSzPts val="2100"/>
              <a:buNone/>
              <a:defRPr/>
            </a:lvl3pPr>
            <a:lvl4pPr lvl="3" algn="l">
              <a:lnSpc>
                <a:spcPct val="100000"/>
              </a:lnSpc>
              <a:spcBef>
                <a:spcPts val="0"/>
              </a:spcBef>
              <a:spcAft>
                <a:spcPts val="0"/>
              </a:spcAft>
              <a:buSzPts val="2100"/>
              <a:buNone/>
              <a:defRPr/>
            </a:lvl4pPr>
            <a:lvl5pPr lvl="4" algn="l">
              <a:lnSpc>
                <a:spcPct val="100000"/>
              </a:lnSpc>
              <a:spcBef>
                <a:spcPts val="0"/>
              </a:spcBef>
              <a:spcAft>
                <a:spcPts val="0"/>
              </a:spcAft>
              <a:buSzPts val="2100"/>
              <a:buNone/>
              <a:defRPr/>
            </a:lvl5pPr>
            <a:lvl6pPr lvl="5" algn="l">
              <a:lnSpc>
                <a:spcPct val="100000"/>
              </a:lnSpc>
              <a:spcBef>
                <a:spcPts val="0"/>
              </a:spcBef>
              <a:spcAft>
                <a:spcPts val="0"/>
              </a:spcAft>
              <a:buSzPts val="2100"/>
              <a:buNone/>
              <a:defRPr/>
            </a:lvl6pPr>
            <a:lvl7pPr lvl="6" algn="l">
              <a:lnSpc>
                <a:spcPct val="100000"/>
              </a:lnSpc>
              <a:spcBef>
                <a:spcPts val="0"/>
              </a:spcBef>
              <a:spcAft>
                <a:spcPts val="0"/>
              </a:spcAft>
              <a:buSzPts val="2100"/>
              <a:buNone/>
              <a:defRPr/>
            </a:lvl7pPr>
            <a:lvl8pPr lvl="7" algn="l">
              <a:lnSpc>
                <a:spcPct val="100000"/>
              </a:lnSpc>
              <a:spcBef>
                <a:spcPts val="0"/>
              </a:spcBef>
              <a:spcAft>
                <a:spcPts val="0"/>
              </a:spcAft>
              <a:buSzPts val="2100"/>
              <a:buNone/>
              <a:defRPr/>
            </a:lvl8pPr>
            <a:lvl9pPr lvl="8" algn="l">
              <a:lnSpc>
                <a:spcPct val="100000"/>
              </a:lnSpc>
              <a:spcBef>
                <a:spcPts val="0"/>
              </a:spcBef>
              <a:spcAft>
                <a:spcPts val="0"/>
              </a:spcAft>
              <a:buSzPts val="2100"/>
              <a:buNone/>
              <a:defRPr/>
            </a:lvl9pPr>
          </a:lstStyle>
          <a:p>
            <a:endParaRPr/>
          </a:p>
        </p:txBody>
      </p:sp>
      <p:sp>
        <p:nvSpPr>
          <p:cNvPr id="1986" name="Google Shape;1986;g35a3036fee8_0_4025"/>
          <p:cNvSpPr txBox="1">
            <a:spLocks noGrp="1"/>
          </p:cNvSpPr>
          <p:nvPr>
            <p:ph type="body" idx="1"/>
          </p:nvPr>
        </p:nvSpPr>
        <p:spPr>
          <a:xfrm>
            <a:off x="1427356" y="5007456"/>
            <a:ext cx="10155000" cy="825400"/>
          </a:xfrm>
          <a:prstGeom prst="rect">
            <a:avLst/>
          </a:prstGeom>
          <a:noFill/>
          <a:ln>
            <a:noFill/>
          </a:ln>
        </p:spPr>
        <p:txBody>
          <a:bodyPr spcFirstLastPara="1" wrap="square" lIns="137150" tIns="68550" rIns="137150" bIns="68550" anchor="t" anchorCtr="0">
            <a:noAutofit/>
          </a:bodyPr>
          <a:lstStyle>
            <a:lvl1pPr marL="304815" lvl="0" indent="-152408" algn="l">
              <a:lnSpc>
                <a:spcPct val="100000"/>
              </a:lnSpc>
              <a:spcBef>
                <a:spcPts val="1000"/>
              </a:spcBef>
              <a:spcAft>
                <a:spcPts val="0"/>
              </a:spcAft>
              <a:buSzPts val="3600"/>
              <a:buNone/>
              <a:defRPr/>
            </a:lvl1pPr>
            <a:lvl2pPr marL="609630" lvl="1" indent="-266713" algn="l">
              <a:lnSpc>
                <a:spcPct val="100000"/>
              </a:lnSpc>
              <a:spcBef>
                <a:spcPts val="1000"/>
              </a:spcBef>
              <a:spcAft>
                <a:spcPts val="0"/>
              </a:spcAft>
              <a:buSzPts val="2700"/>
              <a:buChar char="•"/>
              <a:defRPr/>
            </a:lvl2pPr>
            <a:lvl3pPr marL="914446" lvl="2" indent="-266713" algn="l">
              <a:lnSpc>
                <a:spcPct val="100000"/>
              </a:lnSpc>
              <a:spcBef>
                <a:spcPts val="1000"/>
              </a:spcBef>
              <a:spcAft>
                <a:spcPts val="0"/>
              </a:spcAft>
              <a:buSzPts val="2700"/>
              <a:buChar char="•"/>
              <a:defRPr/>
            </a:lvl3pPr>
            <a:lvl4pPr marL="1219261" lvl="3" indent="-266713" algn="l">
              <a:lnSpc>
                <a:spcPct val="100000"/>
              </a:lnSpc>
              <a:spcBef>
                <a:spcPts val="1000"/>
              </a:spcBef>
              <a:spcAft>
                <a:spcPts val="0"/>
              </a:spcAft>
              <a:buSzPts val="2700"/>
              <a:buChar char="•"/>
              <a:defRPr/>
            </a:lvl4pPr>
            <a:lvl5pPr marL="1524076" lvl="4" indent="-266713" algn="l">
              <a:lnSpc>
                <a:spcPct val="100000"/>
              </a:lnSpc>
              <a:spcBef>
                <a:spcPts val="1000"/>
              </a:spcBef>
              <a:spcAft>
                <a:spcPts val="0"/>
              </a:spcAft>
              <a:buSzPts val="2700"/>
              <a:buChar char="•"/>
              <a:defRPr/>
            </a:lvl5pPr>
            <a:lvl6pPr marL="1828891" lvl="5" indent="-266713" algn="l">
              <a:lnSpc>
                <a:spcPct val="90000"/>
              </a:lnSpc>
              <a:spcBef>
                <a:spcPts val="1000"/>
              </a:spcBef>
              <a:spcAft>
                <a:spcPts val="0"/>
              </a:spcAft>
              <a:buClr>
                <a:schemeClr val="dk1"/>
              </a:buClr>
              <a:buSzPts val="2700"/>
              <a:buChar char="•"/>
              <a:defRPr/>
            </a:lvl6pPr>
            <a:lvl7pPr marL="2133707" lvl="6" indent="-266713" algn="l">
              <a:lnSpc>
                <a:spcPct val="90000"/>
              </a:lnSpc>
              <a:spcBef>
                <a:spcPts val="533"/>
              </a:spcBef>
              <a:spcAft>
                <a:spcPts val="0"/>
              </a:spcAft>
              <a:buClr>
                <a:schemeClr val="dk1"/>
              </a:buClr>
              <a:buSzPts val="2700"/>
              <a:buChar char="•"/>
              <a:defRPr/>
            </a:lvl7pPr>
            <a:lvl8pPr marL="2438522" lvl="7" indent="-266713" algn="l">
              <a:lnSpc>
                <a:spcPct val="90000"/>
              </a:lnSpc>
              <a:spcBef>
                <a:spcPts val="533"/>
              </a:spcBef>
              <a:spcAft>
                <a:spcPts val="0"/>
              </a:spcAft>
              <a:buClr>
                <a:schemeClr val="dk1"/>
              </a:buClr>
              <a:buSzPts val="2700"/>
              <a:buChar char="•"/>
              <a:defRPr/>
            </a:lvl8pPr>
            <a:lvl9pPr marL="2743337" lvl="8" indent="-266713" algn="l">
              <a:lnSpc>
                <a:spcPct val="90000"/>
              </a:lnSpc>
              <a:spcBef>
                <a:spcPts val="533"/>
              </a:spcBef>
              <a:spcAft>
                <a:spcPts val="0"/>
              </a:spcAft>
              <a:buClr>
                <a:schemeClr val="dk1"/>
              </a:buClr>
              <a:buSzPts val="2700"/>
              <a:buChar char="•"/>
              <a:defRPr/>
            </a:lvl9pPr>
          </a:lstStyle>
          <a:p>
            <a:endParaRPr/>
          </a:p>
        </p:txBody>
      </p:sp>
      <p:sp>
        <p:nvSpPr>
          <p:cNvPr id="1987" name="Google Shape;1987;g35a3036fee8_0_4025"/>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AEB3B7"/>
              </a:buClr>
              <a:buSzPts val="1800"/>
              <a:buFont typeface="Calibri"/>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988" name="Google Shape;1988;g35a3036fee8_0_402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89" name="Google Shape;1989;g35a3036fee8_0_4025"/>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lvl="0" algn="ctr">
              <a:lnSpc>
                <a:spcPct val="100000"/>
              </a:lnSpc>
              <a:spcBef>
                <a:spcPts val="0"/>
              </a:spcBef>
              <a:spcAft>
                <a:spcPts val="0"/>
              </a:spcAft>
              <a:buClr>
                <a:srgbClr val="919497"/>
              </a:buClr>
              <a:buSzPts val="2100"/>
              <a:buFont typeface="Calibri"/>
              <a:buNone/>
              <a:defRPr/>
            </a:lvl1pPr>
            <a:lvl2pPr lvl="1" algn="l">
              <a:lnSpc>
                <a:spcPct val="100000"/>
              </a:lnSpc>
              <a:spcBef>
                <a:spcPts val="0"/>
              </a:spcBef>
              <a:spcAft>
                <a:spcPts val="0"/>
              </a:spcAft>
              <a:buClr>
                <a:schemeClr val="dk1"/>
              </a:buClr>
              <a:buSzPts val="2100"/>
              <a:buFont typeface="Calibri"/>
              <a:buNone/>
              <a:defRPr/>
            </a:lvl2pPr>
            <a:lvl3pPr lvl="2" algn="l">
              <a:lnSpc>
                <a:spcPct val="100000"/>
              </a:lnSpc>
              <a:spcBef>
                <a:spcPts val="0"/>
              </a:spcBef>
              <a:spcAft>
                <a:spcPts val="0"/>
              </a:spcAft>
              <a:buClr>
                <a:schemeClr val="dk1"/>
              </a:buClr>
              <a:buSzPts val="2100"/>
              <a:buFont typeface="Calibri"/>
              <a:buNone/>
              <a:defRPr/>
            </a:lvl3pPr>
            <a:lvl4pPr lvl="3" algn="l">
              <a:lnSpc>
                <a:spcPct val="100000"/>
              </a:lnSpc>
              <a:spcBef>
                <a:spcPts val="0"/>
              </a:spcBef>
              <a:spcAft>
                <a:spcPts val="0"/>
              </a:spcAft>
              <a:buClr>
                <a:schemeClr val="dk1"/>
              </a:buClr>
              <a:buSzPts val="2100"/>
              <a:buFont typeface="Calibri"/>
              <a:buNone/>
              <a:defRPr/>
            </a:lvl4pPr>
            <a:lvl5pPr lvl="4" algn="l">
              <a:lnSpc>
                <a:spcPct val="100000"/>
              </a:lnSpc>
              <a:spcBef>
                <a:spcPts val="0"/>
              </a:spcBef>
              <a:spcAft>
                <a:spcPts val="0"/>
              </a:spcAft>
              <a:buClr>
                <a:schemeClr val="dk1"/>
              </a:buClr>
              <a:buSzPts val="2100"/>
              <a:buFont typeface="Calibri"/>
              <a:buNone/>
              <a:defRPr/>
            </a:lvl5pPr>
            <a:lvl6pPr lvl="5" algn="l">
              <a:lnSpc>
                <a:spcPct val="100000"/>
              </a:lnSpc>
              <a:spcBef>
                <a:spcPts val="0"/>
              </a:spcBef>
              <a:spcAft>
                <a:spcPts val="0"/>
              </a:spcAft>
              <a:buClr>
                <a:schemeClr val="dk1"/>
              </a:buClr>
              <a:buSzPts val="2100"/>
              <a:buFont typeface="Calibri"/>
              <a:buNone/>
              <a:defRPr/>
            </a:lvl6pPr>
            <a:lvl7pPr lvl="6" algn="l">
              <a:lnSpc>
                <a:spcPct val="100000"/>
              </a:lnSpc>
              <a:spcBef>
                <a:spcPts val="0"/>
              </a:spcBef>
              <a:spcAft>
                <a:spcPts val="0"/>
              </a:spcAft>
              <a:buClr>
                <a:schemeClr val="dk1"/>
              </a:buClr>
              <a:buSzPts val="2100"/>
              <a:buFont typeface="Calibri"/>
              <a:buNone/>
              <a:defRPr/>
            </a:lvl7pPr>
            <a:lvl8pPr lvl="7" algn="l">
              <a:lnSpc>
                <a:spcPct val="100000"/>
              </a:lnSpc>
              <a:spcBef>
                <a:spcPts val="0"/>
              </a:spcBef>
              <a:spcAft>
                <a:spcPts val="0"/>
              </a:spcAft>
              <a:buClr>
                <a:schemeClr val="dk1"/>
              </a:buClr>
              <a:buSzPts val="2100"/>
              <a:buFont typeface="Calibri"/>
              <a:buNone/>
              <a:defRPr/>
            </a:lvl8pPr>
            <a:lvl9pPr lvl="8" algn="l">
              <a:lnSpc>
                <a:spcPct val="100000"/>
              </a:lnSpc>
              <a:spcBef>
                <a:spcPts val="0"/>
              </a:spcBef>
              <a:spcAft>
                <a:spcPts val="0"/>
              </a:spcAft>
              <a:buClr>
                <a:schemeClr val="dk1"/>
              </a:buClr>
              <a:buSzPts val="2100"/>
              <a:buFont typeface="Calibri"/>
              <a:buNone/>
              <a:defRPr/>
            </a:lvl9pPr>
          </a:lstStyle>
          <a:p>
            <a:endParaRPr/>
          </a:p>
        </p:txBody>
      </p:sp>
      <p:grpSp>
        <p:nvGrpSpPr>
          <p:cNvPr id="1990" name="Google Shape;1990;g35a3036fee8_0_4025"/>
          <p:cNvGrpSpPr/>
          <p:nvPr/>
        </p:nvGrpSpPr>
        <p:grpSpPr>
          <a:xfrm>
            <a:off x="7191203" y="2"/>
            <a:ext cx="5000223" cy="1425925"/>
            <a:chOff x="7191203" y="1"/>
            <a:chExt cx="5000223" cy="1425925"/>
          </a:xfrm>
        </p:grpSpPr>
        <p:pic>
          <p:nvPicPr>
            <p:cNvPr id="1991" name="Google Shape;1991;g35a3036fee8_0_402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92" name="Google Shape;1992;g35a3036fee8_0_4025"/>
            <p:cNvGrpSpPr/>
            <p:nvPr/>
          </p:nvGrpSpPr>
          <p:grpSpPr>
            <a:xfrm>
              <a:off x="7191203" y="1"/>
              <a:ext cx="5000223" cy="1425925"/>
              <a:chOff x="7186272" y="0"/>
              <a:chExt cx="5005729" cy="1427495"/>
            </a:xfrm>
          </p:grpSpPr>
          <p:sp>
            <p:nvSpPr>
              <p:cNvPr id="1993" name="Google Shape;1993;g35a3036fee8_0_402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sp>
            <p:nvSpPr>
              <p:cNvPr id="1994" name="Google Shape;1994;g35a3036fee8_0_402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137150" tIns="68550" rIns="137150" bIns="68550" anchor="ctr" anchorCtr="0">
                <a:noAutofit/>
              </a:bodyPr>
              <a:lstStyle/>
              <a:p>
                <a:pPr marL="0" marR="0" lvl="0" indent="0" algn="l" rtl="0">
                  <a:lnSpc>
                    <a:spcPct val="100000"/>
                  </a:lnSpc>
                  <a:spcBef>
                    <a:spcPts val="0"/>
                  </a:spcBef>
                  <a:spcAft>
                    <a:spcPts val="0"/>
                  </a:spcAft>
                  <a:buClr>
                    <a:schemeClr val="dk1"/>
                  </a:buClr>
                  <a:buSzPts val="27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995" name="Google Shape;1995;g35a3036fee8_0_4025" descr="Open quotation mark with solid fill"/>
          <p:cNvPicPr preferRelativeResize="0"/>
          <p:nvPr/>
        </p:nvPicPr>
        <p:blipFill rotWithShape="1">
          <a:blip r:embed="rId3">
            <a:alphaModFix/>
          </a:blip>
          <a:srcRect/>
          <a:stretch/>
        </p:blipFill>
        <p:spPr>
          <a:xfrm>
            <a:off x="111512" y="136526"/>
            <a:ext cx="2036762" cy="2036762"/>
          </a:xfrm>
          <a:prstGeom prst="rect">
            <a:avLst/>
          </a:prstGeom>
          <a:noFill/>
          <a:ln>
            <a:noFill/>
          </a:ln>
        </p:spPr>
      </p:pic>
    </p:spTree>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916"/>
        <p:cNvGrpSpPr/>
        <p:nvPr/>
      </p:nvGrpSpPr>
      <p:grpSpPr>
        <a:xfrm>
          <a:off x="0" y="0"/>
          <a:ext cx="0" cy="0"/>
          <a:chOff x="0" y="0"/>
          <a:chExt cx="0" cy="0"/>
        </a:xfrm>
      </p:grpSpPr>
      <p:sp>
        <p:nvSpPr>
          <p:cNvPr id="4917" name="Google Shape;4917;p3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4918" name="Google Shape;4918;p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19" name="Google Shape;4919;p35"/>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920" name="Google Shape;4920;p35"/>
          <p:cNvGrpSpPr/>
          <p:nvPr/>
        </p:nvGrpSpPr>
        <p:grpSpPr>
          <a:xfrm>
            <a:off x="7191543" y="1"/>
            <a:ext cx="5000459" cy="1425992"/>
            <a:chOff x="7191542" y="1"/>
            <a:chExt cx="5000459" cy="1425992"/>
          </a:xfrm>
        </p:grpSpPr>
        <p:pic>
          <p:nvPicPr>
            <p:cNvPr id="4921" name="Google Shape;4921;p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22" name="Google Shape;4922;p35"/>
            <p:cNvGrpSpPr/>
            <p:nvPr/>
          </p:nvGrpSpPr>
          <p:grpSpPr>
            <a:xfrm>
              <a:off x="7191542" y="1"/>
              <a:ext cx="5000459" cy="1425992"/>
              <a:chOff x="7186272" y="0"/>
              <a:chExt cx="5005729" cy="1427495"/>
            </a:xfrm>
          </p:grpSpPr>
          <p:sp>
            <p:nvSpPr>
              <p:cNvPr id="4923" name="Google Shape;4923;p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924" name="Google Shape;4924;p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matchingName="Cover">
  <p:cSld name="Cover">
    <p:spTree>
      <p:nvGrpSpPr>
        <p:cNvPr id="1" name="Shape 4925"/>
        <p:cNvGrpSpPr/>
        <p:nvPr/>
      </p:nvGrpSpPr>
      <p:grpSpPr>
        <a:xfrm>
          <a:off x="0" y="0"/>
          <a:ext cx="0" cy="0"/>
          <a:chOff x="0" y="0"/>
          <a:chExt cx="0" cy="0"/>
        </a:xfrm>
      </p:grpSpPr>
      <p:sp>
        <p:nvSpPr>
          <p:cNvPr id="4926" name="Google Shape;4926;p343"/>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927" name="Google Shape;4927;p343"/>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28" name="Google Shape;4928;p343"/>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929" name="Google Shape;4929;p343"/>
          <p:cNvSpPr>
            <a:spLocks noGrp="1"/>
          </p:cNvSpPr>
          <p:nvPr>
            <p:ph type="pic" idx="2"/>
          </p:nvPr>
        </p:nvSpPr>
        <p:spPr>
          <a:xfrm>
            <a:off x="7118684" y="233915"/>
            <a:ext cx="5073316" cy="5943600"/>
          </a:xfrm>
          <a:prstGeom prst="rect">
            <a:avLst/>
          </a:prstGeom>
          <a:noFill/>
          <a:ln>
            <a:noFill/>
          </a:ln>
        </p:spPr>
      </p:sp>
      <p:grpSp>
        <p:nvGrpSpPr>
          <p:cNvPr id="4930" name="Google Shape;4930;p343"/>
          <p:cNvGrpSpPr/>
          <p:nvPr/>
        </p:nvGrpSpPr>
        <p:grpSpPr>
          <a:xfrm>
            <a:off x="0" y="5020349"/>
            <a:ext cx="12192000" cy="1837653"/>
            <a:chOff x="0" y="5020348"/>
            <a:chExt cx="12192000" cy="1837653"/>
          </a:xfrm>
        </p:grpSpPr>
        <p:sp>
          <p:nvSpPr>
            <p:cNvPr id="4931" name="Google Shape;4931;p34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932" name="Google Shape;4932;p34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4933" name="Google Shape;4933;p34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matchingName="Title and Content">
  <p:cSld name="Title and Content 2">
    <p:spTree>
      <p:nvGrpSpPr>
        <p:cNvPr id="1" name="Shape 4934"/>
        <p:cNvGrpSpPr/>
        <p:nvPr/>
      </p:nvGrpSpPr>
      <p:grpSpPr>
        <a:xfrm>
          <a:off x="0" y="0"/>
          <a:ext cx="0" cy="0"/>
          <a:chOff x="0" y="0"/>
          <a:chExt cx="0" cy="0"/>
        </a:xfrm>
      </p:grpSpPr>
      <p:grpSp>
        <p:nvGrpSpPr>
          <p:cNvPr id="4935" name="Google Shape;4935;p344"/>
          <p:cNvGrpSpPr/>
          <p:nvPr/>
        </p:nvGrpSpPr>
        <p:grpSpPr>
          <a:xfrm>
            <a:off x="7191543" y="1"/>
            <a:ext cx="5000459" cy="1425992"/>
            <a:chOff x="7191542" y="1"/>
            <a:chExt cx="5000459" cy="1425992"/>
          </a:xfrm>
        </p:grpSpPr>
        <p:pic>
          <p:nvPicPr>
            <p:cNvPr id="4936" name="Google Shape;4936;p34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37" name="Google Shape;4937;p344"/>
            <p:cNvGrpSpPr/>
            <p:nvPr/>
          </p:nvGrpSpPr>
          <p:grpSpPr>
            <a:xfrm>
              <a:off x="7191542" y="1"/>
              <a:ext cx="5000459" cy="1425992"/>
              <a:chOff x="7186272" y="0"/>
              <a:chExt cx="5005729" cy="1427495"/>
            </a:xfrm>
          </p:grpSpPr>
          <p:sp>
            <p:nvSpPr>
              <p:cNvPr id="4938" name="Google Shape;4938;p34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939" name="Google Shape;4939;p34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940" name="Google Shape;4940;p34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41" name="Google Shape;4941;p34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42" name="Google Shape;4942;p34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4943" name="Google Shape;4943;p34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44" name="Google Shape;4944;p34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846CE7D5-CF57-46EF-B807-FDD0502418D4}" type="datetimeFigureOut">
              <a:rPr lang="en-US" smtClean="0"/>
              <a:t>5/20/2026</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733172339"/>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Cover">
  <p:cSld name="Cover 3">
    <p:spTree>
      <p:nvGrpSpPr>
        <p:cNvPr id="1" name="Shape 9428"/>
        <p:cNvGrpSpPr/>
        <p:nvPr/>
      </p:nvGrpSpPr>
      <p:grpSpPr>
        <a:xfrm>
          <a:off x="0" y="0"/>
          <a:ext cx="0" cy="0"/>
          <a:chOff x="0" y="0"/>
          <a:chExt cx="0" cy="0"/>
        </a:xfrm>
      </p:grpSpPr>
      <p:sp>
        <p:nvSpPr>
          <p:cNvPr id="9429" name="Google Shape;9429;p1354"/>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430" name="Google Shape;9430;p1354"/>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431" name="Google Shape;9431;p1354"/>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432" name="Google Shape;9432;p1354"/>
          <p:cNvSpPr>
            <a:spLocks noGrp="1"/>
          </p:cNvSpPr>
          <p:nvPr>
            <p:ph type="pic" idx="2"/>
          </p:nvPr>
        </p:nvSpPr>
        <p:spPr>
          <a:xfrm>
            <a:off x="7118684" y="233915"/>
            <a:ext cx="5073316" cy="5943600"/>
          </a:xfrm>
          <a:prstGeom prst="rect">
            <a:avLst/>
          </a:prstGeom>
          <a:noFill/>
          <a:ln>
            <a:noFill/>
          </a:ln>
        </p:spPr>
      </p:sp>
      <p:grpSp>
        <p:nvGrpSpPr>
          <p:cNvPr id="9433" name="Google Shape;9433;p1354"/>
          <p:cNvGrpSpPr/>
          <p:nvPr/>
        </p:nvGrpSpPr>
        <p:grpSpPr>
          <a:xfrm>
            <a:off x="0" y="5020348"/>
            <a:ext cx="12192000" cy="1837653"/>
            <a:chOff x="0" y="5020348"/>
            <a:chExt cx="12192000" cy="1837653"/>
          </a:xfrm>
        </p:grpSpPr>
        <p:sp>
          <p:nvSpPr>
            <p:cNvPr id="9434" name="Google Shape;9434;p135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435" name="Google Shape;9435;p135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436" name="Google Shape;9436;p135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4945"/>
        <p:cNvGrpSpPr/>
        <p:nvPr/>
      </p:nvGrpSpPr>
      <p:grpSpPr>
        <a:xfrm>
          <a:off x="0" y="0"/>
          <a:ext cx="0" cy="0"/>
          <a:chOff x="0" y="0"/>
          <a:chExt cx="0" cy="0"/>
        </a:xfrm>
      </p:grpSpPr>
      <p:sp>
        <p:nvSpPr>
          <p:cNvPr id="4946" name="Google Shape;4946;p345"/>
          <p:cNvSpPr txBox="1">
            <a:spLocks noGrp="1"/>
          </p:cNvSpPr>
          <p:nvPr>
            <p:ph type="ctrTitle"/>
          </p:nvPr>
        </p:nvSpPr>
        <p:spPr>
          <a:xfrm>
            <a:off x="513349"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47" name="Google Shape;4947;p345"/>
          <p:cNvSpPr txBox="1">
            <a:spLocks noGrp="1"/>
          </p:cNvSpPr>
          <p:nvPr>
            <p:ph type="subTitle" idx="1"/>
          </p:nvPr>
        </p:nvSpPr>
        <p:spPr>
          <a:xfrm>
            <a:off x="513349" y="5400326"/>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4948" name="Google Shape;4948;p345"/>
          <p:cNvGrpSpPr/>
          <p:nvPr/>
        </p:nvGrpSpPr>
        <p:grpSpPr>
          <a:xfrm flipH="1">
            <a:off x="-1" y="2"/>
            <a:ext cx="6418725" cy="1509822"/>
            <a:chOff x="7522541" y="1"/>
            <a:chExt cx="4669459" cy="1098357"/>
          </a:xfrm>
        </p:grpSpPr>
        <p:sp>
          <p:nvSpPr>
            <p:cNvPr id="4949" name="Google Shape;4949;p345"/>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950" name="Google Shape;4950;p345"/>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pic>
        <p:nvPicPr>
          <p:cNvPr id="4951" name="Google Shape;4951;p345"/>
          <p:cNvPicPr preferRelativeResize="0"/>
          <p:nvPr/>
        </p:nvPicPr>
        <p:blipFill rotWithShape="1">
          <a:blip r:embed="rId2">
            <a:alphaModFix/>
          </a:blip>
          <a:srcRect/>
          <a:stretch/>
        </p:blipFill>
        <p:spPr>
          <a:xfrm>
            <a:off x="513348" y="136526"/>
            <a:ext cx="1945206" cy="879974"/>
          </a:xfrm>
          <a:prstGeom prst="rect">
            <a:avLst/>
          </a:prstGeom>
          <a:noFill/>
          <a:ln>
            <a:noFill/>
          </a:ln>
        </p:spPr>
      </p:pic>
    </p:spTree>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4952"/>
        <p:cNvGrpSpPr/>
        <p:nvPr/>
      </p:nvGrpSpPr>
      <p:grpSpPr>
        <a:xfrm>
          <a:off x="0" y="0"/>
          <a:ext cx="0" cy="0"/>
          <a:chOff x="0" y="0"/>
          <a:chExt cx="0" cy="0"/>
        </a:xfrm>
      </p:grpSpPr>
      <p:grpSp>
        <p:nvGrpSpPr>
          <p:cNvPr id="4953" name="Google Shape;4953;p346"/>
          <p:cNvGrpSpPr/>
          <p:nvPr/>
        </p:nvGrpSpPr>
        <p:grpSpPr>
          <a:xfrm>
            <a:off x="7191543" y="1"/>
            <a:ext cx="5000459" cy="1425992"/>
            <a:chOff x="7191542" y="1"/>
            <a:chExt cx="5000459" cy="1425992"/>
          </a:xfrm>
        </p:grpSpPr>
        <p:pic>
          <p:nvPicPr>
            <p:cNvPr id="4954" name="Google Shape;4954;p3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55" name="Google Shape;4955;p346"/>
            <p:cNvGrpSpPr/>
            <p:nvPr/>
          </p:nvGrpSpPr>
          <p:grpSpPr>
            <a:xfrm>
              <a:off x="7191542" y="1"/>
              <a:ext cx="5000459" cy="1425992"/>
              <a:chOff x="7186272" y="0"/>
              <a:chExt cx="5005729" cy="1427495"/>
            </a:xfrm>
          </p:grpSpPr>
          <p:sp>
            <p:nvSpPr>
              <p:cNvPr id="4956" name="Google Shape;4956;p3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957" name="Google Shape;4957;p3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958" name="Google Shape;4958;p34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59" name="Google Shape;4959;p346"/>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60" name="Google Shape;4960;p34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4961" name="Google Shape;4961;p3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62" name="Google Shape;4962;p34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4963"/>
        <p:cNvGrpSpPr/>
        <p:nvPr/>
      </p:nvGrpSpPr>
      <p:grpSpPr>
        <a:xfrm>
          <a:off x="0" y="0"/>
          <a:ext cx="0" cy="0"/>
          <a:chOff x="0" y="0"/>
          <a:chExt cx="0" cy="0"/>
        </a:xfrm>
      </p:grpSpPr>
      <p:sp>
        <p:nvSpPr>
          <p:cNvPr id="4964" name="Google Shape;4964;p34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65" name="Google Shape;4965;p347"/>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4966" name="Google Shape;4966;p347"/>
          <p:cNvGrpSpPr/>
          <p:nvPr/>
        </p:nvGrpSpPr>
        <p:grpSpPr>
          <a:xfrm>
            <a:off x="7191543" y="1"/>
            <a:ext cx="5000459" cy="1425992"/>
            <a:chOff x="7191542" y="1"/>
            <a:chExt cx="5000459" cy="1425992"/>
          </a:xfrm>
        </p:grpSpPr>
        <p:pic>
          <p:nvPicPr>
            <p:cNvPr id="4967" name="Google Shape;4967;p34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68" name="Google Shape;4968;p347"/>
            <p:cNvGrpSpPr/>
            <p:nvPr/>
          </p:nvGrpSpPr>
          <p:grpSpPr>
            <a:xfrm>
              <a:off x="7191542" y="1"/>
              <a:ext cx="5000459" cy="1425992"/>
              <a:chOff x="7186272" y="0"/>
              <a:chExt cx="5005729" cy="1427495"/>
            </a:xfrm>
          </p:grpSpPr>
          <p:sp>
            <p:nvSpPr>
              <p:cNvPr id="4969" name="Google Shape;4969;p34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970" name="Google Shape;4970;p34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971" name="Google Shape;4971;p347"/>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72" name="Google Shape;4972;p347"/>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4973" name="Google Shape;4973;p34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74" name="Google Shape;4974;p34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matchingName="Title and Content">
  <p:cSld name="Title and Content 3">
    <p:spTree>
      <p:nvGrpSpPr>
        <p:cNvPr id="1" name="Shape 4975"/>
        <p:cNvGrpSpPr/>
        <p:nvPr/>
      </p:nvGrpSpPr>
      <p:grpSpPr>
        <a:xfrm>
          <a:off x="0" y="0"/>
          <a:ext cx="0" cy="0"/>
          <a:chOff x="0" y="0"/>
          <a:chExt cx="0" cy="0"/>
        </a:xfrm>
      </p:grpSpPr>
      <p:grpSp>
        <p:nvGrpSpPr>
          <p:cNvPr id="4976" name="Google Shape;4976;p348"/>
          <p:cNvGrpSpPr/>
          <p:nvPr/>
        </p:nvGrpSpPr>
        <p:grpSpPr>
          <a:xfrm>
            <a:off x="7191543" y="1"/>
            <a:ext cx="5000459" cy="1425992"/>
            <a:chOff x="7191542" y="1"/>
            <a:chExt cx="5000459" cy="1425992"/>
          </a:xfrm>
        </p:grpSpPr>
        <p:pic>
          <p:nvPicPr>
            <p:cNvPr id="4977" name="Google Shape;4977;p3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78" name="Google Shape;4978;p348"/>
            <p:cNvGrpSpPr/>
            <p:nvPr/>
          </p:nvGrpSpPr>
          <p:grpSpPr>
            <a:xfrm>
              <a:off x="7191542" y="1"/>
              <a:ext cx="5000459" cy="1425992"/>
              <a:chOff x="7186272" y="0"/>
              <a:chExt cx="5005729" cy="1427495"/>
            </a:xfrm>
          </p:grpSpPr>
          <p:sp>
            <p:nvSpPr>
              <p:cNvPr id="4979" name="Google Shape;4979;p3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980" name="Google Shape;4980;p3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981" name="Google Shape;4981;p348"/>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82" name="Google Shape;4982;p348"/>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83" name="Google Shape;4983;p34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4984" name="Google Shape;4984;p3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85" name="Google Shape;4985;p34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matchingName="Cover">
  <p:cSld name="Cover 2">
    <p:spTree>
      <p:nvGrpSpPr>
        <p:cNvPr id="1" name="Shape 4986"/>
        <p:cNvGrpSpPr/>
        <p:nvPr/>
      </p:nvGrpSpPr>
      <p:grpSpPr>
        <a:xfrm>
          <a:off x="0" y="0"/>
          <a:ext cx="0" cy="0"/>
          <a:chOff x="0" y="0"/>
          <a:chExt cx="0" cy="0"/>
        </a:xfrm>
      </p:grpSpPr>
      <p:sp>
        <p:nvSpPr>
          <p:cNvPr id="4987" name="Google Shape;4987;p349"/>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988" name="Google Shape;4988;p349"/>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89" name="Google Shape;4989;p349"/>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990" name="Google Shape;4990;p349"/>
          <p:cNvSpPr>
            <a:spLocks noGrp="1"/>
          </p:cNvSpPr>
          <p:nvPr>
            <p:ph type="pic" idx="2"/>
          </p:nvPr>
        </p:nvSpPr>
        <p:spPr>
          <a:xfrm>
            <a:off x="7118684" y="233915"/>
            <a:ext cx="5073316" cy="5943600"/>
          </a:xfrm>
          <a:prstGeom prst="rect">
            <a:avLst/>
          </a:prstGeom>
          <a:noFill/>
          <a:ln>
            <a:noFill/>
          </a:ln>
        </p:spPr>
      </p:sp>
      <p:grpSp>
        <p:nvGrpSpPr>
          <p:cNvPr id="4991" name="Google Shape;4991;p349"/>
          <p:cNvGrpSpPr/>
          <p:nvPr/>
        </p:nvGrpSpPr>
        <p:grpSpPr>
          <a:xfrm>
            <a:off x="0" y="5020349"/>
            <a:ext cx="12192000" cy="1837653"/>
            <a:chOff x="0" y="5020348"/>
            <a:chExt cx="12192000" cy="1837653"/>
          </a:xfrm>
        </p:grpSpPr>
        <p:sp>
          <p:nvSpPr>
            <p:cNvPr id="4992" name="Google Shape;4992;p34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993" name="Google Shape;4993;p34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4994" name="Google Shape;4994;p34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4995"/>
        <p:cNvGrpSpPr/>
        <p:nvPr/>
      </p:nvGrpSpPr>
      <p:grpSpPr>
        <a:xfrm>
          <a:off x="0" y="0"/>
          <a:ext cx="0" cy="0"/>
          <a:chOff x="0" y="0"/>
          <a:chExt cx="0" cy="0"/>
        </a:xfrm>
      </p:grpSpPr>
      <p:sp>
        <p:nvSpPr>
          <p:cNvPr id="4996" name="Google Shape;4996;p350"/>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997" name="Google Shape;4997;p35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998" name="Google Shape;4998;p35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4999" name="Google Shape;4999;p35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000" name="Google Shape;5000;p3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01" name="Google Shape;5001;p350"/>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002" name="Google Shape;5002;p350"/>
          <p:cNvGrpSpPr/>
          <p:nvPr/>
        </p:nvGrpSpPr>
        <p:grpSpPr>
          <a:xfrm>
            <a:off x="7191543" y="1"/>
            <a:ext cx="5000459" cy="1425992"/>
            <a:chOff x="7191542" y="1"/>
            <a:chExt cx="5000459" cy="1425992"/>
          </a:xfrm>
        </p:grpSpPr>
        <p:pic>
          <p:nvPicPr>
            <p:cNvPr id="5003" name="Google Shape;5003;p3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04" name="Google Shape;5004;p350"/>
            <p:cNvGrpSpPr/>
            <p:nvPr/>
          </p:nvGrpSpPr>
          <p:grpSpPr>
            <a:xfrm>
              <a:off x="7191542" y="1"/>
              <a:ext cx="5000459" cy="1425992"/>
              <a:chOff x="7186272" y="0"/>
              <a:chExt cx="5005729" cy="1427495"/>
            </a:xfrm>
          </p:grpSpPr>
          <p:sp>
            <p:nvSpPr>
              <p:cNvPr id="5005" name="Google Shape;5005;p3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006" name="Google Shape;5006;p3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007" name="Google Shape;5007;p35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matchingName="Quotation">
  <p:cSld name="Quotation 2">
    <p:spTree>
      <p:nvGrpSpPr>
        <p:cNvPr id="1" name="Shape 5008"/>
        <p:cNvGrpSpPr/>
        <p:nvPr/>
      </p:nvGrpSpPr>
      <p:grpSpPr>
        <a:xfrm>
          <a:off x="0" y="0"/>
          <a:ext cx="0" cy="0"/>
          <a:chOff x="0" y="0"/>
          <a:chExt cx="0" cy="0"/>
        </a:xfrm>
      </p:grpSpPr>
      <p:sp>
        <p:nvSpPr>
          <p:cNvPr id="5009" name="Google Shape;5009;p351"/>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010" name="Google Shape;5010;p35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11" name="Google Shape;5011;p35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12" name="Google Shape;5012;p35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013" name="Google Shape;5013;p35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14" name="Google Shape;5014;p351"/>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015" name="Google Shape;5015;p351"/>
          <p:cNvGrpSpPr/>
          <p:nvPr/>
        </p:nvGrpSpPr>
        <p:grpSpPr>
          <a:xfrm>
            <a:off x="7191543" y="1"/>
            <a:ext cx="5000459" cy="1425992"/>
            <a:chOff x="7191542" y="1"/>
            <a:chExt cx="5000459" cy="1425992"/>
          </a:xfrm>
        </p:grpSpPr>
        <p:pic>
          <p:nvPicPr>
            <p:cNvPr id="5016" name="Google Shape;5016;p35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17" name="Google Shape;5017;p351"/>
            <p:cNvGrpSpPr/>
            <p:nvPr/>
          </p:nvGrpSpPr>
          <p:grpSpPr>
            <a:xfrm>
              <a:off x="7191542" y="1"/>
              <a:ext cx="5000459" cy="1425992"/>
              <a:chOff x="7186272" y="0"/>
              <a:chExt cx="5005729" cy="1427495"/>
            </a:xfrm>
          </p:grpSpPr>
          <p:sp>
            <p:nvSpPr>
              <p:cNvPr id="5018" name="Google Shape;5018;p35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019" name="Google Shape;5019;p35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020" name="Google Shape;5020;p35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matchingName="Two Content" type="twoObj">
  <p:cSld name="TWO_OBJECTS">
    <p:spTree>
      <p:nvGrpSpPr>
        <p:cNvPr id="1" name="Shape 5021"/>
        <p:cNvGrpSpPr/>
        <p:nvPr/>
      </p:nvGrpSpPr>
      <p:grpSpPr>
        <a:xfrm>
          <a:off x="0" y="0"/>
          <a:ext cx="0" cy="0"/>
          <a:chOff x="0" y="0"/>
          <a:chExt cx="0" cy="0"/>
        </a:xfrm>
      </p:grpSpPr>
      <p:sp>
        <p:nvSpPr>
          <p:cNvPr id="5022" name="Google Shape;5022;p352"/>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23" name="Google Shape;5023;p352"/>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024" name="Google Shape;5024;p352"/>
          <p:cNvGrpSpPr/>
          <p:nvPr/>
        </p:nvGrpSpPr>
        <p:grpSpPr>
          <a:xfrm>
            <a:off x="7191543" y="1"/>
            <a:ext cx="5000459" cy="1425992"/>
            <a:chOff x="7191542" y="1"/>
            <a:chExt cx="5000459" cy="1425992"/>
          </a:xfrm>
        </p:grpSpPr>
        <p:pic>
          <p:nvPicPr>
            <p:cNvPr id="5025" name="Google Shape;5025;p35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26" name="Google Shape;5026;p352"/>
            <p:cNvGrpSpPr/>
            <p:nvPr/>
          </p:nvGrpSpPr>
          <p:grpSpPr>
            <a:xfrm>
              <a:off x="7191542" y="1"/>
              <a:ext cx="5000459" cy="1425992"/>
              <a:chOff x="7186272" y="0"/>
              <a:chExt cx="5005729" cy="1427495"/>
            </a:xfrm>
          </p:grpSpPr>
          <p:sp>
            <p:nvSpPr>
              <p:cNvPr id="5027" name="Google Shape;5027;p35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028" name="Google Shape;5028;p35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029" name="Google Shape;5029;p352"/>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30" name="Google Shape;5030;p352"/>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031" name="Google Shape;5031;p35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32" name="Google Shape;5032;p352"/>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matchingName="Comparison" type="twoTxTwoObj">
  <p:cSld name="TWO_OBJECTS_WITH_TEXT">
    <p:spTree>
      <p:nvGrpSpPr>
        <p:cNvPr id="1" name="Shape 5033"/>
        <p:cNvGrpSpPr/>
        <p:nvPr/>
      </p:nvGrpSpPr>
      <p:grpSpPr>
        <a:xfrm>
          <a:off x="0" y="0"/>
          <a:ext cx="0" cy="0"/>
          <a:chOff x="0" y="0"/>
          <a:chExt cx="0" cy="0"/>
        </a:xfrm>
      </p:grpSpPr>
      <p:grpSp>
        <p:nvGrpSpPr>
          <p:cNvPr id="5034" name="Google Shape;5034;p353"/>
          <p:cNvGrpSpPr/>
          <p:nvPr/>
        </p:nvGrpSpPr>
        <p:grpSpPr>
          <a:xfrm>
            <a:off x="7191543" y="1"/>
            <a:ext cx="5000459" cy="1425992"/>
            <a:chOff x="7191542" y="1"/>
            <a:chExt cx="5000459" cy="1425992"/>
          </a:xfrm>
        </p:grpSpPr>
        <p:pic>
          <p:nvPicPr>
            <p:cNvPr id="5035" name="Google Shape;5035;p3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36" name="Google Shape;5036;p353"/>
            <p:cNvGrpSpPr/>
            <p:nvPr/>
          </p:nvGrpSpPr>
          <p:grpSpPr>
            <a:xfrm>
              <a:off x="7191542" y="1"/>
              <a:ext cx="5000459" cy="1425992"/>
              <a:chOff x="7186272" y="0"/>
              <a:chExt cx="5005729" cy="1427495"/>
            </a:xfrm>
          </p:grpSpPr>
          <p:sp>
            <p:nvSpPr>
              <p:cNvPr id="5037" name="Google Shape;5037;p3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038" name="Google Shape;5038;p3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039" name="Google Shape;5039;p353"/>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40" name="Google Shape;5040;p353"/>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041" name="Google Shape;5041;p353"/>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42" name="Google Shape;5042;p35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043" name="Google Shape;5043;p35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44" name="Google Shape;5044;p35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045" name="Google Shape;5045;p3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46" name="Google Shape;5046;p35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matchingName="Photo Slide">
  <p:cSld name="Photo Slide">
    <p:spTree>
      <p:nvGrpSpPr>
        <p:cNvPr id="1" name="Shape 5047"/>
        <p:cNvGrpSpPr/>
        <p:nvPr/>
      </p:nvGrpSpPr>
      <p:grpSpPr>
        <a:xfrm>
          <a:off x="0" y="0"/>
          <a:ext cx="0" cy="0"/>
          <a:chOff x="0" y="0"/>
          <a:chExt cx="0" cy="0"/>
        </a:xfrm>
      </p:grpSpPr>
      <p:sp>
        <p:nvSpPr>
          <p:cNvPr id="5048" name="Google Shape;5048;p354"/>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049" name="Google Shape;5049;p354"/>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050" name="Google Shape;5050;p354"/>
          <p:cNvGrpSpPr/>
          <p:nvPr/>
        </p:nvGrpSpPr>
        <p:grpSpPr>
          <a:xfrm>
            <a:off x="0" y="5379427"/>
            <a:ext cx="2807368" cy="753891"/>
            <a:chOff x="0" y="5379426"/>
            <a:chExt cx="2807368" cy="753891"/>
          </a:xfrm>
        </p:grpSpPr>
        <p:sp>
          <p:nvSpPr>
            <p:cNvPr id="5051" name="Google Shape;5051;p35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052" name="Google Shape;5052;p35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5053" name="Google Shape;5053;p354"/>
          <p:cNvSpPr>
            <a:spLocks noGrp="1"/>
          </p:cNvSpPr>
          <p:nvPr>
            <p:ph type="pic" idx="2"/>
          </p:nvPr>
        </p:nvSpPr>
        <p:spPr>
          <a:xfrm>
            <a:off x="2807368" y="457202"/>
            <a:ext cx="8915400" cy="5943598"/>
          </a:xfrm>
          <a:prstGeom prst="rect">
            <a:avLst/>
          </a:prstGeom>
          <a:noFill/>
          <a:ln>
            <a:noFill/>
          </a:ln>
        </p:spPr>
      </p:sp>
      <p:pic>
        <p:nvPicPr>
          <p:cNvPr id="5054" name="Google Shape;5054;p354"/>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Divider">
  <p:cSld name="Divider 4">
    <p:spTree>
      <p:nvGrpSpPr>
        <p:cNvPr id="1" name="Shape 9437"/>
        <p:cNvGrpSpPr/>
        <p:nvPr/>
      </p:nvGrpSpPr>
      <p:grpSpPr>
        <a:xfrm>
          <a:off x="0" y="0"/>
          <a:ext cx="0" cy="0"/>
          <a:chOff x="0" y="0"/>
          <a:chExt cx="0" cy="0"/>
        </a:xfrm>
      </p:grpSpPr>
      <p:grpSp>
        <p:nvGrpSpPr>
          <p:cNvPr id="9438" name="Google Shape;9438;p1355"/>
          <p:cNvGrpSpPr/>
          <p:nvPr/>
        </p:nvGrpSpPr>
        <p:grpSpPr>
          <a:xfrm>
            <a:off x="0" y="5020347"/>
            <a:ext cx="12192000" cy="1837653"/>
            <a:chOff x="0" y="5020347"/>
            <a:chExt cx="12192000" cy="1837653"/>
          </a:xfrm>
        </p:grpSpPr>
        <p:sp>
          <p:nvSpPr>
            <p:cNvPr id="9439" name="Google Shape;9439;p135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440" name="Google Shape;9440;p135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441" name="Google Shape;9441;p135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442" name="Google Shape;9442;p135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443" name="Google Shape;9443;p135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444" name="Google Shape;9444;p135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matchingName="Divider">
  <p:cSld name="Divider 2">
    <p:bg>
      <p:bgPr>
        <a:solidFill>
          <a:schemeClr val="lt2"/>
        </a:solidFill>
        <a:effectLst/>
      </p:bgPr>
    </p:bg>
    <p:spTree>
      <p:nvGrpSpPr>
        <p:cNvPr id="1" name="Shape 5055"/>
        <p:cNvGrpSpPr/>
        <p:nvPr/>
      </p:nvGrpSpPr>
      <p:grpSpPr>
        <a:xfrm>
          <a:off x="0" y="0"/>
          <a:ext cx="0" cy="0"/>
          <a:chOff x="0" y="0"/>
          <a:chExt cx="0" cy="0"/>
        </a:xfrm>
      </p:grpSpPr>
      <p:grpSp>
        <p:nvGrpSpPr>
          <p:cNvPr id="5056" name="Google Shape;5056;p355"/>
          <p:cNvGrpSpPr/>
          <p:nvPr/>
        </p:nvGrpSpPr>
        <p:grpSpPr>
          <a:xfrm>
            <a:off x="0" y="5020348"/>
            <a:ext cx="12192000" cy="1837653"/>
            <a:chOff x="0" y="5020347"/>
            <a:chExt cx="12192000" cy="1837653"/>
          </a:xfrm>
        </p:grpSpPr>
        <p:sp>
          <p:nvSpPr>
            <p:cNvPr id="5057" name="Google Shape;5057;p35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058" name="Google Shape;5058;p35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059" name="Google Shape;5059;p35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060" name="Google Shape;5060;p35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061" name="Google Shape;5061;p355"/>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62" name="Google Shape;5062;p355"/>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matchingName="Photo Slide">
  <p:cSld name="Photo Slide 2">
    <p:spTree>
      <p:nvGrpSpPr>
        <p:cNvPr id="1" name="Shape 5063"/>
        <p:cNvGrpSpPr/>
        <p:nvPr/>
      </p:nvGrpSpPr>
      <p:grpSpPr>
        <a:xfrm>
          <a:off x="0" y="0"/>
          <a:ext cx="0" cy="0"/>
          <a:chOff x="0" y="0"/>
          <a:chExt cx="0" cy="0"/>
        </a:xfrm>
      </p:grpSpPr>
      <p:sp>
        <p:nvSpPr>
          <p:cNvPr id="5064" name="Google Shape;5064;p356"/>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065" name="Google Shape;5065;p35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066" name="Google Shape;5066;p356"/>
          <p:cNvGrpSpPr/>
          <p:nvPr/>
        </p:nvGrpSpPr>
        <p:grpSpPr>
          <a:xfrm>
            <a:off x="0" y="5379427"/>
            <a:ext cx="2807368" cy="753891"/>
            <a:chOff x="0" y="5379426"/>
            <a:chExt cx="2807368" cy="753891"/>
          </a:xfrm>
        </p:grpSpPr>
        <p:sp>
          <p:nvSpPr>
            <p:cNvPr id="5067" name="Google Shape;5067;p35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068" name="Google Shape;5068;p35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5069" name="Google Shape;5069;p356"/>
          <p:cNvSpPr>
            <a:spLocks noGrp="1"/>
          </p:cNvSpPr>
          <p:nvPr>
            <p:ph type="pic" idx="2"/>
          </p:nvPr>
        </p:nvSpPr>
        <p:spPr>
          <a:xfrm>
            <a:off x="2807368" y="457202"/>
            <a:ext cx="8915400" cy="5943598"/>
          </a:xfrm>
          <a:prstGeom prst="rect">
            <a:avLst/>
          </a:prstGeom>
          <a:noFill/>
          <a:ln>
            <a:noFill/>
          </a:ln>
        </p:spPr>
      </p:sp>
      <p:pic>
        <p:nvPicPr>
          <p:cNvPr id="5070" name="Google Shape;5070;p356"/>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matchingName="Quotation">
  <p:cSld name="Quotation 3">
    <p:spTree>
      <p:nvGrpSpPr>
        <p:cNvPr id="1" name="Shape 5071"/>
        <p:cNvGrpSpPr/>
        <p:nvPr/>
      </p:nvGrpSpPr>
      <p:grpSpPr>
        <a:xfrm>
          <a:off x="0" y="0"/>
          <a:ext cx="0" cy="0"/>
          <a:chOff x="0" y="0"/>
          <a:chExt cx="0" cy="0"/>
        </a:xfrm>
      </p:grpSpPr>
      <p:sp>
        <p:nvSpPr>
          <p:cNvPr id="5072" name="Google Shape;5072;p357"/>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073" name="Google Shape;5073;p35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74" name="Google Shape;5074;p35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75" name="Google Shape;5075;p35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076" name="Google Shape;5076;p35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77" name="Google Shape;5077;p35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078" name="Google Shape;5078;p357"/>
          <p:cNvGrpSpPr/>
          <p:nvPr/>
        </p:nvGrpSpPr>
        <p:grpSpPr>
          <a:xfrm>
            <a:off x="7191543" y="1"/>
            <a:ext cx="5000459" cy="1425992"/>
            <a:chOff x="7191542" y="1"/>
            <a:chExt cx="5000459" cy="1425992"/>
          </a:xfrm>
        </p:grpSpPr>
        <p:pic>
          <p:nvPicPr>
            <p:cNvPr id="5079" name="Google Shape;5079;p35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80" name="Google Shape;5080;p357"/>
            <p:cNvGrpSpPr/>
            <p:nvPr/>
          </p:nvGrpSpPr>
          <p:grpSpPr>
            <a:xfrm>
              <a:off x="7191542" y="1"/>
              <a:ext cx="5000459" cy="1425992"/>
              <a:chOff x="7186272" y="0"/>
              <a:chExt cx="5005729" cy="1427495"/>
            </a:xfrm>
          </p:grpSpPr>
          <p:sp>
            <p:nvSpPr>
              <p:cNvPr id="5081" name="Google Shape;5081;p35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082" name="Google Shape;5082;p35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083" name="Google Shape;5083;p35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matchingName="Quotation">
  <p:cSld name="Quotation 4">
    <p:spTree>
      <p:nvGrpSpPr>
        <p:cNvPr id="1" name="Shape 5084"/>
        <p:cNvGrpSpPr/>
        <p:nvPr/>
      </p:nvGrpSpPr>
      <p:grpSpPr>
        <a:xfrm>
          <a:off x="0" y="0"/>
          <a:ext cx="0" cy="0"/>
          <a:chOff x="0" y="0"/>
          <a:chExt cx="0" cy="0"/>
        </a:xfrm>
      </p:grpSpPr>
      <p:sp>
        <p:nvSpPr>
          <p:cNvPr id="5085" name="Google Shape;5085;p358"/>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086" name="Google Shape;5086;p35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87" name="Google Shape;5087;p35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088" name="Google Shape;5088;p35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089" name="Google Shape;5089;p3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90" name="Google Shape;5090;p35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091" name="Google Shape;5091;p358"/>
          <p:cNvGrpSpPr/>
          <p:nvPr/>
        </p:nvGrpSpPr>
        <p:grpSpPr>
          <a:xfrm>
            <a:off x="7191543" y="1"/>
            <a:ext cx="5000459" cy="1425992"/>
            <a:chOff x="7191542" y="1"/>
            <a:chExt cx="5000459" cy="1425992"/>
          </a:xfrm>
        </p:grpSpPr>
        <p:pic>
          <p:nvPicPr>
            <p:cNvPr id="5092" name="Google Shape;5092;p3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93" name="Google Shape;5093;p358"/>
            <p:cNvGrpSpPr/>
            <p:nvPr/>
          </p:nvGrpSpPr>
          <p:grpSpPr>
            <a:xfrm>
              <a:off x="7191542" y="1"/>
              <a:ext cx="5000459" cy="1425992"/>
              <a:chOff x="7186272" y="0"/>
              <a:chExt cx="5005729" cy="1427495"/>
            </a:xfrm>
          </p:grpSpPr>
          <p:sp>
            <p:nvSpPr>
              <p:cNvPr id="5094" name="Google Shape;5094;p3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095" name="Google Shape;5095;p3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096" name="Google Shape;5096;p35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matchingName="Title and Content">
  <p:cSld name="Title and Content 4">
    <p:spTree>
      <p:nvGrpSpPr>
        <p:cNvPr id="1" name="Shape 5097"/>
        <p:cNvGrpSpPr/>
        <p:nvPr/>
      </p:nvGrpSpPr>
      <p:grpSpPr>
        <a:xfrm>
          <a:off x="0" y="0"/>
          <a:ext cx="0" cy="0"/>
          <a:chOff x="0" y="0"/>
          <a:chExt cx="0" cy="0"/>
        </a:xfrm>
      </p:grpSpPr>
      <p:grpSp>
        <p:nvGrpSpPr>
          <p:cNvPr id="5098" name="Google Shape;5098;p359"/>
          <p:cNvGrpSpPr/>
          <p:nvPr/>
        </p:nvGrpSpPr>
        <p:grpSpPr>
          <a:xfrm>
            <a:off x="7191543" y="1"/>
            <a:ext cx="5000459" cy="1425992"/>
            <a:chOff x="7191542" y="1"/>
            <a:chExt cx="5000459" cy="1425992"/>
          </a:xfrm>
        </p:grpSpPr>
        <p:pic>
          <p:nvPicPr>
            <p:cNvPr id="5099" name="Google Shape;5099;p3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00" name="Google Shape;5100;p359"/>
            <p:cNvGrpSpPr/>
            <p:nvPr/>
          </p:nvGrpSpPr>
          <p:grpSpPr>
            <a:xfrm>
              <a:off x="7191542" y="1"/>
              <a:ext cx="5000459" cy="1425992"/>
              <a:chOff x="7186272" y="0"/>
              <a:chExt cx="5005729" cy="1427495"/>
            </a:xfrm>
          </p:grpSpPr>
          <p:sp>
            <p:nvSpPr>
              <p:cNvPr id="5101" name="Google Shape;5101;p3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102" name="Google Shape;5102;p3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103" name="Google Shape;5103;p359"/>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04" name="Google Shape;5104;p359"/>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05" name="Google Shape;5105;p35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106" name="Google Shape;5106;p3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107" name="Google Shape;5107;p35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matchingName="Comparison">
  <p:cSld name="Comparison">
    <p:spTree>
      <p:nvGrpSpPr>
        <p:cNvPr id="1" name="Shape 5108"/>
        <p:cNvGrpSpPr/>
        <p:nvPr/>
      </p:nvGrpSpPr>
      <p:grpSpPr>
        <a:xfrm>
          <a:off x="0" y="0"/>
          <a:ext cx="0" cy="0"/>
          <a:chOff x="0" y="0"/>
          <a:chExt cx="0" cy="0"/>
        </a:xfrm>
      </p:grpSpPr>
      <p:grpSp>
        <p:nvGrpSpPr>
          <p:cNvPr id="5109" name="Google Shape;5109;p360"/>
          <p:cNvGrpSpPr/>
          <p:nvPr/>
        </p:nvGrpSpPr>
        <p:grpSpPr>
          <a:xfrm>
            <a:off x="7191543" y="1"/>
            <a:ext cx="5000459" cy="1425992"/>
            <a:chOff x="7191542" y="1"/>
            <a:chExt cx="5000459" cy="1425992"/>
          </a:xfrm>
        </p:grpSpPr>
        <p:pic>
          <p:nvPicPr>
            <p:cNvPr id="5110" name="Google Shape;5110;p3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11" name="Google Shape;5111;p360"/>
            <p:cNvGrpSpPr/>
            <p:nvPr/>
          </p:nvGrpSpPr>
          <p:grpSpPr>
            <a:xfrm>
              <a:off x="7191542" y="1"/>
              <a:ext cx="5000459" cy="1425992"/>
              <a:chOff x="7186272" y="0"/>
              <a:chExt cx="5005729" cy="1427495"/>
            </a:xfrm>
          </p:grpSpPr>
          <p:sp>
            <p:nvSpPr>
              <p:cNvPr id="5112" name="Google Shape;5112;p3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113" name="Google Shape;5113;p3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114" name="Google Shape;5114;p360"/>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15" name="Google Shape;5115;p360"/>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116" name="Google Shape;5116;p360"/>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17" name="Google Shape;5117;p36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118" name="Google Shape;5118;p36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19" name="Google Shape;5119;p36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120" name="Google Shape;5120;p3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121" name="Google Shape;5121;p360"/>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5122"/>
        <p:cNvGrpSpPr/>
        <p:nvPr/>
      </p:nvGrpSpPr>
      <p:grpSpPr>
        <a:xfrm>
          <a:off x="0" y="0"/>
          <a:ext cx="0" cy="0"/>
          <a:chOff x="0" y="0"/>
          <a:chExt cx="0" cy="0"/>
        </a:xfrm>
      </p:grpSpPr>
      <p:grpSp>
        <p:nvGrpSpPr>
          <p:cNvPr id="5123" name="Google Shape;5123;p361"/>
          <p:cNvGrpSpPr/>
          <p:nvPr/>
        </p:nvGrpSpPr>
        <p:grpSpPr>
          <a:xfrm>
            <a:off x="7191543" y="1"/>
            <a:ext cx="5000459" cy="1425992"/>
            <a:chOff x="7191542" y="1"/>
            <a:chExt cx="5000459" cy="1425992"/>
          </a:xfrm>
        </p:grpSpPr>
        <p:pic>
          <p:nvPicPr>
            <p:cNvPr id="5124" name="Google Shape;5124;p36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25" name="Google Shape;5125;p361"/>
            <p:cNvGrpSpPr/>
            <p:nvPr/>
          </p:nvGrpSpPr>
          <p:grpSpPr>
            <a:xfrm>
              <a:off x="7191542" y="1"/>
              <a:ext cx="5000459" cy="1425992"/>
              <a:chOff x="7186272" y="0"/>
              <a:chExt cx="5005729" cy="1427495"/>
            </a:xfrm>
          </p:grpSpPr>
          <p:sp>
            <p:nvSpPr>
              <p:cNvPr id="5126" name="Google Shape;5126;p36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127" name="Google Shape;5127;p36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128" name="Google Shape;5128;p361"/>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29" name="Google Shape;5129;p36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130" name="Google Shape;5130;p36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131" name="Google Shape;5131;p361"/>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matchingName="End">
  <p:cSld name="End">
    <p:spTree>
      <p:nvGrpSpPr>
        <p:cNvPr id="1" name="Shape 5132"/>
        <p:cNvGrpSpPr/>
        <p:nvPr/>
      </p:nvGrpSpPr>
      <p:grpSpPr>
        <a:xfrm>
          <a:off x="0" y="0"/>
          <a:ext cx="0" cy="0"/>
          <a:chOff x="0" y="0"/>
          <a:chExt cx="0" cy="0"/>
        </a:xfrm>
      </p:grpSpPr>
      <p:grpSp>
        <p:nvGrpSpPr>
          <p:cNvPr id="5133" name="Google Shape;5133;p362"/>
          <p:cNvGrpSpPr/>
          <p:nvPr/>
        </p:nvGrpSpPr>
        <p:grpSpPr>
          <a:xfrm>
            <a:off x="0" y="0"/>
            <a:ext cx="12192000" cy="2148830"/>
            <a:chOff x="0" y="0"/>
            <a:chExt cx="12192000" cy="2148830"/>
          </a:xfrm>
        </p:grpSpPr>
        <p:sp>
          <p:nvSpPr>
            <p:cNvPr id="5134" name="Google Shape;5134;p36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135" name="Google Shape;5135;p36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5136" name="Google Shape;5136;p362"/>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137" name="Google Shape;5137;p362"/>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38" name="Google Shape;5138;p36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139" name="Google Shape;5139;p362"/>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5140" name="Google Shape;5140;p36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matchingName="Blank">
  <p:cSld name="Blank">
    <p:spTree>
      <p:nvGrpSpPr>
        <p:cNvPr id="1" name="Shape 5141"/>
        <p:cNvGrpSpPr/>
        <p:nvPr/>
      </p:nvGrpSpPr>
      <p:grpSpPr>
        <a:xfrm>
          <a:off x="0" y="0"/>
          <a:ext cx="0" cy="0"/>
          <a:chOff x="0" y="0"/>
          <a:chExt cx="0" cy="0"/>
        </a:xfrm>
      </p:grpSpPr>
      <p:sp>
        <p:nvSpPr>
          <p:cNvPr id="5142" name="Google Shape;5142;p36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143" name="Google Shape;5143;p3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144" name="Google Shape;5144;p36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145" name="Google Shape;5145;p363"/>
          <p:cNvGrpSpPr/>
          <p:nvPr/>
        </p:nvGrpSpPr>
        <p:grpSpPr>
          <a:xfrm>
            <a:off x="7191543" y="1"/>
            <a:ext cx="5000459" cy="1425992"/>
            <a:chOff x="7191542" y="1"/>
            <a:chExt cx="5000459" cy="1425992"/>
          </a:xfrm>
        </p:grpSpPr>
        <p:pic>
          <p:nvPicPr>
            <p:cNvPr id="5146" name="Google Shape;5146;p3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47" name="Google Shape;5147;p363"/>
            <p:cNvGrpSpPr/>
            <p:nvPr/>
          </p:nvGrpSpPr>
          <p:grpSpPr>
            <a:xfrm>
              <a:off x="7191542" y="1"/>
              <a:ext cx="5000459" cy="1425992"/>
              <a:chOff x="7186272" y="0"/>
              <a:chExt cx="5005729" cy="1427495"/>
            </a:xfrm>
          </p:grpSpPr>
          <p:sp>
            <p:nvSpPr>
              <p:cNvPr id="5148" name="Google Shape;5148;p3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149" name="Google Shape;5149;p3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matchingName="Cover">
  <p:cSld name="Cover 3">
    <p:spTree>
      <p:nvGrpSpPr>
        <p:cNvPr id="1" name="Shape 5150"/>
        <p:cNvGrpSpPr/>
        <p:nvPr/>
      </p:nvGrpSpPr>
      <p:grpSpPr>
        <a:xfrm>
          <a:off x="0" y="0"/>
          <a:ext cx="0" cy="0"/>
          <a:chOff x="0" y="0"/>
          <a:chExt cx="0" cy="0"/>
        </a:xfrm>
      </p:grpSpPr>
      <p:sp>
        <p:nvSpPr>
          <p:cNvPr id="5151" name="Google Shape;5151;p364"/>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152" name="Google Shape;5152;p364"/>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53" name="Google Shape;5153;p364"/>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154" name="Google Shape;5154;p364"/>
          <p:cNvSpPr>
            <a:spLocks noGrp="1"/>
          </p:cNvSpPr>
          <p:nvPr>
            <p:ph type="pic" idx="2"/>
          </p:nvPr>
        </p:nvSpPr>
        <p:spPr>
          <a:xfrm>
            <a:off x="7118684" y="233915"/>
            <a:ext cx="5073316" cy="5943600"/>
          </a:xfrm>
          <a:prstGeom prst="rect">
            <a:avLst/>
          </a:prstGeom>
          <a:noFill/>
          <a:ln>
            <a:noFill/>
          </a:ln>
        </p:spPr>
      </p:sp>
      <p:grpSp>
        <p:nvGrpSpPr>
          <p:cNvPr id="5155" name="Google Shape;5155;p364"/>
          <p:cNvGrpSpPr/>
          <p:nvPr/>
        </p:nvGrpSpPr>
        <p:grpSpPr>
          <a:xfrm>
            <a:off x="0" y="5020349"/>
            <a:ext cx="12192000" cy="1837653"/>
            <a:chOff x="0" y="5020348"/>
            <a:chExt cx="12192000" cy="1837653"/>
          </a:xfrm>
        </p:grpSpPr>
        <p:sp>
          <p:nvSpPr>
            <p:cNvPr id="5156" name="Google Shape;5156;p36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157" name="Google Shape;5157;p36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158" name="Google Shape;5158;p36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Photo Slide">
  <p:cSld name="Photo Slide 3">
    <p:spTree>
      <p:nvGrpSpPr>
        <p:cNvPr id="1" name="Shape 9445"/>
        <p:cNvGrpSpPr/>
        <p:nvPr/>
      </p:nvGrpSpPr>
      <p:grpSpPr>
        <a:xfrm>
          <a:off x="0" y="0"/>
          <a:ext cx="0" cy="0"/>
          <a:chOff x="0" y="0"/>
          <a:chExt cx="0" cy="0"/>
        </a:xfrm>
      </p:grpSpPr>
      <p:sp>
        <p:nvSpPr>
          <p:cNvPr id="9446" name="Google Shape;9446;p135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9447" name="Google Shape;9447;p135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9448" name="Google Shape;9448;p1356"/>
          <p:cNvGrpSpPr/>
          <p:nvPr/>
        </p:nvGrpSpPr>
        <p:grpSpPr>
          <a:xfrm>
            <a:off x="0" y="5379426"/>
            <a:ext cx="2807368" cy="753891"/>
            <a:chOff x="0" y="5379426"/>
            <a:chExt cx="2807368" cy="753891"/>
          </a:xfrm>
        </p:grpSpPr>
        <p:sp>
          <p:nvSpPr>
            <p:cNvPr id="9449" name="Google Shape;9449;p135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450" name="Google Shape;9450;p135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451" name="Google Shape;9451;p1356"/>
          <p:cNvSpPr>
            <a:spLocks noGrp="1"/>
          </p:cNvSpPr>
          <p:nvPr>
            <p:ph type="pic" idx="2"/>
          </p:nvPr>
        </p:nvSpPr>
        <p:spPr>
          <a:xfrm>
            <a:off x="2807368" y="457202"/>
            <a:ext cx="8915400" cy="5943598"/>
          </a:xfrm>
          <a:prstGeom prst="rect">
            <a:avLst/>
          </a:prstGeom>
          <a:noFill/>
          <a:ln>
            <a:noFill/>
          </a:ln>
        </p:spPr>
      </p:sp>
      <p:pic>
        <p:nvPicPr>
          <p:cNvPr id="9452" name="Google Shape;9452;p135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matchingName="Divider">
  <p:cSld name="Divider 3">
    <p:bg>
      <p:bgPr>
        <a:solidFill>
          <a:schemeClr val="lt2"/>
        </a:solidFill>
        <a:effectLst/>
      </p:bgPr>
    </p:bg>
    <p:spTree>
      <p:nvGrpSpPr>
        <p:cNvPr id="1" name="Shape 5159"/>
        <p:cNvGrpSpPr/>
        <p:nvPr/>
      </p:nvGrpSpPr>
      <p:grpSpPr>
        <a:xfrm>
          <a:off x="0" y="0"/>
          <a:ext cx="0" cy="0"/>
          <a:chOff x="0" y="0"/>
          <a:chExt cx="0" cy="0"/>
        </a:xfrm>
      </p:grpSpPr>
      <p:grpSp>
        <p:nvGrpSpPr>
          <p:cNvPr id="5160" name="Google Shape;5160;p365"/>
          <p:cNvGrpSpPr/>
          <p:nvPr/>
        </p:nvGrpSpPr>
        <p:grpSpPr>
          <a:xfrm>
            <a:off x="0" y="5020348"/>
            <a:ext cx="12192000" cy="1837653"/>
            <a:chOff x="0" y="5020347"/>
            <a:chExt cx="12192000" cy="1837653"/>
          </a:xfrm>
        </p:grpSpPr>
        <p:sp>
          <p:nvSpPr>
            <p:cNvPr id="5161" name="Google Shape;5161;p36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162" name="Google Shape;5162;p36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163" name="Google Shape;5163;p36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164" name="Google Shape;5164;p36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165" name="Google Shape;5165;p365"/>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66" name="Google Shape;5166;p365"/>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matchingName="Quotation">
  <p:cSld name="Quotation 5">
    <p:spTree>
      <p:nvGrpSpPr>
        <p:cNvPr id="1" name="Shape 5167"/>
        <p:cNvGrpSpPr/>
        <p:nvPr/>
      </p:nvGrpSpPr>
      <p:grpSpPr>
        <a:xfrm>
          <a:off x="0" y="0"/>
          <a:ext cx="0" cy="0"/>
          <a:chOff x="0" y="0"/>
          <a:chExt cx="0" cy="0"/>
        </a:xfrm>
      </p:grpSpPr>
      <p:sp>
        <p:nvSpPr>
          <p:cNvPr id="5168" name="Google Shape;5168;p366"/>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169" name="Google Shape;5169;p36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70" name="Google Shape;5170;p36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71" name="Google Shape;5171;p36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172" name="Google Shape;5172;p3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173" name="Google Shape;5173;p36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174" name="Google Shape;5174;p366"/>
          <p:cNvGrpSpPr/>
          <p:nvPr/>
        </p:nvGrpSpPr>
        <p:grpSpPr>
          <a:xfrm>
            <a:off x="7191543" y="1"/>
            <a:ext cx="5000459" cy="1425992"/>
            <a:chOff x="7191542" y="1"/>
            <a:chExt cx="5000459" cy="1425992"/>
          </a:xfrm>
        </p:grpSpPr>
        <p:pic>
          <p:nvPicPr>
            <p:cNvPr id="5175" name="Google Shape;5175;p3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76" name="Google Shape;5176;p366"/>
            <p:cNvGrpSpPr/>
            <p:nvPr/>
          </p:nvGrpSpPr>
          <p:grpSpPr>
            <a:xfrm>
              <a:off x="7191542" y="1"/>
              <a:ext cx="5000459" cy="1425992"/>
              <a:chOff x="7186272" y="0"/>
              <a:chExt cx="5005729" cy="1427495"/>
            </a:xfrm>
          </p:grpSpPr>
          <p:sp>
            <p:nvSpPr>
              <p:cNvPr id="5177" name="Google Shape;5177;p3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178" name="Google Shape;5178;p3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179" name="Google Shape;5179;p36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matchingName="Title and Content">
  <p:cSld name="Title and Content 5">
    <p:spTree>
      <p:nvGrpSpPr>
        <p:cNvPr id="1" name="Shape 5180"/>
        <p:cNvGrpSpPr/>
        <p:nvPr/>
      </p:nvGrpSpPr>
      <p:grpSpPr>
        <a:xfrm>
          <a:off x="0" y="0"/>
          <a:ext cx="0" cy="0"/>
          <a:chOff x="0" y="0"/>
          <a:chExt cx="0" cy="0"/>
        </a:xfrm>
      </p:grpSpPr>
      <p:grpSp>
        <p:nvGrpSpPr>
          <p:cNvPr id="5181" name="Google Shape;5181;p367"/>
          <p:cNvGrpSpPr/>
          <p:nvPr/>
        </p:nvGrpSpPr>
        <p:grpSpPr>
          <a:xfrm>
            <a:off x="7191543" y="1"/>
            <a:ext cx="5000459" cy="1425992"/>
            <a:chOff x="7191542" y="1"/>
            <a:chExt cx="5000459" cy="1425992"/>
          </a:xfrm>
        </p:grpSpPr>
        <p:pic>
          <p:nvPicPr>
            <p:cNvPr id="5182" name="Google Shape;5182;p36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83" name="Google Shape;5183;p367"/>
            <p:cNvGrpSpPr/>
            <p:nvPr/>
          </p:nvGrpSpPr>
          <p:grpSpPr>
            <a:xfrm>
              <a:off x="7191542" y="1"/>
              <a:ext cx="5000459" cy="1425992"/>
              <a:chOff x="7186272" y="0"/>
              <a:chExt cx="5005729" cy="1427495"/>
            </a:xfrm>
          </p:grpSpPr>
          <p:sp>
            <p:nvSpPr>
              <p:cNvPr id="5184" name="Google Shape;5184;p36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185" name="Google Shape;5185;p36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186" name="Google Shape;5186;p36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87" name="Google Shape;5187;p367"/>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188" name="Google Shape;5188;p36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189" name="Google Shape;5189;p36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190" name="Google Shape;5190;p36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matchingName="Two Content">
  <p:cSld name="Two Content 2">
    <p:spTree>
      <p:nvGrpSpPr>
        <p:cNvPr id="1" name="Shape 5191"/>
        <p:cNvGrpSpPr/>
        <p:nvPr/>
      </p:nvGrpSpPr>
      <p:grpSpPr>
        <a:xfrm>
          <a:off x="0" y="0"/>
          <a:ext cx="0" cy="0"/>
          <a:chOff x="0" y="0"/>
          <a:chExt cx="0" cy="0"/>
        </a:xfrm>
      </p:grpSpPr>
      <p:sp>
        <p:nvSpPr>
          <p:cNvPr id="5192" name="Google Shape;5192;p368"/>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93" name="Google Shape;5193;p368"/>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194" name="Google Shape;5194;p368"/>
          <p:cNvGrpSpPr/>
          <p:nvPr/>
        </p:nvGrpSpPr>
        <p:grpSpPr>
          <a:xfrm>
            <a:off x="7191543" y="1"/>
            <a:ext cx="5000459" cy="1425992"/>
            <a:chOff x="7191542" y="1"/>
            <a:chExt cx="5000459" cy="1425992"/>
          </a:xfrm>
        </p:grpSpPr>
        <p:pic>
          <p:nvPicPr>
            <p:cNvPr id="5195" name="Google Shape;5195;p3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96" name="Google Shape;5196;p368"/>
            <p:cNvGrpSpPr/>
            <p:nvPr/>
          </p:nvGrpSpPr>
          <p:grpSpPr>
            <a:xfrm>
              <a:off x="7191542" y="1"/>
              <a:ext cx="5000459" cy="1425992"/>
              <a:chOff x="7186272" y="0"/>
              <a:chExt cx="5005729" cy="1427495"/>
            </a:xfrm>
          </p:grpSpPr>
          <p:sp>
            <p:nvSpPr>
              <p:cNvPr id="5197" name="Google Shape;5197;p3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198" name="Google Shape;5198;p3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199" name="Google Shape;5199;p368"/>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200" name="Google Shape;5200;p368"/>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201" name="Google Shape;5201;p3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02" name="Google Shape;5202;p36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matchingName="Comparison">
  <p:cSld name="Comparison 2">
    <p:spTree>
      <p:nvGrpSpPr>
        <p:cNvPr id="1" name="Shape 5203"/>
        <p:cNvGrpSpPr/>
        <p:nvPr/>
      </p:nvGrpSpPr>
      <p:grpSpPr>
        <a:xfrm>
          <a:off x="0" y="0"/>
          <a:ext cx="0" cy="0"/>
          <a:chOff x="0" y="0"/>
          <a:chExt cx="0" cy="0"/>
        </a:xfrm>
      </p:grpSpPr>
      <p:grpSp>
        <p:nvGrpSpPr>
          <p:cNvPr id="5204" name="Google Shape;5204;p369"/>
          <p:cNvGrpSpPr/>
          <p:nvPr/>
        </p:nvGrpSpPr>
        <p:grpSpPr>
          <a:xfrm>
            <a:off x="7191543" y="1"/>
            <a:ext cx="5000459" cy="1425992"/>
            <a:chOff x="7191542" y="1"/>
            <a:chExt cx="5000459" cy="1425992"/>
          </a:xfrm>
        </p:grpSpPr>
        <p:pic>
          <p:nvPicPr>
            <p:cNvPr id="5205" name="Google Shape;5205;p36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06" name="Google Shape;5206;p369"/>
            <p:cNvGrpSpPr/>
            <p:nvPr/>
          </p:nvGrpSpPr>
          <p:grpSpPr>
            <a:xfrm>
              <a:off x="7191542" y="1"/>
              <a:ext cx="5000459" cy="1425992"/>
              <a:chOff x="7186272" y="0"/>
              <a:chExt cx="5005729" cy="1427495"/>
            </a:xfrm>
          </p:grpSpPr>
          <p:sp>
            <p:nvSpPr>
              <p:cNvPr id="5207" name="Google Shape;5207;p36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208" name="Google Shape;5208;p36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209" name="Google Shape;5209;p369"/>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10" name="Google Shape;5210;p369"/>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211" name="Google Shape;5211;p369"/>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212" name="Google Shape;5212;p36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213" name="Google Shape;5213;p36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214" name="Google Shape;5214;p36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215" name="Google Shape;5215;p36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16" name="Google Shape;5216;p36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matchingName="Photo Slide">
  <p:cSld name="Photo Slide 3">
    <p:spTree>
      <p:nvGrpSpPr>
        <p:cNvPr id="1" name="Shape 5217"/>
        <p:cNvGrpSpPr/>
        <p:nvPr/>
      </p:nvGrpSpPr>
      <p:grpSpPr>
        <a:xfrm>
          <a:off x="0" y="0"/>
          <a:ext cx="0" cy="0"/>
          <a:chOff x="0" y="0"/>
          <a:chExt cx="0" cy="0"/>
        </a:xfrm>
      </p:grpSpPr>
      <p:sp>
        <p:nvSpPr>
          <p:cNvPr id="5218" name="Google Shape;5218;p370"/>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219" name="Google Shape;5219;p370"/>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220" name="Google Shape;5220;p370"/>
          <p:cNvGrpSpPr/>
          <p:nvPr/>
        </p:nvGrpSpPr>
        <p:grpSpPr>
          <a:xfrm>
            <a:off x="0" y="5379427"/>
            <a:ext cx="2807368" cy="753891"/>
            <a:chOff x="0" y="5379426"/>
            <a:chExt cx="2807368" cy="753891"/>
          </a:xfrm>
        </p:grpSpPr>
        <p:sp>
          <p:nvSpPr>
            <p:cNvPr id="5221" name="Google Shape;5221;p370"/>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222" name="Google Shape;5222;p370"/>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5223" name="Google Shape;5223;p370"/>
          <p:cNvSpPr>
            <a:spLocks noGrp="1"/>
          </p:cNvSpPr>
          <p:nvPr>
            <p:ph type="pic" idx="2"/>
          </p:nvPr>
        </p:nvSpPr>
        <p:spPr>
          <a:xfrm>
            <a:off x="2807368" y="457202"/>
            <a:ext cx="8915400" cy="5943598"/>
          </a:xfrm>
          <a:prstGeom prst="rect">
            <a:avLst/>
          </a:prstGeom>
          <a:noFill/>
          <a:ln>
            <a:noFill/>
          </a:ln>
        </p:spPr>
      </p:sp>
      <p:pic>
        <p:nvPicPr>
          <p:cNvPr id="5224" name="Google Shape;5224;p370"/>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matchingName="End">
  <p:cSld name="End 2">
    <p:spTree>
      <p:nvGrpSpPr>
        <p:cNvPr id="1" name="Shape 5225"/>
        <p:cNvGrpSpPr/>
        <p:nvPr/>
      </p:nvGrpSpPr>
      <p:grpSpPr>
        <a:xfrm>
          <a:off x="0" y="0"/>
          <a:ext cx="0" cy="0"/>
          <a:chOff x="0" y="0"/>
          <a:chExt cx="0" cy="0"/>
        </a:xfrm>
      </p:grpSpPr>
      <p:grpSp>
        <p:nvGrpSpPr>
          <p:cNvPr id="5226" name="Google Shape;5226;p371"/>
          <p:cNvGrpSpPr/>
          <p:nvPr/>
        </p:nvGrpSpPr>
        <p:grpSpPr>
          <a:xfrm>
            <a:off x="0" y="0"/>
            <a:ext cx="12192000" cy="2148830"/>
            <a:chOff x="0" y="0"/>
            <a:chExt cx="12192000" cy="2148830"/>
          </a:xfrm>
        </p:grpSpPr>
        <p:sp>
          <p:nvSpPr>
            <p:cNvPr id="5227" name="Google Shape;5227;p371"/>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228" name="Google Shape;5228;p371"/>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5229" name="Google Shape;5229;p371"/>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230" name="Google Shape;5230;p371"/>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231" name="Google Shape;5231;p371"/>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232" name="Google Shape;5232;p371"/>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5233" name="Google Shape;5233;p371"/>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matchingName="Blank">
  <p:cSld name="Blank 2">
    <p:spTree>
      <p:nvGrpSpPr>
        <p:cNvPr id="1" name="Shape 5234"/>
        <p:cNvGrpSpPr/>
        <p:nvPr/>
      </p:nvGrpSpPr>
      <p:grpSpPr>
        <a:xfrm>
          <a:off x="0" y="0"/>
          <a:ext cx="0" cy="0"/>
          <a:chOff x="0" y="0"/>
          <a:chExt cx="0" cy="0"/>
        </a:xfrm>
      </p:grpSpPr>
      <p:sp>
        <p:nvSpPr>
          <p:cNvPr id="5235" name="Google Shape;5235;p37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236" name="Google Shape;5236;p3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37" name="Google Shape;5237;p372"/>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238" name="Google Shape;5238;p372"/>
          <p:cNvGrpSpPr/>
          <p:nvPr/>
        </p:nvGrpSpPr>
        <p:grpSpPr>
          <a:xfrm>
            <a:off x="7191543" y="1"/>
            <a:ext cx="5000459" cy="1425992"/>
            <a:chOff x="7191542" y="1"/>
            <a:chExt cx="5000459" cy="1425992"/>
          </a:xfrm>
        </p:grpSpPr>
        <p:pic>
          <p:nvPicPr>
            <p:cNvPr id="5239" name="Google Shape;5239;p3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40" name="Google Shape;5240;p372"/>
            <p:cNvGrpSpPr/>
            <p:nvPr/>
          </p:nvGrpSpPr>
          <p:grpSpPr>
            <a:xfrm>
              <a:off x="7191542" y="1"/>
              <a:ext cx="5000459" cy="1425992"/>
              <a:chOff x="7186272" y="0"/>
              <a:chExt cx="5005729" cy="1427495"/>
            </a:xfrm>
          </p:grpSpPr>
          <p:sp>
            <p:nvSpPr>
              <p:cNvPr id="5241" name="Google Shape;5241;p3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242" name="Google Shape;5242;p3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5243"/>
        <p:cNvGrpSpPr/>
        <p:nvPr/>
      </p:nvGrpSpPr>
      <p:grpSpPr>
        <a:xfrm>
          <a:off x="0" y="0"/>
          <a:ext cx="0" cy="0"/>
          <a:chOff x="0" y="0"/>
          <a:chExt cx="0" cy="0"/>
        </a:xfrm>
      </p:grpSpPr>
      <p:grpSp>
        <p:nvGrpSpPr>
          <p:cNvPr id="5244" name="Google Shape;5244;p373"/>
          <p:cNvGrpSpPr/>
          <p:nvPr/>
        </p:nvGrpSpPr>
        <p:grpSpPr>
          <a:xfrm>
            <a:off x="7191543" y="1"/>
            <a:ext cx="5000459" cy="1425992"/>
            <a:chOff x="7191542" y="1"/>
            <a:chExt cx="5000459" cy="1425992"/>
          </a:xfrm>
        </p:grpSpPr>
        <p:pic>
          <p:nvPicPr>
            <p:cNvPr id="5245" name="Google Shape;5245;p37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46" name="Google Shape;5246;p373"/>
            <p:cNvGrpSpPr/>
            <p:nvPr/>
          </p:nvGrpSpPr>
          <p:grpSpPr>
            <a:xfrm>
              <a:off x="7191542" y="1"/>
              <a:ext cx="5000459" cy="1425992"/>
              <a:chOff x="7186272" y="0"/>
              <a:chExt cx="5005729" cy="1427495"/>
            </a:xfrm>
          </p:grpSpPr>
          <p:sp>
            <p:nvSpPr>
              <p:cNvPr id="5247" name="Google Shape;5247;p37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248" name="Google Shape;5248;p37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249" name="Google Shape;5249;p373"/>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50" name="Google Shape;5250;p37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251" name="Google Shape;5251;p37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52" name="Google Shape;5252;p37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matchingName="Cover">
  <p:cSld name="Cover 4">
    <p:spTree>
      <p:nvGrpSpPr>
        <p:cNvPr id="1" name="Shape 5253"/>
        <p:cNvGrpSpPr/>
        <p:nvPr/>
      </p:nvGrpSpPr>
      <p:grpSpPr>
        <a:xfrm>
          <a:off x="0" y="0"/>
          <a:ext cx="0" cy="0"/>
          <a:chOff x="0" y="0"/>
          <a:chExt cx="0" cy="0"/>
        </a:xfrm>
      </p:grpSpPr>
      <p:sp>
        <p:nvSpPr>
          <p:cNvPr id="5254" name="Google Shape;5254;p374"/>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255" name="Google Shape;5255;p374"/>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56" name="Google Shape;5256;p374"/>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257" name="Google Shape;5257;p374"/>
          <p:cNvSpPr>
            <a:spLocks noGrp="1"/>
          </p:cNvSpPr>
          <p:nvPr>
            <p:ph type="pic" idx="2"/>
          </p:nvPr>
        </p:nvSpPr>
        <p:spPr>
          <a:xfrm>
            <a:off x="7118684" y="233915"/>
            <a:ext cx="5073316" cy="5943600"/>
          </a:xfrm>
          <a:prstGeom prst="rect">
            <a:avLst/>
          </a:prstGeom>
          <a:noFill/>
          <a:ln>
            <a:noFill/>
          </a:ln>
        </p:spPr>
      </p:sp>
      <p:grpSp>
        <p:nvGrpSpPr>
          <p:cNvPr id="5258" name="Google Shape;5258;p374"/>
          <p:cNvGrpSpPr/>
          <p:nvPr/>
        </p:nvGrpSpPr>
        <p:grpSpPr>
          <a:xfrm>
            <a:off x="0" y="5020349"/>
            <a:ext cx="12192000" cy="1837653"/>
            <a:chOff x="0" y="5020348"/>
            <a:chExt cx="12192000" cy="1837653"/>
          </a:xfrm>
        </p:grpSpPr>
        <p:sp>
          <p:nvSpPr>
            <p:cNvPr id="5259" name="Google Shape;5259;p37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260" name="Google Shape;5260;p37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261" name="Google Shape;5261;p37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Quotation">
  <p:cSld name="Quotation 3 2">
    <p:spTree>
      <p:nvGrpSpPr>
        <p:cNvPr id="1" name="Shape 9453"/>
        <p:cNvGrpSpPr/>
        <p:nvPr/>
      </p:nvGrpSpPr>
      <p:grpSpPr>
        <a:xfrm>
          <a:off x="0" y="0"/>
          <a:ext cx="0" cy="0"/>
          <a:chOff x="0" y="0"/>
          <a:chExt cx="0" cy="0"/>
        </a:xfrm>
      </p:grpSpPr>
      <p:sp>
        <p:nvSpPr>
          <p:cNvPr id="9454" name="Google Shape;9454;p135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455" name="Google Shape;9455;p135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456" name="Google Shape;9456;p135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457" name="Google Shape;9457;p135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458" name="Google Shape;9458;p135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459" name="Google Shape;9459;p135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460" name="Google Shape;9460;p1357"/>
          <p:cNvGrpSpPr/>
          <p:nvPr/>
        </p:nvGrpSpPr>
        <p:grpSpPr>
          <a:xfrm>
            <a:off x="7191542" y="1"/>
            <a:ext cx="5000459" cy="1425992"/>
            <a:chOff x="7191542" y="1"/>
            <a:chExt cx="5000459" cy="1425992"/>
          </a:xfrm>
        </p:grpSpPr>
        <p:pic>
          <p:nvPicPr>
            <p:cNvPr id="9461" name="Google Shape;9461;p135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462" name="Google Shape;9462;p1357"/>
            <p:cNvGrpSpPr/>
            <p:nvPr/>
          </p:nvGrpSpPr>
          <p:grpSpPr>
            <a:xfrm>
              <a:off x="7191542" y="1"/>
              <a:ext cx="5000459" cy="1425992"/>
              <a:chOff x="7186272" y="0"/>
              <a:chExt cx="5005729" cy="1427495"/>
            </a:xfrm>
          </p:grpSpPr>
          <p:sp>
            <p:nvSpPr>
              <p:cNvPr id="9463" name="Google Shape;9463;p135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464" name="Google Shape;9464;p135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465" name="Google Shape;9465;p135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matchingName="Divider">
  <p:cSld name="Divider 4">
    <p:bg>
      <p:bgPr>
        <a:solidFill>
          <a:schemeClr val="lt2"/>
        </a:solidFill>
        <a:effectLst/>
      </p:bgPr>
    </p:bg>
    <p:spTree>
      <p:nvGrpSpPr>
        <p:cNvPr id="1" name="Shape 5262"/>
        <p:cNvGrpSpPr/>
        <p:nvPr/>
      </p:nvGrpSpPr>
      <p:grpSpPr>
        <a:xfrm>
          <a:off x="0" y="0"/>
          <a:ext cx="0" cy="0"/>
          <a:chOff x="0" y="0"/>
          <a:chExt cx="0" cy="0"/>
        </a:xfrm>
      </p:grpSpPr>
      <p:grpSp>
        <p:nvGrpSpPr>
          <p:cNvPr id="5263" name="Google Shape;5263;p375"/>
          <p:cNvGrpSpPr/>
          <p:nvPr/>
        </p:nvGrpSpPr>
        <p:grpSpPr>
          <a:xfrm>
            <a:off x="0" y="5020348"/>
            <a:ext cx="12192000" cy="1837653"/>
            <a:chOff x="0" y="5020347"/>
            <a:chExt cx="12192000" cy="1837653"/>
          </a:xfrm>
        </p:grpSpPr>
        <p:sp>
          <p:nvSpPr>
            <p:cNvPr id="5264" name="Google Shape;5264;p37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265" name="Google Shape;5265;p37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266" name="Google Shape;5266;p37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267" name="Google Shape;5267;p37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268" name="Google Shape;5268;p375"/>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69" name="Google Shape;5269;p375"/>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matchingName="Quotation">
  <p:cSld name="Quotation 6">
    <p:spTree>
      <p:nvGrpSpPr>
        <p:cNvPr id="1" name="Shape 5270"/>
        <p:cNvGrpSpPr/>
        <p:nvPr/>
      </p:nvGrpSpPr>
      <p:grpSpPr>
        <a:xfrm>
          <a:off x="0" y="0"/>
          <a:ext cx="0" cy="0"/>
          <a:chOff x="0" y="0"/>
          <a:chExt cx="0" cy="0"/>
        </a:xfrm>
      </p:grpSpPr>
      <p:sp>
        <p:nvSpPr>
          <p:cNvPr id="5271" name="Google Shape;5271;p376"/>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272" name="Google Shape;5272;p37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73" name="Google Shape;5273;p37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274" name="Google Shape;5274;p37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275" name="Google Shape;5275;p37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76" name="Google Shape;5276;p37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277" name="Google Shape;5277;p376"/>
          <p:cNvGrpSpPr/>
          <p:nvPr/>
        </p:nvGrpSpPr>
        <p:grpSpPr>
          <a:xfrm>
            <a:off x="7191543" y="1"/>
            <a:ext cx="5000459" cy="1425992"/>
            <a:chOff x="7191542" y="1"/>
            <a:chExt cx="5000459" cy="1425992"/>
          </a:xfrm>
        </p:grpSpPr>
        <p:pic>
          <p:nvPicPr>
            <p:cNvPr id="5278" name="Google Shape;5278;p37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79" name="Google Shape;5279;p376"/>
            <p:cNvGrpSpPr/>
            <p:nvPr/>
          </p:nvGrpSpPr>
          <p:grpSpPr>
            <a:xfrm>
              <a:off x="7191542" y="1"/>
              <a:ext cx="5000459" cy="1425992"/>
              <a:chOff x="7186272" y="0"/>
              <a:chExt cx="5005729" cy="1427495"/>
            </a:xfrm>
          </p:grpSpPr>
          <p:sp>
            <p:nvSpPr>
              <p:cNvPr id="5280" name="Google Shape;5280;p37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281" name="Google Shape;5281;p37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282" name="Google Shape;5282;p37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matchingName="Title and Content">
  <p:cSld name="Title and Content 6">
    <p:spTree>
      <p:nvGrpSpPr>
        <p:cNvPr id="1" name="Shape 5283"/>
        <p:cNvGrpSpPr/>
        <p:nvPr/>
      </p:nvGrpSpPr>
      <p:grpSpPr>
        <a:xfrm>
          <a:off x="0" y="0"/>
          <a:ext cx="0" cy="0"/>
          <a:chOff x="0" y="0"/>
          <a:chExt cx="0" cy="0"/>
        </a:xfrm>
      </p:grpSpPr>
      <p:grpSp>
        <p:nvGrpSpPr>
          <p:cNvPr id="5284" name="Google Shape;5284;p377"/>
          <p:cNvGrpSpPr/>
          <p:nvPr/>
        </p:nvGrpSpPr>
        <p:grpSpPr>
          <a:xfrm>
            <a:off x="7191543" y="1"/>
            <a:ext cx="5000459" cy="1425992"/>
            <a:chOff x="7191542" y="1"/>
            <a:chExt cx="5000459" cy="1425992"/>
          </a:xfrm>
        </p:grpSpPr>
        <p:pic>
          <p:nvPicPr>
            <p:cNvPr id="5285" name="Google Shape;5285;p37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86" name="Google Shape;5286;p377"/>
            <p:cNvGrpSpPr/>
            <p:nvPr/>
          </p:nvGrpSpPr>
          <p:grpSpPr>
            <a:xfrm>
              <a:off x="7191542" y="1"/>
              <a:ext cx="5000459" cy="1425992"/>
              <a:chOff x="7186272" y="0"/>
              <a:chExt cx="5005729" cy="1427495"/>
            </a:xfrm>
          </p:grpSpPr>
          <p:sp>
            <p:nvSpPr>
              <p:cNvPr id="5287" name="Google Shape;5287;p37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288" name="Google Shape;5288;p37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289" name="Google Shape;5289;p37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90" name="Google Shape;5290;p377"/>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291" name="Google Shape;5291;p37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292" name="Google Shape;5292;p37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93" name="Google Shape;5293;p37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matchingName="Two Content">
  <p:cSld name="Two Content 3">
    <p:spTree>
      <p:nvGrpSpPr>
        <p:cNvPr id="1" name="Shape 5294"/>
        <p:cNvGrpSpPr/>
        <p:nvPr/>
      </p:nvGrpSpPr>
      <p:grpSpPr>
        <a:xfrm>
          <a:off x="0" y="0"/>
          <a:ext cx="0" cy="0"/>
          <a:chOff x="0" y="0"/>
          <a:chExt cx="0" cy="0"/>
        </a:xfrm>
      </p:grpSpPr>
      <p:sp>
        <p:nvSpPr>
          <p:cNvPr id="5295" name="Google Shape;5295;p378"/>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96" name="Google Shape;5296;p378"/>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297" name="Google Shape;5297;p378"/>
          <p:cNvGrpSpPr/>
          <p:nvPr/>
        </p:nvGrpSpPr>
        <p:grpSpPr>
          <a:xfrm>
            <a:off x="7191543" y="1"/>
            <a:ext cx="5000459" cy="1425992"/>
            <a:chOff x="7191542" y="1"/>
            <a:chExt cx="5000459" cy="1425992"/>
          </a:xfrm>
        </p:grpSpPr>
        <p:pic>
          <p:nvPicPr>
            <p:cNvPr id="5298" name="Google Shape;5298;p37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99" name="Google Shape;5299;p378"/>
            <p:cNvGrpSpPr/>
            <p:nvPr/>
          </p:nvGrpSpPr>
          <p:grpSpPr>
            <a:xfrm>
              <a:off x="7191542" y="1"/>
              <a:ext cx="5000459" cy="1425992"/>
              <a:chOff x="7186272" y="0"/>
              <a:chExt cx="5005729" cy="1427495"/>
            </a:xfrm>
          </p:grpSpPr>
          <p:sp>
            <p:nvSpPr>
              <p:cNvPr id="5300" name="Google Shape;5300;p37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301" name="Google Shape;5301;p37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302" name="Google Shape;5302;p378"/>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03" name="Google Shape;5303;p378"/>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304" name="Google Shape;5304;p37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05" name="Google Shape;5305;p37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matchingName="Comparison">
  <p:cSld name="Comparison 3">
    <p:spTree>
      <p:nvGrpSpPr>
        <p:cNvPr id="1" name="Shape 5306"/>
        <p:cNvGrpSpPr/>
        <p:nvPr/>
      </p:nvGrpSpPr>
      <p:grpSpPr>
        <a:xfrm>
          <a:off x="0" y="0"/>
          <a:ext cx="0" cy="0"/>
          <a:chOff x="0" y="0"/>
          <a:chExt cx="0" cy="0"/>
        </a:xfrm>
      </p:grpSpPr>
      <p:grpSp>
        <p:nvGrpSpPr>
          <p:cNvPr id="5307" name="Google Shape;5307;p379"/>
          <p:cNvGrpSpPr/>
          <p:nvPr/>
        </p:nvGrpSpPr>
        <p:grpSpPr>
          <a:xfrm>
            <a:off x="7191543" y="1"/>
            <a:ext cx="5000459" cy="1425992"/>
            <a:chOff x="7191542" y="1"/>
            <a:chExt cx="5000459" cy="1425992"/>
          </a:xfrm>
        </p:grpSpPr>
        <p:pic>
          <p:nvPicPr>
            <p:cNvPr id="5308" name="Google Shape;5308;p37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09" name="Google Shape;5309;p379"/>
            <p:cNvGrpSpPr/>
            <p:nvPr/>
          </p:nvGrpSpPr>
          <p:grpSpPr>
            <a:xfrm>
              <a:off x="7191542" y="1"/>
              <a:ext cx="5000459" cy="1425992"/>
              <a:chOff x="7186272" y="0"/>
              <a:chExt cx="5005729" cy="1427495"/>
            </a:xfrm>
          </p:grpSpPr>
          <p:sp>
            <p:nvSpPr>
              <p:cNvPr id="5310" name="Google Shape;5310;p37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311" name="Google Shape;5311;p37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312" name="Google Shape;5312;p379"/>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13" name="Google Shape;5313;p379"/>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314" name="Google Shape;5314;p379"/>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15" name="Google Shape;5315;p37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316" name="Google Shape;5316;p37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17" name="Google Shape;5317;p37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318" name="Google Shape;5318;p37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19" name="Google Shape;5319;p37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matchingName="Photo Slide">
  <p:cSld name="Photo Slide 4">
    <p:spTree>
      <p:nvGrpSpPr>
        <p:cNvPr id="1" name="Shape 5320"/>
        <p:cNvGrpSpPr/>
        <p:nvPr/>
      </p:nvGrpSpPr>
      <p:grpSpPr>
        <a:xfrm>
          <a:off x="0" y="0"/>
          <a:ext cx="0" cy="0"/>
          <a:chOff x="0" y="0"/>
          <a:chExt cx="0" cy="0"/>
        </a:xfrm>
      </p:grpSpPr>
      <p:sp>
        <p:nvSpPr>
          <p:cNvPr id="5321" name="Google Shape;5321;p380"/>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322" name="Google Shape;5322;p380"/>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323" name="Google Shape;5323;p380"/>
          <p:cNvGrpSpPr/>
          <p:nvPr/>
        </p:nvGrpSpPr>
        <p:grpSpPr>
          <a:xfrm>
            <a:off x="0" y="5379427"/>
            <a:ext cx="2807368" cy="753891"/>
            <a:chOff x="0" y="5379426"/>
            <a:chExt cx="2807368" cy="753891"/>
          </a:xfrm>
        </p:grpSpPr>
        <p:sp>
          <p:nvSpPr>
            <p:cNvPr id="5324" name="Google Shape;5324;p380"/>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325" name="Google Shape;5325;p380"/>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5326" name="Google Shape;5326;p380"/>
          <p:cNvSpPr>
            <a:spLocks noGrp="1"/>
          </p:cNvSpPr>
          <p:nvPr>
            <p:ph type="pic" idx="2"/>
          </p:nvPr>
        </p:nvSpPr>
        <p:spPr>
          <a:xfrm>
            <a:off x="2807368" y="457202"/>
            <a:ext cx="8915400" cy="5943598"/>
          </a:xfrm>
          <a:prstGeom prst="rect">
            <a:avLst/>
          </a:prstGeom>
          <a:noFill/>
          <a:ln>
            <a:noFill/>
          </a:ln>
        </p:spPr>
      </p:sp>
      <p:pic>
        <p:nvPicPr>
          <p:cNvPr id="5327" name="Google Shape;5327;p380"/>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matchingName="Quotation">
  <p:cSld name="Quotation 7">
    <p:spTree>
      <p:nvGrpSpPr>
        <p:cNvPr id="1" name="Shape 5328"/>
        <p:cNvGrpSpPr/>
        <p:nvPr/>
      </p:nvGrpSpPr>
      <p:grpSpPr>
        <a:xfrm>
          <a:off x="0" y="0"/>
          <a:ext cx="0" cy="0"/>
          <a:chOff x="0" y="0"/>
          <a:chExt cx="0" cy="0"/>
        </a:xfrm>
      </p:grpSpPr>
      <p:sp>
        <p:nvSpPr>
          <p:cNvPr id="5329" name="Google Shape;5329;p381"/>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330" name="Google Shape;5330;p38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31" name="Google Shape;5331;p38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32" name="Google Shape;5332;p38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333" name="Google Shape;5333;p38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34" name="Google Shape;5334;p381"/>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335" name="Google Shape;5335;p381"/>
          <p:cNvGrpSpPr/>
          <p:nvPr/>
        </p:nvGrpSpPr>
        <p:grpSpPr>
          <a:xfrm>
            <a:off x="7191543" y="1"/>
            <a:ext cx="5000459" cy="1425992"/>
            <a:chOff x="7191542" y="1"/>
            <a:chExt cx="5000459" cy="1425992"/>
          </a:xfrm>
        </p:grpSpPr>
        <p:pic>
          <p:nvPicPr>
            <p:cNvPr id="5336" name="Google Shape;5336;p38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37" name="Google Shape;5337;p381"/>
            <p:cNvGrpSpPr/>
            <p:nvPr/>
          </p:nvGrpSpPr>
          <p:grpSpPr>
            <a:xfrm>
              <a:off x="7191542" y="1"/>
              <a:ext cx="5000459" cy="1425992"/>
              <a:chOff x="7186272" y="0"/>
              <a:chExt cx="5005729" cy="1427495"/>
            </a:xfrm>
          </p:grpSpPr>
          <p:sp>
            <p:nvSpPr>
              <p:cNvPr id="5338" name="Google Shape;5338;p38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339" name="Google Shape;5339;p38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340" name="Google Shape;5340;p38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matchingName="End">
  <p:cSld name="End 3">
    <p:spTree>
      <p:nvGrpSpPr>
        <p:cNvPr id="1" name="Shape 5341"/>
        <p:cNvGrpSpPr/>
        <p:nvPr/>
      </p:nvGrpSpPr>
      <p:grpSpPr>
        <a:xfrm>
          <a:off x="0" y="0"/>
          <a:ext cx="0" cy="0"/>
          <a:chOff x="0" y="0"/>
          <a:chExt cx="0" cy="0"/>
        </a:xfrm>
      </p:grpSpPr>
      <p:grpSp>
        <p:nvGrpSpPr>
          <p:cNvPr id="5342" name="Google Shape;5342;p382"/>
          <p:cNvGrpSpPr/>
          <p:nvPr/>
        </p:nvGrpSpPr>
        <p:grpSpPr>
          <a:xfrm>
            <a:off x="0" y="0"/>
            <a:ext cx="12192000" cy="2148830"/>
            <a:chOff x="0" y="0"/>
            <a:chExt cx="12192000" cy="2148830"/>
          </a:xfrm>
        </p:grpSpPr>
        <p:sp>
          <p:nvSpPr>
            <p:cNvPr id="5343" name="Google Shape;5343;p38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344" name="Google Shape;5344;p38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5345" name="Google Shape;5345;p382"/>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346" name="Google Shape;5346;p382"/>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47" name="Google Shape;5347;p38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348" name="Google Shape;5348;p382"/>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5349" name="Google Shape;5349;p38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matchingName="Blank">
  <p:cSld name="Blank 3">
    <p:spTree>
      <p:nvGrpSpPr>
        <p:cNvPr id="1" name="Shape 5350"/>
        <p:cNvGrpSpPr/>
        <p:nvPr/>
      </p:nvGrpSpPr>
      <p:grpSpPr>
        <a:xfrm>
          <a:off x="0" y="0"/>
          <a:ext cx="0" cy="0"/>
          <a:chOff x="0" y="0"/>
          <a:chExt cx="0" cy="0"/>
        </a:xfrm>
      </p:grpSpPr>
      <p:sp>
        <p:nvSpPr>
          <p:cNvPr id="5351" name="Google Shape;5351;p38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352" name="Google Shape;5352;p38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53" name="Google Shape;5353;p38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354" name="Google Shape;5354;p383"/>
          <p:cNvGrpSpPr/>
          <p:nvPr/>
        </p:nvGrpSpPr>
        <p:grpSpPr>
          <a:xfrm>
            <a:off x="7191543" y="1"/>
            <a:ext cx="5000459" cy="1425992"/>
            <a:chOff x="7191542" y="1"/>
            <a:chExt cx="5000459" cy="1425992"/>
          </a:xfrm>
        </p:grpSpPr>
        <p:pic>
          <p:nvPicPr>
            <p:cNvPr id="5355" name="Google Shape;5355;p38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56" name="Google Shape;5356;p383"/>
            <p:cNvGrpSpPr/>
            <p:nvPr/>
          </p:nvGrpSpPr>
          <p:grpSpPr>
            <a:xfrm>
              <a:off x="7191542" y="1"/>
              <a:ext cx="5000459" cy="1425992"/>
              <a:chOff x="7186272" y="0"/>
              <a:chExt cx="5005729" cy="1427495"/>
            </a:xfrm>
          </p:grpSpPr>
          <p:sp>
            <p:nvSpPr>
              <p:cNvPr id="5357" name="Google Shape;5357;p38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358" name="Google Shape;5358;p38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matchingName="Title Only">
  <p:cSld name="Title Only 2">
    <p:spTree>
      <p:nvGrpSpPr>
        <p:cNvPr id="1" name="Shape 5359"/>
        <p:cNvGrpSpPr/>
        <p:nvPr/>
      </p:nvGrpSpPr>
      <p:grpSpPr>
        <a:xfrm>
          <a:off x="0" y="0"/>
          <a:ext cx="0" cy="0"/>
          <a:chOff x="0" y="0"/>
          <a:chExt cx="0" cy="0"/>
        </a:xfrm>
      </p:grpSpPr>
      <p:grpSp>
        <p:nvGrpSpPr>
          <p:cNvPr id="5360" name="Google Shape;5360;p384"/>
          <p:cNvGrpSpPr/>
          <p:nvPr/>
        </p:nvGrpSpPr>
        <p:grpSpPr>
          <a:xfrm>
            <a:off x="7191543" y="1"/>
            <a:ext cx="5000459" cy="1425992"/>
            <a:chOff x="7191542" y="1"/>
            <a:chExt cx="5000459" cy="1425992"/>
          </a:xfrm>
        </p:grpSpPr>
        <p:pic>
          <p:nvPicPr>
            <p:cNvPr id="5361" name="Google Shape;5361;p38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62" name="Google Shape;5362;p384"/>
            <p:cNvGrpSpPr/>
            <p:nvPr/>
          </p:nvGrpSpPr>
          <p:grpSpPr>
            <a:xfrm>
              <a:off x="7191542" y="1"/>
              <a:ext cx="5000459" cy="1425992"/>
              <a:chOff x="7186272" y="0"/>
              <a:chExt cx="5005729" cy="1427495"/>
            </a:xfrm>
          </p:grpSpPr>
          <p:sp>
            <p:nvSpPr>
              <p:cNvPr id="5363" name="Google Shape;5363;p38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364" name="Google Shape;5364;p38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365" name="Google Shape;5365;p38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66" name="Google Shape;5366;p38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367" name="Google Shape;5367;p38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68" name="Google Shape;5368;p38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Quotation">
  <p:cSld name="Quotation 3 3">
    <p:spTree>
      <p:nvGrpSpPr>
        <p:cNvPr id="1" name="Shape 9466"/>
        <p:cNvGrpSpPr/>
        <p:nvPr/>
      </p:nvGrpSpPr>
      <p:grpSpPr>
        <a:xfrm>
          <a:off x="0" y="0"/>
          <a:ext cx="0" cy="0"/>
          <a:chOff x="0" y="0"/>
          <a:chExt cx="0" cy="0"/>
        </a:xfrm>
      </p:grpSpPr>
      <p:sp>
        <p:nvSpPr>
          <p:cNvPr id="9467" name="Google Shape;9467;p135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468" name="Google Shape;9468;p135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469" name="Google Shape;9469;p135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470" name="Google Shape;9470;p135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471" name="Google Shape;9471;p13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472" name="Google Shape;9472;p135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473" name="Google Shape;9473;p1358"/>
          <p:cNvGrpSpPr/>
          <p:nvPr/>
        </p:nvGrpSpPr>
        <p:grpSpPr>
          <a:xfrm>
            <a:off x="7191542" y="1"/>
            <a:ext cx="5000459" cy="1425992"/>
            <a:chOff x="7191542" y="1"/>
            <a:chExt cx="5000459" cy="1425992"/>
          </a:xfrm>
        </p:grpSpPr>
        <p:pic>
          <p:nvPicPr>
            <p:cNvPr id="9474" name="Google Shape;9474;p13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475" name="Google Shape;9475;p1358"/>
            <p:cNvGrpSpPr/>
            <p:nvPr/>
          </p:nvGrpSpPr>
          <p:grpSpPr>
            <a:xfrm>
              <a:off x="7191542" y="1"/>
              <a:ext cx="5000459" cy="1425992"/>
              <a:chOff x="7186272" y="0"/>
              <a:chExt cx="5005729" cy="1427495"/>
            </a:xfrm>
          </p:grpSpPr>
          <p:sp>
            <p:nvSpPr>
              <p:cNvPr id="9476" name="Google Shape;9476;p13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477" name="Google Shape;9477;p13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478" name="Google Shape;9478;p135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matchingName="Cover">
  <p:cSld name="Cover 5">
    <p:spTree>
      <p:nvGrpSpPr>
        <p:cNvPr id="1" name="Shape 5369"/>
        <p:cNvGrpSpPr/>
        <p:nvPr/>
      </p:nvGrpSpPr>
      <p:grpSpPr>
        <a:xfrm>
          <a:off x="0" y="0"/>
          <a:ext cx="0" cy="0"/>
          <a:chOff x="0" y="0"/>
          <a:chExt cx="0" cy="0"/>
        </a:xfrm>
      </p:grpSpPr>
      <p:sp>
        <p:nvSpPr>
          <p:cNvPr id="5370" name="Google Shape;5370;p385"/>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371" name="Google Shape;5371;p385"/>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72" name="Google Shape;5372;p385"/>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373" name="Google Shape;5373;p385"/>
          <p:cNvSpPr>
            <a:spLocks noGrp="1"/>
          </p:cNvSpPr>
          <p:nvPr>
            <p:ph type="pic" idx="2"/>
          </p:nvPr>
        </p:nvSpPr>
        <p:spPr>
          <a:xfrm>
            <a:off x="7118684" y="233915"/>
            <a:ext cx="5073316" cy="5943600"/>
          </a:xfrm>
          <a:prstGeom prst="rect">
            <a:avLst/>
          </a:prstGeom>
          <a:noFill/>
          <a:ln>
            <a:noFill/>
          </a:ln>
        </p:spPr>
      </p:sp>
      <p:grpSp>
        <p:nvGrpSpPr>
          <p:cNvPr id="5374" name="Google Shape;5374;p385"/>
          <p:cNvGrpSpPr/>
          <p:nvPr/>
        </p:nvGrpSpPr>
        <p:grpSpPr>
          <a:xfrm>
            <a:off x="0" y="5020349"/>
            <a:ext cx="12192000" cy="1837653"/>
            <a:chOff x="0" y="5020348"/>
            <a:chExt cx="12192000" cy="1837653"/>
          </a:xfrm>
        </p:grpSpPr>
        <p:sp>
          <p:nvSpPr>
            <p:cNvPr id="5375" name="Google Shape;5375;p38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376" name="Google Shape;5376;p385"/>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377" name="Google Shape;5377;p38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matchingName="Divider">
  <p:cSld name="Divider 5">
    <p:bg>
      <p:bgPr>
        <a:solidFill>
          <a:schemeClr val="lt2"/>
        </a:solidFill>
        <a:effectLst/>
      </p:bgPr>
    </p:bg>
    <p:spTree>
      <p:nvGrpSpPr>
        <p:cNvPr id="1" name="Shape 5378"/>
        <p:cNvGrpSpPr/>
        <p:nvPr/>
      </p:nvGrpSpPr>
      <p:grpSpPr>
        <a:xfrm>
          <a:off x="0" y="0"/>
          <a:ext cx="0" cy="0"/>
          <a:chOff x="0" y="0"/>
          <a:chExt cx="0" cy="0"/>
        </a:xfrm>
      </p:grpSpPr>
      <p:grpSp>
        <p:nvGrpSpPr>
          <p:cNvPr id="5379" name="Google Shape;5379;p386"/>
          <p:cNvGrpSpPr/>
          <p:nvPr/>
        </p:nvGrpSpPr>
        <p:grpSpPr>
          <a:xfrm>
            <a:off x="0" y="5020348"/>
            <a:ext cx="12192000" cy="1837653"/>
            <a:chOff x="0" y="5020347"/>
            <a:chExt cx="12192000" cy="1837653"/>
          </a:xfrm>
        </p:grpSpPr>
        <p:sp>
          <p:nvSpPr>
            <p:cNvPr id="5380" name="Google Shape;5380;p38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381" name="Google Shape;5381;p38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382" name="Google Shape;5382;p38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383" name="Google Shape;5383;p38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384" name="Google Shape;5384;p386"/>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85" name="Google Shape;5385;p386"/>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matchingName="Photo Slide">
  <p:cSld name="Photo Slide 5">
    <p:spTree>
      <p:nvGrpSpPr>
        <p:cNvPr id="1" name="Shape 5386"/>
        <p:cNvGrpSpPr/>
        <p:nvPr/>
      </p:nvGrpSpPr>
      <p:grpSpPr>
        <a:xfrm>
          <a:off x="0" y="0"/>
          <a:ext cx="0" cy="0"/>
          <a:chOff x="0" y="0"/>
          <a:chExt cx="0" cy="0"/>
        </a:xfrm>
      </p:grpSpPr>
      <p:sp>
        <p:nvSpPr>
          <p:cNvPr id="5387" name="Google Shape;5387;p387"/>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388" name="Google Shape;5388;p38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389" name="Google Shape;5389;p387"/>
          <p:cNvGrpSpPr/>
          <p:nvPr/>
        </p:nvGrpSpPr>
        <p:grpSpPr>
          <a:xfrm>
            <a:off x="0" y="5379427"/>
            <a:ext cx="2807368" cy="753891"/>
            <a:chOff x="0" y="5379426"/>
            <a:chExt cx="2807368" cy="753891"/>
          </a:xfrm>
        </p:grpSpPr>
        <p:sp>
          <p:nvSpPr>
            <p:cNvPr id="5390" name="Google Shape;5390;p38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391" name="Google Shape;5391;p38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5392" name="Google Shape;5392;p387"/>
          <p:cNvSpPr>
            <a:spLocks noGrp="1"/>
          </p:cNvSpPr>
          <p:nvPr>
            <p:ph type="pic" idx="2"/>
          </p:nvPr>
        </p:nvSpPr>
        <p:spPr>
          <a:xfrm>
            <a:off x="2807368" y="457202"/>
            <a:ext cx="8915400" cy="5943598"/>
          </a:xfrm>
          <a:prstGeom prst="rect">
            <a:avLst/>
          </a:prstGeom>
          <a:noFill/>
          <a:ln>
            <a:noFill/>
          </a:ln>
        </p:spPr>
      </p:sp>
      <p:pic>
        <p:nvPicPr>
          <p:cNvPr id="5393" name="Google Shape;5393;p387"/>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matchingName="Quotation">
  <p:cSld name="Quotation 8">
    <p:spTree>
      <p:nvGrpSpPr>
        <p:cNvPr id="1" name="Shape 5394"/>
        <p:cNvGrpSpPr/>
        <p:nvPr/>
      </p:nvGrpSpPr>
      <p:grpSpPr>
        <a:xfrm>
          <a:off x="0" y="0"/>
          <a:ext cx="0" cy="0"/>
          <a:chOff x="0" y="0"/>
          <a:chExt cx="0" cy="0"/>
        </a:xfrm>
      </p:grpSpPr>
      <p:sp>
        <p:nvSpPr>
          <p:cNvPr id="5395" name="Google Shape;5395;p388"/>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396" name="Google Shape;5396;p38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397" name="Google Shape;5397;p38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398" name="Google Shape;5398;p38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399" name="Google Shape;5399;p38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00" name="Google Shape;5400;p38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01" name="Google Shape;5401;p388"/>
          <p:cNvGrpSpPr/>
          <p:nvPr/>
        </p:nvGrpSpPr>
        <p:grpSpPr>
          <a:xfrm>
            <a:off x="7191543" y="1"/>
            <a:ext cx="5000459" cy="1425992"/>
            <a:chOff x="7191542" y="1"/>
            <a:chExt cx="5000459" cy="1425992"/>
          </a:xfrm>
        </p:grpSpPr>
        <p:pic>
          <p:nvPicPr>
            <p:cNvPr id="5402" name="Google Shape;5402;p38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03" name="Google Shape;5403;p388"/>
            <p:cNvGrpSpPr/>
            <p:nvPr/>
          </p:nvGrpSpPr>
          <p:grpSpPr>
            <a:xfrm>
              <a:off x="7191542" y="1"/>
              <a:ext cx="5000459" cy="1425992"/>
              <a:chOff x="7186272" y="0"/>
              <a:chExt cx="5005729" cy="1427495"/>
            </a:xfrm>
          </p:grpSpPr>
          <p:sp>
            <p:nvSpPr>
              <p:cNvPr id="5404" name="Google Shape;5404;p38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405" name="Google Shape;5405;p38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406" name="Google Shape;5406;p38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matchingName="Quotation">
  <p:cSld name="Quotation 9">
    <p:spTree>
      <p:nvGrpSpPr>
        <p:cNvPr id="1" name="Shape 5407"/>
        <p:cNvGrpSpPr/>
        <p:nvPr/>
      </p:nvGrpSpPr>
      <p:grpSpPr>
        <a:xfrm>
          <a:off x="0" y="0"/>
          <a:ext cx="0" cy="0"/>
          <a:chOff x="0" y="0"/>
          <a:chExt cx="0" cy="0"/>
        </a:xfrm>
      </p:grpSpPr>
      <p:sp>
        <p:nvSpPr>
          <p:cNvPr id="5408" name="Google Shape;5408;p389"/>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409" name="Google Shape;5409;p389"/>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10" name="Google Shape;5410;p38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11" name="Google Shape;5411;p38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412" name="Google Shape;5412;p38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13" name="Google Shape;5413;p38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14" name="Google Shape;5414;p389"/>
          <p:cNvGrpSpPr/>
          <p:nvPr/>
        </p:nvGrpSpPr>
        <p:grpSpPr>
          <a:xfrm>
            <a:off x="7191543" y="1"/>
            <a:ext cx="5000459" cy="1425992"/>
            <a:chOff x="7191542" y="1"/>
            <a:chExt cx="5000459" cy="1425992"/>
          </a:xfrm>
        </p:grpSpPr>
        <p:pic>
          <p:nvPicPr>
            <p:cNvPr id="5415" name="Google Shape;5415;p38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16" name="Google Shape;5416;p389"/>
            <p:cNvGrpSpPr/>
            <p:nvPr/>
          </p:nvGrpSpPr>
          <p:grpSpPr>
            <a:xfrm>
              <a:off x="7191542" y="1"/>
              <a:ext cx="5000459" cy="1425992"/>
              <a:chOff x="7186272" y="0"/>
              <a:chExt cx="5005729" cy="1427495"/>
            </a:xfrm>
          </p:grpSpPr>
          <p:sp>
            <p:nvSpPr>
              <p:cNvPr id="5417" name="Google Shape;5417;p38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418" name="Google Shape;5418;p38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419" name="Google Shape;5419;p38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matchingName="Two Content">
  <p:cSld name="Two Content 4">
    <p:spTree>
      <p:nvGrpSpPr>
        <p:cNvPr id="1" name="Shape 5420"/>
        <p:cNvGrpSpPr/>
        <p:nvPr/>
      </p:nvGrpSpPr>
      <p:grpSpPr>
        <a:xfrm>
          <a:off x="0" y="0"/>
          <a:ext cx="0" cy="0"/>
          <a:chOff x="0" y="0"/>
          <a:chExt cx="0" cy="0"/>
        </a:xfrm>
      </p:grpSpPr>
      <p:sp>
        <p:nvSpPr>
          <p:cNvPr id="5421" name="Google Shape;5421;p390"/>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22" name="Google Shape;5422;p390"/>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423" name="Google Shape;5423;p390"/>
          <p:cNvGrpSpPr/>
          <p:nvPr/>
        </p:nvGrpSpPr>
        <p:grpSpPr>
          <a:xfrm>
            <a:off x="7191543" y="1"/>
            <a:ext cx="5000459" cy="1425992"/>
            <a:chOff x="7191542" y="1"/>
            <a:chExt cx="5000459" cy="1425992"/>
          </a:xfrm>
        </p:grpSpPr>
        <p:pic>
          <p:nvPicPr>
            <p:cNvPr id="5424" name="Google Shape;5424;p39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25" name="Google Shape;5425;p390"/>
            <p:cNvGrpSpPr/>
            <p:nvPr/>
          </p:nvGrpSpPr>
          <p:grpSpPr>
            <a:xfrm>
              <a:off x="7191542" y="1"/>
              <a:ext cx="5000459" cy="1425992"/>
              <a:chOff x="7186272" y="0"/>
              <a:chExt cx="5005729" cy="1427495"/>
            </a:xfrm>
          </p:grpSpPr>
          <p:sp>
            <p:nvSpPr>
              <p:cNvPr id="5426" name="Google Shape;5426;p39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427" name="Google Shape;5427;p39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428" name="Google Shape;5428;p390"/>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29" name="Google Shape;5429;p390"/>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430" name="Google Shape;5430;p39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31" name="Google Shape;5431;p390"/>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matchingName="Comparison">
  <p:cSld name="Comparison 4">
    <p:spTree>
      <p:nvGrpSpPr>
        <p:cNvPr id="1" name="Shape 5432"/>
        <p:cNvGrpSpPr/>
        <p:nvPr/>
      </p:nvGrpSpPr>
      <p:grpSpPr>
        <a:xfrm>
          <a:off x="0" y="0"/>
          <a:ext cx="0" cy="0"/>
          <a:chOff x="0" y="0"/>
          <a:chExt cx="0" cy="0"/>
        </a:xfrm>
      </p:grpSpPr>
      <p:grpSp>
        <p:nvGrpSpPr>
          <p:cNvPr id="5433" name="Google Shape;5433;p391"/>
          <p:cNvGrpSpPr/>
          <p:nvPr/>
        </p:nvGrpSpPr>
        <p:grpSpPr>
          <a:xfrm>
            <a:off x="7191543" y="1"/>
            <a:ext cx="5000459" cy="1425992"/>
            <a:chOff x="7191542" y="1"/>
            <a:chExt cx="5000459" cy="1425992"/>
          </a:xfrm>
        </p:grpSpPr>
        <p:pic>
          <p:nvPicPr>
            <p:cNvPr id="5434" name="Google Shape;5434;p39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35" name="Google Shape;5435;p391"/>
            <p:cNvGrpSpPr/>
            <p:nvPr/>
          </p:nvGrpSpPr>
          <p:grpSpPr>
            <a:xfrm>
              <a:off x="7191542" y="1"/>
              <a:ext cx="5000459" cy="1425992"/>
              <a:chOff x="7186272" y="0"/>
              <a:chExt cx="5005729" cy="1427495"/>
            </a:xfrm>
          </p:grpSpPr>
          <p:sp>
            <p:nvSpPr>
              <p:cNvPr id="5436" name="Google Shape;5436;p39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437" name="Google Shape;5437;p39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438" name="Google Shape;5438;p391"/>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39" name="Google Shape;5439;p391"/>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440" name="Google Shape;5440;p391"/>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41" name="Google Shape;5441;p39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442" name="Google Shape;5442;p39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43" name="Google Shape;5443;p39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444" name="Google Shape;5444;p39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45" name="Google Shape;5445;p391"/>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matchingName="Title Only">
  <p:cSld name="Title Only 3">
    <p:spTree>
      <p:nvGrpSpPr>
        <p:cNvPr id="1" name="Shape 5446"/>
        <p:cNvGrpSpPr/>
        <p:nvPr/>
      </p:nvGrpSpPr>
      <p:grpSpPr>
        <a:xfrm>
          <a:off x="0" y="0"/>
          <a:ext cx="0" cy="0"/>
          <a:chOff x="0" y="0"/>
          <a:chExt cx="0" cy="0"/>
        </a:xfrm>
      </p:grpSpPr>
      <p:grpSp>
        <p:nvGrpSpPr>
          <p:cNvPr id="5447" name="Google Shape;5447;p392"/>
          <p:cNvGrpSpPr/>
          <p:nvPr/>
        </p:nvGrpSpPr>
        <p:grpSpPr>
          <a:xfrm>
            <a:off x="7191543" y="1"/>
            <a:ext cx="5000459" cy="1425992"/>
            <a:chOff x="7191542" y="1"/>
            <a:chExt cx="5000459" cy="1425992"/>
          </a:xfrm>
        </p:grpSpPr>
        <p:pic>
          <p:nvPicPr>
            <p:cNvPr id="5448" name="Google Shape;5448;p39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49" name="Google Shape;5449;p392"/>
            <p:cNvGrpSpPr/>
            <p:nvPr/>
          </p:nvGrpSpPr>
          <p:grpSpPr>
            <a:xfrm>
              <a:off x="7191542" y="1"/>
              <a:ext cx="5000459" cy="1425992"/>
              <a:chOff x="7186272" y="0"/>
              <a:chExt cx="5005729" cy="1427495"/>
            </a:xfrm>
          </p:grpSpPr>
          <p:sp>
            <p:nvSpPr>
              <p:cNvPr id="5450" name="Google Shape;5450;p39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451" name="Google Shape;5451;p39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452" name="Google Shape;5452;p392"/>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53" name="Google Shape;5453;p39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454" name="Google Shape;5454;p39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55" name="Google Shape;5455;p392"/>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matchingName="End">
  <p:cSld name="End 4">
    <p:spTree>
      <p:nvGrpSpPr>
        <p:cNvPr id="1" name="Shape 5456"/>
        <p:cNvGrpSpPr/>
        <p:nvPr/>
      </p:nvGrpSpPr>
      <p:grpSpPr>
        <a:xfrm>
          <a:off x="0" y="0"/>
          <a:ext cx="0" cy="0"/>
          <a:chOff x="0" y="0"/>
          <a:chExt cx="0" cy="0"/>
        </a:xfrm>
      </p:grpSpPr>
      <p:grpSp>
        <p:nvGrpSpPr>
          <p:cNvPr id="5457" name="Google Shape;5457;p393"/>
          <p:cNvGrpSpPr/>
          <p:nvPr/>
        </p:nvGrpSpPr>
        <p:grpSpPr>
          <a:xfrm>
            <a:off x="0" y="0"/>
            <a:ext cx="12192000" cy="2148830"/>
            <a:chOff x="0" y="0"/>
            <a:chExt cx="12192000" cy="2148830"/>
          </a:xfrm>
        </p:grpSpPr>
        <p:sp>
          <p:nvSpPr>
            <p:cNvPr id="5458" name="Google Shape;5458;p393"/>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459" name="Google Shape;5459;p393"/>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5460" name="Google Shape;5460;p393"/>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461" name="Google Shape;5461;p393"/>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62" name="Google Shape;5462;p393"/>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463" name="Google Shape;5463;p393"/>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5464" name="Google Shape;5464;p393"/>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matchingName="Blank">
  <p:cSld name="Blank 4">
    <p:spTree>
      <p:nvGrpSpPr>
        <p:cNvPr id="1" name="Shape 5465"/>
        <p:cNvGrpSpPr/>
        <p:nvPr/>
      </p:nvGrpSpPr>
      <p:grpSpPr>
        <a:xfrm>
          <a:off x="0" y="0"/>
          <a:ext cx="0" cy="0"/>
          <a:chOff x="0" y="0"/>
          <a:chExt cx="0" cy="0"/>
        </a:xfrm>
      </p:grpSpPr>
      <p:sp>
        <p:nvSpPr>
          <p:cNvPr id="5466" name="Google Shape;5466;p39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467" name="Google Shape;5467;p3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68" name="Google Shape;5468;p39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69" name="Google Shape;5469;p394"/>
          <p:cNvGrpSpPr/>
          <p:nvPr/>
        </p:nvGrpSpPr>
        <p:grpSpPr>
          <a:xfrm>
            <a:off x="7191543" y="1"/>
            <a:ext cx="5000459" cy="1425992"/>
            <a:chOff x="7191542" y="1"/>
            <a:chExt cx="5000459" cy="1425992"/>
          </a:xfrm>
        </p:grpSpPr>
        <p:pic>
          <p:nvPicPr>
            <p:cNvPr id="5470" name="Google Shape;5470;p3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71" name="Google Shape;5471;p394"/>
            <p:cNvGrpSpPr/>
            <p:nvPr/>
          </p:nvGrpSpPr>
          <p:grpSpPr>
            <a:xfrm>
              <a:off x="7191542" y="1"/>
              <a:ext cx="5000459" cy="1425992"/>
              <a:chOff x="7186272" y="0"/>
              <a:chExt cx="5005729" cy="1427495"/>
            </a:xfrm>
          </p:grpSpPr>
          <p:sp>
            <p:nvSpPr>
              <p:cNvPr id="5472" name="Google Shape;5472;p3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473" name="Google Shape;5473;p3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wo Content">
  <p:cSld name="Two Content 3">
    <p:spTree>
      <p:nvGrpSpPr>
        <p:cNvPr id="1" name="Shape 9479"/>
        <p:cNvGrpSpPr/>
        <p:nvPr/>
      </p:nvGrpSpPr>
      <p:grpSpPr>
        <a:xfrm>
          <a:off x="0" y="0"/>
          <a:ext cx="0" cy="0"/>
          <a:chOff x="0" y="0"/>
          <a:chExt cx="0" cy="0"/>
        </a:xfrm>
      </p:grpSpPr>
      <p:sp>
        <p:nvSpPr>
          <p:cNvPr id="9480" name="Google Shape;9480;p135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481" name="Google Shape;9481;p135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9482" name="Google Shape;9482;p1359"/>
          <p:cNvGrpSpPr/>
          <p:nvPr/>
        </p:nvGrpSpPr>
        <p:grpSpPr>
          <a:xfrm>
            <a:off x="7191542" y="1"/>
            <a:ext cx="5000459" cy="1425992"/>
            <a:chOff x="7191542" y="1"/>
            <a:chExt cx="5000459" cy="1425992"/>
          </a:xfrm>
        </p:grpSpPr>
        <p:pic>
          <p:nvPicPr>
            <p:cNvPr id="9483" name="Google Shape;9483;p13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484" name="Google Shape;9484;p1359"/>
            <p:cNvGrpSpPr/>
            <p:nvPr/>
          </p:nvGrpSpPr>
          <p:grpSpPr>
            <a:xfrm>
              <a:off x="7191542" y="1"/>
              <a:ext cx="5000459" cy="1425992"/>
              <a:chOff x="7186272" y="0"/>
              <a:chExt cx="5005729" cy="1427495"/>
            </a:xfrm>
          </p:grpSpPr>
          <p:sp>
            <p:nvSpPr>
              <p:cNvPr id="9485" name="Google Shape;9485;p13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486" name="Google Shape;9486;p13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487" name="Google Shape;9487;p135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488" name="Google Shape;9488;p135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489" name="Google Shape;9489;p13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490" name="Google Shape;9490;p13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matchingName="Cover">
  <p:cSld name="Cover 6">
    <p:spTree>
      <p:nvGrpSpPr>
        <p:cNvPr id="1" name="Shape 5474"/>
        <p:cNvGrpSpPr/>
        <p:nvPr/>
      </p:nvGrpSpPr>
      <p:grpSpPr>
        <a:xfrm>
          <a:off x="0" y="0"/>
          <a:ext cx="0" cy="0"/>
          <a:chOff x="0" y="0"/>
          <a:chExt cx="0" cy="0"/>
        </a:xfrm>
      </p:grpSpPr>
      <p:sp>
        <p:nvSpPr>
          <p:cNvPr id="5475" name="Google Shape;5475;p395"/>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476" name="Google Shape;5476;p395"/>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77" name="Google Shape;5477;p395"/>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478" name="Google Shape;5478;p395"/>
          <p:cNvSpPr>
            <a:spLocks noGrp="1"/>
          </p:cNvSpPr>
          <p:nvPr>
            <p:ph type="pic" idx="2"/>
          </p:nvPr>
        </p:nvSpPr>
        <p:spPr>
          <a:xfrm>
            <a:off x="7118684" y="233915"/>
            <a:ext cx="5073316" cy="5943600"/>
          </a:xfrm>
          <a:prstGeom prst="rect">
            <a:avLst/>
          </a:prstGeom>
          <a:noFill/>
          <a:ln>
            <a:noFill/>
          </a:ln>
        </p:spPr>
      </p:sp>
      <p:grpSp>
        <p:nvGrpSpPr>
          <p:cNvPr id="5479" name="Google Shape;5479;p395"/>
          <p:cNvGrpSpPr/>
          <p:nvPr/>
        </p:nvGrpSpPr>
        <p:grpSpPr>
          <a:xfrm>
            <a:off x="0" y="5020349"/>
            <a:ext cx="12192000" cy="1837653"/>
            <a:chOff x="0" y="5020348"/>
            <a:chExt cx="12192000" cy="1837653"/>
          </a:xfrm>
        </p:grpSpPr>
        <p:sp>
          <p:nvSpPr>
            <p:cNvPr id="5480" name="Google Shape;5480;p39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481" name="Google Shape;5481;p395"/>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482" name="Google Shape;5482;p39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matchingName="Quotation">
  <p:cSld name="Quotation 10">
    <p:spTree>
      <p:nvGrpSpPr>
        <p:cNvPr id="1" name="Shape 5483"/>
        <p:cNvGrpSpPr/>
        <p:nvPr/>
      </p:nvGrpSpPr>
      <p:grpSpPr>
        <a:xfrm>
          <a:off x="0" y="0"/>
          <a:ext cx="0" cy="0"/>
          <a:chOff x="0" y="0"/>
          <a:chExt cx="0" cy="0"/>
        </a:xfrm>
      </p:grpSpPr>
      <p:sp>
        <p:nvSpPr>
          <p:cNvPr id="5484" name="Google Shape;5484;p396"/>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485" name="Google Shape;5485;p39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86" name="Google Shape;5486;p39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487" name="Google Shape;5487;p39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488" name="Google Shape;5488;p39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89" name="Google Shape;5489;p39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490" name="Google Shape;5490;p396"/>
          <p:cNvGrpSpPr/>
          <p:nvPr/>
        </p:nvGrpSpPr>
        <p:grpSpPr>
          <a:xfrm>
            <a:off x="7191543" y="1"/>
            <a:ext cx="5000459" cy="1425992"/>
            <a:chOff x="7191542" y="1"/>
            <a:chExt cx="5000459" cy="1425992"/>
          </a:xfrm>
        </p:grpSpPr>
        <p:pic>
          <p:nvPicPr>
            <p:cNvPr id="5491" name="Google Shape;5491;p39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492" name="Google Shape;5492;p396"/>
            <p:cNvGrpSpPr/>
            <p:nvPr/>
          </p:nvGrpSpPr>
          <p:grpSpPr>
            <a:xfrm>
              <a:off x="7191542" y="1"/>
              <a:ext cx="5000459" cy="1425992"/>
              <a:chOff x="7186272" y="0"/>
              <a:chExt cx="5005729" cy="1427495"/>
            </a:xfrm>
          </p:grpSpPr>
          <p:sp>
            <p:nvSpPr>
              <p:cNvPr id="5493" name="Google Shape;5493;p39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494" name="Google Shape;5494;p39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495" name="Google Shape;5495;p39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matchingName="Divider">
  <p:cSld name="Divider 6">
    <p:bg>
      <p:bgPr>
        <a:solidFill>
          <a:schemeClr val="lt2"/>
        </a:solidFill>
        <a:effectLst/>
      </p:bgPr>
    </p:bg>
    <p:spTree>
      <p:nvGrpSpPr>
        <p:cNvPr id="1" name="Shape 5496"/>
        <p:cNvGrpSpPr/>
        <p:nvPr/>
      </p:nvGrpSpPr>
      <p:grpSpPr>
        <a:xfrm>
          <a:off x="0" y="0"/>
          <a:ext cx="0" cy="0"/>
          <a:chOff x="0" y="0"/>
          <a:chExt cx="0" cy="0"/>
        </a:xfrm>
      </p:grpSpPr>
      <p:grpSp>
        <p:nvGrpSpPr>
          <p:cNvPr id="5497" name="Google Shape;5497;p397"/>
          <p:cNvGrpSpPr/>
          <p:nvPr/>
        </p:nvGrpSpPr>
        <p:grpSpPr>
          <a:xfrm>
            <a:off x="0" y="5020348"/>
            <a:ext cx="12192000" cy="1837653"/>
            <a:chOff x="0" y="5020347"/>
            <a:chExt cx="12192000" cy="1837653"/>
          </a:xfrm>
        </p:grpSpPr>
        <p:sp>
          <p:nvSpPr>
            <p:cNvPr id="5498" name="Google Shape;5498;p39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499" name="Google Shape;5499;p39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500" name="Google Shape;5500;p39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501" name="Google Shape;5501;p39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502" name="Google Shape;5502;p397"/>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03" name="Google Shape;5503;p397"/>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matchingName="Quotation">
  <p:cSld name="Quotation 11">
    <p:spTree>
      <p:nvGrpSpPr>
        <p:cNvPr id="1" name="Shape 5504"/>
        <p:cNvGrpSpPr/>
        <p:nvPr/>
      </p:nvGrpSpPr>
      <p:grpSpPr>
        <a:xfrm>
          <a:off x="0" y="0"/>
          <a:ext cx="0" cy="0"/>
          <a:chOff x="0" y="0"/>
          <a:chExt cx="0" cy="0"/>
        </a:xfrm>
      </p:grpSpPr>
      <p:sp>
        <p:nvSpPr>
          <p:cNvPr id="5505" name="Google Shape;5505;p398"/>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506" name="Google Shape;5506;p39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07" name="Google Shape;5507;p39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08" name="Google Shape;5508;p39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509" name="Google Shape;5509;p3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10" name="Google Shape;5510;p39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511" name="Google Shape;5511;p398"/>
          <p:cNvGrpSpPr/>
          <p:nvPr/>
        </p:nvGrpSpPr>
        <p:grpSpPr>
          <a:xfrm>
            <a:off x="7191543" y="1"/>
            <a:ext cx="5000459" cy="1425992"/>
            <a:chOff x="7191542" y="1"/>
            <a:chExt cx="5000459" cy="1425992"/>
          </a:xfrm>
        </p:grpSpPr>
        <p:pic>
          <p:nvPicPr>
            <p:cNvPr id="5512" name="Google Shape;5512;p3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13" name="Google Shape;5513;p398"/>
            <p:cNvGrpSpPr/>
            <p:nvPr/>
          </p:nvGrpSpPr>
          <p:grpSpPr>
            <a:xfrm>
              <a:off x="7191542" y="1"/>
              <a:ext cx="5000459" cy="1425992"/>
              <a:chOff x="7186272" y="0"/>
              <a:chExt cx="5005729" cy="1427495"/>
            </a:xfrm>
          </p:grpSpPr>
          <p:sp>
            <p:nvSpPr>
              <p:cNvPr id="5514" name="Google Shape;5514;p3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515" name="Google Shape;5515;p3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516" name="Google Shape;5516;p39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matchingName="Title and Content">
  <p:cSld name="Title and Content 7">
    <p:spTree>
      <p:nvGrpSpPr>
        <p:cNvPr id="1" name="Shape 5517"/>
        <p:cNvGrpSpPr/>
        <p:nvPr/>
      </p:nvGrpSpPr>
      <p:grpSpPr>
        <a:xfrm>
          <a:off x="0" y="0"/>
          <a:ext cx="0" cy="0"/>
          <a:chOff x="0" y="0"/>
          <a:chExt cx="0" cy="0"/>
        </a:xfrm>
      </p:grpSpPr>
      <p:grpSp>
        <p:nvGrpSpPr>
          <p:cNvPr id="5518" name="Google Shape;5518;p399"/>
          <p:cNvGrpSpPr/>
          <p:nvPr/>
        </p:nvGrpSpPr>
        <p:grpSpPr>
          <a:xfrm>
            <a:off x="7191543" y="1"/>
            <a:ext cx="5000459" cy="1425992"/>
            <a:chOff x="7191542" y="1"/>
            <a:chExt cx="5000459" cy="1425992"/>
          </a:xfrm>
        </p:grpSpPr>
        <p:pic>
          <p:nvPicPr>
            <p:cNvPr id="5519" name="Google Shape;5519;p3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20" name="Google Shape;5520;p399"/>
            <p:cNvGrpSpPr/>
            <p:nvPr/>
          </p:nvGrpSpPr>
          <p:grpSpPr>
            <a:xfrm>
              <a:off x="7191542" y="1"/>
              <a:ext cx="5000459" cy="1425992"/>
              <a:chOff x="7186272" y="0"/>
              <a:chExt cx="5005729" cy="1427495"/>
            </a:xfrm>
          </p:grpSpPr>
          <p:sp>
            <p:nvSpPr>
              <p:cNvPr id="5521" name="Google Shape;5521;p3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522" name="Google Shape;5522;p3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523" name="Google Shape;5523;p399"/>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24" name="Google Shape;5524;p399"/>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25" name="Google Shape;5525;p39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526" name="Google Shape;5526;p3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27" name="Google Shape;5527;p39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matchingName="Two Content">
  <p:cSld name="Two Content 5">
    <p:spTree>
      <p:nvGrpSpPr>
        <p:cNvPr id="1" name="Shape 5528"/>
        <p:cNvGrpSpPr/>
        <p:nvPr/>
      </p:nvGrpSpPr>
      <p:grpSpPr>
        <a:xfrm>
          <a:off x="0" y="0"/>
          <a:ext cx="0" cy="0"/>
          <a:chOff x="0" y="0"/>
          <a:chExt cx="0" cy="0"/>
        </a:xfrm>
      </p:grpSpPr>
      <p:sp>
        <p:nvSpPr>
          <p:cNvPr id="5529" name="Google Shape;5529;p400"/>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30" name="Google Shape;5530;p400"/>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531" name="Google Shape;5531;p400"/>
          <p:cNvGrpSpPr/>
          <p:nvPr/>
        </p:nvGrpSpPr>
        <p:grpSpPr>
          <a:xfrm>
            <a:off x="7191543" y="1"/>
            <a:ext cx="5000459" cy="1425992"/>
            <a:chOff x="7191542" y="1"/>
            <a:chExt cx="5000459" cy="1425992"/>
          </a:xfrm>
        </p:grpSpPr>
        <p:pic>
          <p:nvPicPr>
            <p:cNvPr id="5532" name="Google Shape;5532;p40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33" name="Google Shape;5533;p400"/>
            <p:cNvGrpSpPr/>
            <p:nvPr/>
          </p:nvGrpSpPr>
          <p:grpSpPr>
            <a:xfrm>
              <a:off x="7191542" y="1"/>
              <a:ext cx="5000459" cy="1425992"/>
              <a:chOff x="7186272" y="0"/>
              <a:chExt cx="5005729" cy="1427495"/>
            </a:xfrm>
          </p:grpSpPr>
          <p:sp>
            <p:nvSpPr>
              <p:cNvPr id="5534" name="Google Shape;5534;p40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535" name="Google Shape;5535;p40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536" name="Google Shape;5536;p400"/>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37" name="Google Shape;5537;p400"/>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538" name="Google Shape;5538;p40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39" name="Google Shape;5539;p400"/>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matchingName="Comparison">
  <p:cSld name="Comparison 5">
    <p:spTree>
      <p:nvGrpSpPr>
        <p:cNvPr id="1" name="Shape 5540"/>
        <p:cNvGrpSpPr/>
        <p:nvPr/>
      </p:nvGrpSpPr>
      <p:grpSpPr>
        <a:xfrm>
          <a:off x="0" y="0"/>
          <a:ext cx="0" cy="0"/>
          <a:chOff x="0" y="0"/>
          <a:chExt cx="0" cy="0"/>
        </a:xfrm>
      </p:grpSpPr>
      <p:grpSp>
        <p:nvGrpSpPr>
          <p:cNvPr id="5541" name="Google Shape;5541;p401"/>
          <p:cNvGrpSpPr/>
          <p:nvPr/>
        </p:nvGrpSpPr>
        <p:grpSpPr>
          <a:xfrm>
            <a:off x="7191543" y="1"/>
            <a:ext cx="5000459" cy="1425992"/>
            <a:chOff x="7191542" y="1"/>
            <a:chExt cx="5000459" cy="1425992"/>
          </a:xfrm>
        </p:grpSpPr>
        <p:pic>
          <p:nvPicPr>
            <p:cNvPr id="5542" name="Google Shape;5542;p40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43" name="Google Shape;5543;p401"/>
            <p:cNvGrpSpPr/>
            <p:nvPr/>
          </p:nvGrpSpPr>
          <p:grpSpPr>
            <a:xfrm>
              <a:off x="7191542" y="1"/>
              <a:ext cx="5000459" cy="1425992"/>
              <a:chOff x="7186272" y="0"/>
              <a:chExt cx="5005729" cy="1427495"/>
            </a:xfrm>
          </p:grpSpPr>
          <p:sp>
            <p:nvSpPr>
              <p:cNvPr id="5544" name="Google Shape;5544;p40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545" name="Google Shape;5545;p40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546" name="Google Shape;5546;p401"/>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47" name="Google Shape;5547;p401"/>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548" name="Google Shape;5548;p401"/>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49" name="Google Shape;5549;p40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550" name="Google Shape;5550;p40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51" name="Google Shape;5551;p40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552" name="Google Shape;5552;p40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53" name="Google Shape;5553;p401"/>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matchingName="Photo Slide">
  <p:cSld name="Photo Slide 6">
    <p:spTree>
      <p:nvGrpSpPr>
        <p:cNvPr id="1" name="Shape 5554"/>
        <p:cNvGrpSpPr/>
        <p:nvPr/>
      </p:nvGrpSpPr>
      <p:grpSpPr>
        <a:xfrm>
          <a:off x="0" y="0"/>
          <a:ext cx="0" cy="0"/>
          <a:chOff x="0" y="0"/>
          <a:chExt cx="0" cy="0"/>
        </a:xfrm>
      </p:grpSpPr>
      <p:sp>
        <p:nvSpPr>
          <p:cNvPr id="5555" name="Google Shape;5555;p402"/>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556" name="Google Shape;5556;p402"/>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557" name="Google Shape;5557;p402"/>
          <p:cNvGrpSpPr/>
          <p:nvPr/>
        </p:nvGrpSpPr>
        <p:grpSpPr>
          <a:xfrm>
            <a:off x="0" y="5379427"/>
            <a:ext cx="2807368" cy="753891"/>
            <a:chOff x="0" y="5379426"/>
            <a:chExt cx="2807368" cy="753891"/>
          </a:xfrm>
        </p:grpSpPr>
        <p:sp>
          <p:nvSpPr>
            <p:cNvPr id="5558" name="Google Shape;5558;p402"/>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559" name="Google Shape;5559;p402"/>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5560" name="Google Shape;5560;p402"/>
          <p:cNvSpPr>
            <a:spLocks noGrp="1"/>
          </p:cNvSpPr>
          <p:nvPr>
            <p:ph type="pic" idx="2"/>
          </p:nvPr>
        </p:nvSpPr>
        <p:spPr>
          <a:xfrm>
            <a:off x="2807368" y="457202"/>
            <a:ext cx="8915400" cy="5943598"/>
          </a:xfrm>
          <a:prstGeom prst="rect">
            <a:avLst/>
          </a:prstGeom>
          <a:noFill/>
          <a:ln>
            <a:noFill/>
          </a:ln>
        </p:spPr>
      </p:sp>
      <p:pic>
        <p:nvPicPr>
          <p:cNvPr id="5561" name="Google Shape;5561;p402"/>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matchingName="End">
  <p:cSld name="End 5">
    <p:spTree>
      <p:nvGrpSpPr>
        <p:cNvPr id="1" name="Shape 5562"/>
        <p:cNvGrpSpPr/>
        <p:nvPr/>
      </p:nvGrpSpPr>
      <p:grpSpPr>
        <a:xfrm>
          <a:off x="0" y="0"/>
          <a:ext cx="0" cy="0"/>
          <a:chOff x="0" y="0"/>
          <a:chExt cx="0" cy="0"/>
        </a:xfrm>
      </p:grpSpPr>
      <p:grpSp>
        <p:nvGrpSpPr>
          <p:cNvPr id="5563" name="Google Shape;5563;p403"/>
          <p:cNvGrpSpPr/>
          <p:nvPr/>
        </p:nvGrpSpPr>
        <p:grpSpPr>
          <a:xfrm>
            <a:off x="0" y="0"/>
            <a:ext cx="12192000" cy="2148830"/>
            <a:chOff x="0" y="0"/>
            <a:chExt cx="12192000" cy="2148830"/>
          </a:xfrm>
        </p:grpSpPr>
        <p:sp>
          <p:nvSpPr>
            <p:cNvPr id="5564" name="Google Shape;5564;p403"/>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565" name="Google Shape;5565;p403"/>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5566" name="Google Shape;5566;p403"/>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567" name="Google Shape;5567;p403"/>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68" name="Google Shape;5568;p403"/>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569" name="Google Shape;5569;p403"/>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5570" name="Google Shape;5570;p403"/>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matchingName="Blank">
  <p:cSld name="Blank 5">
    <p:spTree>
      <p:nvGrpSpPr>
        <p:cNvPr id="1" name="Shape 5571"/>
        <p:cNvGrpSpPr/>
        <p:nvPr/>
      </p:nvGrpSpPr>
      <p:grpSpPr>
        <a:xfrm>
          <a:off x="0" y="0"/>
          <a:ext cx="0" cy="0"/>
          <a:chOff x="0" y="0"/>
          <a:chExt cx="0" cy="0"/>
        </a:xfrm>
      </p:grpSpPr>
      <p:sp>
        <p:nvSpPr>
          <p:cNvPr id="5572" name="Google Shape;5572;p40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573" name="Google Shape;5573;p40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74" name="Google Shape;5574;p40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575" name="Google Shape;5575;p404"/>
          <p:cNvGrpSpPr/>
          <p:nvPr/>
        </p:nvGrpSpPr>
        <p:grpSpPr>
          <a:xfrm>
            <a:off x="7191543" y="1"/>
            <a:ext cx="5000459" cy="1425992"/>
            <a:chOff x="7191542" y="1"/>
            <a:chExt cx="5000459" cy="1425992"/>
          </a:xfrm>
        </p:grpSpPr>
        <p:pic>
          <p:nvPicPr>
            <p:cNvPr id="5576" name="Google Shape;5576;p40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77" name="Google Shape;5577;p404"/>
            <p:cNvGrpSpPr/>
            <p:nvPr/>
          </p:nvGrpSpPr>
          <p:grpSpPr>
            <a:xfrm>
              <a:off x="7191542" y="1"/>
              <a:ext cx="5000459" cy="1425992"/>
              <a:chOff x="7186272" y="0"/>
              <a:chExt cx="5005729" cy="1427495"/>
            </a:xfrm>
          </p:grpSpPr>
          <p:sp>
            <p:nvSpPr>
              <p:cNvPr id="5578" name="Google Shape;5578;p40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579" name="Google Shape;5579;p40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Comparison">
  <p:cSld name="Comparison">
    <p:spTree>
      <p:nvGrpSpPr>
        <p:cNvPr id="1" name="Shape 9491"/>
        <p:cNvGrpSpPr/>
        <p:nvPr/>
      </p:nvGrpSpPr>
      <p:grpSpPr>
        <a:xfrm>
          <a:off x="0" y="0"/>
          <a:ext cx="0" cy="0"/>
          <a:chOff x="0" y="0"/>
          <a:chExt cx="0" cy="0"/>
        </a:xfrm>
      </p:grpSpPr>
      <p:grpSp>
        <p:nvGrpSpPr>
          <p:cNvPr id="9492" name="Google Shape;9492;p1360"/>
          <p:cNvGrpSpPr/>
          <p:nvPr/>
        </p:nvGrpSpPr>
        <p:grpSpPr>
          <a:xfrm>
            <a:off x="7191542" y="1"/>
            <a:ext cx="5000459" cy="1425992"/>
            <a:chOff x="7191542" y="1"/>
            <a:chExt cx="5000459" cy="1425992"/>
          </a:xfrm>
        </p:grpSpPr>
        <p:pic>
          <p:nvPicPr>
            <p:cNvPr id="9493" name="Google Shape;9493;p13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494" name="Google Shape;9494;p1360"/>
            <p:cNvGrpSpPr/>
            <p:nvPr/>
          </p:nvGrpSpPr>
          <p:grpSpPr>
            <a:xfrm>
              <a:off x="7191542" y="1"/>
              <a:ext cx="5000459" cy="1425992"/>
              <a:chOff x="7186272" y="0"/>
              <a:chExt cx="5005729" cy="1427495"/>
            </a:xfrm>
          </p:grpSpPr>
          <p:sp>
            <p:nvSpPr>
              <p:cNvPr id="9495" name="Google Shape;9495;p13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496" name="Google Shape;9496;p13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497" name="Google Shape;9497;p136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498" name="Google Shape;9498;p136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499" name="Google Shape;9499;p136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500" name="Google Shape;9500;p136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501" name="Google Shape;9501;p136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502" name="Google Shape;9502;p136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503" name="Google Shape;9503;p13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504" name="Google Shape;9504;p13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matchingName="Title Only">
  <p:cSld name="Title Only 4">
    <p:spTree>
      <p:nvGrpSpPr>
        <p:cNvPr id="1" name="Shape 5580"/>
        <p:cNvGrpSpPr/>
        <p:nvPr/>
      </p:nvGrpSpPr>
      <p:grpSpPr>
        <a:xfrm>
          <a:off x="0" y="0"/>
          <a:ext cx="0" cy="0"/>
          <a:chOff x="0" y="0"/>
          <a:chExt cx="0" cy="0"/>
        </a:xfrm>
      </p:grpSpPr>
      <p:grpSp>
        <p:nvGrpSpPr>
          <p:cNvPr id="5581" name="Google Shape;5581;p405"/>
          <p:cNvGrpSpPr/>
          <p:nvPr/>
        </p:nvGrpSpPr>
        <p:grpSpPr>
          <a:xfrm>
            <a:off x="7191543" y="1"/>
            <a:ext cx="5000459" cy="1425992"/>
            <a:chOff x="7191542" y="1"/>
            <a:chExt cx="5000459" cy="1425992"/>
          </a:xfrm>
        </p:grpSpPr>
        <p:pic>
          <p:nvPicPr>
            <p:cNvPr id="5582" name="Google Shape;5582;p40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83" name="Google Shape;5583;p405"/>
            <p:cNvGrpSpPr/>
            <p:nvPr/>
          </p:nvGrpSpPr>
          <p:grpSpPr>
            <a:xfrm>
              <a:off x="7191542" y="1"/>
              <a:ext cx="5000459" cy="1425992"/>
              <a:chOff x="7186272" y="0"/>
              <a:chExt cx="5005729" cy="1427495"/>
            </a:xfrm>
          </p:grpSpPr>
          <p:sp>
            <p:nvSpPr>
              <p:cNvPr id="5584" name="Google Shape;5584;p40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585" name="Google Shape;5585;p40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586" name="Google Shape;5586;p405"/>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87" name="Google Shape;5587;p40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588" name="Google Shape;5588;p40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89" name="Google Shape;5589;p405"/>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matchingName="End">
  <p:cSld name="End 6">
    <p:spTree>
      <p:nvGrpSpPr>
        <p:cNvPr id="1" name="Shape 5590"/>
        <p:cNvGrpSpPr/>
        <p:nvPr/>
      </p:nvGrpSpPr>
      <p:grpSpPr>
        <a:xfrm>
          <a:off x="0" y="0"/>
          <a:ext cx="0" cy="0"/>
          <a:chOff x="0" y="0"/>
          <a:chExt cx="0" cy="0"/>
        </a:xfrm>
      </p:grpSpPr>
      <p:grpSp>
        <p:nvGrpSpPr>
          <p:cNvPr id="5591" name="Google Shape;5591;p406"/>
          <p:cNvGrpSpPr/>
          <p:nvPr/>
        </p:nvGrpSpPr>
        <p:grpSpPr>
          <a:xfrm>
            <a:off x="0" y="0"/>
            <a:ext cx="12192000" cy="2148830"/>
            <a:chOff x="0" y="0"/>
            <a:chExt cx="12192000" cy="2148830"/>
          </a:xfrm>
        </p:grpSpPr>
        <p:sp>
          <p:nvSpPr>
            <p:cNvPr id="5592" name="Google Shape;5592;p406"/>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593" name="Google Shape;5593;p406"/>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5594" name="Google Shape;5594;p406"/>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595" name="Google Shape;5595;p406"/>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596" name="Google Shape;5596;p406"/>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597" name="Google Shape;5597;p406"/>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5598" name="Google Shape;5598;p406"/>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matchingName="Blank">
  <p:cSld name="Blank 6">
    <p:spTree>
      <p:nvGrpSpPr>
        <p:cNvPr id="1" name="Shape 5599"/>
        <p:cNvGrpSpPr/>
        <p:nvPr/>
      </p:nvGrpSpPr>
      <p:grpSpPr>
        <a:xfrm>
          <a:off x="0" y="0"/>
          <a:ext cx="0" cy="0"/>
          <a:chOff x="0" y="0"/>
          <a:chExt cx="0" cy="0"/>
        </a:xfrm>
      </p:grpSpPr>
      <p:sp>
        <p:nvSpPr>
          <p:cNvPr id="5600" name="Google Shape;5600;p40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601" name="Google Shape;5601;p40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02" name="Google Shape;5602;p40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603" name="Google Shape;5603;p407"/>
          <p:cNvGrpSpPr/>
          <p:nvPr/>
        </p:nvGrpSpPr>
        <p:grpSpPr>
          <a:xfrm>
            <a:off x="7191543" y="1"/>
            <a:ext cx="5000459" cy="1425992"/>
            <a:chOff x="7191542" y="1"/>
            <a:chExt cx="5000459" cy="1425992"/>
          </a:xfrm>
        </p:grpSpPr>
        <p:pic>
          <p:nvPicPr>
            <p:cNvPr id="5604" name="Google Shape;5604;p40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05" name="Google Shape;5605;p407"/>
            <p:cNvGrpSpPr/>
            <p:nvPr/>
          </p:nvGrpSpPr>
          <p:grpSpPr>
            <a:xfrm>
              <a:off x="7191542" y="1"/>
              <a:ext cx="5000459" cy="1425992"/>
              <a:chOff x="7186272" y="0"/>
              <a:chExt cx="5005729" cy="1427495"/>
            </a:xfrm>
          </p:grpSpPr>
          <p:sp>
            <p:nvSpPr>
              <p:cNvPr id="5606" name="Google Shape;5606;p40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607" name="Google Shape;5607;p40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matchingName="Cover">
  <p:cSld name="Cover 7">
    <p:spTree>
      <p:nvGrpSpPr>
        <p:cNvPr id="1" name="Shape 5608"/>
        <p:cNvGrpSpPr/>
        <p:nvPr/>
      </p:nvGrpSpPr>
      <p:grpSpPr>
        <a:xfrm>
          <a:off x="0" y="0"/>
          <a:ext cx="0" cy="0"/>
          <a:chOff x="0" y="0"/>
          <a:chExt cx="0" cy="0"/>
        </a:xfrm>
      </p:grpSpPr>
      <p:sp>
        <p:nvSpPr>
          <p:cNvPr id="5609" name="Google Shape;5609;p408"/>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610" name="Google Shape;5610;p408"/>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11" name="Google Shape;5611;p408"/>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612" name="Google Shape;5612;p408"/>
          <p:cNvSpPr>
            <a:spLocks noGrp="1"/>
          </p:cNvSpPr>
          <p:nvPr>
            <p:ph type="pic" idx="2"/>
          </p:nvPr>
        </p:nvSpPr>
        <p:spPr>
          <a:xfrm>
            <a:off x="7118684" y="233915"/>
            <a:ext cx="5073316" cy="5943600"/>
          </a:xfrm>
          <a:prstGeom prst="rect">
            <a:avLst/>
          </a:prstGeom>
          <a:noFill/>
          <a:ln>
            <a:noFill/>
          </a:ln>
        </p:spPr>
      </p:sp>
      <p:grpSp>
        <p:nvGrpSpPr>
          <p:cNvPr id="5613" name="Google Shape;5613;p408"/>
          <p:cNvGrpSpPr/>
          <p:nvPr/>
        </p:nvGrpSpPr>
        <p:grpSpPr>
          <a:xfrm>
            <a:off x="0" y="5020349"/>
            <a:ext cx="12192000" cy="1837653"/>
            <a:chOff x="0" y="5020348"/>
            <a:chExt cx="12192000" cy="1837653"/>
          </a:xfrm>
        </p:grpSpPr>
        <p:sp>
          <p:nvSpPr>
            <p:cNvPr id="5614" name="Google Shape;5614;p40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615" name="Google Shape;5615;p408"/>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616" name="Google Shape;5616;p40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matchingName="Title Only">
  <p:cSld name="Title Only 5">
    <p:spTree>
      <p:nvGrpSpPr>
        <p:cNvPr id="1" name="Shape 5617"/>
        <p:cNvGrpSpPr/>
        <p:nvPr/>
      </p:nvGrpSpPr>
      <p:grpSpPr>
        <a:xfrm>
          <a:off x="0" y="0"/>
          <a:ext cx="0" cy="0"/>
          <a:chOff x="0" y="0"/>
          <a:chExt cx="0" cy="0"/>
        </a:xfrm>
      </p:grpSpPr>
      <p:grpSp>
        <p:nvGrpSpPr>
          <p:cNvPr id="5618" name="Google Shape;5618;p409"/>
          <p:cNvGrpSpPr/>
          <p:nvPr/>
        </p:nvGrpSpPr>
        <p:grpSpPr>
          <a:xfrm>
            <a:off x="7191543" y="1"/>
            <a:ext cx="5000459" cy="1425992"/>
            <a:chOff x="7191542" y="1"/>
            <a:chExt cx="5000459" cy="1425992"/>
          </a:xfrm>
        </p:grpSpPr>
        <p:pic>
          <p:nvPicPr>
            <p:cNvPr id="5619" name="Google Shape;5619;p40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20" name="Google Shape;5620;p409"/>
            <p:cNvGrpSpPr/>
            <p:nvPr/>
          </p:nvGrpSpPr>
          <p:grpSpPr>
            <a:xfrm>
              <a:off x="7191542" y="1"/>
              <a:ext cx="5000459" cy="1425992"/>
              <a:chOff x="7186272" y="0"/>
              <a:chExt cx="5005729" cy="1427495"/>
            </a:xfrm>
          </p:grpSpPr>
          <p:sp>
            <p:nvSpPr>
              <p:cNvPr id="5621" name="Google Shape;5621;p40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622" name="Google Shape;5622;p40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623" name="Google Shape;5623;p409"/>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24" name="Google Shape;5624;p40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625" name="Google Shape;5625;p40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26" name="Google Shape;5626;p40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matchingName="Divider">
  <p:cSld name="Divider 7">
    <p:bg>
      <p:bgPr>
        <a:solidFill>
          <a:schemeClr val="lt2"/>
        </a:solidFill>
        <a:effectLst/>
      </p:bgPr>
    </p:bg>
    <p:spTree>
      <p:nvGrpSpPr>
        <p:cNvPr id="1" name="Shape 5627"/>
        <p:cNvGrpSpPr/>
        <p:nvPr/>
      </p:nvGrpSpPr>
      <p:grpSpPr>
        <a:xfrm>
          <a:off x="0" y="0"/>
          <a:ext cx="0" cy="0"/>
          <a:chOff x="0" y="0"/>
          <a:chExt cx="0" cy="0"/>
        </a:xfrm>
      </p:grpSpPr>
      <p:grpSp>
        <p:nvGrpSpPr>
          <p:cNvPr id="5628" name="Google Shape;5628;p410"/>
          <p:cNvGrpSpPr/>
          <p:nvPr/>
        </p:nvGrpSpPr>
        <p:grpSpPr>
          <a:xfrm>
            <a:off x="0" y="5020348"/>
            <a:ext cx="12192000" cy="1837653"/>
            <a:chOff x="0" y="5020347"/>
            <a:chExt cx="12192000" cy="1837653"/>
          </a:xfrm>
        </p:grpSpPr>
        <p:sp>
          <p:nvSpPr>
            <p:cNvPr id="5629" name="Google Shape;5629;p41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630" name="Google Shape;5630;p41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631" name="Google Shape;5631;p41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632" name="Google Shape;5632;p41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633" name="Google Shape;5633;p410"/>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34" name="Google Shape;5634;p410"/>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matchingName="Photo Slide">
  <p:cSld name="Photo Slide 7">
    <p:spTree>
      <p:nvGrpSpPr>
        <p:cNvPr id="1" name="Shape 5635"/>
        <p:cNvGrpSpPr/>
        <p:nvPr/>
      </p:nvGrpSpPr>
      <p:grpSpPr>
        <a:xfrm>
          <a:off x="0" y="0"/>
          <a:ext cx="0" cy="0"/>
          <a:chOff x="0" y="0"/>
          <a:chExt cx="0" cy="0"/>
        </a:xfrm>
      </p:grpSpPr>
      <p:sp>
        <p:nvSpPr>
          <p:cNvPr id="5636" name="Google Shape;5636;p411"/>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637" name="Google Shape;5637;p41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638" name="Google Shape;5638;p411"/>
          <p:cNvGrpSpPr/>
          <p:nvPr/>
        </p:nvGrpSpPr>
        <p:grpSpPr>
          <a:xfrm>
            <a:off x="0" y="5379427"/>
            <a:ext cx="2807368" cy="753891"/>
            <a:chOff x="0" y="5379426"/>
            <a:chExt cx="2807368" cy="753891"/>
          </a:xfrm>
        </p:grpSpPr>
        <p:sp>
          <p:nvSpPr>
            <p:cNvPr id="5639" name="Google Shape;5639;p41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640" name="Google Shape;5640;p41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5641" name="Google Shape;5641;p411"/>
          <p:cNvSpPr>
            <a:spLocks noGrp="1"/>
          </p:cNvSpPr>
          <p:nvPr>
            <p:ph type="pic" idx="2"/>
          </p:nvPr>
        </p:nvSpPr>
        <p:spPr>
          <a:xfrm>
            <a:off x="2807368" y="457202"/>
            <a:ext cx="8915400" cy="5943598"/>
          </a:xfrm>
          <a:prstGeom prst="rect">
            <a:avLst/>
          </a:prstGeom>
          <a:noFill/>
          <a:ln>
            <a:noFill/>
          </a:ln>
        </p:spPr>
      </p:sp>
      <p:pic>
        <p:nvPicPr>
          <p:cNvPr id="5642" name="Google Shape;5642;p411"/>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matchingName="Cover">
  <p:cSld name="Cover 8">
    <p:spTree>
      <p:nvGrpSpPr>
        <p:cNvPr id="1" name="Shape 5643"/>
        <p:cNvGrpSpPr/>
        <p:nvPr/>
      </p:nvGrpSpPr>
      <p:grpSpPr>
        <a:xfrm>
          <a:off x="0" y="0"/>
          <a:ext cx="0" cy="0"/>
          <a:chOff x="0" y="0"/>
          <a:chExt cx="0" cy="0"/>
        </a:xfrm>
      </p:grpSpPr>
      <p:sp>
        <p:nvSpPr>
          <p:cNvPr id="5644" name="Google Shape;5644;p412"/>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645" name="Google Shape;5645;p412"/>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46" name="Google Shape;5646;p412"/>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647" name="Google Shape;5647;p412"/>
          <p:cNvSpPr>
            <a:spLocks noGrp="1"/>
          </p:cNvSpPr>
          <p:nvPr>
            <p:ph type="pic" idx="2"/>
          </p:nvPr>
        </p:nvSpPr>
        <p:spPr>
          <a:xfrm>
            <a:off x="7118684" y="233915"/>
            <a:ext cx="5073316" cy="5943600"/>
          </a:xfrm>
          <a:prstGeom prst="rect">
            <a:avLst/>
          </a:prstGeom>
          <a:noFill/>
          <a:ln>
            <a:noFill/>
          </a:ln>
        </p:spPr>
      </p:sp>
      <p:grpSp>
        <p:nvGrpSpPr>
          <p:cNvPr id="5648" name="Google Shape;5648;p412"/>
          <p:cNvGrpSpPr/>
          <p:nvPr/>
        </p:nvGrpSpPr>
        <p:grpSpPr>
          <a:xfrm>
            <a:off x="0" y="5020349"/>
            <a:ext cx="12192000" cy="1837653"/>
            <a:chOff x="0" y="5020348"/>
            <a:chExt cx="12192000" cy="1837653"/>
          </a:xfrm>
        </p:grpSpPr>
        <p:sp>
          <p:nvSpPr>
            <p:cNvPr id="5649" name="Google Shape;5649;p41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650" name="Google Shape;5650;p41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651" name="Google Shape;5651;p41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matchingName="Title and Content">
  <p:cSld name="Title and Content 8">
    <p:spTree>
      <p:nvGrpSpPr>
        <p:cNvPr id="1" name="Shape 5652"/>
        <p:cNvGrpSpPr/>
        <p:nvPr/>
      </p:nvGrpSpPr>
      <p:grpSpPr>
        <a:xfrm>
          <a:off x="0" y="0"/>
          <a:ext cx="0" cy="0"/>
          <a:chOff x="0" y="0"/>
          <a:chExt cx="0" cy="0"/>
        </a:xfrm>
      </p:grpSpPr>
      <p:grpSp>
        <p:nvGrpSpPr>
          <p:cNvPr id="5653" name="Google Shape;5653;p413"/>
          <p:cNvGrpSpPr/>
          <p:nvPr/>
        </p:nvGrpSpPr>
        <p:grpSpPr>
          <a:xfrm>
            <a:off x="7191543" y="1"/>
            <a:ext cx="5000459" cy="1425992"/>
            <a:chOff x="7191542" y="1"/>
            <a:chExt cx="5000459" cy="1425992"/>
          </a:xfrm>
        </p:grpSpPr>
        <p:pic>
          <p:nvPicPr>
            <p:cNvPr id="5654" name="Google Shape;5654;p4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55" name="Google Shape;5655;p413"/>
            <p:cNvGrpSpPr/>
            <p:nvPr/>
          </p:nvGrpSpPr>
          <p:grpSpPr>
            <a:xfrm>
              <a:off x="7191542" y="1"/>
              <a:ext cx="5000459" cy="1425992"/>
              <a:chOff x="7186272" y="0"/>
              <a:chExt cx="5005729" cy="1427495"/>
            </a:xfrm>
          </p:grpSpPr>
          <p:sp>
            <p:nvSpPr>
              <p:cNvPr id="5656" name="Google Shape;5656;p4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657" name="Google Shape;5657;p4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658" name="Google Shape;5658;p413"/>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59" name="Google Shape;5659;p413"/>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60" name="Google Shape;5660;p41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661" name="Google Shape;5661;p4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62" name="Google Shape;5662;p41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matchingName="Two Content">
  <p:cSld name="Two Content 6">
    <p:spTree>
      <p:nvGrpSpPr>
        <p:cNvPr id="1" name="Shape 5663"/>
        <p:cNvGrpSpPr/>
        <p:nvPr/>
      </p:nvGrpSpPr>
      <p:grpSpPr>
        <a:xfrm>
          <a:off x="0" y="0"/>
          <a:ext cx="0" cy="0"/>
          <a:chOff x="0" y="0"/>
          <a:chExt cx="0" cy="0"/>
        </a:xfrm>
      </p:grpSpPr>
      <p:sp>
        <p:nvSpPr>
          <p:cNvPr id="5664" name="Google Shape;5664;p41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65" name="Google Shape;5665;p414"/>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666" name="Google Shape;5666;p414"/>
          <p:cNvGrpSpPr/>
          <p:nvPr/>
        </p:nvGrpSpPr>
        <p:grpSpPr>
          <a:xfrm>
            <a:off x="7191543" y="1"/>
            <a:ext cx="5000459" cy="1425992"/>
            <a:chOff x="7191542" y="1"/>
            <a:chExt cx="5000459" cy="1425992"/>
          </a:xfrm>
        </p:grpSpPr>
        <p:pic>
          <p:nvPicPr>
            <p:cNvPr id="5667" name="Google Shape;5667;p41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68" name="Google Shape;5668;p414"/>
            <p:cNvGrpSpPr/>
            <p:nvPr/>
          </p:nvGrpSpPr>
          <p:grpSpPr>
            <a:xfrm>
              <a:off x="7191542" y="1"/>
              <a:ext cx="5000459" cy="1425992"/>
              <a:chOff x="7186272" y="0"/>
              <a:chExt cx="5005729" cy="1427495"/>
            </a:xfrm>
          </p:grpSpPr>
          <p:sp>
            <p:nvSpPr>
              <p:cNvPr id="5669" name="Google Shape;5669;p41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670" name="Google Shape;5670;p41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671" name="Google Shape;5671;p414"/>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72" name="Google Shape;5672;p414"/>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673" name="Google Shape;5673;p41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74" name="Google Shape;5674;p41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Only">
  <p:cSld name="Title Only">
    <p:spTree>
      <p:nvGrpSpPr>
        <p:cNvPr id="1" name="Shape 9505"/>
        <p:cNvGrpSpPr/>
        <p:nvPr/>
      </p:nvGrpSpPr>
      <p:grpSpPr>
        <a:xfrm>
          <a:off x="0" y="0"/>
          <a:ext cx="0" cy="0"/>
          <a:chOff x="0" y="0"/>
          <a:chExt cx="0" cy="0"/>
        </a:xfrm>
      </p:grpSpPr>
      <p:grpSp>
        <p:nvGrpSpPr>
          <p:cNvPr id="9506" name="Google Shape;9506;p1361"/>
          <p:cNvGrpSpPr/>
          <p:nvPr/>
        </p:nvGrpSpPr>
        <p:grpSpPr>
          <a:xfrm>
            <a:off x="7191542" y="1"/>
            <a:ext cx="5000459" cy="1425992"/>
            <a:chOff x="7191542" y="1"/>
            <a:chExt cx="5000459" cy="1425992"/>
          </a:xfrm>
        </p:grpSpPr>
        <p:pic>
          <p:nvPicPr>
            <p:cNvPr id="9507" name="Google Shape;9507;p136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508" name="Google Shape;9508;p1361"/>
            <p:cNvGrpSpPr/>
            <p:nvPr/>
          </p:nvGrpSpPr>
          <p:grpSpPr>
            <a:xfrm>
              <a:off x="7191542" y="1"/>
              <a:ext cx="5000459" cy="1425992"/>
              <a:chOff x="7186272" y="0"/>
              <a:chExt cx="5005729" cy="1427495"/>
            </a:xfrm>
          </p:grpSpPr>
          <p:sp>
            <p:nvSpPr>
              <p:cNvPr id="9509" name="Google Shape;9509;p136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510" name="Google Shape;9510;p136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511" name="Google Shape;9511;p136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512" name="Google Shape;9512;p136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513" name="Google Shape;9513;p136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514" name="Google Shape;9514;p136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matchingName="Comparison">
  <p:cSld name="Comparison 6">
    <p:spTree>
      <p:nvGrpSpPr>
        <p:cNvPr id="1" name="Shape 5675"/>
        <p:cNvGrpSpPr/>
        <p:nvPr/>
      </p:nvGrpSpPr>
      <p:grpSpPr>
        <a:xfrm>
          <a:off x="0" y="0"/>
          <a:ext cx="0" cy="0"/>
          <a:chOff x="0" y="0"/>
          <a:chExt cx="0" cy="0"/>
        </a:xfrm>
      </p:grpSpPr>
      <p:grpSp>
        <p:nvGrpSpPr>
          <p:cNvPr id="5676" name="Google Shape;5676;p415"/>
          <p:cNvGrpSpPr/>
          <p:nvPr/>
        </p:nvGrpSpPr>
        <p:grpSpPr>
          <a:xfrm>
            <a:off x="7191543" y="1"/>
            <a:ext cx="5000459" cy="1425992"/>
            <a:chOff x="7191542" y="1"/>
            <a:chExt cx="5000459" cy="1425992"/>
          </a:xfrm>
        </p:grpSpPr>
        <p:pic>
          <p:nvPicPr>
            <p:cNvPr id="5677" name="Google Shape;5677;p41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78" name="Google Shape;5678;p415"/>
            <p:cNvGrpSpPr/>
            <p:nvPr/>
          </p:nvGrpSpPr>
          <p:grpSpPr>
            <a:xfrm>
              <a:off x="7191542" y="1"/>
              <a:ext cx="5000459" cy="1425992"/>
              <a:chOff x="7186272" y="0"/>
              <a:chExt cx="5005729" cy="1427495"/>
            </a:xfrm>
          </p:grpSpPr>
          <p:sp>
            <p:nvSpPr>
              <p:cNvPr id="5679" name="Google Shape;5679;p41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680" name="Google Shape;5680;p41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681" name="Google Shape;5681;p415"/>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82" name="Google Shape;5682;p415"/>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683" name="Google Shape;5683;p415"/>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84" name="Google Shape;5684;p415"/>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685" name="Google Shape;5685;p415"/>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686" name="Google Shape;5686;p41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687" name="Google Shape;5687;p41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88" name="Google Shape;5688;p415"/>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matchingName="Title Only">
  <p:cSld name="Title Only 6">
    <p:spTree>
      <p:nvGrpSpPr>
        <p:cNvPr id="1" name="Shape 5689"/>
        <p:cNvGrpSpPr/>
        <p:nvPr/>
      </p:nvGrpSpPr>
      <p:grpSpPr>
        <a:xfrm>
          <a:off x="0" y="0"/>
          <a:ext cx="0" cy="0"/>
          <a:chOff x="0" y="0"/>
          <a:chExt cx="0" cy="0"/>
        </a:xfrm>
      </p:grpSpPr>
      <p:grpSp>
        <p:nvGrpSpPr>
          <p:cNvPr id="5690" name="Google Shape;5690;p416"/>
          <p:cNvGrpSpPr/>
          <p:nvPr/>
        </p:nvGrpSpPr>
        <p:grpSpPr>
          <a:xfrm>
            <a:off x="7191543" y="1"/>
            <a:ext cx="5000459" cy="1425992"/>
            <a:chOff x="7191542" y="1"/>
            <a:chExt cx="5000459" cy="1425992"/>
          </a:xfrm>
        </p:grpSpPr>
        <p:pic>
          <p:nvPicPr>
            <p:cNvPr id="5691" name="Google Shape;5691;p41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692" name="Google Shape;5692;p416"/>
            <p:cNvGrpSpPr/>
            <p:nvPr/>
          </p:nvGrpSpPr>
          <p:grpSpPr>
            <a:xfrm>
              <a:off x="7191542" y="1"/>
              <a:ext cx="5000459" cy="1425992"/>
              <a:chOff x="7186272" y="0"/>
              <a:chExt cx="5005729" cy="1427495"/>
            </a:xfrm>
          </p:grpSpPr>
          <p:sp>
            <p:nvSpPr>
              <p:cNvPr id="5693" name="Google Shape;5693;p41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694" name="Google Shape;5694;p41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695" name="Google Shape;5695;p41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696" name="Google Shape;5696;p41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697" name="Google Shape;5697;p41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98" name="Google Shape;5698;p41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matchingName="Quotation">
  <p:cSld name="Quotation 12">
    <p:spTree>
      <p:nvGrpSpPr>
        <p:cNvPr id="1" name="Shape 5699"/>
        <p:cNvGrpSpPr/>
        <p:nvPr/>
      </p:nvGrpSpPr>
      <p:grpSpPr>
        <a:xfrm>
          <a:off x="0" y="0"/>
          <a:ext cx="0" cy="0"/>
          <a:chOff x="0" y="0"/>
          <a:chExt cx="0" cy="0"/>
        </a:xfrm>
      </p:grpSpPr>
      <p:sp>
        <p:nvSpPr>
          <p:cNvPr id="5700" name="Google Shape;5700;p417"/>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01" name="Google Shape;5701;p41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02" name="Google Shape;5702;p41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703" name="Google Shape;5703;p41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704" name="Google Shape;5704;p41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05" name="Google Shape;5705;p41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706" name="Google Shape;5706;p417"/>
          <p:cNvGrpSpPr/>
          <p:nvPr/>
        </p:nvGrpSpPr>
        <p:grpSpPr>
          <a:xfrm>
            <a:off x="7191543" y="1"/>
            <a:ext cx="5000459" cy="1425992"/>
            <a:chOff x="7191542" y="1"/>
            <a:chExt cx="5000459" cy="1425992"/>
          </a:xfrm>
        </p:grpSpPr>
        <p:pic>
          <p:nvPicPr>
            <p:cNvPr id="5707" name="Google Shape;5707;p41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08" name="Google Shape;5708;p417"/>
            <p:cNvGrpSpPr/>
            <p:nvPr/>
          </p:nvGrpSpPr>
          <p:grpSpPr>
            <a:xfrm>
              <a:off x="7191542" y="1"/>
              <a:ext cx="5000459" cy="1425992"/>
              <a:chOff x="7186272" y="0"/>
              <a:chExt cx="5005729" cy="1427495"/>
            </a:xfrm>
          </p:grpSpPr>
          <p:sp>
            <p:nvSpPr>
              <p:cNvPr id="5709" name="Google Shape;5709;p41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710" name="Google Shape;5710;p41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711" name="Google Shape;5711;p41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matchingName="End">
  <p:cSld name="End 7">
    <p:spTree>
      <p:nvGrpSpPr>
        <p:cNvPr id="1" name="Shape 5712"/>
        <p:cNvGrpSpPr/>
        <p:nvPr/>
      </p:nvGrpSpPr>
      <p:grpSpPr>
        <a:xfrm>
          <a:off x="0" y="0"/>
          <a:ext cx="0" cy="0"/>
          <a:chOff x="0" y="0"/>
          <a:chExt cx="0" cy="0"/>
        </a:xfrm>
      </p:grpSpPr>
      <p:grpSp>
        <p:nvGrpSpPr>
          <p:cNvPr id="5713" name="Google Shape;5713;p418"/>
          <p:cNvGrpSpPr/>
          <p:nvPr/>
        </p:nvGrpSpPr>
        <p:grpSpPr>
          <a:xfrm>
            <a:off x="0" y="0"/>
            <a:ext cx="12192000" cy="2148830"/>
            <a:chOff x="0" y="0"/>
            <a:chExt cx="12192000" cy="2148830"/>
          </a:xfrm>
        </p:grpSpPr>
        <p:sp>
          <p:nvSpPr>
            <p:cNvPr id="5714" name="Google Shape;5714;p41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715" name="Google Shape;5715;p41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5716" name="Google Shape;5716;p418"/>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17" name="Google Shape;5717;p418"/>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718" name="Google Shape;5718;p41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719" name="Google Shape;5719;p418"/>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5720" name="Google Shape;5720;p41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matchingName="Cover">
  <p:cSld name="Cover 9">
    <p:spTree>
      <p:nvGrpSpPr>
        <p:cNvPr id="1" name="Shape 5721"/>
        <p:cNvGrpSpPr/>
        <p:nvPr/>
      </p:nvGrpSpPr>
      <p:grpSpPr>
        <a:xfrm>
          <a:off x="0" y="0"/>
          <a:ext cx="0" cy="0"/>
          <a:chOff x="0" y="0"/>
          <a:chExt cx="0" cy="0"/>
        </a:xfrm>
      </p:grpSpPr>
      <p:sp>
        <p:nvSpPr>
          <p:cNvPr id="5722" name="Google Shape;5722;p419"/>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23" name="Google Shape;5723;p419"/>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24" name="Google Shape;5724;p419"/>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725" name="Google Shape;5725;p419"/>
          <p:cNvSpPr>
            <a:spLocks noGrp="1"/>
          </p:cNvSpPr>
          <p:nvPr>
            <p:ph type="pic" idx="2"/>
          </p:nvPr>
        </p:nvSpPr>
        <p:spPr>
          <a:xfrm>
            <a:off x="7118684" y="233915"/>
            <a:ext cx="5073316" cy="5943600"/>
          </a:xfrm>
          <a:prstGeom prst="rect">
            <a:avLst/>
          </a:prstGeom>
          <a:noFill/>
          <a:ln>
            <a:noFill/>
          </a:ln>
        </p:spPr>
      </p:sp>
      <p:grpSp>
        <p:nvGrpSpPr>
          <p:cNvPr id="5726" name="Google Shape;5726;p419"/>
          <p:cNvGrpSpPr/>
          <p:nvPr/>
        </p:nvGrpSpPr>
        <p:grpSpPr>
          <a:xfrm>
            <a:off x="0" y="5020349"/>
            <a:ext cx="12192000" cy="1837653"/>
            <a:chOff x="0" y="5020348"/>
            <a:chExt cx="12192000" cy="1837653"/>
          </a:xfrm>
        </p:grpSpPr>
        <p:sp>
          <p:nvSpPr>
            <p:cNvPr id="5727" name="Google Shape;5727;p419"/>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28" name="Google Shape;5728;p419"/>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729" name="Google Shape;5729;p419"/>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matchingName="3_Quotation">
  <p:cSld name="3_Quotation">
    <p:spTree>
      <p:nvGrpSpPr>
        <p:cNvPr id="1" name="Shape 5730"/>
        <p:cNvGrpSpPr/>
        <p:nvPr/>
      </p:nvGrpSpPr>
      <p:grpSpPr>
        <a:xfrm>
          <a:off x="0" y="0"/>
          <a:ext cx="0" cy="0"/>
          <a:chOff x="0" y="0"/>
          <a:chExt cx="0" cy="0"/>
        </a:xfrm>
      </p:grpSpPr>
      <p:sp>
        <p:nvSpPr>
          <p:cNvPr id="5731" name="Google Shape;5731;p420"/>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32" name="Google Shape;5732;p42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33" name="Google Shape;5733;p42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734" name="Google Shape;5734;p42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735" name="Google Shape;5735;p42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36" name="Google Shape;5736;p420"/>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737" name="Google Shape;5737;p420"/>
          <p:cNvGrpSpPr/>
          <p:nvPr/>
        </p:nvGrpSpPr>
        <p:grpSpPr>
          <a:xfrm>
            <a:off x="7191543" y="1"/>
            <a:ext cx="5000459" cy="1425992"/>
            <a:chOff x="7191542" y="1"/>
            <a:chExt cx="5000459" cy="1425992"/>
          </a:xfrm>
        </p:grpSpPr>
        <p:pic>
          <p:nvPicPr>
            <p:cNvPr id="5738" name="Google Shape;5738;p42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39" name="Google Shape;5739;p420"/>
            <p:cNvGrpSpPr/>
            <p:nvPr/>
          </p:nvGrpSpPr>
          <p:grpSpPr>
            <a:xfrm>
              <a:off x="7191542" y="1"/>
              <a:ext cx="5000459" cy="1425992"/>
              <a:chOff x="7186272" y="0"/>
              <a:chExt cx="5005729" cy="1427495"/>
            </a:xfrm>
          </p:grpSpPr>
          <p:sp>
            <p:nvSpPr>
              <p:cNvPr id="5740" name="Google Shape;5740;p42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741" name="Google Shape;5741;p42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742" name="Google Shape;5742;p42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matchingName="Divider">
  <p:cSld name="Divider 8">
    <p:bg>
      <p:bgPr>
        <a:solidFill>
          <a:schemeClr val="lt2"/>
        </a:solidFill>
        <a:effectLst/>
      </p:bgPr>
    </p:bg>
    <p:spTree>
      <p:nvGrpSpPr>
        <p:cNvPr id="1" name="Shape 5743"/>
        <p:cNvGrpSpPr/>
        <p:nvPr/>
      </p:nvGrpSpPr>
      <p:grpSpPr>
        <a:xfrm>
          <a:off x="0" y="0"/>
          <a:ext cx="0" cy="0"/>
          <a:chOff x="0" y="0"/>
          <a:chExt cx="0" cy="0"/>
        </a:xfrm>
      </p:grpSpPr>
      <p:grpSp>
        <p:nvGrpSpPr>
          <p:cNvPr id="5744" name="Google Shape;5744;p421"/>
          <p:cNvGrpSpPr/>
          <p:nvPr/>
        </p:nvGrpSpPr>
        <p:grpSpPr>
          <a:xfrm>
            <a:off x="0" y="5020348"/>
            <a:ext cx="12192000" cy="1837653"/>
            <a:chOff x="0" y="5020347"/>
            <a:chExt cx="12192000" cy="1837653"/>
          </a:xfrm>
        </p:grpSpPr>
        <p:sp>
          <p:nvSpPr>
            <p:cNvPr id="5745" name="Google Shape;5745;p42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46" name="Google Shape;5746;p42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47" name="Google Shape;5747;p42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748" name="Google Shape;5748;p42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749" name="Google Shape;5749;p421"/>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50" name="Google Shape;5750;p421"/>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matchingName="Photo Slide">
  <p:cSld name="Photo Slide 8">
    <p:spTree>
      <p:nvGrpSpPr>
        <p:cNvPr id="1" name="Shape 5751"/>
        <p:cNvGrpSpPr/>
        <p:nvPr/>
      </p:nvGrpSpPr>
      <p:grpSpPr>
        <a:xfrm>
          <a:off x="0" y="0"/>
          <a:ext cx="0" cy="0"/>
          <a:chOff x="0" y="0"/>
          <a:chExt cx="0" cy="0"/>
        </a:xfrm>
      </p:grpSpPr>
      <p:sp>
        <p:nvSpPr>
          <p:cNvPr id="5752" name="Google Shape;5752;p422"/>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753" name="Google Shape;5753;p422"/>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754" name="Google Shape;5754;p422"/>
          <p:cNvGrpSpPr/>
          <p:nvPr/>
        </p:nvGrpSpPr>
        <p:grpSpPr>
          <a:xfrm>
            <a:off x="0" y="5379427"/>
            <a:ext cx="2807368" cy="753891"/>
            <a:chOff x="0" y="5379426"/>
            <a:chExt cx="2807368" cy="753891"/>
          </a:xfrm>
        </p:grpSpPr>
        <p:sp>
          <p:nvSpPr>
            <p:cNvPr id="5755" name="Google Shape;5755;p422"/>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56" name="Google Shape;5756;p422"/>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5757" name="Google Shape;5757;p422"/>
          <p:cNvSpPr>
            <a:spLocks noGrp="1"/>
          </p:cNvSpPr>
          <p:nvPr>
            <p:ph type="pic" idx="2"/>
          </p:nvPr>
        </p:nvSpPr>
        <p:spPr>
          <a:xfrm>
            <a:off x="2807368" y="457202"/>
            <a:ext cx="8915400" cy="5943598"/>
          </a:xfrm>
          <a:prstGeom prst="rect">
            <a:avLst/>
          </a:prstGeom>
          <a:noFill/>
          <a:ln>
            <a:noFill/>
          </a:ln>
        </p:spPr>
      </p:sp>
      <p:pic>
        <p:nvPicPr>
          <p:cNvPr id="5758" name="Google Shape;5758;p422"/>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matchingName="Quotation">
  <p:cSld name="Quotation 13">
    <p:spTree>
      <p:nvGrpSpPr>
        <p:cNvPr id="1" name="Shape 5759"/>
        <p:cNvGrpSpPr/>
        <p:nvPr/>
      </p:nvGrpSpPr>
      <p:grpSpPr>
        <a:xfrm>
          <a:off x="0" y="0"/>
          <a:ext cx="0" cy="0"/>
          <a:chOff x="0" y="0"/>
          <a:chExt cx="0" cy="0"/>
        </a:xfrm>
      </p:grpSpPr>
      <p:sp>
        <p:nvSpPr>
          <p:cNvPr id="5760" name="Google Shape;5760;p423"/>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61" name="Google Shape;5761;p423"/>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62" name="Google Shape;5762;p42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763" name="Google Shape;5763;p42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764" name="Google Shape;5764;p42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65" name="Google Shape;5765;p42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766" name="Google Shape;5766;p423"/>
          <p:cNvGrpSpPr/>
          <p:nvPr/>
        </p:nvGrpSpPr>
        <p:grpSpPr>
          <a:xfrm>
            <a:off x="7191543" y="1"/>
            <a:ext cx="5000459" cy="1425992"/>
            <a:chOff x="7191542" y="1"/>
            <a:chExt cx="5000459" cy="1425992"/>
          </a:xfrm>
        </p:grpSpPr>
        <p:pic>
          <p:nvPicPr>
            <p:cNvPr id="5767" name="Google Shape;5767;p42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68" name="Google Shape;5768;p423"/>
            <p:cNvGrpSpPr/>
            <p:nvPr/>
          </p:nvGrpSpPr>
          <p:grpSpPr>
            <a:xfrm>
              <a:off x="7191542" y="1"/>
              <a:ext cx="5000459" cy="1425992"/>
              <a:chOff x="7186272" y="0"/>
              <a:chExt cx="5005729" cy="1427495"/>
            </a:xfrm>
          </p:grpSpPr>
          <p:sp>
            <p:nvSpPr>
              <p:cNvPr id="5769" name="Google Shape;5769;p42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770" name="Google Shape;5770;p42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771" name="Google Shape;5771;p42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matchingName="Quotation">
  <p:cSld name="Quotation 14">
    <p:spTree>
      <p:nvGrpSpPr>
        <p:cNvPr id="1" name="Shape 5772"/>
        <p:cNvGrpSpPr/>
        <p:nvPr/>
      </p:nvGrpSpPr>
      <p:grpSpPr>
        <a:xfrm>
          <a:off x="0" y="0"/>
          <a:ext cx="0" cy="0"/>
          <a:chOff x="0" y="0"/>
          <a:chExt cx="0" cy="0"/>
        </a:xfrm>
      </p:grpSpPr>
      <p:sp>
        <p:nvSpPr>
          <p:cNvPr id="5773" name="Google Shape;5773;p424"/>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74" name="Google Shape;5774;p424"/>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75" name="Google Shape;5775;p42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776" name="Google Shape;5776;p42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777" name="Google Shape;5777;p42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778" name="Google Shape;5778;p42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779" name="Google Shape;5779;p424"/>
          <p:cNvGrpSpPr/>
          <p:nvPr/>
        </p:nvGrpSpPr>
        <p:grpSpPr>
          <a:xfrm>
            <a:off x="7191543" y="1"/>
            <a:ext cx="5000459" cy="1425992"/>
            <a:chOff x="7191542" y="1"/>
            <a:chExt cx="5000459" cy="1425992"/>
          </a:xfrm>
        </p:grpSpPr>
        <p:pic>
          <p:nvPicPr>
            <p:cNvPr id="5780" name="Google Shape;5780;p42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81" name="Google Shape;5781;p424"/>
            <p:cNvGrpSpPr/>
            <p:nvPr/>
          </p:nvGrpSpPr>
          <p:grpSpPr>
            <a:xfrm>
              <a:off x="7191542" y="1"/>
              <a:ext cx="5000459" cy="1425992"/>
              <a:chOff x="7186272" y="0"/>
              <a:chExt cx="5005729" cy="1427495"/>
            </a:xfrm>
          </p:grpSpPr>
          <p:sp>
            <p:nvSpPr>
              <p:cNvPr id="5782" name="Google Shape;5782;p42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783" name="Google Shape;5783;p42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784" name="Google Shape;5784;p42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End">
  <p:cSld name="End 2 2">
    <p:spTree>
      <p:nvGrpSpPr>
        <p:cNvPr id="1" name="Shape 9515"/>
        <p:cNvGrpSpPr/>
        <p:nvPr/>
      </p:nvGrpSpPr>
      <p:grpSpPr>
        <a:xfrm>
          <a:off x="0" y="0"/>
          <a:ext cx="0" cy="0"/>
          <a:chOff x="0" y="0"/>
          <a:chExt cx="0" cy="0"/>
        </a:xfrm>
      </p:grpSpPr>
      <p:grpSp>
        <p:nvGrpSpPr>
          <p:cNvPr id="9516" name="Google Shape;9516;p1362"/>
          <p:cNvGrpSpPr/>
          <p:nvPr/>
        </p:nvGrpSpPr>
        <p:grpSpPr>
          <a:xfrm>
            <a:off x="0" y="0"/>
            <a:ext cx="12192000" cy="2148830"/>
            <a:chOff x="0" y="0"/>
            <a:chExt cx="12192000" cy="2148830"/>
          </a:xfrm>
        </p:grpSpPr>
        <p:sp>
          <p:nvSpPr>
            <p:cNvPr id="9517" name="Google Shape;9517;p136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518" name="Google Shape;9518;p136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9519" name="Google Shape;9519;p1362"/>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520" name="Google Shape;9520;p1362"/>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521" name="Google Shape;9521;p136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9522" name="Google Shape;9522;p136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9523" name="Google Shape;9523;p136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showMasterSp="0" matchingName="Title Slide">
  <p:cSld name="Title Slide">
    <p:bg>
      <p:bgPr>
        <a:solidFill>
          <a:schemeClr val="lt1"/>
        </a:solidFill>
        <a:effectLst/>
      </p:bgPr>
    </p:bg>
    <p:spTree>
      <p:nvGrpSpPr>
        <p:cNvPr id="1" name="Shape 5785"/>
        <p:cNvGrpSpPr/>
        <p:nvPr/>
      </p:nvGrpSpPr>
      <p:grpSpPr>
        <a:xfrm>
          <a:off x="0" y="0"/>
          <a:ext cx="0" cy="0"/>
          <a:chOff x="0" y="0"/>
          <a:chExt cx="0" cy="0"/>
        </a:xfrm>
      </p:grpSpPr>
      <p:sp>
        <p:nvSpPr>
          <p:cNvPr id="5786" name="Google Shape;5786;p425"/>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787" name="Google Shape;5787;p425"/>
          <p:cNvSpPr/>
          <p:nvPr/>
        </p:nvSpPr>
        <p:spPr>
          <a:xfrm>
            <a:off x="3"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5788" name="Google Shape;5788;p425"/>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5789" name="Google Shape;5789;p425"/>
          <p:cNvSpPr/>
          <p:nvPr/>
        </p:nvSpPr>
        <p:spPr>
          <a:xfrm>
            <a:off x="1" y="5020056"/>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5790" name="Google Shape;5790;p425"/>
          <p:cNvPicPr preferRelativeResize="0"/>
          <p:nvPr/>
        </p:nvPicPr>
        <p:blipFill rotWithShape="1">
          <a:blip r:embed="rId3">
            <a:alphaModFix/>
          </a:blip>
          <a:srcRect/>
          <a:stretch/>
        </p:blipFill>
        <p:spPr>
          <a:xfrm>
            <a:off x="313957" y="5564124"/>
            <a:ext cx="2025383" cy="911351"/>
          </a:xfrm>
          <a:prstGeom prst="rect">
            <a:avLst/>
          </a:prstGeom>
          <a:noFill/>
          <a:ln>
            <a:noFill/>
          </a:ln>
        </p:spPr>
      </p:pic>
      <p:sp>
        <p:nvSpPr>
          <p:cNvPr id="5791" name="Google Shape;5791;p425"/>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792" name="Google Shape;5792;p425"/>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93" name="Google Shape;5793;p425"/>
          <p:cNvSpPr txBox="1">
            <a:spLocks noGrp="1"/>
          </p:cNvSpPr>
          <p:nvPr>
            <p:ph type="subTitle" idx="1"/>
          </p:nvPr>
        </p:nvSpPr>
        <p:spPr>
          <a:xfrm>
            <a:off x="1828800" y="3840480"/>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5794" name="Google Shape;5794;p425"/>
          <p:cNvSpPr txBox="1">
            <a:spLocks noGrp="1"/>
          </p:cNvSpPr>
          <p:nvPr>
            <p:ph type="ftr" idx="11"/>
          </p:nvPr>
        </p:nvSpPr>
        <p:spPr>
          <a:xfrm>
            <a:off x="609600" y="6356351"/>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95" name="Google Shape;5795;p425"/>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5796" name="Google Shape;5796;p425"/>
          <p:cNvSpPr txBox="1">
            <a:spLocks noGrp="1"/>
          </p:cNvSpPr>
          <p:nvPr>
            <p:ph type="sldNum" idx="12"/>
          </p:nvPr>
        </p:nvSpPr>
        <p:spPr>
          <a:xfrm>
            <a:off x="8839200" y="6356351"/>
            <a:ext cx="2743200" cy="365125"/>
          </a:xfrm>
          <a:prstGeom prst="rect">
            <a:avLst/>
          </a:prstGeom>
          <a:noFill/>
          <a:ln>
            <a:noFill/>
          </a:ln>
        </p:spPr>
        <p:txBody>
          <a:bodyPr spcFirstLastPara="1" wrap="square" lIns="0" tIns="0" rIns="0" bIns="0" anchor="ctr" anchorCtr="0">
            <a:noAutofit/>
          </a:bodyPr>
          <a:lstStyle>
            <a:lvl1pPr marL="38102"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102"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102"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102"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102"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102"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102"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102"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102"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102" lvl="0" indent="0" algn="r" rtl="0">
              <a:spcBef>
                <a:spcPts val="0"/>
              </a:spcBef>
              <a:spcAft>
                <a:spcPts val="0"/>
              </a:spcAft>
              <a:buNone/>
            </a:pPr>
            <a:fld id="{00000000-1234-1234-1234-123412341234}" type="slidenum">
              <a:rPr lang="en-US"/>
              <a:pPr marL="38102" lvl="0" indent="0" algn="r" rtl="0">
                <a:spcBef>
                  <a:spcPts val="0"/>
                </a:spcBef>
                <a:spcAft>
                  <a:spcPts val="0"/>
                </a:spcAft>
                <a:buNone/>
              </a:pPr>
              <a:t>‹#›</a:t>
            </a:fld>
            <a:endParaRPr/>
          </a:p>
        </p:txBody>
      </p:sp>
    </p:spTree>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matchingName="2_Quotation">
  <p:cSld name="2_Quotation">
    <p:spTree>
      <p:nvGrpSpPr>
        <p:cNvPr id="1" name="Shape 5797"/>
        <p:cNvGrpSpPr/>
        <p:nvPr/>
      </p:nvGrpSpPr>
      <p:grpSpPr>
        <a:xfrm>
          <a:off x="0" y="0"/>
          <a:ext cx="0" cy="0"/>
          <a:chOff x="0" y="0"/>
          <a:chExt cx="0" cy="0"/>
        </a:xfrm>
      </p:grpSpPr>
      <p:sp>
        <p:nvSpPr>
          <p:cNvPr id="5798" name="Google Shape;5798;p426"/>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99" name="Google Shape;5799;p42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00" name="Google Shape;5800;p42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801" name="Google Shape;5801;p42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802" name="Google Shape;5802;p42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03" name="Google Shape;5803;p42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804" name="Google Shape;5804;p426"/>
          <p:cNvGrpSpPr/>
          <p:nvPr/>
        </p:nvGrpSpPr>
        <p:grpSpPr>
          <a:xfrm>
            <a:off x="7191543" y="1"/>
            <a:ext cx="5000459" cy="1425992"/>
            <a:chOff x="7191542" y="1"/>
            <a:chExt cx="5000459" cy="1425992"/>
          </a:xfrm>
        </p:grpSpPr>
        <p:pic>
          <p:nvPicPr>
            <p:cNvPr id="5805" name="Google Shape;5805;p42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06" name="Google Shape;5806;p426"/>
            <p:cNvGrpSpPr/>
            <p:nvPr/>
          </p:nvGrpSpPr>
          <p:grpSpPr>
            <a:xfrm>
              <a:off x="7191542" y="1"/>
              <a:ext cx="5000459" cy="1425992"/>
              <a:chOff x="7186272" y="0"/>
              <a:chExt cx="5005729" cy="1427495"/>
            </a:xfrm>
          </p:grpSpPr>
          <p:sp>
            <p:nvSpPr>
              <p:cNvPr id="5807" name="Google Shape;5807;p42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808" name="Google Shape;5808;p42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809" name="Google Shape;5809;p42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matchingName="Two Content">
  <p:cSld name="Two Content 7">
    <p:spTree>
      <p:nvGrpSpPr>
        <p:cNvPr id="1" name="Shape 5810"/>
        <p:cNvGrpSpPr/>
        <p:nvPr/>
      </p:nvGrpSpPr>
      <p:grpSpPr>
        <a:xfrm>
          <a:off x="0" y="0"/>
          <a:ext cx="0" cy="0"/>
          <a:chOff x="0" y="0"/>
          <a:chExt cx="0" cy="0"/>
        </a:xfrm>
      </p:grpSpPr>
      <p:sp>
        <p:nvSpPr>
          <p:cNvPr id="5811" name="Google Shape;5811;p42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12" name="Google Shape;5812;p427"/>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813" name="Google Shape;5813;p427"/>
          <p:cNvGrpSpPr/>
          <p:nvPr/>
        </p:nvGrpSpPr>
        <p:grpSpPr>
          <a:xfrm>
            <a:off x="7191543" y="1"/>
            <a:ext cx="5000459" cy="1425992"/>
            <a:chOff x="7191542" y="1"/>
            <a:chExt cx="5000459" cy="1425992"/>
          </a:xfrm>
        </p:grpSpPr>
        <p:pic>
          <p:nvPicPr>
            <p:cNvPr id="5814" name="Google Shape;5814;p42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15" name="Google Shape;5815;p427"/>
            <p:cNvGrpSpPr/>
            <p:nvPr/>
          </p:nvGrpSpPr>
          <p:grpSpPr>
            <a:xfrm>
              <a:off x="7191542" y="1"/>
              <a:ext cx="5000459" cy="1425992"/>
              <a:chOff x="7186272" y="0"/>
              <a:chExt cx="5005729" cy="1427495"/>
            </a:xfrm>
          </p:grpSpPr>
          <p:sp>
            <p:nvSpPr>
              <p:cNvPr id="5816" name="Google Shape;5816;p42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817" name="Google Shape;5817;p42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818" name="Google Shape;5818;p427"/>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819" name="Google Shape;5819;p427"/>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820" name="Google Shape;5820;p42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21" name="Google Shape;5821;p42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matchingName="Comparison">
  <p:cSld name="Comparison 7">
    <p:spTree>
      <p:nvGrpSpPr>
        <p:cNvPr id="1" name="Shape 5822"/>
        <p:cNvGrpSpPr/>
        <p:nvPr/>
      </p:nvGrpSpPr>
      <p:grpSpPr>
        <a:xfrm>
          <a:off x="0" y="0"/>
          <a:ext cx="0" cy="0"/>
          <a:chOff x="0" y="0"/>
          <a:chExt cx="0" cy="0"/>
        </a:xfrm>
      </p:grpSpPr>
      <p:grpSp>
        <p:nvGrpSpPr>
          <p:cNvPr id="5823" name="Google Shape;5823;p428"/>
          <p:cNvGrpSpPr/>
          <p:nvPr/>
        </p:nvGrpSpPr>
        <p:grpSpPr>
          <a:xfrm>
            <a:off x="7191543" y="1"/>
            <a:ext cx="5000459" cy="1425992"/>
            <a:chOff x="7191542" y="1"/>
            <a:chExt cx="5000459" cy="1425992"/>
          </a:xfrm>
        </p:grpSpPr>
        <p:pic>
          <p:nvPicPr>
            <p:cNvPr id="5824" name="Google Shape;5824;p42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25" name="Google Shape;5825;p428"/>
            <p:cNvGrpSpPr/>
            <p:nvPr/>
          </p:nvGrpSpPr>
          <p:grpSpPr>
            <a:xfrm>
              <a:off x="7191542" y="1"/>
              <a:ext cx="5000459" cy="1425992"/>
              <a:chOff x="7186272" y="0"/>
              <a:chExt cx="5005729" cy="1427495"/>
            </a:xfrm>
          </p:grpSpPr>
          <p:sp>
            <p:nvSpPr>
              <p:cNvPr id="5826" name="Google Shape;5826;p42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827" name="Google Shape;5827;p42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828" name="Google Shape;5828;p428"/>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29" name="Google Shape;5829;p428"/>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830" name="Google Shape;5830;p428"/>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831" name="Google Shape;5831;p428"/>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832" name="Google Shape;5832;p428"/>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833" name="Google Shape;5833;p42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834" name="Google Shape;5834;p42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35" name="Google Shape;5835;p42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matchingName="Title Only">
  <p:cSld name="Title Only 7">
    <p:spTree>
      <p:nvGrpSpPr>
        <p:cNvPr id="1" name="Shape 5836"/>
        <p:cNvGrpSpPr/>
        <p:nvPr/>
      </p:nvGrpSpPr>
      <p:grpSpPr>
        <a:xfrm>
          <a:off x="0" y="0"/>
          <a:ext cx="0" cy="0"/>
          <a:chOff x="0" y="0"/>
          <a:chExt cx="0" cy="0"/>
        </a:xfrm>
      </p:grpSpPr>
      <p:grpSp>
        <p:nvGrpSpPr>
          <p:cNvPr id="5837" name="Google Shape;5837;p429"/>
          <p:cNvGrpSpPr/>
          <p:nvPr/>
        </p:nvGrpSpPr>
        <p:grpSpPr>
          <a:xfrm>
            <a:off x="7191543" y="1"/>
            <a:ext cx="5000459" cy="1425992"/>
            <a:chOff x="7191542" y="1"/>
            <a:chExt cx="5000459" cy="1425992"/>
          </a:xfrm>
        </p:grpSpPr>
        <p:pic>
          <p:nvPicPr>
            <p:cNvPr id="5838" name="Google Shape;5838;p4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39" name="Google Shape;5839;p429"/>
            <p:cNvGrpSpPr/>
            <p:nvPr/>
          </p:nvGrpSpPr>
          <p:grpSpPr>
            <a:xfrm>
              <a:off x="7191542" y="1"/>
              <a:ext cx="5000459" cy="1425992"/>
              <a:chOff x="7186272" y="0"/>
              <a:chExt cx="5005729" cy="1427495"/>
            </a:xfrm>
          </p:grpSpPr>
          <p:sp>
            <p:nvSpPr>
              <p:cNvPr id="5840" name="Google Shape;5840;p4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841" name="Google Shape;5841;p4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842" name="Google Shape;5842;p429"/>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43" name="Google Shape;5843;p42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844" name="Google Shape;5844;p4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45" name="Google Shape;5845;p42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matchingName="End">
  <p:cSld name="End 8">
    <p:spTree>
      <p:nvGrpSpPr>
        <p:cNvPr id="1" name="Shape 5846"/>
        <p:cNvGrpSpPr/>
        <p:nvPr/>
      </p:nvGrpSpPr>
      <p:grpSpPr>
        <a:xfrm>
          <a:off x="0" y="0"/>
          <a:ext cx="0" cy="0"/>
          <a:chOff x="0" y="0"/>
          <a:chExt cx="0" cy="0"/>
        </a:xfrm>
      </p:grpSpPr>
      <p:grpSp>
        <p:nvGrpSpPr>
          <p:cNvPr id="5847" name="Google Shape;5847;p430"/>
          <p:cNvGrpSpPr/>
          <p:nvPr/>
        </p:nvGrpSpPr>
        <p:grpSpPr>
          <a:xfrm>
            <a:off x="0" y="0"/>
            <a:ext cx="12192000" cy="2148830"/>
            <a:chOff x="0" y="0"/>
            <a:chExt cx="12192000" cy="2148830"/>
          </a:xfrm>
        </p:grpSpPr>
        <p:sp>
          <p:nvSpPr>
            <p:cNvPr id="5848" name="Google Shape;5848;p430"/>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849" name="Google Shape;5849;p430"/>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5850" name="Google Shape;5850;p430"/>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851" name="Google Shape;5851;p430"/>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852" name="Google Shape;5852;p430"/>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853" name="Google Shape;5853;p430"/>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5854" name="Google Shape;5854;p430"/>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matchingName="2_Quotation">
  <p:cSld name="2_Quotation 2">
    <p:spTree>
      <p:nvGrpSpPr>
        <p:cNvPr id="1" name="Shape 5855"/>
        <p:cNvGrpSpPr/>
        <p:nvPr/>
      </p:nvGrpSpPr>
      <p:grpSpPr>
        <a:xfrm>
          <a:off x="0" y="0"/>
          <a:ext cx="0" cy="0"/>
          <a:chOff x="0" y="0"/>
          <a:chExt cx="0" cy="0"/>
        </a:xfrm>
      </p:grpSpPr>
      <p:sp>
        <p:nvSpPr>
          <p:cNvPr id="5856" name="Google Shape;5856;p431"/>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857" name="Google Shape;5857;p431"/>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58" name="Google Shape;5858;p43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859" name="Google Shape;5859;p43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860" name="Google Shape;5860;p43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61" name="Google Shape;5861;p431"/>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862" name="Google Shape;5862;p431"/>
          <p:cNvGrpSpPr/>
          <p:nvPr/>
        </p:nvGrpSpPr>
        <p:grpSpPr>
          <a:xfrm>
            <a:off x="7191543" y="1"/>
            <a:ext cx="5000459" cy="1425992"/>
            <a:chOff x="7191542" y="1"/>
            <a:chExt cx="5000459" cy="1425992"/>
          </a:xfrm>
        </p:grpSpPr>
        <p:pic>
          <p:nvPicPr>
            <p:cNvPr id="5863" name="Google Shape;5863;p43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64" name="Google Shape;5864;p431"/>
            <p:cNvGrpSpPr/>
            <p:nvPr/>
          </p:nvGrpSpPr>
          <p:grpSpPr>
            <a:xfrm>
              <a:off x="7191542" y="1"/>
              <a:ext cx="5000459" cy="1425992"/>
              <a:chOff x="7186272" y="0"/>
              <a:chExt cx="5005729" cy="1427495"/>
            </a:xfrm>
          </p:grpSpPr>
          <p:sp>
            <p:nvSpPr>
              <p:cNvPr id="5865" name="Google Shape;5865;p43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866" name="Google Shape;5866;p43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867" name="Google Shape;5867;p43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matchingName="3_Quotation">
  <p:cSld name="3_Quotation 2">
    <p:spTree>
      <p:nvGrpSpPr>
        <p:cNvPr id="1" name="Shape 5868"/>
        <p:cNvGrpSpPr/>
        <p:nvPr/>
      </p:nvGrpSpPr>
      <p:grpSpPr>
        <a:xfrm>
          <a:off x="0" y="0"/>
          <a:ext cx="0" cy="0"/>
          <a:chOff x="0" y="0"/>
          <a:chExt cx="0" cy="0"/>
        </a:xfrm>
      </p:grpSpPr>
      <p:sp>
        <p:nvSpPr>
          <p:cNvPr id="5869" name="Google Shape;5869;p432"/>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870" name="Google Shape;5870;p432"/>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71" name="Google Shape;5871;p43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872" name="Google Shape;5872;p43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873" name="Google Shape;5873;p43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74" name="Google Shape;5874;p432"/>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875" name="Google Shape;5875;p432"/>
          <p:cNvGrpSpPr/>
          <p:nvPr/>
        </p:nvGrpSpPr>
        <p:grpSpPr>
          <a:xfrm>
            <a:off x="7191543" y="1"/>
            <a:ext cx="5000459" cy="1425992"/>
            <a:chOff x="7191542" y="1"/>
            <a:chExt cx="5000459" cy="1425992"/>
          </a:xfrm>
        </p:grpSpPr>
        <p:pic>
          <p:nvPicPr>
            <p:cNvPr id="5876" name="Google Shape;5876;p43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77" name="Google Shape;5877;p432"/>
            <p:cNvGrpSpPr/>
            <p:nvPr/>
          </p:nvGrpSpPr>
          <p:grpSpPr>
            <a:xfrm>
              <a:off x="7191542" y="1"/>
              <a:ext cx="5000459" cy="1425992"/>
              <a:chOff x="7186272" y="0"/>
              <a:chExt cx="5005729" cy="1427495"/>
            </a:xfrm>
          </p:grpSpPr>
          <p:sp>
            <p:nvSpPr>
              <p:cNvPr id="5878" name="Google Shape;5878;p43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879" name="Google Shape;5879;p43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880" name="Google Shape;5880;p43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matchingName="Cover">
  <p:cSld name="Cover 10">
    <p:spTree>
      <p:nvGrpSpPr>
        <p:cNvPr id="1" name="Shape 5881"/>
        <p:cNvGrpSpPr/>
        <p:nvPr/>
      </p:nvGrpSpPr>
      <p:grpSpPr>
        <a:xfrm>
          <a:off x="0" y="0"/>
          <a:ext cx="0" cy="0"/>
          <a:chOff x="0" y="0"/>
          <a:chExt cx="0" cy="0"/>
        </a:xfrm>
      </p:grpSpPr>
      <p:sp>
        <p:nvSpPr>
          <p:cNvPr id="5882" name="Google Shape;5882;p433"/>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883" name="Google Shape;5883;p433"/>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84" name="Google Shape;5884;p433"/>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885" name="Google Shape;5885;p433"/>
          <p:cNvSpPr>
            <a:spLocks noGrp="1"/>
          </p:cNvSpPr>
          <p:nvPr>
            <p:ph type="pic" idx="2"/>
          </p:nvPr>
        </p:nvSpPr>
        <p:spPr>
          <a:xfrm>
            <a:off x="7118684" y="233915"/>
            <a:ext cx="5073316" cy="5943600"/>
          </a:xfrm>
          <a:prstGeom prst="rect">
            <a:avLst/>
          </a:prstGeom>
          <a:noFill/>
          <a:ln>
            <a:noFill/>
          </a:ln>
        </p:spPr>
      </p:sp>
      <p:grpSp>
        <p:nvGrpSpPr>
          <p:cNvPr id="5886" name="Google Shape;5886;p433"/>
          <p:cNvGrpSpPr/>
          <p:nvPr/>
        </p:nvGrpSpPr>
        <p:grpSpPr>
          <a:xfrm>
            <a:off x="0" y="5020349"/>
            <a:ext cx="12192000" cy="1837653"/>
            <a:chOff x="0" y="5020348"/>
            <a:chExt cx="12192000" cy="1837653"/>
          </a:xfrm>
        </p:grpSpPr>
        <p:sp>
          <p:nvSpPr>
            <p:cNvPr id="5887" name="Google Shape;5887;p43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888" name="Google Shape;5888;p43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889" name="Google Shape;5889;p43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matchingName="Divider">
  <p:cSld name="Divider 9">
    <p:bg>
      <p:bgPr>
        <a:solidFill>
          <a:schemeClr val="lt2"/>
        </a:solidFill>
        <a:effectLst/>
      </p:bgPr>
    </p:bg>
    <p:spTree>
      <p:nvGrpSpPr>
        <p:cNvPr id="1" name="Shape 5890"/>
        <p:cNvGrpSpPr/>
        <p:nvPr/>
      </p:nvGrpSpPr>
      <p:grpSpPr>
        <a:xfrm>
          <a:off x="0" y="0"/>
          <a:ext cx="0" cy="0"/>
          <a:chOff x="0" y="0"/>
          <a:chExt cx="0" cy="0"/>
        </a:xfrm>
      </p:grpSpPr>
      <p:grpSp>
        <p:nvGrpSpPr>
          <p:cNvPr id="5891" name="Google Shape;5891;p434"/>
          <p:cNvGrpSpPr/>
          <p:nvPr/>
        </p:nvGrpSpPr>
        <p:grpSpPr>
          <a:xfrm>
            <a:off x="0" y="5020348"/>
            <a:ext cx="12192000" cy="1837653"/>
            <a:chOff x="0" y="5020347"/>
            <a:chExt cx="12192000" cy="1837653"/>
          </a:xfrm>
        </p:grpSpPr>
        <p:sp>
          <p:nvSpPr>
            <p:cNvPr id="5892" name="Google Shape;5892;p43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893" name="Google Shape;5893;p43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894" name="Google Shape;5894;p43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895" name="Google Shape;5895;p43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896" name="Google Shape;5896;p434"/>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897" name="Google Shape;5897;p434"/>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2_Quotation">
  <p:cSld name="2_Quotation">
    <p:spTree>
      <p:nvGrpSpPr>
        <p:cNvPr id="1" name="Shape 9524"/>
        <p:cNvGrpSpPr/>
        <p:nvPr/>
      </p:nvGrpSpPr>
      <p:grpSpPr>
        <a:xfrm>
          <a:off x="0" y="0"/>
          <a:ext cx="0" cy="0"/>
          <a:chOff x="0" y="0"/>
          <a:chExt cx="0" cy="0"/>
        </a:xfrm>
      </p:grpSpPr>
      <p:sp>
        <p:nvSpPr>
          <p:cNvPr id="9525" name="Google Shape;9525;p136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526" name="Google Shape;9526;p136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527" name="Google Shape;9527;p136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528" name="Google Shape;9528;p136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529" name="Google Shape;9529;p13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530" name="Google Shape;9530;p136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531" name="Google Shape;9531;p1363"/>
          <p:cNvGrpSpPr/>
          <p:nvPr/>
        </p:nvGrpSpPr>
        <p:grpSpPr>
          <a:xfrm>
            <a:off x="7191542" y="1"/>
            <a:ext cx="5000459" cy="1425992"/>
            <a:chOff x="7191542" y="1"/>
            <a:chExt cx="5000459" cy="1425992"/>
          </a:xfrm>
        </p:grpSpPr>
        <p:pic>
          <p:nvPicPr>
            <p:cNvPr id="9532" name="Google Shape;9532;p13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533" name="Google Shape;9533;p1363"/>
            <p:cNvGrpSpPr/>
            <p:nvPr/>
          </p:nvGrpSpPr>
          <p:grpSpPr>
            <a:xfrm>
              <a:off x="7191542" y="1"/>
              <a:ext cx="5000459" cy="1425992"/>
              <a:chOff x="7186272" y="0"/>
              <a:chExt cx="5005729" cy="1427495"/>
            </a:xfrm>
          </p:grpSpPr>
          <p:sp>
            <p:nvSpPr>
              <p:cNvPr id="9534" name="Google Shape;9534;p13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535" name="Google Shape;9535;p13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536" name="Google Shape;9536;p136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matchingName="Photo Slide">
  <p:cSld name="Photo Slide 9">
    <p:spTree>
      <p:nvGrpSpPr>
        <p:cNvPr id="1" name="Shape 5898"/>
        <p:cNvGrpSpPr/>
        <p:nvPr/>
      </p:nvGrpSpPr>
      <p:grpSpPr>
        <a:xfrm>
          <a:off x="0" y="0"/>
          <a:ext cx="0" cy="0"/>
          <a:chOff x="0" y="0"/>
          <a:chExt cx="0" cy="0"/>
        </a:xfrm>
      </p:grpSpPr>
      <p:sp>
        <p:nvSpPr>
          <p:cNvPr id="5899" name="Google Shape;5899;p435"/>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5900" name="Google Shape;5900;p43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5901" name="Google Shape;5901;p435"/>
          <p:cNvGrpSpPr/>
          <p:nvPr/>
        </p:nvGrpSpPr>
        <p:grpSpPr>
          <a:xfrm>
            <a:off x="0" y="5379427"/>
            <a:ext cx="2807368" cy="753891"/>
            <a:chOff x="0" y="5379426"/>
            <a:chExt cx="2807368" cy="753891"/>
          </a:xfrm>
        </p:grpSpPr>
        <p:sp>
          <p:nvSpPr>
            <p:cNvPr id="5902" name="Google Shape;5902;p43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903" name="Google Shape;5903;p43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5904" name="Google Shape;5904;p435"/>
          <p:cNvSpPr>
            <a:spLocks noGrp="1"/>
          </p:cNvSpPr>
          <p:nvPr>
            <p:ph type="pic" idx="2"/>
          </p:nvPr>
        </p:nvSpPr>
        <p:spPr>
          <a:xfrm>
            <a:off x="2807368" y="457202"/>
            <a:ext cx="8915400" cy="5943598"/>
          </a:xfrm>
          <a:prstGeom prst="rect">
            <a:avLst/>
          </a:prstGeom>
          <a:noFill/>
          <a:ln>
            <a:noFill/>
          </a:ln>
        </p:spPr>
      </p:sp>
      <p:pic>
        <p:nvPicPr>
          <p:cNvPr id="5905" name="Google Shape;5905;p435"/>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matchingName="Quotation">
  <p:cSld name="Quotation 15">
    <p:spTree>
      <p:nvGrpSpPr>
        <p:cNvPr id="1" name="Shape 5906"/>
        <p:cNvGrpSpPr/>
        <p:nvPr/>
      </p:nvGrpSpPr>
      <p:grpSpPr>
        <a:xfrm>
          <a:off x="0" y="0"/>
          <a:ext cx="0" cy="0"/>
          <a:chOff x="0" y="0"/>
          <a:chExt cx="0" cy="0"/>
        </a:xfrm>
      </p:grpSpPr>
      <p:sp>
        <p:nvSpPr>
          <p:cNvPr id="5907" name="Google Shape;5907;p436"/>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908" name="Google Shape;5908;p43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09" name="Google Shape;5909;p43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910" name="Google Shape;5910;p43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911" name="Google Shape;5911;p43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12" name="Google Shape;5912;p43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913" name="Google Shape;5913;p436"/>
          <p:cNvGrpSpPr/>
          <p:nvPr/>
        </p:nvGrpSpPr>
        <p:grpSpPr>
          <a:xfrm>
            <a:off x="7191543" y="1"/>
            <a:ext cx="5000459" cy="1425992"/>
            <a:chOff x="7191542" y="1"/>
            <a:chExt cx="5000459" cy="1425992"/>
          </a:xfrm>
        </p:grpSpPr>
        <p:pic>
          <p:nvPicPr>
            <p:cNvPr id="5914" name="Google Shape;5914;p43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15" name="Google Shape;5915;p436"/>
            <p:cNvGrpSpPr/>
            <p:nvPr/>
          </p:nvGrpSpPr>
          <p:grpSpPr>
            <a:xfrm>
              <a:off x="7191542" y="1"/>
              <a:ext cx="5000459" cy="1425992"/>
              <a:chOff x="7186272" y="0"/>
              <a:chExt cx="5005729" cy="1427495"/>
            </a:xfrm>
          </p:grpSpPr>
          <p:sp>
            <p:nvSpPr>
              <p:cNvPr id="5916" name="Google Shape;5916;p43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917" name="Google Shape;5917;p43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918" name="Google Shape;5918;p43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matchingName="Title and Content">
  <p:cSld name="Title and Content 9">
    <p:spTree>
      <p:nvGrpSpPr>
        <p:cNvPr id="1" name="Shape 5919"/>
        <p:cNvGrpSpPr/>
        <p:nvPr/>
      </p:nvGrpSpPr>
      <p:grpSpPr>
        <a:xfrm>
          <a:off x="0" y="0"/>
          <a:ext cx="0" cy="0"/>
          <a:chOff x="0" y="0"/>
          <a:chExt cx="0" cy="0"/>
        </a:xfrm>
      </p:grpSpPr>
      <p:grpSp>
        <p:nvGrpSpPr>
          <p:cNvPr id="5920" name="Google Shape;5920;p437"/>
          <p:cNvGrpSpPr/>
          <p:nvPr/>
        </p:nvGrpSpPr>
        <p:grpSpPr>
          <a:xfrm>
            <a:off x="7191543" y="1"/>
            <a:ext cx="5000459" cy="1425992"/>
            <a:chOff x="7191542" y="1"/>
            <a:chExt cx="5000459" cy="1425992"/>
          </a:xfrm>
        </p:grpSpPr>
        <p:pic>
          <p:nvPicPr>
            <p:cNvPr id="5921" name="Google Shape;5921;p43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22" name="Google Shape;5922;p437"/>
            <p:cNvGrpSpPr/>
            <p:nvPr/>
          </p:nvGrpSpPr>
          <p:grpSpPr>
            <a:xfrm>
              <a:off x="7191542" y="1"/>
              <a:ext cx="5000459" cy="1425992"/>
              <a:chOff x="7186272" y="0"/>
              <a:chExt cx="5005729" cy="1427495"/>
            </a:xfrm>
          </p:grpSpPr>
          <p:sp>
            <p:nvSpPr>
              <p:cNvPr id="5923" name="Google Shape;5923;p43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924" name="Google Shape;5924;p43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925" name="Google Shape;5925;p43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26" name="Google Shape;5926;p437"/>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927" name="Google Shape;5927;p43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928" name="Google Shape;5928;p43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29" name="Google Shape;5929;p43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matchingName="Two Content">
  <p:cSld name="Two Content 8">
    <p:spTree>
      <p:nvGrpSpPr>
        <p:cNvPr id="1" name="Shape 5930"/>
        <p:cNvGrpSpPr/>
        <p:nvPr/>
      </p:nvGrpSpPr>
      <p:grpSpPr>
        <a:xfrm>
          <a:off x="0" y="0"/>
          <a:ext cx="0" cy="0"/>
          <a:chOff x="0" y="0"/>
          <a:chExt cx="0" cy="0"/>
        </a:xfrm>
      </p:grpSpPr>
      <p:sp>
        <p:nvSpPr>
          <p:cNvPr id="5931" name="Google Shape;5931;p438"/>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32" name="Google Shape;5932;p438"/>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5933" name="Google Shape;5933;p438"/>
          <p:cNvGrpSpPr/>
          <p:nvPr/>
        </p:nvGrpSpPr>
        <p:grpSpPr>
          <a:xfrm>
            <a:off x="7191543" y="1"/>
            <a:ext cx="5000459" cy="1425992"/>
            <a:chOff x="7191542" y="1"/>
            <a:chExt cx="5000459" cy="1425992"/>
          </a:xfrm>
        </p:grpSpPr>
        <p:pic>
          <p:nvPicPr>
            <p:cNvPr id="5934" name="Google Shape;5934;p43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35" name="Google Shape;5935;p438"/>
            <p:cNvGrpSpPr/>
            <p:nvPr/>
          </p:nvGrpSpPr>
          <p:grpSpPr>
            <a:xfrm>
              <a:off x="7191542" y="1"/>
              <a:ext cx="5000459" cy="1425992"/>
              <a:chOff x="7186272" y="0"/>
              <a:chExt cx="5005729" cy="1427495"/>
            </a:xfrm>
          </p:grpSpPr>
          <p:sp>
            <p:nvSpPr>
              <p:cNvPr id="5936" name="Google Shape;5936;p4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937" name="Google Shape;5937;p4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938" name="Google Shape;5938;p438"/>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939" name="Google Shape;5939;p438"/>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940" name="Google Shape;5940;p4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41" name="Google Shape;5941;p43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matchingName="Comparison">
  <p:cSld name="Comparison 8">
    <p:spTree>
      <p:nvGrpSpPr>
        <p:cNvPr id="1" name="Shape 5942"/>
        <p:cNvGrpSpPr/>
        <p:nvPr/>
      </p:nvGrpSpPr>
      <p:grpSpPr>
        <a:xfrm>
          <a:off x="0" y="0"/>
          <a:ext cx="0" cy="0"/>
          <a:chOff x="0" y="0"/>
          <a:chExt cx="0" cy="0"/>
        </a:xfrm>
      </p:grpSpPr>
      <p:grpSp>
        <p:nvGrpSpPr>
          <p:cNvPr id="5943" name="Google Shape;5943;p439"/>
          <p:cNvGrpSpPr/>
          <p:nvPr/>
        </p:nvGrpSpPr>
        <p:grpSpPr>
          <a:xfrm>
            <a:off x="7191543" y="1"/>
            <a:ext cx="5000459" cy="1425992"/>
            <a:chOff x="7191542" y="1"/>
            <a:chExt cx="5000459" cy="1425992"/>
          </a:xfrm>
        </p:grpSpPr>
        <p:pic>
          <p:nvPicPr>
            <p:cNvPr id="5944" name="Google Shape;5944;p43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45" name="Google Shape;5945;p439"/>
            <p:cNvGrpSpPr/>
            <p:nvPr/>
          </p:nvGrpSpPr>
          <p:grpSpPr>
            <a:xfrm>
              <a:off x="7191542" y="1"/>
              <a:ext cx="5000459" cy="1425992"/>
              <a:chOff x="7186272" y="0"/>
              <a:chExt cx="5005729" cy="1427495"/>
            </a:xfrm>
          </p:grpSpPr>
          <p:sp>
            <p:nvSpPr>
              <p:cNvPr id="5946" name="Google Shape;5946;p43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947" name="Google Shape;5947;p43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948" name="Google Shape;5948;p439"/>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49" name="Google Shape;5949;p439"/>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950" name="Google Shape;5950;p439"/>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951" name="Google Shape;5951;p43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5952" name="Google Shape;5952;p43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953" name="Google Shape;5953;p43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954" name="Google Shape;5954;p43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55" name="Google Shape;5955;p43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matchingName="Title Only">
  <p:cSld name="Title Only 8">
    <p:spTree>
      <p:nvGrpSpPr>
        <p:cNvPr id="1" name="Shape 5956"/>
        <p:cNvGrpSpPr/>
        <p:nvPr/>
      </p:nvGrpSpPr>
      <p:grpSpPr>
        <a:xfrm>
          <a:off x="0" y="0"/>
          <a:ext cx="0" cy="0"/>
          <a:chOff x="0" y="0"/>
          <a:chExt cx="0" cy="0"/>
        </a:xfrm>
      </p:grpSpPr>
      <p:grpSp>
        <p:nvGrpSpPr>
          <p:cNvPr id="5957" name="Google Shape;5957;p440"/>
          <p:cNvGrpSpPr/>
          <p:nvPr/>
        </p:nvGrpSpPr>
        <p:grpSpPr>
          <a:xfrm>
            <a:off x="7191543" y="1"/>
            <a:ext cx="5000459" cy="1425992"/>
            <a:chOff x="7191542" y="1"/>
            <a:chExt cx="5000459" cy="1425992"/>
          </a:xfrm>
        </p:grpSpPr>
        <p:pic>
          <p:nvPicPr>
            <p:cNvPr id="5958" name="Google Shape;5958;p44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59" name="Google Shape;5959;p440"/>
            <p:cNvGrpSpPr/>
            <p:nvPr/>
          </p:nvGrpSpPr>
          <p:grpSpPr>
            <a:xfrm>
              <a:off x="7191542" y="1"/>
              <a:ext cx="5000459" cy="1425992"/>
              <a:chOff x="7186272" y="0"/>
              <a:chExt cx="5005729" cy="1427495"/>
            </a:xfrm>
          </p:grpSpPr>
          <p:sp>
            <p:nvSpPr>
              <p:cNvPr id="5960" name="Google Shape;5960;p44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961" name="Google Shape;5961;p44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962" name="Google Shape;5962;p440"/>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63" name="Google Shape;5963;p44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964" name="Google Shape;5964;p44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65" name="Google Shape;5965;p440"/>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matchingName="End">
  <p:cSld name="End 9">
    <p:spTree>
      <p:nvGrpSpPr>
        <p:cNvPr id="1" name="Shape 5966"/>
        <p:cNvGrpSpPr/>
        <p:nvPr/>
      </p:nvGrpSpPr>
      <p:grpSpPr>
        <a:xfrm>
          <a:off x="0" y="0"/>
          <a:ext cx="0" cy="0"/>
          <a:chOff x="0" y="0"/>
          <a:chExt cx="0" cy="0"/>
        </a:xfrm>
      </p:grpSpPr>
      <p:grpSp>
        <p:nvGrpSpPr>
          <p:cNvPr id="5967" name="Google Shape;5967;p441"/>
          <p:cNvGrpSpPr/>
          <p:nvPr/>
        </p:nvGrpSpPr>
        <p:grpSpPr>
          <a:xfrm>
            <a:off x="0" y="0"/>
            <a:ext cx="12192000" cy="2148830"/>
            <a:chOff x="0" y="0"/>
            <a:chExt cx="12192000" cy="2148830"/>
          </a:xfrm>
        </p:grpSpPr>
        <p:sp>
          <p:nvSpPr>
            <p:cNvPr id="5968" name="Google Shape;5968;p441"/>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969" name="Google Shape;5969;p441"/>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5970" name="Google Shape;5970;p441"/>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971" name="Google Shape;5971;p441"/>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5972" name="Google Shape;5972;p441"/>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973" name="Google Shape;5973;p441"/>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5974" name="Google Shape;5974;p441"/>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matchingName="Blank">
  <p:cSld name="Blank 7">
    <p:spTree>
      <p:nvGrpSpPr>
        <p:cNvPr id="1" name="Shape 5975"/>
        <p:cNvGrpSpPr/>
        <p:nvPr/>
      </p:nvGrpSpPr>
      <p:grpSpPr>
        <a:xfrm>
          <a:off x="0" y="0"/>
          <a:ext cx="0" cy="0"/>
          <a:chOff x="0" y="0"/>
          <a:chExt cx="0" cy="0"/>
        </a:xfrm>
      </p:grpSpPr>
      <p:sp>
        <p:nvSpPr>
          <p:cNvPr id="5976" name="Google Shape;5976;p44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5977" name="Google Shape;5977;p4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978" name="Google Shape;5978;p442"/>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979" name="Google Shape;5979;p442"/>
          <p:cNvGrpSpPr/>
          <p:nvPr/>
        </p:nvGrpSpPr>
        <p:grpSpPr>
          <a:xfrm>
            <a:off x="7191543" y="1"/>
            <a:ext cx="5000459" cy="1425992"/>
            <a:chOff x="7191542" y="1"/>
            <a:chExt cx="5000459" cy="1425992"/>
          </a:xfrm>
        </p:grpSpPr>
        <p:pic>
          <p:nvPicPr>
            <p:cNvPr id="5980" name="Google Shape;5980;p4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981" name="Google Shape;5981;p442"/>
            <p:cNvGrpSpPr/>
            <p:nvPr/>
          </p:nvGrpSpPr>
          <p:grpSpPr>
            <a:xfrm>
              <a:off x="7191542" y="1"/>
              <a:ext cx="5000459" cy="1425992"/>
              <a:chOff x="7186272" y="0"/>
              <a:chExt cx="5005729" cy="1427495"/>
            </a:xfrm>
          </p:grpSpPr>
          <p:sp>
            <p:nvSpPr>
              <p:cNvPr id="5982" name="Google Shape;5982;p4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983" name="Google Shape;5983;p4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matchingName="Cover">
  <p:cSld name="Cover 11">
    <p:spTree>
      <p:nvGrpSpPr>
        <p:cNvPr id="1" name="Shape 5984"/>
        <p:cNvGrpSpPr/>
        <p:nvPr/>
      </p:nvGrpSpPr>
      <p:grpSpPr>
        <a:xfrm>
          <a:off x="0" y="0"/>
          <a:ext cx="0" cy="0"/>
          <a:chOff x="0" y="0"/>
          <a:chExt cx="0" cy="0"/>
        </a:xfrm>
      </p:grpSpPr>
      <p:sp>
        <p:nvSpPr>
          <p:cNvPr id="5985" name="Google Shape;5985;p443"/>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986" name="Google Shape;5986;p443"/>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87" name="Google Shape;5987;p443"/>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5988" name="Google Shape;5988;p443"/>
          <p:cNvSpPr>
            <a:spLocks noGrp="1"/>
          </p:cNvSpPr>
          <p:nvPr>
            <p:ph type="pic" idx="2"/>
          </p:nvPr>
        </p:nvSpPr>
        <p:spPr>
          <a:xfrm>
            <a:off x="7118684" y="233915"/>
            <a:ext cx="5073316" cy="5943600"/>
          </a:xfrm>
          <a:prstGeom prst="rect">
            <a:avLst/>
          </a:prstGeom>
          <a:noFill/>
          <a:ln>
            <a:noFill/>
          </a:ln>
        </p:spPr>
      </p:sp>
      <p:grpSp>
        <p:nvGrpSpPr>
          <p:cNvPr id="5989" name="Google Shape;5989;p443"/>
          <p:cNvGrpSpPr/>
          <p:nvPr/>
        </p:nvGrpSpPr>
        <p:grpSpPr>
          <a:xfrm>
            <a:off x="0" y="5020349"/>
            <a:ext cx="12192000" cy="1837653"/>
            <a:chOff x="0" y="5020348"/>
            <a:chExt cx="12192000" cy="1837653"/>
          </a:xfrm>
        </p:grpSpPr>
        <p:sp>
          <p:nvSpPr>
            <p:cNvPr id="5990" name="Google Shape;5990;p44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991" name="Google Shape;5991;p44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992" name="Google Shape;5992;p44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matchingName="Divider">
  <p:cSld name="Divider 10">
    <p:bg>
      <p:bgPr>
        <a:solidFill>
          <a:schemeClr val="lt2"/>
        </a:solidFill>
        <a:effectLst/>
      </p:bgPr>
    </p:bg>
    <p:spTree>
      <p:nvGrpSpPr>
        <p:cNvPr id="1" name="Shape 5993"/>
        <p:cNvGrpSpPr/>
        <p:nvPr/>
      </p:nvGrpSpPr>
      <p:grpSpPr>
        <a:xfrm>
          <a:off x="0" y="0"/>
          <a:ext cx="0" cy="0"/>
          <a:chOff x="0" y="0"/>
          <a:chExt cx="0" cy="0"/>
        </a:xfrm>
      </p:grpSpPr>
      <p:grpSp>
        <p:nvGrpSpPr>
          <p:cNvPr id="5994" name="Google Shape;5994;p444"/>
          <p:cNvGrpSpPr/>
          <p:nvPr/>
        </p:nvGrpSpPr>
        <p:grpSpPr>
          <a:xfrm>
            <a:off x="0" y="5020348"/>
            <a:ext cx="12192000" cy="1837653"/>
            <a:chOff x="0" y="5020347"/>
            <a:chExt cx="12192000" cy="1837653"/>
          </a:xfrm>
        </p:grpSpPr>
        <p:sp>
          <p:nvSpPr>
            <p:cNvPr id="5995" name="Google Shape;5995;p44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996" name="Google Shape;5996;p44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997" name="Google Shape;5997;p44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5998" name="Google Shape;5998;p44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5999" name="Google Shape;5999;p444"/>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00" name="Google Shape;6000;p444"/>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846CE7D5-CF57-46EF-B807-FDD0502418D4}" type="datetimeFigureOut">
              <a:rPr lang="en-US" smtClean="0"/>
              <a:t>5/20/2026</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21031255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3_Quotation">
  <p:cSld name="3_Quotation">
    <p:spTree>
      <p:nvGrpSpPr>
        <p:cNvPr id="1" name="Shape 9537"/>
        <p:cNvGrpSpPr/>
        <p:nvPr/>
      </p:nvGrpSpPr>
      <p:grpSpPr>
        <a:xfrm>
          <a:off x="0" y="0"/>
          <a:ext cx="0" cy="0"/>
          <a:chOff x="0" y="0"/>
          <a:chExt cx="0" cy="0"/>
        </a:xfrm>
      </p:grpSpPr>
      <p:sp>
        <p:nvSpPr>
          <p:cNvPr id="9538" name="Google Shape;9538;p136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539" name="Google Shape;9539;p136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540" name="Google Shape;9540;p136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541" name="Google Shape;9541;p136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542" name="Google Shape;9542;p136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543" name="Google Shape;9543;p136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544" name="Google Shape;9544;p1364"/>
          <p:cNvGrpSpPr/>
          <p:nvPr/>
        </p:nvGrpSpPr>
        <p:grpSpPr>
          <a:xfrm>
            <a:off x="7191542" y="1"/>
            <a:ext cx="5000459" cy="1425992"/>
            <a:chOff x="7191542" y="1"/>
            <a:chExt cx="5000459" cy="1425992"/>
          </a:xfrm>
        </p:grpSpPr>
        <p:pic>
          <p:nvPicPr>
            <p:cNvPr id="9545" name="Google Shape;9545;p136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546" name="Google Shape;9546;p1364"/>
            <p:cNvGrpSpPr/>
            <p:nvPr/>
          </p:nvGrpSpPr>
          <p:grpSpPr>
            <a:xfrm>
              <a:off x="7191542" y="1"/>
              <a:ext cx="5000459" cy="1425992"/>
              <a:chOff x="7186272" y="0"/>
              <a:chExt cx="5005729" cy="1427495"/>
            </a:xfrm>
          </p:grpSpPr>
          <p:sp>
            <p:nvSpPr>
              <p:cNvPr id="9547" name="Google Shape;9547;p136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548" name="Google Shape;9548;p136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549" name="Google Shape;9549;p136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matchingName="Photo Slide">
  <p:cSld name="Photo Slide 10">
    <p:spTree>
      <p:nvGrpSpPr>
        <p:cNvPr id="1" name="Shape 6001"/>
        <p:cNvGrpSpPr/>
        <p:nvPr/>
      </p:nvGrpSpPr>
      <p:grpSpPr>
        <a:xfrm>
          <a:off x="0" y="0"/>
          <a:ext cx="0" cy="0"/>
          <a:chOff x="0" y="0"/>
          <a:chExt cx="0" cy="0"/>
        </a:xfrm>
      </p:grpSpPr>
      <p:sp>
        <p:nvSpPr>
          <p:cNvPr id="6002" name="Google Shape;6002;p445"/>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6003" name="Google Shape;6003;p44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004" name="Google Shape;6004;p445"/>
          <p:cNvGrpSpPr/>
          <p:nvPr/>
        </p:nvGrpSpPr>
        <p:grpSpPr>
          <a:xfrm>
            <a:off x="0" y="5379427"/>
            <a:ext cx="2807368" cy="753891"/>
            <a:chOff x="0" y="5379426"/>
            <a:chExt cx="2807368" cy="753891"/>
          </a:xfrm>
        </p:grpSpPr>
        <p:sp>
          <p:nvSpPr>
            <p:cNvPr id="6005" name="Google Shape;6005;p44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006" name="Google Shape;6006;p44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6007" name="Google Shape;6007;p445"/>
          <p:cNvSpPr>
            <a:spLocks noGrp="1"/>
          </p:cNvSpPr>
          <p:nvPr>
            <p:ph type="pic" idx="2"/>
          </p:nvPr>
        </p:nvSpPr>
        <p:spPr>
          <a:xfrm>
            <a:off x="2807368" y="457202"/>
            <a:ext cx="8915400" cy="5943598"/>
          </a:xfrm>
          <a:prstGeom prst="rect">
            <a:avLst/>
          </a:prstGeom>
          <a:noFill/>
          <a:ln>
            <a:noFill/>
          </a:ln>
        </p:spPr>
      </p:sp>
      <p:pic>
        <p:nvPicPr>
          <p:cNvPr id="6008" name="Google Shape;6008;p445"/>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matchingName="Quotation">
  <p:cSld name="Quotation 16">
    <p:spTree>
      <p:nvGrpSpPr>
        <p:cNvPr id="1" name="Shape 6009"/>
        <p:cNvGrpSpPr/>
        <p:nvPr/>
      </p:nvGrpSpPr>
      <p:grpSpPr>
        <a:xfrm>
          <a:off x="0" y="0"/>
          <a:ext cx="0" cy="0"/>
          <a:chOff x="0" y="0"/>
          <a:chExt cx="0" cy="0"/>
        </a:xfrm>
      </p:grpSpPr>
      <p:sp>
        <p:nvSpPr>
          <p:cNvPr id="6010" name="Google Shape;6010;p446"/>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011" name="Google Shape;6011;p446"/>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12" name="Google Shape;6012;p44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013" name="Google Shape;6013;p44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014" name="Google Shape;6014;p4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15" name="Google Shape;6015;p44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016" name="Google Shape;6016;p446"/>
          <p:cNvGrpSpPr/>
          <p:nvPr/>
        </p:nvGrpSpPr>
        <p:grpSpPr>
          <a:xfrm>
            <a:off x="7191543" y="1"/>
            <a:ext cx="5000459" cy="1425992"/>
            <a:chOff x="7191542" y="1"/>
            <a:chExt cx="5000459" cy="1425992"/>
          </a:xfrm>
        </p:grpSpPr>
        <p:pic>
          <p:nvPicPr>
            <p:cNvPr id="6017" name="Google Shape;6017;p4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18" name="Google Shape;6018;p446"/>
            <p:cNvGrpSpPr/>
            <p:nvPr/>
          </p:nvGrpSpPr>
          <p:grpSpPr>
            <a:xfrm>
              <a:off x="7191542" y="1"/>
              <a:ext cx="5000459" cy="1425992"/>
              <a:chOff x="7186272" y="0"/>
              <a:chExt cx="5005729" cy="1427495"/>
            </a:xfrm>
          </p:grpSpPr>
          <p:sp>
            <p:nvSpPr>
              <p:cNvPr id="6019" name="Google Shape;6019;p4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020" name="Google Shape;6020;p4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021" name="Google Shape;6021;p44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matchingName="Title and Content">
  <p:cSld name="Title and Content 10">
    <p:spTree>
      <p:nvGrpSpPr>
        <p:cNvPr id="1" name="Shape 6022"/>
        <p:cNvGrpSpPr/>
        <p:nvPr/>
      </p:nvGrpSpPr>
      <p:grpSpPr>
        <a:xfrm>
          <a:off x="0" y="0"/>
          <a:ext cx="0" cy="0"/>
          <a:chOff x="0" y="0"/>
          <a:chExt cx="0" cy="0"/>
        </a:xfrm>
      </p:grpSpPr>
      <p:grpSp>
        <p:nvGrpSpPr>
          <p:cNvPr id="6023" name="Google Shape;6023;p447"/>
          <p:cNvGrpSpPr/>
          <p:nvPr/>
        </p:nvGrpSpPr>
        <p:grpSpPr>
          <a:xfrm>
            <a:off x="7191543" y="1"/>
            <a:ext cx="5000459" cy="1425992"/>
            <a:chOff x="7191542" y="1"/>
            <a:chExt cx="5000459" cy="1425992"/>
          </a:xfrm>
        </p:grpSpPr>
        <p:pic>
          <p:nvPicPr>
            <p:cNvPr id="6024" name="Google Shape;6024;p44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25" name="Google Shape;6025;p447"/>
            <p:cNvGrpSpPr/>
            <p:nvPr/>
          </p:nvGrpSpPr>
          <p:grpSpPr>
            <a:xfrm>
              <a:off x="7191542" y="1"/>
              <a:ext cx="5000459" cy="1425992"/>
              <a:chOff x="7186272" y="0"/>
              <a:chExt cx="5005729" cy="1427495"/>
            </a:xfrm>
          </p:grpSpPr>
          <p:sp>
            <p:nvSpPr>
              <p:cNvPr id="6026" name="Google Shape;6026;p44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027" name="Google Shape;6027;p44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028" name="Google Shape;6028;p44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29" name="Google Shape;6029;p447"/>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030" name="Google Shape;6030;p44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031" name="Google Shape;6031;p44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32" name="Google Shape;6032;p44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matchingName="Two Content">
  <p:cSld name="Two Content 9">
    <p:spTree>
      <p:nvGrpSpPr>
        <p:cNvPr id="1" name="Shape 6033"/>
        <p:cNvGrpSpPr/>
        <p:nvPr/>
      </p:nvGrpSpPr>
      <p:grpSpPr>
        <a:xfrm>
          <a:off x="0" y="0"/>
          <a:ext cx="0" cy="0"/>
          <a:chOff x="0" y="0"/>
          <a:chExt cx="0" cy="0"/>
        </a:xfrm>
      </p:grpSpPr>
      <p:sp>
        <p:nvSpPr>
          <p:cNvPr id="6034" name="Google Shape;6034;p448"/>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35" name="Google Shape;6035;p448"/>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6036" name="Google Shape;6036;p448"/>
          <p:cNvGrpSpPr/>
          <p:nvPr/>
        </p:nvGrpSpPr>
        <p:grpSpPr>
          <a:xfrm>
            <a:off x="7191543" y="1"/>
            <a:ext cx="5000459" cy="1425992"/>
            <a:chOff x="7191542" y="1"/>
            <a:chExt cx="5000459" cy="1425992"/>
          </a:xfrm>
        </p:grpSpPr>
        <p:pic>
          <p:nvPicPr>
            <p:cNvPr id="6037" name="Google Shape;6037;p4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38" name="Google Shape;6038;p448"/>
            <p:cNvGrpSpPr/>
            <p:nvPr/>
          </p:nvGrpSpPr>
          <p:grpSpPr>
            <a:xfrm>
              <a:off x="7191542" y="1"/>
              <a:ext cx="5000459" cy="1425992"/>
              <a:chOff x="7186272" y="0"/>
              <a:chExt cx="5005729" cy="1427495"/>
            </a:xfrm>
          </p:grpSpPr>
          <p:sp>
            <p:nvSpPr>
              <p:cNvPr id="6039" name="Google Shape;6039;p4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040" name="Google Shape;6040;p4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041" name="Google Shape;6041;p448"/>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042" name="Google Shape;6042;p448"/>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043" name="Google Shape;6043;p4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44" name="Google Shape;6044;p44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matchingName="Comparison">
  <p:cSld name="Comparison 9">
    <p:spTree>
      <p:nvGrpSpPr>
        <p:cNvPr id="1" name="Shape 6045"/>
        <p:cNvGrpSpPr/>
        <p:nvPr/>
      </p:nvGrpSpPr>
      <p:grpSpPr>
        <a:xfrm>
          <a:off x="0" y="0"/>
          <a:ext cx="0" cy="0"/>
          <a:chOff x="0" y="0"/>
          <a:chExt cx="0" cy="0"/>
        </a:xfrm>
      </p:grpSpPr>
      <p:grpSp>
        <p:nvGrpSpPr>
          <p:cNvPr id="6046" name="Google Shape;6046;p449"/>
          <p:cNvGrpSpPr/>
          <p:nvPr/>
        </p:nvGrpSpPr>
        <p:grpSpPr>
          <a:xfrm>
            <a:off x="7191543" y="1"/>
            <a:ext cx="5000459" cy="1425992"/>
            <a:chOff x="7191542" y="1"/>
            <a:chExt cx="5000459" cy="1425992"/>
          </a:xfrm>
        </p:grpSpPr>
        <p:pic>
          <p:nvPicPr>
            <p:cNvPr id="6047" name="Google Shape;6047;p44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48" name="Google Shape;6048;p449"/>
            <p:cNvGrpSpPr/>
            <p:nvPr/>
          </p:nvGrpSpPr>
          <p:grpSpPr>
            <a:xfrm>
              <a:off x="7191542" y="1"/>
              <a:ext cx="5000459" cy="1425992"/>
              <a:chOff x="7186272" y="0"/>
              <a:chExt cx="5005729" cy="1427495"/>
            </a:xfrm>
          </p:grpSpPr>
          <p:sp>
            <p:nvSpPr>
              <p:cNvPr id="6049" name="Google Shape;6049;p44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050" name="Google Shape;6050;p44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051" name="Google Shape;6051;p449"/>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52" name="Google Shape;6052;p449"/>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6053" name="Google Shape;6053;p449"/>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054" name="Google Shape;6054;p44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6055" name="Google Shape;6055;p44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056" name="Google Shape;6056;p44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057" name="Google Shape;6057;p44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58" name="Google Shape;6058;p44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matchingName="Title Only">
  <p:cSld name="Title Only 9">
    <p:spTree>
      <p:nvGrpSpPr>
        <p:cNvPr id="1" name="Shape 6059"/>
        <p:cNvGrpSpPr/>
        <p:nvPr/>
      </p:nvGrpSpPr>
      <p:grpSpPr>
        <a:xfrm>
          <a:off x="0" y="0"/>
          <a:ext cx="0" cy="0"/>
          <a:chOff x="0" y="0"/>
          <a:chExt cx="0" cy="0"/>
        </a:xfrm>
      </p:grpSpPr>
      <p:grpSp>
        <p:nvGrpSpPr>
          <p:cNvPr id="6060" name="Google Shape;6060;p450"/>
          <p:cNvGrpSpPr/>
          <p:nvPr/>
        </p:nvGrpSpPr>
        <p:grpSpPr>
          <a:xfrm>
            <a:off x="7191543" y="1"/>
            <a:ext cx="5000459" cy="1425992"/>
            <a:chOff x="7191542" y="1"/>
            <a:chExt cx="5000459" cy="1425992"/>
          </a:xfrm>
        </p:grpSpPr>
        <p:pic>
          <p:nvPicPr>
            <p:cNvPr id="6061" name="Google Shape;6061;p4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62" name="Google Shape;6062;p450"/>
            <p:cNvGrpSpPr/>
            <p:nvPr/>
          </p:nvGrpSpPr>
          <p:grpSpPr>
            <a:xfrm>
              <a:off x="7191542" y="1"/>
              <a:ext cx="5000459" cy="1425992"/>
              <a:chOff x="7186272" y="0"/>
              <a:chExt cx="5005729" cy="1427495"/>
            </a:xfrm>
          </p:grpSpPr>
          <p:sp>
            <p:nvSpPr>
              <p:cNvPr id="6063" name="Google Shape;6063;p4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064" name="Google Shape;6064;p4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065" name="Google Shape;6065;p450"/>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66" name="Google Shape;6066;p45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067" name="Google Shape;6067;p4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68" name="Google Shape;6068;p450"/>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matchingName="End">
  <p:cSld name="End 10">
    <p:spTree>
      <p:nvGrpSpPr>
        <p:cNvPr id="1" name="Shape 6069"/>
        <p:cNvGrpSpPr/>
        <p:nvPr/>
      </p:nvGrpSpPr>
      <p:grpSpPr>
        <a:xfrm>
          <a:off x="0" y="0"/>
          <a:ext cx="0" cy="0"/>
          <a:chOff x="0" y="0"/>
          <a:chExt cx="0" cy="0"/>
        </a:xfrm>
      </p:grpSpPr>
      <p:grpSp>
        <p:nvGrpSpPr>
          <p:cNvPr id="6070" name="Google Shape;6070;p451"/>
          <p:cNvGrpSpPr/>
          <p:nvPr/>
        </p:nvGrpSpPr>
        <p:grpSpPr>
          <a:xfrm>
            <a:off x="0" y="0"/>
            <a:ext cx="12192000" cy="2148830"/>
            <a:chOff x="0" y="0"/>
            <a:chExt cx="12192000" cy="2148830"/>
          </a:xfrm>
        </p:grpSpPr>
        <p:sp>
          <p:nvSpPr>
            <p:cNvPr id="6071" name="Google Shape;6071;p451"/>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072" name="Google Shape;6072;p451"/>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6073" name="Google Shape;6073;p451"/>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074" name="Google Shape;6074;p451"/>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075" name="Google Shape;6075;p451"/>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076" name="Google Shape;6076;p451"/>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6077" name="Google Shape;6077;p451"/>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matchingName="Blank">
  <p:cSld name="Blank 8">
    <p:spTree>
      <p:nvGrpSpPr>
        <p:cNvPr id="1" name="Shape 6078"/>
        <p:cNvGrpSpPr/>
        <p:nvPr/>
      </p:nvGrpSpPr>
      <p:grpSpPr>
        <a:xfrm>
          <a:off x="0" y="0"/>
          <a:ext cx="0" cy="0"/>
          <a:chOff x="0" y="0"/>
          <a:chExt cx="0" cy="0"/>
        </a:xfrm>
      </p:grpSpPr>
      <p:sp>
        <p:nvSpPr>
          <p:cNvPr id="6079" name="Google Shape;6079;p45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080" name="Google Shape;6080;p45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81" name="Google Shape;6081;p452"/>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082" name="Google Shape;6082;p452"/>
          <p:cNvGrpSpPr/>
          <p:nvPr/>
        </p:nvGrpSpPr>
        <p:grpSpPr>
          <a:xfrm>
            <a:off x="7191543" y="1"/>
            <a:ext cx="5000459" cy="1425992"/>
            <a:chOff x="7191542" y="1"/>
            <a:chExt cx="5000459" cy="1425992"/>
          </a:xfrm>
        </p:grpSpPr>
        <p:pic>
          <p:nvPicPr>
            <p:cNvPr id="6083" name="Google Shape;6083;p45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84" name="Google Shape;6084;p452"/>
            <p:cNvGrpSpPr/>
            <p:nvPr/>
          </p:nvGrpSpPr>
          <p:grpSpPr>
            <a:xfrm>
              <a:off x="7191542" y="1"/>
              <a:ext cx="5000459" cy="1425992"/>
              <a:chOff x="7186272" y="0"/>
              <a:chExt cx="5005729" cy="1427495"/>
            </a:xfrm>
          </p:grpSpPr>
          <p:sp>
            <p:nvSpPr>
              <p:cNvPr id="6085" name="Google Shape;6085;p45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086" name="Google Shape;6086;p45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matchingName="3_Quotation">
  <p:cSld name="3_Quotation 3">
    <p:spTree>
      <p:nvGrpSpPr>
        <p:cNvPr id="1" name="Shape 6087"/>
        <p:cNvGrpSpPr/>
        <p:nvPr/>
      </p:nvGrpSpPr>
      <p:grpSpPr>
        <a:xfrm>
          <a:off x="0" y="0"/>
          <a:ext cx="0" cy="0"/>
          <a:chOff x="0" y="0"/>
          <a:chExt cx="0" cy="0"/>
        </a:xfrm>
      </p:grpSpPr>
      <p:sp>
        <p:nvSpPr>
          <p:cNvPr id="6088" name="Google Shape;6088;p453"/>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089" name="Google Shape;6089;p453"/>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90" name="Google Shape;6090;p45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091" name="Google Shape;6091;p45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092" name="Google Shape;6092;p4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93" name="Google Shape;6093;p45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094" name="Google Shape;6094;p453"/>
          <p:cNvGrpSpPr/>
          <p:nvPr/>
        </p:nvGrpSpPr>
        <p:grpSpPr>
          <a:xfrm>
            <a:off x="7191543" y="1"/>
            <a:ext cx="5000459" cy="1425992"/>
            <a:chOff x="7191542" y="1"/>
            <a:chExt cx="5000459" cy="1425992"/>
          </a:xfrm>
        </p:grpSpPr>
        <p:pic>
          <p:nvPicPr>
            <p:cNvPr id="6095" name="Google Shape;6095;p4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96" name="Google Shape;6096;p453"/>
            <p:cNvGrpSpPr/>
            <p:nvPr/>
          </p:nvGrpSpPr>
          <p:grpSpPr>
            <a:xfrm>
              <a:off x="7191542" y="1"/>
              <a:ext cx="5000459" cy="1425992"/>
              <a:chOff x="7186272" y="0"/>
              <a:chExt cx="5005729" cy="1427495"/>
            </a:xfrm>
          </p:grpSpPr>
          <p:sp>
            <p:nvSpPr>
              <p:cNvPr id="6097" name="Google Shape;6097;p4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098" name="Google Shape;6098;p4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099" name="Google Shape;6099;p45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matchingName="Cover B">
  <p:cSld name="Cover B 2">
    <p:spTree>
      <p:nvGrpSpPr>
        <p:cNvPr id="1" name="Shape 6100"/>
        <p:cNvGrpSpPr/>
        <p:nvPr/>
      </p:nvGrpSpPr>
      <p:grpSpPr>
        <a:xfrm>
          <a:off x="0" y="0"/>
          <a:ext cx="0" cy="0"/>
          <a:chOff x="0" y="0"/>
          <a:chExt cx="0" cy="0"/>
        </a:xfrm>
      </p:grpSpPr>
      <p:sp>
        <p:nvSpPr>
          <p:cNvPr id="6101" name="Google Shape;6101;p454"/>
          <p:cNvSpPr txBox="1">
            <a:spLocks noGrp="1"/>
          </p:cNvSpPr>
          <p:nvPr>
            <p:ph type="ctrTitle"/>
          </p:nvPr>
        </p:nvSpPr>
        <p:spPr>
          <a:xfrm>
            <a:off x="513349"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02" name="Google Shape;6102;p454"/>
          <p:cNvSpPr txBox="1">
            <a:spLocks noGrp="1"/>
          </p:cNvSpPr>
          <p:nvPr>
            <p:ph type="subTitle" idx="1"/>
          </p:nvPr>
        </p:nvSpPr>
        <p:spPr>
          <a:xfrm>
            <a:off x="513349" y="5400326"/>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6103" name="Google Shape;6103;p454"/>
          <p:cNvGrpSpPr/>
          <p:nvPr/>
        </p:nvGrpSpPr>
        <p:grpSpPr>
          <a:xfrm flipH="1">
            <a:off x="-1" y="2"/>
            <a:ext cx="6418725" cy="1509822"/>
            <a:chOff x="7522541" y="1"/>
            <a:chExt cx="4669459" cy="1098357"/>
          </a:xfrm>
        </p:grpSpPr>
        <p:sp>
          <p:nvSpPr>
            <p:cNvPr id="6104" name="Google Shape;6104;p454"/>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105" name="Google Shape;6105;p454"/>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pic>
        <p:nvPicPr>
          <p:cNvPr id="6106" name="Google Shape;6106;p454"/>
          <p:cNvPicPr preferRelativeResize="0"/>
          <p:nvPr/>
        </p:nvPicPr>
        <p:blipFill rotWithShape="1">
          <a:blip r:embed="rId2">
            <a:alphaModFix/>
          </a:blip>
          <a:srcRect/>
          <a:stretch/>
        </p:blipFill>
        <p:spPr>
          <a:xfrm>
            <a:off x="513348" y="136526"/>
            <a:ext cx="1945206" cy="879974"/>
          </a:xfrm>
          <a:prstGeom prst="rect">
            <a:avLst/>
          </a:prstGeom>
          <a:noFill/>
          <a:ln>
            <a:noFill/>
          </a:ln>
        </p:spPr>
      </p:pic>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2_Quotation">
  <p:cSld name="2_Quotation 2">
    <p:spTree>
      <p:nvGrpSpPr>
        <p:cNvPr id="1" name="Shape 9550"/>
        <p:cNvGrpSpPr/>
        <p:nvPr/>
      </p:nvGrpSpPr>
      <p:grpSpPr>
        <a:xfrm>
          <a:off x="0" y="0"/>
          <a:ext cx="0" cy="0"/>
          <a:chOff x="0" y="0"/>
          <a:chExt cx="0" cy="0"/>
        </a:xfrm>
      </p:grpSpPr>
      <p:sp>
        <p:nvSpPr>
          <p:cNvPr id="9551" name="Google Shape;9551;p136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552" name="Google Shape;9552;p136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553" name="Google Shape;9553;p136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554" name="Google Shape;9554;p136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555" name="Google Shape;9555;p13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556" name="Google Shape;9556;p13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557" name="Google Shape;9557;p1365"/>
          <p:cNvGrpSpPr/>
          <p:nvPr/>
        </p:nvGrpSpPr>
        <p:grpSpPr>
          <a:xfrm>
            <a:off x="7191542" y="1"/>
            <a:ext cx="5000459" cy="1425992"/>
            <a:chOff x="7191542" y="1"/>
            <a:chExt cx="5000459" cy="1425992"/>
          </a:xfrm>
        </p:grpSpPr>
        <p:pic>
          <p:nvPicPr>
            <p:cNvPr id="9558" name="Google Shape;9558;p13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559" name="Google Shape;9559;p1365"/>
            <p:cNvGrpSpPr/>
            <p:nvPr/>
          </p:nvGrpSpPr>
          <p:grpSpPr>
            <a:xfrm>
              <a:off x="7191542" y="1"/>
              <a:ext cx="5000459" cy="1425992"/>
              <a:chOff x="7186272" y="0"/>
              <a:chExt cx="5005729" cy="1427495"/>
            </a:xfrm>
          </p:grpSpPr>
          <p:sp>
            <p:nvSpPr>
              <p:cNvPr id="9560" name="Google Shape;9560;p13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561" name="Google Shape;9561;p13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562" name="Google Shape;9562;p136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6107"/>
        <p:cNvGrpSpPr/>
        <p:nvPr/>
      </p:nvGrpSpPr>
      <p:grpSpPr>
        <a:xfrm>
          <a:off x="0" y="0"/>
          <a:ext cx="0" cy="0"/>
          <a:chOff x="0" y="0"/>
          <a:chExt cx="0" cy="0"/>
        </a:xfrm>
      </p:grpSpPr>
      <p:sp>
        <p:nvSpPr>
          <p:cNvPr id="6108" name="Google Shape;6108;p455"/>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Autofit/>
          </a:bodyPr>
          <a:lstStyle>
            <a:lvl1pPr lvl="0" algn="ctr">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09" name="Google Shape;6109;p455"/>
          <p:cNvSpPr txBox="1">
            <a:spLocks noGrp="1"/>
          </p:cNvSpPr>
          <p:nvPr>
            <p:ph type="subTitle" idx="1"/>
          </p:nvPr>
        </p:nvSpPr>
        <p:spPr>
          <a:xfrm>
            <a:off x="1524000" y="3602038"/>
            <a:ext cx="9144000" cy="1655762"/>
          </a:xfrm>
          <a:prstGeom prst="rect">
            <a:avLst/>
          </a:prstGeom>
          <a:noFill/>
          <a:ln>
            <a:noFill/>
          </a:ln>
        </p:spPr>
        <p:txBody>
          <a:bodyPr spcFirstLastPara="1" wrap="square" lIns="91425" tIns="45700" rIns="91425" bIns="45700" anchor="t" anchorCtr="0">
            <a:noAutofit/>
          </a:bodyPr>
          <a:lstStyle>
            <a:lvl1pPr lvl="0" algn="ctr">
              <a:lnSpc>
                <a:spcPct val="100000"/>
              </a:lnSpc>
              <a:spcBef>
                <a:spcPts val="1000"/>
              </a:spcBef>
              <a:spcAft>
                <a:spcPts val="0"/>
              </a:spcAft>
              <a:buSzPts val="2400"/>
              <a:buNone/>
              <a:defRPr sz="2400"/>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110" name="Google Shape;6110;p455"/>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111" name="Google Shape;6111;p455"/>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12" name="Google Shape;6112;p45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p:spTree>
      <p:nvGrpSpPr>
        <p:cNvPr id="1" name="Shape 6113"/>
        <p:cNvGrpSpPr/>
        <p:nvPr/>
      </p:nvGrpSpPr>
      <p:grpSpPr>
        <a:xfrm>
          <a:off x="0" y="0"/>
          <a:ext cx="0" cy="0"/>
          <a:chOff x="0" y="0"/>
          <a:chExt cx="0" cy="0"/>
        </a:xfrm>
      </p:grpSpPr>
      <p:sp>
        <p:nvSpPr>
          <p:cNvPr id="6114" name="Google Shape;6114;p456"/>
          <p:cNvSpPr txBox="1">
            <a:spLocks noGrp="1"/>
          </p:cNvSpPr>
          <p:nvPr>
            <p:ph type="body" idx="1"/>
          </p:nvPr>
        </p:nvSpPr>
        <p:spPr>
          <a:xfrm>
            <a:off x="2826556" y="5400858"/>
            <a:ext cx="8178613" cy="381643"/>
          </a:xfrm>
          <a:prstGeom prst="rect">
            <a:avLst/>
          </a:prstGeom>
          <a:noFill/>
          <a:ln>
            <a:noFill/>
          </a:ln>
        </p:spPr>
        <p:txBody>
          <a:bodyPr spcFirstLastPara="1" wrap="square" lIns="91425" tIns="45700" rIns="91425" bIns="45700" anchor="t" anchorCtr="0">
            <a:spAutoFit/>
          </a:bodyPr>
          <a:lstStyle>
            <a:lvl1pPr marL="304815" lvl="0" indent="-152408"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115" name="Google Shape;6115;p456"/>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16" name="Google Shape;6116;p456"/>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117" name="Google Shape;6117;p45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18" name="Google Shape;6118;p45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6119" name="Google Shape;6119;p456"/>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120" name="Google Shape;6120;p456"/>
          <p:cNvSpPr/>
          <p:nvPr/>
        </p:nvSpPr>
        <p:spPr>
          <a:xfrm>
            <a:off x="0" y="6115052"/>
            <a:ext cx="12192000" cy="742949"/>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121" name="Google Shape;6121;p456"/>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122" name="Google Shape;6122;p456"/>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2">
    <p:spTree>
      <p:nvGrpSpPr>
        <p:cNvPr id="1" name="Shape 6123"/>
        <p:cNvGrpSpPr/>
        <p:nvPr/>
      </p:nvGrpSpPr>
      <p:grpSpPr>
        <a:xfrm>
          <a:off x="0" y="0"/>
          <a:ext cx="0" cy="0"/>
          <a:chOff x="0" y="0"/>
          <a:chExt cx="0" cy="0"/>
        </a:xfrm>
      </p:grpSpPr>
      <p:sp>
        <p:nvSpPr>
          <p:cNvPr id="6124" name="Google Shape;6124;p457"/>
          <p:cNvSpPr txBox="1">
            <a:spLocks noGrp="1"/>
          </p:cNvSpPr>
          <p:nvPr>
            <p:ph type="body" idx="1"/>
          </p:nvPr>
        </p:nvSpPr>
        <p:spPr>
          <a:xfrm>
            <a:off x="2826556" y="5400858"/>
            <a:ext cx="8178613" cy="381643"/>
          </a:xfrm>
          <a:prstGeom prst="rect">
            <a:avLst/>
          </a:prstGeom>
          <a:noFill/>
          <a:ln>
            <a:noFill/>
          </a:ln>
        </p:spPr>
        <p:txBody>
          <a:bodyPr spcFirstLastPara="1" wrap="square" lIns="91425" tIns="45700" rIns="91425" bIns="45700" anchor="t" anchorCtr="0">
            <a:spAutoFit/>
          </a:bodyPr>
          <a:lstStyle>
            <a:lvl1pPr marL="304815" lvl="0" indent="-152408"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125" name="Google Shape;6125;p457"/>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26" name="Google Shape;6126;p45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127" name="Google Shape;6127;p45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28" name="Google Shape;6128;p45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6129" name="Google Shape;6129;p457"/>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130" name="Google Shape;6130;p457"/>
          <p:cNvSpPr/>
          <p:nvPr/>
        </p:nvSpPr>
        <p:spPr>
          <a:xfrm>
            <a:off x="0" y="6115052"/>
            <a:ext cx="12192000" cy="742949"/>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131" name="Google Shape;6131;p457"/>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132" name="Google Shape;6132;p457"/>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p:spTree>
      <p:nvGrpSpPr>
        <p:cNvPr id="1" name="Shape 6133"/>
        <p:cNvGrpSpPr/>
        <p:nvPr/>
      </p:nvGrpSpPr>
      <p:grpSpPr>
        <a:xfrm>
          <a:off x="0" y="0"/>
          <a:ext cx="0" cy="0"/>
          <a:chOff x="0" y="0"/>
          <a:chExt cx="0" cy="0"/>
        </a:xfrm>
      </p:grpSpPr>
      <p:sp>
        <p:nvSpPr>
          <p:cNvPr id="6134" name="Google Shape;6134;p458"/>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35" name="Google Shape;6135;p458"/>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36" name="Google Shape;6136;p458"/>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37" name="Google Shape;6137;p458"/>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304815" lvl="0" indent="-242709"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609630" lvl="1" indent="-242709" algn="l">
              <a:lnSpc>
                <a:spcPct val="100000"/>
              </a:lnSpc>
              <a:spcBef>
                <a:spcPts val="1000"/>
              </a:spcBef>
              <a:spcAft>
                <a:spcPts val="0"/>
              </a:spcAft>
              <a:buSzPts val="2133"/>
              <a:buChar char="•"/>
              <a:defRPr sz="2133">
                <a:latin typeface="Verdana"/>
                <a:ea typeface="Verdana"/>
                <a:cs typeface="Verdana"/>
                <a:sym typeface="Verdana"/>
              </a:defRPr>
            </a:lvl2pPr>
            <a:lvl3pPr marL="914446" lvl="2" indent="-242709" algn="l">
              <a:lnSpc>
                <a:spcPct val="100000"/>
              </a:lnSpc>
              <a:spcBef>
                <a:spcPts val="1000"/>
              </a:spcBef>
              <a:spcAft>
                <a:spcPts val="0"/>
              </a:spcAft>
              <a:buSzPts val="2133"/>
              <a:buChar char="•"/>
              <a:defRPr sz="2133">
                <a:latin typeface="Verdana"/>
                <a:ea typeface="Verdana"/>
                <a:cs typeface="Verdana"/>
                <a:sym typeface="Verdana"/>
              </a:defRPr>
            </a:lvl3pPr>
            <a:lvl4pPr marL="1219261" lvl="3" indent="-242709" algn="l">
              <a:lnSpc>
                <a:spcPct val="100000"/>
              </a:lnSpc>
              <a:spcBef>
                <a:spcPts val="1000"/>
              </a:spcBef>
              <a:spcAft>
                <a:spcPts val="0"/>
              </a:spcAft>
              <a:buSzPts val="2133"/>
              <a:buChar char="•"/>
              <a:defRPr sz="2133">
                <a:latin typeface="Verdana"/>
                <a:ea typeface="Verdana"/>
                <a:cs typeface="Verdana"/>
                <a:sym typeface="Verdana"/>
              </a:defRPr>
            </a:lvl4pPr>
            <a:lvl5pPr marL="1524076" lvl="4" indent="-242709" algn="l">
              <a:lnSpc>
                <a:spcPct val="100000"/>
              </a:lnSpc>
              <a:spcBef>
                <a:spcPts val="1000"/>
              </a:spcBef>
              <a:spcAft>
                <a:spcPts val="0"/>
              </a:spcAft>
              <a:buSzPts val="2133"/>
              <a:buChar char="•"/>
              <a:defRPr sz="2133">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138" name="Google Shape;6138;p45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matchingName="1_Title and Content">
  <p:cSld name="1_Title and Content">
    <p:spTree>
      <p:nvGrpSpPr>
        <p:cNvPr id="1" name="Shape 6139"/>
        <p:cNvGrpSpPr/>
        <p:nvPr/>
      </p:nvGrpSpPr>
      <p:grpSpPr>
        <a:xfrm>
          <a:off x="0" y="0"/>
          <a:ext cx="0" cy="0"/>
          <a:chOff x="0" y="0"/>
          <a:chExt cx="0" cy="0"/>
        </a:xfrm>
      </p:grpSpPr>
      <p:sp>
        <p:nvSpPr>
          <p:cNvPr id="6140" name="Google Shape;6140;p459"/>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6141" name="Google Shape;6141;p459"/>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142" name="Google Shape;6142;p459"/>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43" name="Google Shape;6143;p459"/>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44" name="Google Shape;6144;p459"/>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p:spTree>
      <p:nvGrpSpPr>
        <p:cNvPr id="1" name="Shape 6145"/>
        <p:cNvGrpSpPr/>
        <p:nvPr/>
      </p:nvGrpSpPr>
      <p:grpSpPr>
        <a:xfrm>
          <a:off x="0" y="0"/>
          <a:ext cx="0" cy="0"/>
          <a:chOff x="0" y="0"/>
          <a:chExt cx="0" cy="0"/>
        </a:xfrm>
      </p:grpSpPr>
      <p:sp>
        <p:nvSpPr>
          <p:cNvPr id="6146" name="Google Shape;6146;p460"/>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47" name="Google Shape;6147;p460"/>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48" name="Google Shape;6148;p460"/>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149" name="Google Shape;6149;p460"/>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150" name="Google Shape;6150;p460"/>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151" name="Google Shape;6151;p46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3">
    <p:spTree>
      <p:nvGrpSpPr>
        <p:cNvPr id="1" name="Shape 6152"/>
        <p:cNvGrpSpPr/>
        <p:nvPr/>
      </p:nvGrpSpPr>
      <p:grpSpPr>
        <a:xfrm>
          <a:off x="0" y="0"/>
          <a:ext cx="0" cy="0"/>
          <a:chOff x="0" y="0"/>
          <a:chExt cx="0" cy="0"/>
        </a:xfrm>
      </p:grpSpPr>
      <p:sp>
        <p:nvSpPr>
          <p:cNvPr id="6153" name="Google Shape;6153;p461"/>
          <p:cNvSpPr txBox="1">
            <a:spLocks noGrp="1"/>
          </p:cNvSpPr>
          <p:nvPr>
            <p:ph type="body" idx="1"/>
          </p:nvPr>
        </p:nvSpPr>
        <p:spPr>
          <a:xfrm>
            <a:off x="2826556" y="5400858"/>
            <a:ext cx="8178613" cy="381643"/>
          </a:xfrm>
          <a:prstGeom prst="rect">
            <a:avLst/>
          </a:prstGeom>
          <a:noFill/>
          <a:ln>
            <a:noFill/>
          </a:ln>
        </p:spPr>
        <p:txBody>
          <a:bodyPr spcFirstLastPara="1" wrap="square" lIns="91425" tIns="45700" rIns="91425" bIns="45700" anchor="t" anchorCtr="0">
            <a:spAutoFit/>
          </a:bodyPr>
          <a:lstStyle>
            <a:lvl1pPr marL="304815" lvl="0" indent="-152408"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154" name="Google Shape;6154;p461"/>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55" name="Google Shape;6155;p461"/>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156" name="Google Shape;6156;p461"/>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57" name="Google Shape;6157;p46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6158" name="Google Shape;6158;p461"/>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159" name="Google Shape;6159;p461"/>
          <p:cNvSpPr/>
          <p:nvPr/>
        </p:nvSpPr>
        <p:spPr>
          <a:xfrm>
            <a:off x="0" y="6115052"/>
            <a:ext cx="12192000" cy="742949"/>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160" name="Google Shape;6160;p461"/>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161" name="Google Shape;6161;p461"/>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2">
    <p:spTree>
      <p:nvGrpSpPr>
        <p:cNvPr id="1" name="Shape 6162"/>
        <p:cNvGrpSpPr/>
        <p:nvPr/>
      </p:nvGrpSpPr>
      <p:grpSpPr>
        <a:xfrm>
          <a:off x="0" y="0"/>
          <a:ext cx="0" cy="0"/>
          <a:chOff x="0" y="0"/>
          <a:chExt cx="0" cy="0"/>
        </a:xfrm>
      </p:grpSpPr>
      <p:sp>
        <p:nvSpPr>
          <p:cNvPr id="6163" name="Google Shape;6163;p462"/>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64" name="Google Shape;6164;p462"/>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65" name="Google Shape;6165;p462"/>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66" name="Google Shape;6166;p462"/>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304815" lvl="0" indent="-242709"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609630" lvl="1" indent="-242709" algn="l">
              <a:lnSpc>
                <a:spcPct val="100000"/>
              </a:lnSpc>
              <a:spcBef>
                <a:spcPts val="1000"/>
              </a:spcBef>
              <a:spcAft>
                <a:spcPts val="0"/>
              </a:spcAft>
              <a:buSzPts val="2133"/>
              <a:buChar char="•"/>
              <a:defRPr sz="2133">
                <a:latin typeface="Verdana"/>
                <a:ea typeface="Verdana"/>
                <a:cs typeface="Verdana"/>
                <a:sym typeface="Verdana"/>
              </a:defRPr>
            </a:lvl2pPr>
            <a:lvl3pPr marL="914446" lvl="2" indent="-242709" algn="l">
              <a:lnSpc>
                <a:spcPct val="100000"/>
              </a:lnSpc>
              <a:spcBef>
                <a:spcPts val="1000"/>
              </a:spcBef>
              <a:spcAft>
                <a:spcPts val="0"/>
              </a:spcAft>
              <a:buSzPts val="2133"/>
              <a:buChar char="•"/>
              <a:defRPr sz="2133">
                <a:latin typeface="Verdana"/>
                <a:ea typeface="Verdana"/>
                <a:cs typeface="Verdana"/>
                <a:sym typeface="Verdana"/>
              </a:defRPr>
            </a:lvl3pPr>
            <a:lvl4pPr marL="1219261" lvl="3" indent="-242709" algn="l">
              <a:lnSpc>
                <a:spcPct val="100000"/>
              </a:lnSpc>
              <a:spcBef>
                <a:spcPts val="1000"/>
              </a:spcBef>
              <a:spcAft>
                <a:spcPts val="0"/>
              </a:spcAft>
              <a:buSzPts val="2133"/>
              <a:buChar char="•"/>
              <a:defRPr sz="2133">
                <a:latin typeface="Verdana"/>
                <a:ea typeface="Verdana"/>
                <a:cs typeface="Verdana"/>
                <a:sym typeface="Verdana"/>
              </a:defRPr>
            </a:lvl4pPr>
            <a:lvl5pPr marL="1524076" lvl="4" indent="-242709" algn="l">
              <a:lnSpc>
                <a:spcPct val="100000"/>
              </a:lnSpc>
              <a:spcBef>
                <a:spcPts val="1000"/>
              </a:spcBef>
              <a:spcAft>
                <a:spcPts val="0"/>
              </a:spcAft>
              <a:buSzPts val="2133"/>
              <a:buChar char="•"/>
              <a:defRPr sz="2133">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167" name="Google Shape;6167;p46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matchingName="1_Title and Content">
  <p:cSld name="1_Title and Content 2">
    <p:spTree>
      <p:nvGrpSpPr>
        <p:cNvPr id="1" name="Shape 6168"/>
        <p:cNvGrpSpPr/>
        <p:nvPr/>
      </p:nvGrpSpPr>
      <p:grpSpPr>
        <a:xfrm>
          <a:off x="0" y="0"/>
          <a:ext cx="0" cy="0"/>
          <a:chOff x="0" y="0"/>
          <a:chExt cx="0" cy="0"/>
        </a:xfrm>
      </p:grpSpPr>
      <p:sp>
        <p:nvSpPr>
          <p:cNvPr id="6169" name="Google Shape;6169;p463"/>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6170" name="Google Shape;6170;p463"/>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171" name="Google Shape;6171;p463"/>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72" name="Google Shape;6172;p463"/>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73" name="Google Shape;6173;p463"/>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2">
    <p:spTree>
      <p:nvGrpSpPr>
        <p:cNvPr id="1" name="Shape 6174"/>
        <p:cNvGrpSpPr/>
        <p:nvPr/>
      </p:nvGrpSpPr>
      <p:grpSpPr>
        <a:xfrm>
          <a:off x="0" y="0"/>
          <a:ext cx="0" cy="0"/>
          <a:chOff x="0" y="0"/>
          <a:chExt cx="0" cy="0"/>
        </a:xfrm>
      </p:grpSpPr>
      <p:sp>
        <p:nvSpPr>
          <p:cNvPr id="6175" name="Google Shape;6175;p464"/>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76" name="Google Shape;6176;p464"/>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77" name="Google Shape;6177;p464"/>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178" name="Google Shape;6178;p464"/>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179" name="Google Shape;6179;p464"/>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180" name="Google Shape;6180;p46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3_Quotation">
  <p:cSld name="3_Quotation 2">
    <p:spTree>
      <p:nvGrpSpPr>
        <p:cNvPr id="1" name="Shape 9563"/>
        <p:cNvGrpSpPr/>
        <p:nvPr/>
      </p:nvGrpSpPr>
      <p:grpSpPr>
        <a:xfrm>
          <a:off x="0" y="0"/>
          <a:ext cx="0" cy="0"/>
          <a:chOff x="0" y="0"/>
          <a:chExt cx="0" cy="0"/>
        </a:xfrm>
      </p:grpSpPr>
      <p:sp>
        <p:nvSpPr>
          <p:cNvPr id="9564" name="Google Shape;9564;p136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565" name="Google Shape;9565;p136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566" name="Google Shape;9566;p136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567" name="Google Shape;9567;p136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568" name="Google Shape;9568;p13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569" name="Google Shape;9569;p13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570" name="Google Shape;9570;p1366"/>
          <p:cNvGrpSpPr/>
          <p:nvPr/>
        </p:nvGrpSpPr>
        <p:grpSpPr>
          <a:xfrm>
            <a:off x="7191542" y="1"/>
            <a:ext cx="5000459" cy="1425992"/>
            <a:chOff x="7191542" y="1"/>
            <a:chExt cx="5000459" cy="1425992"/>
          </a:xfrm>
        </p:grpSpPr>
        <p:pic>
          <p:nvPicPr>
            <p:cNvPr id="9571" name="Google Shape;9571;p13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572" name="Google Shape;9572;p1366"/>
            <p:cNvGrpSpPr/>
            <p:nvPr/>
          </p:nvGrpSpPr>
          <p:grpSpPr>
            <a:xfrm>
              <a:off x="7191542" y="1"/>
              <a:ext cx="5000459" cy="1425992"/>
              <a:chOff x="7186272" y="0"/>
              <a:chExt cx="5005729" cy="1427495"/>
            </a:xfrm>
          </p:grpSpPr>
          <p:sp>
            <p:nvSpPr>
              <p:cNvPr id="9573" name="Google Shape;9573;p13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574" name="Google Shape;9574;p13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575" name="Google Shape;9575;p136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4">
    <p:spTree>
      <p:nvGrpSpPr>
        <p:cNvPr id="1" name="Shape 6181"/>
        <p:cNvGrpSpPr/>
        <p:nvPr/>
      </p:nvGrpSpPr>
      <p:grpSpPr>
        <a:xfrm>
          <a:off x="0" y="0"/>
          <a:ext cx="0" cy="0"/>
          <a:chOff x="0" y="0"/>
          <a:chExt cx="0" cy="0"/>
        </a:xfrm>
      </p:grpSpPr>
      <p:sp>
        <p:nvSpPr>
          <p:cNvPr id="6182" name="Google Shape;6182;p465"/>
          <p:cNvSpPr txBox="1">
            <a:spLocks noGrp="1"/>
          </p:cNvSpPr>
          <p:nvPr>
            <p:ph type="body" idx="1"/>
          </p:nvPr>
        </p:nvSpPr>
        <p:spPr>
          <a:xfrm>
            <a:off x="2826556" y="5400858"/>
            <a:ext cx="8178613" cy="381643"/>
          </a:xfrm>
          <a:prstGeom prst="rect">
            <a:avLst/>
          </a:prstGeom>
          <a:noFill/>
          <a:ln>
            <a:noFill/>
          </a:ln>
        </p:spPr>
        <p:txBody>
          <a:bodyPr spcFirstLastPara="1" wrap="square" lIns="91425" tIns="45700" rIns="91425" bIns="45700" anchor="t" anchorCtr="0">
            <a:spAutoFit/>
          </a:bodyPr>
          <a:lstStyle>
            <a:lvl1pPr marL="304815" lvl="0" indent="-152408"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183" name="Google Shape;6183;p465"/>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84" name="Google Shape;6184;p465"/>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185" name="Google Shape;6185;p465"/>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86" name="Google Shape;6186;p46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6187" name="Google Shape;6187;p465"/>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188" name="Google Shape;6188;p465"/>
          <p:cNvSpPr/>
          <p:nvPr/>
        </p:nvSpPr>
        <p:spPr>
          <a:xfrm>
            <a:off x="0" y="6115052"/>
            <a:ext cx="12192000" cy="742949"/>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189" name="Google Shape;6189;p465"/>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190" name="Google Shape;6190;p465"/>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3">
    <p:spTree>
      <p:nvGrpSpPr>
        <p:cNvPr id="1" name="Shape 6191"/>
        <p:cNvGrpSpPr/>
        <p:nvPr/>
      </p:nvGrpSpPr>
      <p:grpSpPr>
        <a:xfrm>
          <a:off x="0" y="0"/>
          <a:ext cx="0" cy="0"/>
          <a:chOff x="0" y="0"/>
          <a:chExt cx="0" cy="0"/>
        </a:xfrm>
      </p:grpSpPr>
      <p:sp>
        <p:nvSpPr>
          <p:cNvPr id="6192" name="Google Shape;6192;p466"/>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93" name="Google Shape;6193;p466"/>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94" name="Google Shape;6194;p466"/>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195" name="Google Shape;6195;p466"/>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304815" lvl="0" indent="-242709"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609630" lvl="1" indent="-242709" algn="l">
              <a:lnSpc>
                <a:spcPct val="100000"/>
              </a:lnSpc>
              <a:spcBef>
                <a:spcPts val="1000"/>
              </a:spcBef>
              <a:spcAft>
                <a:spcPts val="0"/>
              </a:spcAft>
              <a:buSzPts val="2133"/>
              <a:buChar char="•"/>
              <a:defRPr sz="2133">
                <a:latin typeface="Verdana"/>
                <a:ea typeface="Verdana"/>
                <a:cs typeface="Verdana"/>
                <a:sym typeface="Verdana"/>
              </a:defRPr>
            </a:lvl2pPr>
            <a:lvl3pPr marL="914446" lvl="2" indent="-242709" algn="l">
              <a:lnSpc>
                <a:spcPct val="100000"/>
              </a:lnSpc>
              <a:spcBef>
                <a:spcPts val="1000"/>
              </a:spcBef>
              <a:spcAft>
                <a:spcPts val="0"/>
              </a:spcAft>
              <a:buSzPts val="2133"/>
              <a:buChar char="•"/>
              <a:defRPr sz="2133">
                <a:latin typeface="Verdana"/>
                <a:ea typeface="Verdana"/>
                <a:cs typeface="Verdana"/>
                <a:sym typeface="Verdana"/>
              </a:defRPr>
            </a:lvl3pPr>
            <a:lvl4pPr marL="1219261" lvl="3" indent="-242709" algn="l">
              <a:lnSpc>
                <a:spcPct val="100000"/>
              </a:lnSpc>
              <a:spcBef>
                <a:spcPts val="1000"/>
              </a:spcBef>
              <a:spcAft>
                <a:spcPts val="0"/>
              </a:spcAft>
              <a:buSzPts val="2133"/>
              <a:buChar char="•"/>
              <a:defRPr sz="2133">
                <a:latin typeface="Verdana"/>
                <a:ea typeface="Verdana"/>
                <a:cs typeface="Verdana"/>
                <a:sym typeface="Verdana"/>
              </a:defRPr>
            </a:lvl4pPr>
            <a:lvl5pPr marL="1524076" lvl="4" indent="-242709" algn="l">
              <a:lnSpc>
                <a:spcPct val="100000"/>
              </a:lnSpc>
              <a:spcBef>
                <a:spcPts val="1000"/>
              </a:spcBef>
              <a:spcAft>
                <a:spcPts val="0"/>
              </a:spcAft>
              <a:buSzPts val="2133"/>
              <a:buChar char="•"/>
              <a:defRPr sz="2133">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196" name="Google Shape;6196;p466"/>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matchingName="1_Title and Content">
  <p:cSld name="1_Title and Content 3">
    <p:spTree>
      <p:nvGrpSpPr>
        <p:cNvPr id="1" name="Shape 6197"/>
        <p:cNvGrpSpPr/>
        <p:nvPr/>
      </p:nvGrpSpPr>
      <p:grpSpPr>
        <a:xfrm>
          <a:off x="0" y="0"/>
          <a:ext cx="0" cy="0"/>
          <a:chOff x="0" y="0"/>
          <a:chExt cx="0" cy="0"/>
        </a:xfrm>
      </p:grpSpPr>
      <p:sp>
        <p:nvSpPr>
          <p:cNvPr id="6198" name="Google Shape;6198;p467"/>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6199" name="Google Shape;6199;p467"/>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200" name="Google Shape;6200;p467"/>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201" name="Google Shape;6201;p467"/>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02" name="Google Shape;6202;p467"/>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3">
    <p:spTree>
      <p:nvGrpSpPr>
        <p:cNvPr id="1" name="Shape 6203"/>
        <p:cNvGrpSpPr/>
        <p:nvPr/>
      </p:nvGrpSpPr>
      <p:grpSpPr>
        <a:xfrm>
          <a:off x="0" y="0"/>
          <a:ext cx="0" cy="0"/>
          <a:chOff x="0" y="0"/>
          <a:chExt cx="0" cy="0"/>
        </a:xfrm>
      </p:grpSpPr>
      <p:sp>
        <p:nvSpPr>
          <p:cNvPr id="6204" name="Google Shape;6204;p468"/>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205" name="Google Shape;6205;p468"/>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206" name="Google Shape;6206;p468"/>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207" name="Google Shape;6207;p468"/>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208" name="Google Shape;6208;p468"/>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209" name="Google Shape;6209;p46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5">
    <p:spTree>
      <p:nvGrpSpPr>
        <p:cNvPr id="1" name="Shape 6210"/>
        <p:cNvGrpSpPr/>
        <p:nvPr/>
      </p:nvGrpSpPr>
      <p:grpSpPr>
        <a:xfrm>
          <a:off x="0" y="0"/>
          <a:ext cx="0" cy="0"/>
          <a:chOff x="0" y="0"/>
          <a:chExt cx="0" cy="0"/>
        </a:xfrm>
      </p:grpSpPr>
      <p:sp>
        <p:nvSpPr>
          <p:cNvPr id="6211" name="Google Shape;6211;p469"/>
          <p:cNvSpPr txBox="1">
            <a:spLocks noGrp="1"/>
          </p:cNvSpPr>
          <p:nvPr>
            <p:ph type="body" idx="1"/>
          </p:nvPr>
        </p:nvSpPr>
        <p:spPr>
          <a:xfrm>
            <a:off x="2826556" y="5400858"/>
            <a:ext cx="8178613" cy="381643"/>
          </a:xfrm>
          <a:prstGeom prst="rect">
            <a:avLst/>
          </a:prstGeom>
          <a:noFill/>
          <a:ln>
            <a:noFill/>
          </a:ln>
        </p:spPr>
        <p:txBody>
          <a:bodyPr spcFirstLastPara="1" wrap="square" lIns="91425" tIns="45700" rIns="91425" bIns="45700" anchor="t" anchorCtr="0">
            <a:spAutoFit/>
          </a:bodyPr>
          <a:lstStyle>
            <a:lvl1pPr marL="304815" lvl="0" indent="-152408"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212" name="Google Shape;6212;p469"/>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13" name="Google Shape;6213;p46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214" name="Google Shape;6214;p46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15" name="Google Shape;6215;p46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6216" name="Google Shape;6216;p469"/>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217" name="Google Shape;6217;p469"/>
          <p:cNvSpPr/>
          <p:nvPr/>
        </p:nvSpPr>
        <p:spPr>
          <a:xfrm>
            <a:off x="0" y="6115052"/>
            <a:ext cx="12192000" cy="742949"/>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218" name="Google Shape;6218;p469"/>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219" name="Google Shape;6219;p469"/>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6">
    <p:spTree>
      <p:nvGrpSpPr>
        <p:cNvPr id="1" name="Shape 6220"/>
        <p:cNvGrpSpPr/>
        <p:nvPr/>
      </p:nvGrpSpPr>
      <p:grpSpPr>
        <a:xfrm>
          <a:off x="0" y="0"/>
          <a:ext cx="0" cy="0"/>
          <a:chOff x="0" y="0"/>
          <a:chExt cx="0" cy="0"/>
        </a:xfrm>
      </p:grpSpPr>
      <p:sp>
        <p:nvSpPr>
          <p:cNvPr id="6221" name="Google Shape;6221;p470"/>
          <p:cNvSpPr txBox="1">
            <a:spLocks noGrp="1"/>
          </p:cNvSpPr>
          <p:nvPr>
            <p:ph type="body" idx="1"/>
          </p:nvPr>
        </p:nvSpPr>
        <p:spPr>
          <a:xfrm>
            <a:off x="2826556" y="5400858"/>
            <a:ext cx="8178613" cy="381643"/>
          </a:xfrm>
          <a:prstGeom prst="rect">
            <a:avLst/>
          </a:prstGeom>
          <a:noFill/>
          <a:ln>
            <a:noFill/>
          </a:ln>
        </p:spPr>
        <p:txBody>
          <a:bodyPr spcFirstLastPara="1" wrap="square" lIns="91425" tIns="45700" rIns="91425" bIns="45700" anchor="t" anchorCtr="0">
            <a:spAutoFit/>
          </a:bodyPr>
          <a:lstStyle>
            <a:lvl1pPr marL="304815" lvl="0" indent="-152408"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222" name="Google Shape;6222;p470"/>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23" name="Google Shape;6223;p470"/>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224" name="Google Shape;6224;p470"/>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25" name="Google Shape;6225;p47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6226" name="Google Shape;6226;p470"/>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227" name="Google Shape;6227;p470"/>
          <p:cNvSpPr/>
          <p:nvPr/>
        </p:nvSpPr>
        <p:spPr>
          <a:xfrm>
            <a:off x="0" y="6115052"/>
            <a:ext cx="12192000" cy="742949"/>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228" name="Google Shape;6228;p470"/>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229" name="Google Shape;6229;p470"/>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4">
    <p:spTree>
      <p:nvGrpSpPr>
        <p:cNvPr id="1" name="Shape 6230"/>
        <p:cNvGrpSpPr/>
        <p:nvPr/>
      </p:nvGrpSpPr>
      <p:grpSpPr>
        <a:xfrm>
          <a:off x="0" y="0"/>
          <a:ext cx="0" cy="0"/>
          <a:chOff x="0" y="0"/>
          <a:chExt cx="0" cy="0"/>
        </a:xfrm>
      </p:grpSpPr>
      <p:sp>
        <p:nvSpPr>
          <p:cNvPr id="6231" name="Google Shape;6231;p471"/>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32" name="Google Shape;6232;p471"/>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233" name="Google Shape;6233;p471"/>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234" name="Google Shape;6234;p471"/>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304815" lvl="0" indent="-242709"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609630" lvl="1" indent="-242709" algn="l">
              <a:lnSpc>
                <a:spcPct val="100000"/>
              </a:lnSpc>
              <a:spcBef>
                <a:spcPts val="1000"/>
              </a:spcBef>
              <a:spcAft>
                <a:spcPts val="0"/>
              </a:spcAft>
              <a:buSzPts val="2133"/>
              <a:buChar char="•"/>
              <a:defRPr sz="2133">
                <a:latin typeface="Verdana"/>
                <a:ea typeface="Verdana"/>
                <a:cs typeface="Verdana"/>
                <a:sym typeface="Verdana"/>
              </a:defRPr>
            </a:lvl2pPr>
            <a:lvl3pPr marL="914446" lvl="2" indent="-242709" algn="l">
              <a:lnSpc>
                <a:spcPct val="100000"/>
              </a:lnSpc>
              <a:spcBef>
                <a:spcPts val="1000"/>
              </a:spcBef>
              <a:spcAft>
                <a:spcPts val="0"/>
              </a:spcAft>
              <a:buSzPts val="2133"/>
              <a:buChar char="•"/>
              <a:defRPr sz="2133">
                <a:latin typeface="Verdana"/>
                <a:ea typeface="Verdana"/>
                <a:cs typeface="Verdana"/>
                <a:sym typeface="Verdana"/>
              </a:defRPr>
            </a:lvl3pPr>
            <a:lvl4pPr marL="1219261" lvl="3" indent="-242709" algn="l">
              <a:lnSpc>
                <a:spcPct val="100000"/>
              </a:lnSpc>
              <a:spcBef>
                <a:spcPts val="1000"/>
              </a:spcBef>
              <a:spcAft>
                <a:spcPts val="0"/>
              </a:spcAft>
              <a:buSzPts val="2133"/>
              <a:buChar char="•"/>
              <a:defRPr sz="2133">
                <a:latin typeface="Verdana"/>
                <a:ea typeface="Verdana"/>
                <a:cs typeface="Verdana"/>
                <a:sym typeface="Verdana"/>
              </a:defRPr>
            </a:lvl4pPr>
            <a:lvl5pPr marL="1524076" lvl="4" indent="-242709" algn="l">
              <a:lnSpc>
                <a:spcPct val="100000"/>
              </a:lnSpc>
              <a:spcBef>
                <a:spcPts val="1000"/>
              </a:spcBef>
              <a:spcAft>
                <a:spcPts val="0"/>
              </a:spcAft>
              <a:buSzPts val="2133"/>
              <a:buChar char="•"/>
              <a:defRPr sz="2133">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235" name="Google Shape;6235;p47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matchingName="1_Title and Content">
  <p:cSld name="1_Title and Content 4">
    <p:spTree>
      <p:nvGrpSpPr>
        <p:cNvPr id="1" name="Shape 6236"/>
        <p:cNvGrpSpPr/>
        <p:nvPr/>
      </p:nvGrpSpPr>
      <p:grpSpPr>
        <a:xfrm>
          <a:off x="0" y="0"/>
          <a:ext cx="0" cy="0"/>
          <a:chOff x="0" y="0"/>
          <a:chExt cx="0" cy="0"/>
        </a:xfrm>
      </p:grpSpPr>
      <p:sp>
        <p:nvSpPr>
          <p:cNvPr id="6237" name="Google Shape;6237;p472"/>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6238" name="Google Shape;6238;p472"/>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239" name="Google Shape;6239;p472"/>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240" name="Google Shape;6240;p472"/>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41" name="Google Shape;6241;p472"/>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4">
    <p:spTree>
      <p:nvGrpSpPr>
        <p:cNvPr id="1" name="Shape 6242"/>
        <p:cNvGrpSpPr/>
        <p:nvPr/>
      </p:nvGrpSpPr>
      <p:grpSpPr>
        <a:xfrm>
          <a:off x="0" y="0"/>
          <a:ext cx="0" cy="0"/>
          <a:chOff x="0" y="0"/>
          <a:chExt cx="0" cy="0"/>
        </a:xfrm>
      </p:grpSpPr>
      <p:sp>
        <p:nvSpPr>
          <p:cNvPr id="6243" name="Google Shape;6243;p473"/>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244" name="Google Shape;6244;p473"/>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245" name="Google Shape;6245;p473"/>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246" name="Google Shape;6246;p473"/>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247" name="Google Shape;6247;p473"/>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248" name="Google Shape;6248;p47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6249"/>
        <p:cNvGrpSpPr/>
        <p:nvPr/>
      </p:nvGrpSpPr>
      <p:grpSpPr>
        <a:xfrm>
          <a:off x="0" y="0"/>
          <a:ext cx="0" cy="0"/>
          <a:chOff x="0" y="0"/>
          <a:chExt cx="0" cy="0"/>
        </a:xfrm>
      </p:grpSpPr>
      <p:sp>
        <p:nvSpPr>
          <p:cNvPr id="6250" name="Google Shape;6250;p474"/>
          <p:cNvSpPr txBox="1">
            <a:spLocks noGrp="1"/>
          </p:cNvSpPr>
          <p:nvPr>
            <p:ph type="title"/>
          </p:nvPr>
        </p:nvSpPr>
        <p:spPr>
          <a:xfrm>
            <a:off x="963084" y="4406904"/>
            <a:ext cx="10363200" cy="1362075"/>
          </a:xfrm>
          <a:prstGeom prst="rect">
            <a:avLst/>
          </a:prstGeom>
          <a:noFill/>
          <a:ln>
            <a:noFill/>
          </a:ln>
        </p:spPr>
        <p:txBody>
          <a:bodyPr spcFirstLastPara="1" wrap="square" lIns="91425" tIns="45700" rIns="91425" bIns="45700" anchor="t" anchorCtr="0">
            <a:noAutofit/>
          </a:bodyPr>
          <a:lstStyle>
            <a:lvl1pPr lvl="0" algn="l">
              <a:lnSpc>
                <a:spcPct val="100000"/>
              </a:lnSpc>
              <a:spcBef>
                <a:spcPts val="0"/>
              </a:spcBef>
              <a:spcAft>
                <a:spcPts val="0"/>
              </a:spcAft>
              <a:buClr>
                <a:schemeClr val="accent1"/>
              </a:buClr>
              <a:buSzPts val="4000"/>
              <a:buFont typeface="Calibri"/>
              <a:buNone/>
              <a:defRPr sz="4000"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51" name="Google Shape;6251;p474"/>
          <p:cNvSpPr txBox="1">
            <a:spLocks noGrp="1"/>
          </p:cNvSpPr>
          <p:nvPr>
            <p:ph type="body" idx="1"/>
          </p:nvPr>
        </p:nvSpPr>
        <p:spPr>
          <a:xfrm>
            <a:off x="963084" y="2906714"/>
            <a:ext cx="10363200" cy="1500187"/>
          </a:xfrm>
          <a:prstGeom prst="rect">
            <a:avLst/>
          </a:prstGeom>
          <a:noFill/>
          <a:ln>
            <a:noFill/>
          </a:ln>
        </p:spPr>
        <p:txBody>
          <a:bodyPr spcFirstLastPara="1" wrap="square" lIns="91425" tIns="45700" rIns="91425" bIns="45700" anchor="b" anchorCtr="0">
            <a:noAutofit/>
          </a:bodyPr>
          <a:lstStyle>
            <a:lvl1pPr marL="304815" lvl="0" indent="-152408" algn="l">
              <a:lnSpc>
                <a:spcPct val="100000"/>
              </a:lnSpc>
              <a:spcBef>
                <a:spcPts val="1000"/>
              </a:spcBef>
              <a:spcAft>
                <a:spcPts val="0"/>
              </a:spcAft>
              <a:buSzPts val="2000"/>
              <a:buNone/>
              <a:defRPr sz="2000">
                <a:solidFill>
                  <a:srgbClr val="919497"/>
                </a:solidFill>
              </a:defRPr>
            </a:lvl1pPr>
            <a:lvl2pPr marL="609630" lvl="1" indent="-152408" algn="l">
              <a:lnSpc>
                <a:spcPct val="100000"/>
              </a:lnSpc>
              <a:spcBef>
                <a:spcPts val="1000"/>
              </a:spcBef>
              <a:spcAft>
                <a:spcPts val="0"/>
              </a:spcAft>
              <a:buSzPts val="1800"/>
              <a:buNone/>
              <a:defRPr sz="1800">
                <a:solidFill>
                  <a:srgbClr val="919497"/>
                </a:solidFill>
              </a:defRPr>
            </a:lvl2pPr>
            <a:lvl3pPr marL="914446" lvl="2" indent="-152408" algn="l">
              <a:lnSpc>
                <a:spcPct val="100000"/>
              </a:lnSpc>
              <a:spcBef>
                <a:spcPts val="1000"/>
              </a:spcBef>
              <a:spcAft>
                <a:spcPts val="0"/>
              </a:spcAft>
              <a:buSzPts val="1600"/>
              <a:buNone/>
              <a:defRPr sz="1600">
                <a:solidFill>
                  <a:srgbClr val="919497"/>
                </a:solidFill>
              </a:defRPr>
            </a:lvl3pPr>
            <a:lvl4pPr marL="1219261" lvl="3" indent="-152408" algn="l">
              <a:lnSpc>
                <a:spcPct val="100000"/>
              </a:lnSpc>
              <a:spcBef>
                <a:spcPts val="1000"/>
              </a:spcBef>
              <a:spcAft>
                <a:spcPts val="0"/>
              </a:spcAft>
              <a:buSzPts val="1400"/>
              <a:buNone/>
              <a:defRPr sz="1400">
                <a:solidFill>
                  <a:srgbClr val="919497"/>
                </a:solidFill>
              </a:defRPr>
            </a:lvl4pPr>
            <a:lvl5pPr marL="1524076" lvl="4" indent="-152408" algn="l">
              <a:lnSpc>
                <a:spcPct val="100000"/>
              </a:lnSpc>
              <a:spcBef>
                <a:spcPts val="1000"/>
              </a:spcBef>
              <a:spcAft>
                <a:spcPts val="0"/>
              </a:spcAft>
              <a:buSzPts val="1400"/>
              <a:buNone/>
              <a:defRPr sz="1400">
                <a:solidFill>
                  <a:srgbClr val="919497"/>
                </a:solidFill>
              </a:defRPr>
            </a:lvl5pPr>
            <a:lvl6pPr marL="1828891" lvl="5" indent="-152408" algn="l">
              <a:lnSpc>
                <a:spcPct val="90000"/>
              </a:lnSpc>
              <a:spcBef>
                <a:spcPts val="1000"/>
              </a:spcBef>
              <a:spcAft>
                <a:spcPts val="0"/>
              </a:spcAft>
              <a:buClr>
                <a:srgbClr val="919497"/>
              </a:buClr>
              <a:buSzPts val="1400"/>
              <a:buNone/>
              <a:defRPr sz="1400">
                <a:solidFill>
                  <a:srgbClr val="919497"/>
                </a:solidFill>
              </a:defRPr>
            </a:lvl6pPr>
            <a:lvl7pPr marL="2133707" lvl="6" indent="-152408" algn="l">
              <a:lnSpc>
                <a:spcPct val="90000"/>
              </a:lnSpc>
              <a:spcBef>
                <a:spcPts val="500"/>
              </a:spcBef>
              <a:spcAft>
                <a:spcPts val="0"/>
              </a:spcAft>
              <a:buClr>
                <a:srgbClr val="919497"/>
              </a:buClr>
              <a:buSzPts val="1400"/>
              <a:buNone/>
              <a:defRPr sz="1400">
                <a:solidFill>
                  <a:srgbClr val="919497"/>
                </a:solidFill>
              </a:defRPr>
            </a:lvl7pPr>
            <a:lvl8pPr marL="2438522" lvl="7" indent="-152408" algn="l">
              <a:lnSpc>
                <a:spcPct val="90000"/>
              </a:lnSpc>
              <a:spcBef>
                <a:spcPts val="500"/>
              </a:spcBef>
              <a:spcAft>
                <a:spcPts val="0"/>
              </a:spcAft>
              <a:buClr>
                <a:srgbClr val="919497"/>
              </a:buClr>
              <a:buSzPts val="1400"/>
              <a:buNone/>
              <a:defRPr sz="1400">
                <a:solidFill>
                  <a:srgbClr val="919497"/>
                </a:solidFill>
              </a:defRPr>
            </a:lvl8pPr>
            <a:lvl9pPr marL="2743337" lvl="8" indent="-152408" algn="l">
              <a:lnSpc>
                <a:spcPct val="90000"/>
              </a:lnSpc>
              <a:spcBef>
                <a:spcPts val="500"/>
              </a:spcBef>
              <a:spcAft>
                <a:spcPts val="0"/>
              </a:spcAft>
              <a:buClr>
                <a:srgbClr val="919497"/>
              </a:buClr>
              <a:buSzPts val="1400"/>
              <a:buNone/>
              <a:defRPr sz="1400">
                <a:solidFill>
                  <a:srgbClr val="919497"/>
                </a:solidFill>
              </a:defRPr>
            </a:lvl9pPr>
          </a:lstStyle>
          <a:p>
            <a:endParaRPr/>
          </a:p>
        </p:txBody>
      </p:sp>
      <p:sp>
        <p:nvSpPr>
          <p:cNvPr id="6252" name="Google Shape;6252;p474"/>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253" name="Google Shape;6253;p47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54" name="Google Shape;6254;p47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Cover">
  <p:cSld name="Cover 4">
    <p:spTree>
      <p:nvGrpSpPr>
        <p:cNvPr id="1" name="Shape 9576"/>
        <p:cNvGrpSpPr/>
        <p:nvPr/>
      </p:nvGrpSpPr>
      <p:grpSpPr>
        <a:xfrm>
          <a:off x="0" y="0"/>
          <a:ext cx="0" cy="0"/>
          <a:chOff x="0" y="0"/>
          <a:chExt cx="0" cy="0"/>
        </a:xfrm>
      </p:grpSpPr>
      <p:sp>
        <p:nvSpPr>
          <p:cNvPr id="9577" name="Google Shape;9577;p136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578" name="Google Shape;9578;p136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579" name="Google Shape;9579;p136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580" name="Google Shape;9580;p1367"/>
          <p:cNvSpPr>
            <a:spLocks noGrp="1"/>
          </p:cNvSpPr>
          <p:nvPr>
            <p:ph type="pic" idx="2"/>
          </p:nvPr>
        </p:nvSpPr>
        <p:spPr>
          <a:xfrm>
            <a:off x="7118684" y="233915"/>
            <a:ext cx="5073316" cy="5943600"/>
          </a:xfrm>
          <a:prstGeom prst="rect">
            <a:avLst/>
          </a:prstGeom>
          <a:noFill/>
          <a:ln>
            <a:noFill/>
          </a:ln>
        </p:spPr>
      </p:sp>
      <p:grpSp>
        <p:nvGrpSpPr>
          <p:cNvPr id="9581" name="Google Shape;9581;p1367"/>
          <p:cNvGrpSpPr/>
          <p:nvPr/>
        </p:nvGrpSpPr>
        <p:grpSpPr>
          <a:xfrm>
            <a:off x="0" y="5020348"/>
            <a:ext cx="12192000" cy="1837653"/>
            <a:chOff x="0" y="5020348"/>
            <a:chExt cx="12192000" cy="1837653"/>
          </a:xfrm>
        </p:grpSpPr>
        <p:sp>
          <p:nvSpPr>
            <p:cNvPr id="9582" name="Google Shape;9582;p136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583" name="Google Shape;9583;p136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584" name="Google Shape;9584;p136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matchingName="Content with Caption" type="objTx">
  <p:cSld name="OBJECT_WITH_CAPTION_TEXT">
    <p:spTree>
      <p:nvGrpSpPr>
        <p:cNvPr id="1" name="Shape 6255"/>
        <p:cNvGrpSpPr/>
        <p:nvPr/>
      </p:nvGrpSpPr>
      <p:grpSpPr>
        <a:xfrm>
          <a:off x="0" y="0"/>
          <a:ext cx="0" cy="0"/>
          <a:chOff x="0" y="0"/>
          <a:chExt cx="0" cy="0"/>
        </a:xfrm>
      </p:grpSpPr>
      <p:sp>
        <p:nvSpPr>
          <p:cNvPr id="6256" name="Google Shape;6256;p475"/>
          <p:cNvSpPr txBox="1">
            <a:spLocks noGrp="1"/>
          </p:cNvSpPr>
          <p:nvPr>
            <p:ph type="title"/>
          </p:nvPr>
        </p:nvSpPr>
        <p:spPr>
          <a:xfrm>
            <a:off x="609605" y="273052"/>
            <a:ext cx="4011084" cy="116205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2000"/>
              <a:buFont typeface="Calibri"/>
              <a:buNone/>
              <a:defRPr sz="2000"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57" name="Google Shape;6257;p475"/>
          <p:cNvSpPr txBox="1">
            <a:spLocks noGrp="1"/>
          </p:cNvSpPr>
          <p:nvPr>
            <p:ph type="body" idx="1"/>
          </p:nvPr>
        </p:nvSpPr>
        <p:spPr>
          <a:xfrm>
            <a:off x="4766734" y="273055"/>
            <a:ext cx="6815667" cy="5853113"/>
          </a:xfrm>
          <a:prstGeom prst="rect">
            <a:avLst/>
          </a:prstGeom>
          <a:noFill/>
          <a:ln>
            <a:noFill/>
          </a:ln>
        </p:spPr>
        <p:txBody>
          <a:bodyPr spcFirstLastPara="1" wrap="square" lIns="91425" tIns="45700" rIns="91425" bIns="45700" anchor="t" anchorCtr="0">
            <a:noAutofit/>
          </a:bodyPr>
          <a:lstStyle>
            <a:lvl1pPr marL="304815" lvl="0" indent="-287881" algn="l">
              <a:lnSpc>
                <a:spcPct val="100000"/>
              </a:lnSpc>
              <a:spcBef>
                <a:spcPts val="1000"/>
              </a:spcBef>
              <a:spcAft>
                <a:spcPts val="0"/>
              </a:spcAft>
              <a:buSzPts val="3200"/>
              <a:buChar char="•"/>
              <a:defRPr sz="3200"/>
            </a:lvl1pPr>
            <a:lvl2pPr marL="609630" lvl="1" indent="-270947" algn="l">
              <a:lnSpc>
                <a:spcPct val="100000"/>
              </a:lnSpc>
              <a:spcBef>
                <a:spcPts val="1000"/>
              </a:spcBef>
              <a:spcAft>
                <a:spcPts val="0"/>
              </a:spcAft>
              <a:buSzPts val="2800"/>
              <a:buChar char="•"/>
              <a:defRPr sz="2800"/>
            </a:lvl2pPr>
            <a:lvl3pPr marL="914446" lvl="2" indent="-254013" algn="l">
              <a:lnSpc>
                <a:spcPct val="100000"/>
              </a:lnSpc>
              <a:spcBef>
                <a:spcPts val="1000"/>
              </a:spcBef>
              <a:spcAft>
                <a:spcPts val="0"/>
              </a:spcAft>
              <a:buSzPts val="2400"/>
              <a:buChar char="•"/>
              <a:defRPr sz="2400"/>
            </a:lvl3pPr>
            <a:lvl4pPr marL="1219261" lvl="3" indent="-237079" algn="l">
              <a:lnSpc>
                <a:spcPct val="100000"/>
              </a:lnSpc>
              <a:spcBef>
                <a:spcPts val="1000"/>
              </a:spcBef>
              <a:spcAft>
                <a:spcPts val="0"/>
              </a:spcAft>
              <a:buSzPts val="2000"/>
              <a:buChar char="•"/>
              <a:defRPr sz="2000"/>
            </a:lvl4pPr>
            <a:lvl5pPr marL="1524076" lvl="4" indent="-237079" algn="l">
              <a:lnSpc>
                <a:spcPct val="100000"/>
              </a:lnSpc>
              <a:spcBef>
                <a:spcPts val="1000"/>
              </a:spcBef>
              <a:spcAft>
                <a:spcPts val="0"/>
              </a:spcAft>
              <a:buSzPts val="2000"/>
              <a:buChar char="•"/>
              <a:defRPr sz="2000"/>
            </a:lvl5pPr>
            <a:lvl6pPr marL="1828891" lvl="5" indent="-237079" algn="l">
              <a:lnSpc>
                <a:spcPct val="90000"/>
              </a:lnSpc>
              <a:spcBef>
                <a:spcPts val="1000"/>
              </a:spcBef>
              <a:spcAft>
                <a:spcPts val="0"/>
              </a:spcAft>
              <a:buClr>
                <a:schemeClr val="dk1"/>
              </a:buClr>
              <a:buSzPts val="2000"/>
              <a:buChar char="•"/>
              <a:defRPr sz="2000"/>
            </a:lvl6pPr>
            <a:lvl7pPr marL="2133707" lvl="6" indent="-237079" algn="l">
              <a:lnSpc>
                <a:spcPct val="90000"/>
              </a:lnSpc>
              <a:spcBef>
                <a:spcPts val="500"/>
              </a:spcBef>
              <a:spcAft>
                <a:spcPts val="0"/>
              </a:spcAft>
              <a:buClr>
                <a:schemeClr val="dk1"/>
              </a:buClr>
              <a:buSzPts val="2000"/>
              <a:buChar char="•"/>
              <a:defRPr sz="2000"/>
            </a:lvl7pPr>
            <a:lvl8pPr marL="2438522" lvl="7" indent="-237079" algn="l">
              <a:lnSpc>
                <a:spcPct val="90000"/>
              </a:lnSpc>
              <a:spcBef>
                <a:spcPts val="500"/>
              </a:spcBef>
              <a:spcAft>
                <a:spcPts val="0"/>
              </a:spcAft>
              <a:buClr>
                <a:schemeClr val="dk1"/>
              </a:buClr>
              <a:buSzPts val="2000"/>
              <a:buChar char="•"/>
              <a:defRPr sz="2000"/>
            </a:lvl8pPr>
            <a:lvl9pPr marL="2743337" lvl="8" indent="-237079" algn="l">
              <a:lnSpc>
                <a:spcPct val="90000"/>
              </a:lnSpc>
              <a:spcBef>
                <a:spcPts val="500"/>
              </a:spcBef>
              <a:spcAft>
                <a:spcPts val="0"/>
              </a:spcAft>
              <a:buClr>
                <a:schemeClr val="dk1"/>
              </a:buClr>
              <a:buSzPts val="2000"/>
              <a:buChar char="•"/>
              <a:defRPr sz="2000"/>
            </a:lvl9pPr>
          </a:lstStyle>
          <a:p>
            <a:endParaRPr/>
          </a:p>
        </p:txBody>
      </p:sp>
      <p:sp>
        <p:nvSpPr>
          <p:cNvPr id="6258" name="Google Shape;6258;p475"/>
          <p:cNvSpPr txBox="1">
            <a:spLocks noGrp="1"/>
          </p:cNvSpPr>
          <p:nvPr>
            <p:ph type="body" idx="2"/>
          </p:nvPr>
        </p:nvSpPr>
        <p:spPr>
          <a:xfrm>
            <a:off x="609605" y="1435104"/>
            <a:ext cx="4011084" cy="46910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1400"/>
              <a:buNone/>
              <a:defRPr sz="1400"/>
            </a:lvl1pPr>
            <a:lvl2pPr marL="609630" lvl="1" indent="-152408" algn="l">
              <a:lnSpc>
                <a:spcPct val="100000"/>
              </a:lnSpc>
              <a:spcBef>
                <a:spcPts val="1000"/>
              </a:spcBef>
              <a:spcAft>
                <a:spcPts val="0"/>
              </a:spcAft>
              <a:buSzPts val="1200"/>
              <a:buNone/>
              <a:defRPr sz="1200"/>
            </a:lvl2pPr>
            <a:lvl3pPr marL="914446" lvl="2" indent="-152408" algn="l">
              <a:lnSpc>
                <a:spcPct val="100000"/>
              </a:lnSpc>
              <a:spcBef>
                <a:spcPts val="1000"/>
              </a:spcBef>
              <a:spcAft>
                <a:spcPts val="0"/>
              </a:spcAft>
              <a:buSzPts val="1000"/>
              <a:buNone/>
              <a:defRPr sz="1000"/>
            </a:lvl3pPr>
            <a:lvl4pPr marL="1219261" lvl="3" indent="-152408" algn="l">
              <a:lnSpc>
                <a:spcPct val="100000"/>
              </a:lnSpc>
              <a:spcBef>
                <a:spcPts val="1000"/>
              </a:spcBef>
              <a:spcAft>
                <a:spcPts val="0"/>
              </a:spcAft>
              <a:buSzPts val="900"/>
              <a:buNone/>
              <a:defRPr sz="900"/>
            </a:lvl4pPr>
            <a:lvl5pPr marL="1524076" lvl="4" indent="-152408" algn="l">
              <a:lnSpc>
                <a:spcPct val="100000"/>
              </a:lnSpc>
              <a:spcBef>
                <a:spcPts val="1000"/>
              </a:spcBef>
              <a:spcAft>
                <a:spcPts val="0"/>
              </a:spcAft>
              <a:buSzPts val="900"/>
              <a:buNone/>
              <a:defRPr sz="900"/>
            </a:lvl5pPr>
            <a:lvl6pPr marL="1828891" lvl="5" indent="-152408" algn="l">
              <a:lnSpc>
                <a:spcPct val="90000"/>
              </a:lnSpc>
              <a:spcBef>
                <a:spcPts val="1000"/>
              </a:spcBef>
              <a:spcAft>
                <a:spcPts val="0"/>
              </a:spcAft>
              <a:buClr>
                <a:schemeClr val="dk1"/>
              </a:buClr>
              <a:buSzPts val="900"/>
              <a:buNone/>
              <a:defRPr sz="900"/>
            </a:lvl6pPr>
            <a:lvl7pPr marL="2133707" lvl="6" indent="-152408" algn="l">
              <a:lnSpc>
                <a:spcPct val="90000"/>
              </a:lnSpc>
              <a:spcBef>
                <a:spcPts val="500"/>
              </a:spcBef>
              <a:spcAft>
                <a:spcPts val="0"/>
              </a:spcAft>
              <a:buClr>
                <a:schemeClr val="dk1"/>
              </a:buClr>
              <a:buSzPts val="900"/>
              <a:buNone/>
              <a:defRPr sz="900"/>
            </a:lvl7pPr>
            <a:lvl8pPr marL="2438522" lvl="7" indent="-152408" algn="l">
              <a:lnSpc>
                <a:spcPct val="90000"/>
              </a:lnSpc>
              <a:spcBef>
                <a:spcPts val="500"/>
              </a:spcBef>
              <a:spcAft>
                <a:spcPts val="0"/>
              </a:spcAft>
              <a:buClr>
                <a:schemeClr val="dk1"/>
              </a:buClr>
              <a:buSzPts val="900"/>
              <a:buNone/>
              <a:defRPr sz="900"/>
            </a:lvl8pPr>
            <a:lvl9pPr marL="2743337" lvl="8" indent="-152408" algn="l">
              <a:lnSpc>
                <a:spcPct val="90000"/>
              </a:lnSpc>
              <a:spcBef>
                <a:spcPts val="500"/>
              </a:spcBef>
              <a:spcAft>
                <a:spcPts val="0"/>
              </a:spcAft>
              <a:buClr>
                <a:schemeClr val="dk1"/>
              </a:buClr>
              <a:buSzPts val="900"/>
              <a:buNone/>
              <a:defRPr sz="900"/>
            </a:lvl9pPr>
          </a:lstStyle>
          <a:p>
            <a:endParaRPr/>
          </a:p>
        </p:txBody>
      </p:sp>
      <p:sp>
        <p:nvSpPr>
          <p:cNvPr id="6259" name="Google Shape;6259;p475"/>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260" name="Google Shape;6260;p475"/>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61" name="Google Shape;6261;p475"/>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p:spTree>
      <p:nvGrpSpPr>
        <p:cNvPr id="1" name="Shape 6262"/>
        <p:cNvGrpSpPr/>
        <p:nvPr/>
      </p:nvGrpSpPr>
      <p:grpSpPr>
        <a:xfrm>
          <a:off x="0" y="0"/>
          <a:ext cx="0" cy="0"/>
          <a:chOff x="0" y="0"/>
          <a:chExt cx="0" cy="0"/>
        </a:xfrm>
      </p:grpSpPr>
      <p:sp>
        <p:nvSpPr>
          <p:cNvPr id="6263" name="Google Shape;6263;p476"/>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264" name="Google Shape;6264;p476"/>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568"/>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6265" name="Google Shape;6265;p476"/>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304815" lvl="0" indent="-254013" algn="l">
              <a:lnSpc>
                <a:spcPct val="100000"/>
              </a:lnSpc>
              <a:spcBef>
                <a:spcPts val="1000"/>
              </a:spcBef>
              <a:spcAft>
                <a:spcPts val="0"/>
              </a:spcAft>
              <a:buSzPts val="2400"/>
              <a:buChar char="•"/>
              <a:defRPr>
                <a:solidFill>
                  <a:srgbClr val="4B545E"/>
                </a:solidFill>
              </a:defRPr>
            </a:lvl1pPr>
            <a:lvl2pPr marL="609630" lvl="1" indent="-237079" algn="l">
              <a:lnSpc>
                <a:spcPct val="100000"/>
              </a:lnSpc>
              <a:spcBef>
                <a:spcPts val="1000"/>
              </a:spcBef>
              <a:spcAft>
                <a:spcPts val="0"/>
              </a:spcAft>
              <a:buSzPts val="2000"/>
              <a:buChar char="•"/>
              <a:defRPr>
                <a:solidFill>
                  <a:srgbClr val="4B545E"/>
                </a:solidFill>
              </a:defRPr>
            </a:lvl2pPr>
            <a:lvl3pPr marL="914446" lvl="2" indent="-228611" algn="l">
              <a:lnSpc>
                <a:spcPct val="100000"/>
              </a:lnSpc>
              <a:spcBef>
                <a:spcPts val="1000"/>
              </a:spcBef>
              <a:spcAft>
                <a:spcPts val="0"/>
              </a:spcAft>
              <a:buSzPts val="1800"/>
              <a:buChar char="•"/>
              <a:defRPr>
                <a:solidFill>
                  <a:srgbClr val="4B545E"/>
                </a:solidFill>
              </a:defRPr>
            </a:lvl3pPr>
            <a:lvl4pPr marL="1219261" lvl="3" indent="-220144" algn="l">
              <a:lnSpc>
                <a:spcPct val="100000"/>
              </a:lnSpc>
              <a:spcBef>
                <a:spcPts val="1000"/>
              </a:spcBef>
              <a:spcAft>
                <a:spcPts val="0"/>
              </a:spcAft>
              <a:buSzPts val="1600"/>
              <a:buChar char="•"/>
              <a:defRPr>
                <a:solidFill>
                  <a:srgbClr val="4B545E"/>
                </a:solidFill>
              </a:defRPr>
            </a:lvl4pPr>
            <a:lvl5pPr marL="1524076" lvl="4" indent="-220144" algn="l">
              <a:lnSpc>
                <a:spcPct val="100000"/>
              </a:lnSpc>
              <a:spcBef>
                <a:spcPts val="1000"/>
              </a:spcBef>
              <a:spcAft>
                <a:spcPts val="0"/>
              </a:spcAft>
              <a:buSzPts val="1600"/>
              <a:buChar char="•"/>
              <a:defRPr>
                <a:solidFill>
                  <a:srgbClr val="4B545E"/>
                </a:solidFill>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266" name="Google Shape;6266;p476"/>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568"/>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6267" name="Google Shape;6267;p476"/>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68" name="Google Shape;6268;p476"/>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000"/>
              </a:spcBef>
              <a:spcAft>
                <a:spcPts val="0"/>
              </a:spcAft>
              <a:buSzPts val="1400"/>
              <a:buNone/>
              <a:defRPr sz="1400">
                <a:solidFill>
                  <a:schemeClr val="lt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6269" name="Google Shape;6269;p476"/>
          <p:cNvCxnSpPr/>
          <p:nvPr/>
        </p:nvCxnSpPr>
        <p:spPr>
          <a:xfrm>
            <a:off x="11311725" y="6447273"/>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6270" name="Google Shape;6270;p476"/>
          <p:cNvSpPr txBox="1">
            <a:spLocks noGrp="1"/>
          </p:cNvSpPr>
          <p:nvPr>
            <p:ph type="sldNum" idx="12"/>
          </p:nvPr>
        </p:nvSpPr>
        <p:spPr>
          <a:xfrm>
            <a:off x="11202595" y="6454534"/>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pic>
        <p:nvPicPr>
          <p:cNvPr id="6271" name="Google Shape;6271;p476"/>
          <p:cNvPicPr preferRelativeResize="0"/>
          <p:nvPr/>
        </p:nvPicPr>
        <p:blipFill rotWithShape="1">
          <a:blip r:embed="rId2">
            <a:alphaModFix/>
          </a:blip>
          <a:srcRect/>
          <a:stretch/>
        </p:blipFill>
        <p:spPr>
          <a:xfrm>
            <a:off x="9596462" y="6492240"/>
            <a:ext cx="1606135" cy="229238"/>
          </a:xfrm>
          <a:prstGeom prst="rect">
            <a:avLst/>
          </a:prstGeom>
          <a:noFill/>
          <a:ln>
            <a:noFill/>
          </a:ln>
        </p:spPr>
      </p:pic>
    </p:spTree>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matchingName="4_Quotation">
  <p:cSld name="4_Quotation">
    <p:spTree>
      <p:nvGrpSpPr>
        <p:cNvPr id="1" name="Shape 6272"/>
        <p:cNvGrpSpPr/>
        <p:nvPr/>
      </p:nvGrpSpPr>
      <p:grpSpPr>
        <a:xfrm>
          <a:off x="0" y="0"/>
          <a:ext cx="0" cy="0"/>
          <a:chOff x="0" y="0"/>
          <a:chExt cx="0" cy="0"/>
        </a:xfrm>
      </p:grpSpPr>
      <p:sp>
        <p:nvSpPr>
          <p:cNvPr id="6273" name="Google Shape;6273;p477"/>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274" name="Google Shape;6274;p477"/>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75" name="Google Shape;6275;p47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276" name="Google Shape;6276;p47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277" name="Google Shape;6277;p47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278" name="Google Shape;6278;p47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279" name="Google Shape;6279;p477"/>
          <p:cNvGrpSpPr/>
          <p:nvPr/>
        </p:nvGrpSpPr>
        <p:grpSpPr>
          <a:xfrm>
            <a:off x="7191543" y="1"/>
            <a:ext cx="5000459" cy="1425992"/>
            <a:chOff x="7191542" y="1"/>
            <a:chExt cx="5000459" cy="1425992"/>
          </a:xfrm>
        </p:grpSpPr>
        <p:pic>
          <p:nvPicPr>
            <p:cNvPr id="6280" name="Google Shape;6280;p47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81" name="Google Shape;6281;p477"/>
            <p:cNvGrpSpPr/>
            <p:nvPr/>
          </p:nvGrpSpPr>
          <p:grpSpPr>
            <a:xfrm>
              <a:off x="7191542" y="1"/>
              <a:ext cx="5000459" cy="1425992"/>
              <a:chOff x="7186272" y="0"/>
              <a:chExt cx="5005729" cy="1427495"/>
            </a:xfrm>
          </p:grpSpPr>
          <p:sp>
            <p:nvSpPr>
              <p:cNvPr id="6282" name="Google Shape;6282;p47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283" name="Google Shape;6283;p47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284" name="Google Shape;6284;p47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2">
    <p:spTree>
      <p:nvGrpSpPr>
        <p:cNvPr id="1" name="Shape 6285"/>
        <p:cNvGrpSpPr/>
        <p:nvPr/>
      </p:nvGrpSpPr>
      <p:grpSpPr>
        <a:xfrm>
          <a:off x="0" y="0"/>
          <a:ext cx="0" cy="0"/>
          <a:chOff x="0" y="0"/>
          <a:chExt cx="0" cy="0"/>
        </a:xfrm>
      </p:grpSpPr>
      <p:sp>
        <p:nvSpPr>
          <p:cNvPr id="6286" name="Google Shape;6286;p478"/>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287" name="Google Shape;6287;p478"/>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568"/>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6288" name="Google Shape;6288;p478"/>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304815" lvl="0" indent="-254013" algn="l">
              <a:lnSpc>
                <a:spcPct val="100000"/>
              </a:lnSpc>
              <a:spcBef>
                <a:spcPts val="1000"/>
              </a:spcBef>
              <a:spcAft>
                <a:spcPts val="0"/>
              </a:spcAft>
              <a:buSzPts val="2400"/>
              <a:buChar char="•"/>
              <a:defRPr>
                <a:solidFill>
                  <a:srgbClr val="4B545E"/>
                </a:solidFill>
              </a:defRPr>
            </a:lvl1pPr>
            <a:lvl2pPr marL="609630" lvl="1" indent="-237079" algn="l">
              <a:lnSpc>
                <a:spcPct val="100000"/>
              </a:lnSpc>
              <a:spcBef>
                <a:spcPts val="1000"/>
              </a:spcBef>
              <a:spcAft>
                <a:spcPts val="0"/>
              </a:spcAft>
              <a:buSzPts val="2000"/>
              <a:buChar char="•"/>
              <a:defRPr>
                <a:solidFill>
                  <a:srgbClr val="4B545E"/>
                </a:solidFill>
              </a:defRPr>
            </a:lvl2pPr>
            <a:lvl3pPr marL="914446" lvl="2" indent="-228611" algn="l">
              <a:lnSpc>
                <a:spcPct val="100000"/>
              </a:lnSpc>
              <a:spcBef>
                <a:spcPts val="1000"/>
              </a:spcBef>
              <a:spcAft>
                <a:spcPts val="0"/>
              </a:spcAft>
              <a:buSzPts val="1800"/>
              <a:buChar char="•"/>
              <a:defRPr>
                <a:solidFill>
                  <a:srgbClr val="4B545E"/>
                </a:solidFill>
              </a:defRPr>
            </a:lvl3pPr>
            <a:lvl4pPr marL="1219261" lvl="3" indent="-220144" algn="l">
              <a:lnSpc>
                <a:spcPct val="100000"/>
              </a:lnSpc>
              <a:spcBef>
                <a:spcPts val="1000"/>
              </a:spcBef>
              <a:spcAft>
                <a:spcPts val="0"/>
              </a:spcAft>
              <a:buSzPts val="1600"/>
              <a:buChar char="•"/>
              <a:defRPr>
                <a:solidFill>
                  <a:srgbClr val="4B545E"/>
                </a:solidFill>
              </a:defRPr>
            </a:lvl4pPr>
            <a:lvl5pPr marL="1524076" lvl="4" indent="-220144" algn="l">
              <a:lnSpc>
                <a:spcPct val="100000"/>
              </a:lnSpc>
              <a:spcBef>
                <a:spcPts val="1000"/>
              </a:spcBef>
              <a:spcAft>
                <a:spcPts val="0"/>
              </a:spcAft>
              <a:buSzPts val="1600"/>
              <a:buChar char="•"/>
              <a:defRPr>
                <a:solidFill>
                  <a:srgbClr val="4B545E"/>
                </a:solidFill>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289" name="Google Shape;6289;p478"/>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1568"/>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6290" name="Google Shape;6290;p478"/>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91" name="Google Shape;6291;p478"/>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000"/>
              </a:spcBef>
              <a:spcAft>
                <a:spcPts val="0"/>
              </a:spcAft>
              <a:buSzPts val="1400"/>
              <a:buNone/>
              <a:defRPr sz="1400">
                <a:solidFill>
                  <a:schemeClr val="lt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6292" name="Google Shape;6292;p478"/>
          <p:cNvCxnSpPr/>
          <p:nvPr/>
        </p:nvCxnSpPr>
        <p:spPr>
          <a:xfrm>
            <a:off x="11311725" y="6447273"/>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6293" name="Google Shape;6293;p478"/>
          <p:cNvSpPr txBox="1">
            <a:spLocks noGrp="1"/>
          </p:cNvSpPr>
          <p:nvPr>
            <p:ph type="sldNum" idx="12"/>
          </p:nvPr>
        </p:nvSpPr>
        <p:spPr>
          <a:xfrm>
            <a:off x="11202595" y="6454534"/>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pic>
        <p:nvPicPr>
          <p:cNvPr id="6294" name="Google Shape;6294;p478"/>
          <p:cNvPicPr preferRelativeResize="0"/>
          <p:nvPr/>
        </p:nvPicPr>
        <p:blipFill rotWithShape="1">
          <a:blip r:embed="rId2">
            <a:alphaModFix/>
          </a:blip>
          <a:srcRect/>
          <a:stretch/>
        </p:blipFill>
        <p:spPr>
          <a:xfrm>
            <a:off x="9596462" y="6492240"/>
            <a:ext cx="1606135" cy="229238"/>
          </a:xfrm>
          <a:prstGeom prst="rect">
            <a:avLst/>
          </a:prstGeom>
          <a:noFill/>
          <a:ln>
            <a:noFill/>
          </a:ln>
        </p:spPr>
      </p:pic>
    </p:spTree>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7">
    <p:spTree>
      <p:nvGrpSpPr>
        <p:cNvPr id="1" name="Shape 6295"/>
        <p:cNvGrpSpPr/>
        <p:nvPr/>
      </p:nvGrpSpPr>
      <p:grpSpPr>
        <a:xfrm>
          <a:off x="0" y="0"/>
          <a:ext cx="0" cy="0"/>
          <a:chOff x="0" y="0"/>
          <a:chExt cx="0" cy="0"/>
        </a:xfrm>
      </p:grpSpPr>
      <p:sp>
        <p:nvSpPr>
          <p:cNvPr id="6296" name="Google Shape;6296;p479"/>
          <p:cNvSpPr txBox="1">
            <a:spLocks noGrp="1"/>
          </p:cNvSpPr>
          <p:nvPr>
            <p:ph type="body" idx="1"/>
          </p:nvPr>
        </p:nvSpPr>
        <p:spPr>
          <a:xfrm>
            <a:off x="2826556" y="5400858"/>
            <a:ext cx="8178613" cy="381643"/>
          </a:xfrm>
          <a:prstGeom prst="rect">
            <a:avLst/>
          </a:prstGeom>
          <a:noFill/>
          <a:ln>
            <a:noFill/>
          </a:ln>
        </p:spPr>
        <p:txBody>
          <a:bodyPr spcFirstLastPara="1" wrap="square" lIns="91425" tIns="45700" rIns="91425" bIns="45700" anchor="t" anchorCtr="0">
            <a:spAutoFit/>
          </a:bodyPr>
          <a:lstStyle>
            <a:lvl1pPr marL="304815" lvl="0" indent="-152408"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297" name="Google Shape;6297;p479"/>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298" name="Google Shape;6298;p47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299" name="Google Shape;6299;p47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00" name="Google Shape;6300;p47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6301" name="Google Shape;6301;p479"/>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302" name="Google Shape;6302;p479"/>
          <p:cNvSpPr/>
          <p:nvPr/>
        </p:nvSpPr>
        <p:spPr>
          <a:xfrm>
            <a:off x="0" y="6115052"/>
            <a:ext cx="12192000" cy="742949"/>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303" name="Google Shape;6303;p479"/>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304" name="Google Shape;6304;p479"/>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5">
    <p:spTree>
      <p:nvGrpSpPr>
        <p:cNvPr id="1" name="Shape 6305"/>
        <p:cNvGrpSpPr/>
        <p:nvPr/>
      </p:nvGrpSpPr>
      <p:grpSpPr>
        <a:xfrm>
          <a:off x="0" y="0"/>
          <a:ext cx="0" cy="0"/>
          <a:chOff x="0" y="0"/>
          <a:chExt cx="0" cy="0"/>
        </a:xfrm>
      </p:grpSpPr>
      <p:sp>
        <p:nvSpPr>
          <p:cNvPr id="6306" name="Google Shape;6306;p480"/>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07" name="Google Shape;6307;p480"/>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08" name="Google Shape;6308;p480"/>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09" name="Google Shape;6309;p480"/>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304815" lvl="0" indent="-242709"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609630" lvl="1" indent="-242709" algn="l">
              <a:lnSpc>
                <a:spcPct val="100000"/>
              </a:lnSpc>
              <a:spcBef>
                <a:spcPts val="1000"/>
              </a:spcBef>
              <a:spcAft>
                <a:spcPts val="0"/>
              </a:spcAft>
              <a:buSzPts val="2133"/>
              <a:buChar char="•"/>
              <a:defRPr sz="2133">
                <a:latin typeface="Verdana"/>
                <a:ea typeface="Verdana"/>
                <a:cs typeface="Verdana"/>
                <a:sym typeface="Verdana"/>
              </a:defRPr>
            </a:lvl2pPr>
            <a:lvl3pPr marL="914446" lvl="2" indent="-242709" algn="l">
              <a:lnSpc>
                <a:spcPct val="100000"/>
              </a:lnSpc>
              <a:spcBef>
                <a:spcPts val="1000"/>
              </a:spcBef>
              <a:spcAft>
                <a:spcPts val="0"/>
              </a:spcAft>
              <a:buSzPts val="2133"/>
              <a:buChar char="•"/>
              <a:defRPr sz="2133">
                <a:latin typeface="Verdana"/>
                <a:ea typeface="Verdana"/>
                <a:cs typeface="Verdana"/>
                <a:sym typeface="Verdana"/>
              </a:defRPr>
            </a:lvl3pPr>
            <a:lvl4pPr marL="1219261" lvl="3" indent="-242709" algn="l">
              <a:lnSpc>
                <a:spcPct val="100000"/>
              </a:lnSpc>
              <a:spcBef>
                <a:spcPts val="1000"/>
              </a:spcBef>
              <a:spcAft>
                <a:spcPts val="0"/>
              </a:spcAft>
              <a:buSzPts val="2133"/>
              <a:buChar char="•"/>
              <a:defRPr sz="2133">
                <a:latin typeface="Verdana"/>
                <a:ea typeface="Verdana"/>
                <a:cs typeface="Verdana"/>
                <a:sym typeface="Verdana"/>
              </a:defRPr>
            </a:lvl4pPr>
            <a:lvl5pPr marL="1524076" lvl="4" indent="-242709" algn="l">
              <a:lnSpc>
                <a:spcPct val="100000"/>
              </a:lnSpc>
              <a:spcBef>
                <a:spcPts val="1000"/>
              </a:spcBef>
              <a:spcAft>
                <a:spcPts val="0"/>
              </a:spcAft>
              <a:buSzPts val="2133"/>
              <a:buChar char="•"/>
              <a:defRPr sz="2133">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310" name="Google Shape;6310;p48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matchingName="1_Title and Content">
  <p:cSld name="1_Title and Content 5">
    <p:spTree>
      <p:nvGrpSpPr>
        <p:cNvPr id="1" name="Shape 6311"/>
        <p:cNvGrpSpPr/>
        <p:nvPr/>
      </p:nvGrpSpPr>
      <p:grpSpPr>
        <a:xfrm>
          <a:off x="0" y="0"/>
          <a:ext cx="0" cy="0"/>
          <a:chOff x="0" y="0"/>
          <a:chExt cx="0" cy="0"/>
        </a:xfrm>
      </p:grpSpPr>
      <p:sp>
        <p:nvSpPr>
          <p:cNvPr id="6312" name="Google Shape;6312;p481"/>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6313" name="Google Shape;6313;p481"/>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314" name="Google Shape;6314;p481"/>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15" name="Google Shape;6315;p481"/>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16" name="Google Shape;6316;p481"/>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5">
    <p:spTree>
      <p:nvGrpSpPr>
        <p:cNvPr id="1" name="Shape 6317"/>
        <p:cNvGrpSpPr/>
        <p:nvPr/>
      </p:nvGrpSpPr>
      <p:grpSpPr>
        <a:xfrm>
          <a:off x="0" y="0"/>
          <a:ext cx="0" cy="0"/>
          <a:chOff x="0" y="0"/>
          <a:chExt cx="0" cy="0"/>
        </a:xfrm>
      </p:grpSpPr>
      <p:sp>
        <p:nvSpPr>
          <p:cNvPr id="6318" name="Google Shape;6318;p482"/>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19" name="Google Shape;6319;p482"/>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20" name="Google Shape;6320;p482"/>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321" name="Google Shape;6321;p482"/>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322" name="Google Shape;6322;p482"/>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323" name="Google Shape;6323;p48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8">
    <p:spTree>
      <p:nvGrpSpPr>
        <p:cNvPr id="1" name="Shape 6324"/>
        <p:cNvGrpSpPr/>
        <p:nvPr/>
      </p:nvGrpSpPr>
      <p:grpSpPr>
        <a:xfrm>
          <a:off x="0" y="0"/>
          <a:ext cx="0" cy="0"/>
          <a:chOff x="0" y="0"/>
          <a:chExt cx="0" cy="0"/>
        </a:xfrm>
      </p:grpSpPr>
      <p:sp>
        <p:nvSpPr>
          <p:cNvPr id="6325" name="Google Shape;6325;p483"/>
          <p:cNvSpPr txBox="1">
            <a:spLocks noGrp="1"/>
          </p:cNvSpPr>
          <p:nvPr>
            <p:ph type="body" idx="1"/>
          </p:nvPr>
        </p:nvSpPr>
        <p:spPr>
          <a:xfrm>
            <a:off x="2826556" y="5400858"/>
            <a:ext cx="8178613" cy="381643"/>
          </a:xfrm>
          <a:prstGeom prst="rect">
            <a:avLst/>
          </a:prstGeom>
          <a:noFill/>
          <a:ln>
            <a:noFill/>
          </a:ln>
        </p:spPr>
        <p:txBody>
          <a:bodyPr spcFirstLastPara="1" wrap="square" lIns="91425" tIns="45700" rIns="91425" bIns="45700" anchor="t" anchorCtr="0">
            <a:spAutoFit/>
          </a:bodyPr>
          <a:lstStyle>
            <a:lvl1pPr marL="304815" lvl="0" indent="-152408"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326" name="Google Shape;6326;p483"/>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27" name="Google Shape;6327;p483"/>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328" name="Google Shape;6328;p48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29" name="Google Shape;6329;p48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6330" name="Google Shape;6330;p483"/>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331" name="Google Shape;6331;p483"/>
          <p:cNvSpPr/>
          <p:nvPr/>
        </p:nvSpPr>
        <p:spPr>
          <a:xfrm>
            <a:off x="0" y="6115052"/>
            <a:ext cx="12192000" cy="742949"/>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332" name="Google Shape;6332;p483"/>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333" name="Google Shape;6333;p483"/>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6">
    <p:spTree>
      <p:nvGrpSpPr>
        <p:cNvPr id="1" name="Shape 6334"/>
        <p:cNvGrpSpPr/>
        <p:nvPr/>
      </p:nvGrpSpPr>
      <p:grpSpPr>
        <a:xfrm>
          <a:off x="0" y="0"/>
          <a:ext cx="0" cy="0"/>
          <a:chOff x="0" y="0"/>
          <a:chExt cx="0" cy="0"/>
        </a:xfrm>
      </p:grpSpPr>
      <p:sp>
        <p:nvSpPr>
          <p:cNvPr id="6335" name="Google Shape;6335;p484"/>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36" name="Google Shape;6336;p484"/>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37" name="Google Shape;6337;p484"/>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38" name="Google Shape;6338;p484"/>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304815" lvl="0" indent="-242709"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609630" lvl="1" indent="-242709" algn="l">
              <a:lnSpc>
                <a:spcPct val="100000"/>
              </a:lnSpc>
              <a:spcBef>
                <a:spcPts val="1000"/>
              </a:spcBef>
              <a:spcAft>
                <a:spcPts val="0"/>
              </a:spcAft>
              <a:buSzPts val="2133"/>
              <a:buChar char="•"/>
              <a:defRPr sz="2133">
                <a:latin typeface="Verdana"/>
                <a:ea typeface="Verdana"/>
                <a:cs typeface="Verdana"/>
                <a:sym typeface="Verdana"/>
              </a:defRPr>
            </a:lvl2pPr>
            <a:lvl3pPr marL="914446" lvl="2" indent="-242709" algn="l">
              <a:lnSpc>
                <a:spcPct val="100000"/>
              </a:lnSpc>
              <a:spcBef>
                <a:spcPts val="1000"/>
              </a:spcBef>
              <a:spcAft>
                <a:spcPts val="0"/>
              </a:spcAft>
              <a:buSzPts val="2133"/>
              <a:buChar char="•"/>
              <a:defRPr sz="2133">
                <a:latin typeface="Verdana"/>
                <a:ea typeface="Verdana"/>
                <a:cs typeface="Verdana"/>
                <a:sym typeface="Verdana"/>
              </a:defRPr>
            </a:lvl3pPr>
            <a:lvl4pPr marL="1219261" lvl="3" indent="-242709" algn="l">
              <a:lnSpc>
                <a:spcPct val="100000"/>
              </a:lnSpc>
              <a:spcBef>
                <a:spcPts val="1000"/>
              </a:spcBef>
              <a:spcAft>
                <a:spcPts val="0"/>
              </a:spcAft>
              <a:buSzPts val="2133"/>
              <a:buChar char="•"/>
              <a:defRPr sz="2133">
                <a:latin typeface="Verdana"/>
                <a:ea typeface="Verdana"/>
                <a:cs typeface="Verdana"/>
                <a:sym typeface="Verdana"/>
              </a:defRPr>
            </a:lvl4pPr>
            <a:lvl5pPr marL="1524076" lvl="4" indent="-242709" algn="l">
              <a:lnSpc>
                <a:spcPct val="100000"/>
              </a:lnSpc>
              <a:spcBef>
                <a:spcPts val="1000"/>
              </a:spcBef>
              <a:spcAft>
                <a:spcPts val="0"/>
              </a:spcAft>
              <a:buSzPts val="2133"/>
              <a:buChar char="•"/>
              <a:defRPr sz="2133">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339" name="Google Shape;6339;p48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Divider">
  <p:cSld name="Divider 5">
    <p:spTree>
      <p:nvGrpSpPr>
        <p:cNvPr id="1" name="Shape 9585"/>
        <p:cNvGrpSpPr/>
        <p:nvPr/>
      </p:nvGrpSpPr>
      <p:grpSpPr>
        <a:xfrm>
          <a:off x="0" y="0"/>
          <a:ext cx="0" cy="0"/>
          <a:chOff x="0" y="0"/>
          <a:chExt cx="0" cy="0"/>
        </a:xfrm>
      </p:grpSpPr>
      <p:grpSp>
        <p:nvGrpSpPr>
          <p:cNvPr id="9586" name="Google Shape;9586;p1368"/>
          <p:cNvGrpSpPr/>
          <p:nvPr/>
        </p:nvGrpSpPr>
        <p:grpSpPr>
          <a:xfrm>
            <a:off x="0" y="5020347"/>
            <a:ext cx="12192000" cy="1837653"/>
            <a:chOff x="0" y="5020347"/>
            <a:chExt cx="12192000" cy="1837653"/>
          </a:xfrm>
        </p:grpSpPr>
        <p:sp>
          <p:nvSpPr>
            <p:cNvPr id="9587" name="Google Shape;9587;p136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588" name="Google Shape;9588;p136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589" name="Google Shape;9589;p136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590" name="Google Shape;9590;p136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591" name="Google Shape;9591;p1368"/>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592" name="Google Shape;9592;p1368"/>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matchingName="1_Title and Content">
  <p:cSld name="1_Title and Content 6">
    <p:spTree>
      <p:nvGrpSpPr>
        <p:cNvPr id="1" name="Shape 6340"/>
        <p:cNvGrpSpPr/>
        <p:nvPr/>
      </p:nvGrpSpPr>
      <p:grpSpPr>
        <a:xfrm>
          <a:off x="0" y="0"/>
          <a:ext cx="0" cy="0"/>
          <a:chOff x="0" y="0"/>
          <a:chExt cx="0" cy="0"/>
        </a:xfrm>
      </p:grpSpPr>
      <p:sp>
        <p:nvSpPr>
          <p:cNvPr id="6341" name="Google Shape;6341;p485"/>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6342" name="Google Shape;6342;p485"/>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343" name="Google Shape;6343;p485"/>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44" name="Google Shape;6344;p485"/>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45" name="Google Shape;6345;p485"/>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6">
    <p:spTree>
      <p:nvGrpSpPr>
        <p:cNvPr id="1" name="Shape 6346"/>
        <p:cNvGrpSpPr/>
        <p:nvPr/>
      </p:nvGrpSpPr>
      <p:grpSpPr>
        <a:xfrm>
          <a:off x="0" y="0"/>
          <a:ext cx="0" cy="0"/>
          <a:chOff x="0" y="0"/>
          <a:chExt cx="0" cy="0"/>
        </a:xfrm>
      </p:grpSpPr>
      <p:sp>
        <p:nvSpPr>
          <p:cNvPr id="6347" name="Google Shape;6347;p486"/>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48" name="Google Shape;6348;p486"/>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49" name="Google Shape;6349;p486"/>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350" name="Google Shape;6350;p486"/>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351" name="Google Shape;6351;p486"/>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352" name="Google Shape;6352;p486"/>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7">
    <p:spTree>
      <p:nvGrpSpPr>
        <p:cNvPr id="1" name="Shape 6353"/>
        <p:cNvGrpSpPr/>
        <p:nvPr/>
      </p:nvGrpSpPr>
      <p:grpSpPr>
        <a:xfrm>
          <a:off x="0" y="0"/>
          <a:ext cx="0" cy="0"/>
          <a:chOff x="0" y="0"/>
          <a:chExt cx="0" cy="0"/>
        </a:xfrm>
      </p:grpSpPr>
      <p:sp>
        <p:nvSpPr>
          <p:cNvPr id="6354" name="Google Shape;6354;p487"/>
          <p:cNvSpPr txBox="1">
            <a:spLocks noGrp="1"/>
          </p:cNvSpPr>
          <p:nvPr>
            <p:ph type="title"/>
          </p:nvPr>
        </p:nvSpPr>
        <p:spPr>
          <a:xfrm>
            <a:off x="848991" y="783846"/>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55" name="Google Shape;6355;p487"/>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56" name="Google Shape;6356;p487"/>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57" name="Google Shape;6357;p487"/>
          <p:cNvSpPr txBox="1">
            <a:spLocks noGrp="1"/>
          </p:cNvSpPr>
          <p:nvPr>
            <p:ph type="body" idx="1"/>
          </p:nvPr>
        </p:nvSpPr>
        <p:spPr>
          <a:xfrm>
            <a:off x="848785" y="1615018"/>
            <a:ext cx="10176933" cy="3812116"/>
          </a:xfrm>
          <a:prstGeom prst="rect">
            <a:avLst/>
          </a:prstGeom>
          <a:noFill/>
          <a:ln>
            <a:noFill/>
          </a:ln>
        </p:spPr>
        <p:txBody>
          <a:bodyPr spcFirstLastPara="1" wrap="square" lIns="91425" tIns="45700" rIns="91425" bIns="45700" anchor="t" anchorCtr="0">
            <a:noAutofit/>
          </a:bodyPr>
          <a:lstStyle>
            <a:lvl1pPr marL="304815" lvl="0" indent="-242709"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609630" lvl="1" indent="-242709" algn="l">
              <a:lnSpc>
                <a:spcPct val="100000"/>
              </a:lnSpc>
              <a:spcBef>
                <a:spcPts val="1000"/>
              </a:spcBef>
              <a:spcAft>
                <a:spcPts val="0"/>
              </a:spcAft>
              <a:buSzPts val="2133"/>
              <a:buChar char="•"/>
              <a:defRPr sz="2133">
                <a:latin typeface="Verdana"/>
                <a:ea typeface="Verdana"/>
                <a:cs typeface="Verdana"/>
                <a:sym typeface="Verdana"/>
              </a:defRPr>
            </a:lvl2pPr>
            <a:lvl3pPr marL="914446" lvl="2" indent="-242709" algn="l">
              <a:lnSpc>
                <a:spcPct val="100000"/>
              </a:lnSpc>
              <a:spcBef>
                <a:spcPts val="1000"/>
              </a:spcBef>
              <a:spcAft>
                <a:spcPts val="0"/>
              </a:spcAft>
              <a:buSzPts val="2133"/>
              <a:buChar char="•"/>
              <a:defRPr sz="2133">
                <a:latin typeface="Verdana"/>
                <a:ea typeface="Verdana"/>
                <a:cs typeface="Verdana"/>
                <a:sym typeface="Verdana"/>
              </a:defRPr>
            </a:lvl3pPr>
            <a:lvl4pPr marL="1219261" lvl="3" indent="-242709" algn="l">
              <a:lnSpc>
                <a:spcPct val="100000"/>
              </a:lnSpc>
              <a:spcBef>
                <a:spcPts val="1000"/>
              </a:spcBef>
              <a:spcAft>
                <a:spcPts val="0"/>
              </a:spcAft>
              <a:buSzPts val="2133"/>
              <a:buChar char="•"/>
              <a:defRPr sz="2133">
                <a:latin typeface="Verdana"/>
                <a:ea typeface="Verdana"/>
                <a:cs typeface="Verdana"/>
                <a:sym typeface="Verdana"/>
              </a:defRPr>
            </a:lvl4pPr>
            <a:lvl5pPr marL="1524076" lvl="4" indent="-242709" algn="l">
              <a:lnSpc>
                <a:spcPct val="100000"/>
              </a:lnSpc>
              <a:spcBef>
                <a:spcPts val="1000"/>
              </a:spcBef>
              <a:spcAft>
                <a:spcPts val="0"/>
              </a:spcAft>
              <a:buSzPts val="2133"/>
              <a:buChar char="•"/>
              <a:defRPr sz="2133">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358" name="Google Shape;6358;p48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matchingName="1_Title and Content">
  <p:cSld name="1_Title and Content 7">
    <p:spTree>
      <p:nvGrpSpPr>
        <p:cNvPr id="1" name="Shape 6359"/>
        <p:cNvGrpSpPr/>
        <p:nvPr/>
      </p:nvGrpSpPr>
      <p:grpSpPr>
        <a:xfrm>
          <a:off x="0" y="0"/>
          <a:ext cx="0" cy="0"/>
          <a:chOff x="0" y="0"/>
          <a:chExt cx="0" cy="0"/>
        </a:xfrm>
      </p:grpSpPr>
      <p:sp>
        <p:nvSpPr>
          <p:cNvPr id="6360" name="Google Shape;6360;p488"/>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6361" name="Google Shape;6361;p488"/>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6362" name="Google Shape;6362;p488"/>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63" name="Google Shape;6363;p488"/>
          <p:cNvSpPr txBox="1">
            <a:spLocks noGrp="1"/>
          </p:cNvSpPr>
          <p:nvPr>
            <p:ph type="title"/>
          </p:nvPr>
        </p:nvSpPr>
        <p:spPr>
          <a:xfrm>
            <a:off x="848990" y="806857"/>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64" name="Google Shape;6364;p488"/>
          <p:cNvSpPr txBox="1">
            <a:spLocks noGrp="1"/>
          </p:cNvSpPr>
          <p:nvPr>
            <p:ph type="body" idx="1"/>
          </p:nvPr>
        </p:nvSpPr>
        <p:spPr>
          <a:xfrm>
            <a:off x="848990" y="1637854"/>
            <a:ext cx="10156179" cy="4117159"/>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7">
    <p:spTree>
      <p:nvGrpSpPr>
        <p:cNvPr id="1" name="Shape 6365"/>
        <p:cNvGrpSpPr/>
        <p:nvPr/>
      </p:nvGrpSpPr>
      <p:grpSpPr>
        <a:xfrm>
          <a:off x="0" y="0"/>
          <a:ext cx="0" cy="0"/>
          <a:chOff x="0" y="0"/>
          <a:chExt cx="0" cy="0"/>
        </a:xfrm>
      </p:grpSpPr>
      <p:sp>
        <p:nvSpPr>
          <p:cNvPr id="6366" name="Google Shape;6366;p489"/>
          <p:cNvSpPr/>
          <p:nvPr/>
        </p:nvSpPr>
        <p:spPr>
          <a:xfrm>
            <a:off x="0" y="6313118"/>
            <a:ext cx="12192000" cy="544883"/>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67" name="Google Shape;6367;p489"/>
          <p:cNvSpPr/>
          <p:nvPr/>
        </p:nvSpPr>
        <p:spPr>
          <a:xfrm>
            <a:off x="0" y="6301515"/>
            <a:ext cx="12192000" cy="45719"/>
          </a:xfrm>
          <a:prstGeom prst="rect">
            <a:avLst/>
          </a:prstGeom>
          <a:solidFill>
            <a:srgbClr val="A4D65E"/>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6368" name="Google Shape;6368;p489"/>
          <p:cNvSpPr txBox="1">
            <a:spLocks noGrp="1"/>
          </p:cNvSpPr>
          <p:nvPr>
            <p:ph type="body" idx="1"/>
          </p:nvPr>
        </p:nvSpPr>
        <p:spPr>
          <a:xfrm>
            <a:off x="1186832" y="1294453"/>
            <a:ext cx="3983336" cy="3788089"/>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369" name="Google Shape;6369;p489"/>
          <p:cNvSpPr txBox="1">
            <a:spLocks noGrp="1"/>
          </p:cNvSpPr>
          <p:nvPr>
            <p:ph type="body" idx="2"/>
          </p:nvPr>
        </p:nvSpPr>
        <p:spPr>
          <a:xfrm>
            <a:off x="5549395" y="1997128"/>
            <a:ext cx="5466561" cy="3085413"/>
          </a:xfrm>
          <a:prstGeom prst="rect">
            <a:avLst/>
          </a:prstGeom>
          <a:noFill/>
          <a:ln>
            <a:noFill/>
          </a:ln>
        </p:spPr>
        <p:txBody>
          <a:bodyPr spcFirstLastPara="1" wrap="square" lIns="91425" tIns="45700" rIns="91425" bIns="45700" anchor="t" anchorCtr="0">
            <a:noAutofit/>
          </a:bodyPr>
          <a:lstStyle>
            <a:lvl1pPr marL="304815" marR="0" lvl="0" indent="-152408"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609630" lvl="1" indent="-231448"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914446" lvl="2"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219261" lvl="3"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1524076" lvl="4" indent="-231448"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370" name="Google Shape;6370;p489"/>
          <p:cNvSpPr txBox="1">
            <a:spLocks noGrp="1"/>
          </p:cNvSpPr>
          <p:nvPr>
            <p:ph type="title"/>
          </p:nvPr>
        </p:nvSpPr>
        <p:spPr>
          <a:xfrm>
            <a:off x="5549395" y="1154527"/>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371" name="Google Shape;6371;p489"/>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matchingName="Cover">
  <p:cSld name="Cover 12">
    <p:spTree>
      <p:nvGrpSpPr>
        <p:cNvPr id="1" name="Shape 6372"/>
        <p:cNvGrpSpPr/>
        <p:nvPr/>
      </p:nvGrpSpPr>
      <p:grpSpPr>
        <a:xfrm>
          <a:off x="0" y="0"/>
          <a:ext cx="0" cy="0"/>
          <a:chOff x="0" y="0"/>
          <a:chExt cx="0" cy="0"/>
        </a:xfrm>
      </p:grpSpPr>
      <p:sp>
        <p:nvSpPr>
          <p:cNvPr id="6373" name="Google Shape;6373;p490"/>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374" name="Google Shape;6374;p490"/>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75" name="Google Shape;6375;p490"/>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376" name="Google Shape;6376;p490"/>
          <p:cNvSpPr>
            <a:spLocks noGrp="1"/>
          </p:cNvSpPr>
          <p:nvPr>
            <p:ph type="pic" idx="2"/>
          </p:nvPr>
        </p:nvSpPr>
        <p:spPr>
          <a:xfrm>
            <a:off x="7118684" y="233915"/>
            <a:ext cx="5073316" cy="5943600"/>
          </a:xfrm>
          <a:prstGeom prst="rect">
            <a:avLst/>
          </a:prstGeom>
          <a:noFill/>
          <a:ln>
            <a:noFill/>
          </a:ln>
        </p:spPr>
      </p:sp>
      <p:grpSp>
        <p:nvGrpSpPr>
          <p:cNvPr id="6377" name="Google Shape;6377;p490"/>
          <p:cNvGrpSpPr/>
          <p:nvPr/>
        </p:nvGrpSpPr>
        <p:grpSpPr>
          <a:xfrm>
            <a:off x="0" y="5020349"/>
            <a:ext cx="12192000" cy="1837653"/>
            <a:chOff x="0" y="5020348"/>
            <a:chExt cx="12192000" cy="1837653"/>
          </a:xfrm>
        </p:grpSpPr>
        <p:sp>
          <p:nvSpPr>
            <p:cNvPr id="6378" name="Google Shape;6378;p49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379" name="Google Shape;6379;p49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6380" name="Google Shape;6380;p49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matchingName="Divider">
  <p:cSld name="Divider 11">
    <p:bg>
      <p:bgPr>
        <a:solidFill>
          <a:schemeClr val="lt2"/>
        </a:solidFill>
        <a:effectLst/>
      </p:bgPr>
    </p:bg>
    <p:spTree>
      <p:nvGrpSpPr>
        <p:cNvPr id="1" name="Shape 6381"/>
        <p:cNvGrpSpPr/>
        <p:nvPr/>
      </p:nvGrpSpPr>
      <p:grpSpPr>
        <a:xfrm>
          <a:off x="0" y="0"/>
          <a:ext cx="0" cy="0"/>
          <a:chOff x="0" y="0"/>
          <a:chExt cx="0" cy="0"/>
        </a:xfrm>
      </p:grpSpPr>
      <p:grpSp>
        <p:nvGrpSpPr>
          <p:cNvPr id="6382" name="Google Shape;6382;p491"/>
          <p:cNvGrpSpPr/>
          <p:nvPr/>
        </p:nvGrpSpPr>
        <p:grpSpPr>
          <a:xfrm>
            <a:off x="0" y="5020348"/>
            <a:ext cx="12192000" cy="1837653"/>
            <a:chOff x="0" y="5020347"/>
            <a:chExt cx="12192000" cy="1837653"/>
          </a:xfrm>
        </p:grpSpPr>
        <p:sp>
          <p:nvSpPr>
            <p:cNvPr id="6383" name="Google Shape;6383;p49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384" name="Google Shape;6384;p49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385" name="Google Shape;6385;p49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6386" name="Google Shape;6386;p49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387" name="Google Shape;6387;p491"/>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88" name="Google Shape;6388;p491"/>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matchingName="Photo Slide">
  <p:cSld name="Photo Slide 11">
    <p:spTree>
      <p:nvGrpSpPr>
        <p:cNvPr id="1" name="Shape 6389"/>
        <p:cNvGrpSpPr/>
        <p:nvPr/>
      </p:nvGrpSpPr>
      <p:grpSpPr>
        <a:xfrm>
          <a:off x="0" y="0"/>
          <a:ext cx="0" cy="0"/>
          <a:chOff x="0" y="0"/>
          <a:chExt cx="0" cy="0"/>
        </a:xfrm>
      </p:grpSpPr>
      <p:sp>
        <p:nvSpPr>
          <p:cNvPr id="6390" name="Google Shape;6390;p492"/>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6391" name="Google Shape;6391;p492"/>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392" name="Google Shape;6392;p492"/>
          <p:cNvGrpSpPr/>
          <p:nvPr/>
        </p:nvGrpSpPr>
        <p:grpSpPr>
          <a:xfrm>
            <a:off x="0" y="5379427"/>
            <a:ext cx="2807368" cy="753891"/>
            <a:chOff x="0" y="5379426"/>
            <a:chExt cx="2807368" cy="753891"/>
          </a:xfrm>
        </p:grpSpPr>
        <p:sp>
          <p:nvSpPr>
            <p:cNvPr id="6393" name="Google Shape;6393;p492"/>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394" name="Google Shape;6394;p492"/>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6395" name="Google Shape;6395;p492"/>
          <p:cNvSpPr>
            <a:spLocks noGrp="1"/>
          </p:cNvSpPr>
          <p:nvPr>
            <p:ph type="pic" idx="2"/>
          </p:nvPr>
        </p:nvSpPr>
        <p:spPr>
          <a:xfrm>
            <a:off x="2807368" y="457202"/>
            <a:ext cx="8915400" cy="5943598"/>
          </a:xfrm>
          <a:prstGeom prst="rect">
            <a:avLst/>
          </a:prstGeom>
          <a:noFill/>
          <a:ln>
            <a:noFill/>
          </a:ln>
        </p:spPr>
      </p:sp>
      <p:pic>
        <p:nvPicPr>
          <p:cNvPr id="6396" name="Google Shape;6396;p492"/>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matchingName="Quotation">
  <p:cSld name="Quotation 17">
    <p:spTree>
      <p:nvGrpSpPr>
        <p:cNvPr id="1" name="Shape 6397"/>
        <p:cNvGrpSpPr/>
        <p:nvPr/>
      </p:nvGrpSpPr>
      <p:grpSpPr>
        <a:xfrm>
          <a:off x="0" y="0"/>
          <a:ext cx="0" cy="0"/>
          <a:chOff x="0" y="0"/>
          <a:chExt cx="0" cy="0"/>
        </a:xfrm>
      </p:grpSpPr>
      <p:sp>
        <p:nvSpPr>
          <p:cNvPr id="6398" name="Google Shape;6398;p493"/>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399" name="Google Shape;6399;p493"/>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00" name="Google Shape;6400;p49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401" name="Google Shape;6401;p49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402" name="Google Shape;6402;p49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03" name="Google Shape;6403;p49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404" name="Google Shape;6404;p493"/>
          <p:cNvGrpSpPr/>
          <p:nvPr/>
        </p:nvGrpSpPr>
        <p:grpSpPr>
          <a:xfrm>
            <a:off x="7191543" y="1"/>
            <a:ext cx="5000459" cy="1425992"/>
            <a:chOff x="7191542" y="1"/>
            <a:chExt cx="5000459" cy="1425992"/>
          </a:xfrm>
        </p:grpSpPr>
        <p:pic>
          <p:nvPicPr>
            <p:cNvPr id="6405" name="Google Shape;6405;p49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406" name="Google Shape;6406;p493"/>
            <p:cNvGrpSpPr/>
            <p:nvPr/>
          </p:nvGrpSpPr>
          <p:grpSpPr>
            <a:xfrm>
              <a:off x="7191542" y="1"/>
              <a:ext cx="5000459" cy="1425992"/>
              <a:chOff x="7186272" y="0"/>
              <a:chExt cx="5005729" cy="1427495"/>
            </a:xfrm>
          </p:grpSpPr>
          <p:sp>
            <p:nvSpPr>
              <p:cNvPr id="6407" name="Google Shape;6407;p49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408" name="Google Shape;6408;p49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409" name="Google Shape;6409;p49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matchingName="Title and Content">
  <p:cSld name="Title and Content 11">
    <p:spTree>
      <p:nvGrpSpPr>
        <p:cNvPr id="1" name="Shape 6410"/>
        <p:cNvGrpSpPr/>
        <p:nvPr/>
      </p:nvGrpSpPr>
      <p:grpSpPr>
        <a:xfrm>
          <a:off x="0" y="0"/>
          <a:ext cx="0" cy="0"/>
          <a:chOff x="0" y="0"/>
          <a:chExt cx="0" cy="0"/>
        </a:xfrm>
      </p:grpSpPr>
      <p:grpSp>
        <p:nvGrpSpPr>
          <p:cNvPr id="6411" name="Google Shape;6411;p494"/>
          <p:cNvGrpSpPr/>
          <p:nvPr/>
        </p:nvGrpSpPr>
        <p:grpSpPr>
          <a:xfrm>
            <a:off x="7191543" y="1"/>
            <a:ext cx="5000459" cy="1425992"/>
            <a:chOff x="7191542" y="1"/>
            <a:chExt cx="5000459" cy="1425992"/>
          </a:xfrm>
        </p:grpSpPr>
        <p:pic>
          <p:nvPicPr>
            <p:cNvPr id="6412" name="Google Shape;6412;p4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413" name="Google Shape;6413;p494"/>
            <p:cNvGrpSpPr/>
            <p:nvPr/>
          </p:nvGrpSpPr>
          <p:grpSpPr>
            <a:xfrm>
              <a:off x="7191542" y="1"/>
              <a:ext cx="5000459" cy="1425992"/>
              <a:chOff x="7186272" y="0"/>
              <a:chExt cx="5005729" cy="1427495"/>
            </a:xfrm>
          </p:grpSpPr>
          <p:sp>
            <p:nvSpPr>
              <p:cNvPr id="6414" name="Google Shape;6414;p4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415" name="Google Shape;6415;p4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416" name="Google Shape;6416;p49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17" name="Google Shape;6417;p49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418" name="Google Shape;6418;p49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419" name="Google Shape;6419;p4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20" name="Google Shape;6420;p49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Photo Slide">
  <p:cSld name="Photo Slide 4">
    <p:spTree>
      <p:nvGrpSpPr>
        <p:cNvPr id="1" name="Shape 9593"/>
        <p:cNvGrpSpPr/>
        <p:nvPr/>
      </p:nvGrpSpPr>
      <p:grpSpPr>
        <a:xfrm>
          <a:off x="0" y="0"/>
          <a:ext cx="0" cy="0"/>
          <a:chOff x="0" y="0"/>
          <a:chExt cx="0" cy="0"/>
        </a:xfrm>
      </p:grpSpPr>
      <p:sp>
        <p:nvSpPr>
          <p:cNvPr id="9594" name="Google Shape;9594;p1369"/>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9595" name="Google Shape;9595;p1369"/>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9596" name="Google Shape;9596;p1369"/>
          <p:cNvGrpSpPr/>
          <p:nvPr/>
        </p:nvGrpSpPr>
        <p:grpSpPr>
          <a:xfrm>
            <a:off x="0" y="5379426"/>
            <a:ext cx="2807368" cy="753891"/>
            <a:chOff x="0" y="5379426"/>
            <a:chExt cx="2807368" cy="753891"/>
          </a:xfrm>
        </p:grpSpPr>
        <p:sp>
          <p:nvSpPr>
            <p:cNvPr id="9597" name="Google Shape;9597;p136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598" name="Google Shape;9598;p136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599" name="Google Shape;9599;p1369"/>
          <p:cNvSpPr>
            <a:spLocks noGrp="1"/>
          </p:cNvSpPr>
          <p:nvPr>
            <p:ph type="pic" idx="2"/>
          </p:nvPr>
        </p:nvSpPr>
        <p:spPr>
          <a:xfrm>
            <a:off x="2807368" y="457202"/>
            <a:ext cx="8915400" cy="5943598"/>
          </a:xfrm>
          <a:prstGeom prst="rect">
            <a:avLst/>
          </a:prstGeom>
          <a:noFill/>
          <a:ln>
            <a:noFill/>
          </a:ln>
        </p:spPr>
      </p:sp>
      <p:pic>
        <p:nvPicPr>
          <p:cNvPr id="9600" name="Google Shape;9600;p1369"/>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matchingName="Two Content">
  <p:cSld name="Two Content 10">
    <p:spTree>
      <p:nvGrpSpPr>
        <p:cNvPr id="1" name="Shape 6421"/>
        <p:cNvGrpSpPr/>
        <p:nvPr/>
      </p:nvGrpSpPr>
      <p:grpSpPr>
        <a:xfrm>
          <a:off x="0" y="0"/>
          <a:ext cx="0" cy="0"/>
          <a:chOff x="0" y="0"/>
          <a:chExt cx="0" cy="0"/>
        </a:xfrm>
      </p:grpSpPr>
      <p:sp>
        <p:nvSpPr>
          <p:cNvPr id="6422" name="Google Shape;6422;p495"/>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23" name="Google Shape;6423;p495"/>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6424" name="Google Shape;6424;p495"/>
          <p:cNvGrpSpPr/>
          <p:nvPr/>
        </p:nvGrpSpPr>
        <p:grpSpPr>
          <a:xfrm>
            <a:off x="7191543" y="1"/>
            <a:ext cx="5000459" cy="1425992"/>
            <a:chOff x="7191542" y="1"/>
            <a:chExt cx="5000459" cy="1425992"/>
          </a:xfrm>
        </p:grpSpPr>
        <p:pic>
          <p:nvPicPr>
            <p:cNvPr id="6425" name="Google Shape;6425;p49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426" name="Google Shape;6426;p495"/>
            <p:cNvGrpSpPr/>
            <p:nvPr/>
          </p:nvGrpSpPr>
          <p:grpSpPr>
            <a:xfrm>
              <a:off x="7191542" y="1"/>
              <a:ext cx="5000459" cy="1425992"/>
              <a:chOff x="7186272" y="0"/>
              <a:chExt cx="5005729" cy="1427495"/>
            </a:xfrm>
          </p:grpSpPr>
          <p:sp>
            <p:nvSpPr>
              <p:cNvPr id="6427" name="Google Shape;6427;p49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428" name="Google Shape;6428;p49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429" name="Google Shape;6429;p495"/>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430" name="Google Shape;6430;p495"/>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431" name="Google Shape;6431;p49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32" name="Google Shape;6432;p495"/>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matchingName="Comparison">
  <p:cSld name="Comparison 10">
    <p:spTree>
      <p:nvGrpSpPr>
        <p:cNvPr id="1" name="Shape 6433"/>
        <p:cNvGrpSpPr/>
        <p:nvPr/>
      </p:nvGrpSpPr>
      <p:grpSpPr>
        <a:xfrm>
          <a:off x="0" y="0"/>
          <a:ext cx="0" cy="0"/>
          <a:chOff x="0" y="0"/>
          <a:chExt cx="0" cy="0"/>
        </a:xfrm>
      </p:grpSpPr>
      <p:grpSp>
        <p:nvGrpSpPr>
          <p:cNvPr id="6434" name="Google Shape;6434;p496"/>
          <p:cNvGrpSpPr/>
          <p:nvPr/>
        </p:nvGrpSpPr>
        <p:grpSpPr>
          <a:xfrm>
            <a:off x="7191543" y="1"/>
            <a:ext cx="5000459" cy="1425992"/>
            <a:chOff x="7191542" y="1"/>
            <a:chExt cx="5000459" cy="1425992"/>
          </a:xfrm>
        </p:grpSpPr>
        <p:pic>
          <p:nvPicPr>
            <p:cNvPr id="6435" name="Google Shape;6435;p49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436" name="Google Shape;6436;p496"/>
            <p:cNvGrpSpPr/>
            <p:nvPr/>
          </p:nvGrpSpPr>
          <p:grpSpPr>
            <a:xfrm>
              <a:off x="7191542" y="1"/>
              <a:ext cx="5000459" cy="1425992"/>
              <a:chOff x="7186272" y="0"/>
              <a:chExt cx="5005729" cy="1427495"/>
            </a:xfrm>
          </p:grpSpPr>
          <p:sp>
            <p:nvSpPr>
              <p:cNvPr id="6437" name="Google Shape;6437;p49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438" name="Google Shape;6438;p49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439" name="Google Shape;6439;p49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40" name="Google Shape;6440;p496"/>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6441" name="Google Shape;6441;p496"/>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442" name="Google Shape;6442;p49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6443" name="Google Shape;6443;p49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444" name="Google Shape;6444;p49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445" name="Google Shape;6445;p49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46" name="Google Shape;6446;p49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matchingName="Title Only">
  <p:cSld name="Title Only 10">
    <p:spTree>
      <p:nvGrpSpPr>
        <p:cNvPr id="1" name="Shape 6447"/>
        <p:cNvGrpSpPr/>
        <p:nvPr/>
      </p:nvGrpSpPr>
      <p:grpSpPr>
        <a:xfrm>
          <a:off x="0" y="0"/>
          <a:ext cx="0" cy="0"/>
          <a:chOff x="0" y="0"/>
          <a:chExt cx="0" cy="0"/>
        </a:xfrm>
      </p:grpSpPr>
      <p:grpSp>
        <p:nvGrpSpPr>
          <p:cNvPr id="6448" name="Google Shape;6448;p497"/>
          <p:cNvGrpSpPr/>
          <p:nvPr/>
        </p:nvGrpSpPr>
        <p:grpSpPr>
          <a:xfrm>
            <a:off x="7191543" y="1"/>
            <a:ext cx="5000459" cy="1425992"/>
            <a:chOff x="7191542" y="1"/>
            <a:chExt cx="5000459" cy="1425992"/>
          </a:xfrm>
        </p:grpSpPr>
        <p:pic>
          <p:nvPicPr>
            <p:cNvPr id="6449" name="Google Shape;6449;p49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450" name="Google Shape;6450;p497"/>
            <p:cNvGrpSpPr/>
            <p:nvPr/>
          </p:nvGrpSpPr>
          <p:grpSpPr>
            <a:xfrm>
              <a:off x="7191542" y="1"/>
              <a:ext cx="5000459" cy="1425992"/>
              <a:chOff x="7186272" y="0"/>
              <a:chExt cx="5005729" cy="1427495"/>
            </a:xfrm>
          </p:grpSpPr>
          <p:sp>
            <p:nvSpPr>
              <p:cNvPr id="6451" name="Google Shape;6451;p49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452" name="Google Shape;6452;p49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453" name="Google Shape;6453;p49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54" name="Google Shape;6454;p49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455" name="Google Shape;6455;p49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56" name="Google Shape;6456;p49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matchingName="End">
  <p:cSld name="End 11">
    <p:spTree>
      <p:nvGrpSpPr>
        <p:cNvPr id="1" name="Shape 6457"/>
        <p:cNvGrpSpPr/>
        <p:nvPr/>
      </p:nvGrpSpPr>
      <p:grpSpPr>
        <a:xfrm>
          <a:off x="0" y="0"/>
          <a:ext cx="0" cy="0"/>
          <a:chOff x="0" y="0"/>
          <a:chExt cx="0" cy="0"/>
        </a:xfrm>
      </p:grpSpPr>
      <p:grpSp>
        <p:nvGrpSpPr>
          <p:cNvPr id="6458" name="Google Shape;6458;p498"/>
          <p:cNvGrpSpPr/>
          <p:nvPr/>
        </p:nvGrpSpPr>
        <p:grpSpPr>
          <a:xfrm>
            <a:off x="0" y="0"/>
            <a:ext cx="12192000" cy="2148830"/>
            <a:chOff x="0" y="0"/>
            <a:chExt cx="12192000" cy="2148830"/>
          </a:xfrm>
        </p:grpSpPr>
        <p:sp>
          <p:nvSpPr>
            <p:cNvPr id="6459" name="Google Shape;6459;p49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460" name="Google Shape;6460;p49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6461" name="Google Shape;6461;p498"/>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462" name="Google Shape;6462;p498"/>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463" name="Google Shape;6463;p49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464" name="Google Shape;6464;p498"/>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6465" name="Google Shape;6465;p49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matchingName="Blank">
  <p:cSld name="Blank 9">
    <p:spTree>
      <p:nvGrpSpPr>
        <p:cNvPr id="1" name="Shape 6466"/>
        <p:cNvGrpSpPr/>
        <p:nvPr/>
      </p:nvGrpSpPr>
      <p:grpSpPr>
        <a:xfrm>
          <a:off x="0" y="0"/>
          <a:ext cx="0" cy="0"/>
          <a:chOff x="0" y="0"/>
          <a:chExt cx="0" cy="0"/>
        </a:xfrm>
      </p:grpSpPr>
      <p:sp>
        <p:nvSpPr>
          <p:cNvPr id="6467" name="Google Shape;6467;p49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468" name="Google Shape;6468;p4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69" name="Google Shape;6469;p49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470" name="Google Shape;6470;p499"/>
          <p:cNvGrpSpPr/>
          <p:nvPr/>
        </p:nvGrpSpPr>
        <p:grpSpPr>
          <a:xfrm>
            <a:off x="7191543" y="1"/>
            <a:ext cx="5000459" cy="1425992"/>
            <a:chOff x="7191542" y="1"/>
            <a:chExt cx="5000459" cy="1425992"/>
          </a:xfrm>
        </p:grpSpPr>
        <p:pic>
          <p:nvPicPr>
            <p:cNvPr id="6471" name="Google Shape;6471;p4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472" name="Google Shape;6472;p499"/>
            <p:cNvGrpSpPr/>
            <p:nvPr/>
          </p:nvGrpSpPr>
          <p:grpSpPr>
            <a:xfrm>
              <a:off x="7191542" y="1"/>
              <a:ext cx="5000459" cy="1425992"/>
              <a:chOff x="7186272" y="0"/>
              <a:chExt cx="5005729" cy="1427495"/>
            </a:xfrm>
          </p:grpSpPr>
          <p:sp>
            <p:nvSpPr>
              <p:cNvPr id="6473" name="Google Shape;6473;p4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474" name="Google Shape;6474;p4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matchingName="Cover">
  <p:cSld name="Cover 13">
    <p:spTree>
      <p:nvGrpSpPr>
        <p:cNvPr id="1" name="Shape 6475"/>
        <p:cNvGrpSpPr/>
        <p:nvPr/>
      </p:nvGrpSpPr>
      <p:grpSpPr>
        <a:xfrm>
          <a:off x="0" y="0"/>
          <a:ext cx="0" cy="0"/>
          <a:chOff x="0" y="0"/>
          <a:chExt cx="0" cy="0"/>
        </a:xfrm>
      </p:grpSpPr>
      <p:sp>
        <p:nvSpPr>
          <p:cNvPr id="6476" name="Google Shape;6476;p500"/>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477" name="Google Shape;6477;p500"/>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78" name="Google Shape;6478;p500"/>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479" name="Google Shape;6479;p500"/>
          <p:cNvSpPr>
            <a:spLocks noGrp="1"/>
          </p:cNvSpPr>
          <p:nvPr>
            <p:ph type="pic" idx="2"/>
          </p:nvPr>
        </p:nvSpPr>
        <p:spPr>
          <a:xfrm>
            <a:off x="7118684" y="233915"/>
            <a:ext cx="5073316" cy="5943600"/>
          </a:xfrm>
          <a:prstGeom prst="rect">
            <a:avLst/>
          </a:prstGeom>
          <a:noFill/>
          <a:ln>
            <a:noFill/>
          </a:ln>
        </p:spPr>
      </p:sp>
      <p:grpSp>
        <p:nvGrpSpPr>
          <p:cNvPr id="6480" name="Google Shape;6480;p500"/>
          <p:cNvGrpSpPr/>
          <p:nvPr/>
        </p:nvGrpSpPr>
        <p:grpSpPr>
          <a:xfrm>
            <a:off x="0" y="5020349"/>
            <a:ext cx="12192000" cy="1837653"/>
            <a:chOff x="0" y="5020348"/>
            <a:chExt cx="12192000" cy="1837653"/>
          </a:xfrm>
        </p:grpSpPr>
        <p:sp>
          <p:nvSpPr>
            <p:cNvPr id="6481" name="Google Shape;6481;p50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482" name="Google Shape;6482;p50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6483" name="Google Shape;6483;p50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matchingName="Divider">
  <p:cSld name="Divider 12">
    <p:bg>
      <p:bgPr>
        <a:solidFill>
          <a:schemeClr val="lt2"/>
        </a:solidFill>
        <a:effectLst/>
      </p:bgPr>
    </p:bg>
    <p:spTree>
      <p:nvGrpSpPr>
        <p:cNvPr id="1" name="Shape 6484"/>
        <p:cNvGrpSpPr/>
        <p:nvPr/>
      </p:nvGrpSpPr>
      <p:grpSpPr>
        <a:xfrm>
          <a:off x="0" y="0"/>
          <a:ext cx="0" cy="0"/>
          <a:chOff x="0" y="0"/>
          <a:chExt cx="0" cy="0"/>
        </a:xfrm>
      </p:grpSpPr>
      <p:grpSp>
        <p:nvGrpSpPr>
          <p:cNvPr id="6485" name="Google Shape;6485;p501"/>
          <p:cNvGrpSpPr/>
          <p:nvPr/>
        </p:nvGrpSpPr>
        <p:grpSpPr>
          <a:xfrm>
            <a:off x="0" y="5020348"/>
            <a:ext cx="12192000" cy="1837653"/>
            <a:chOff x="0" y="5020347"/>
            <a:chExt cx="12192000" cy="1837653"/>
          </a:xfrm>
        </p:grpSpPr>
        <p:sp>
          <p:nvSpPr>
            <p:cNvPr id="6486" name="Google Shape;6486;p50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487" name="Google Shape;6487;p50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488" name="Google Shape;6488;p50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6489" name="Google Shape;6489;p50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490" name="Google Shape;6490;p501"/>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491" name="Google Shape;6491;p501"/>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matchingName="Photo Slide">
  <p:cSld name="Photo Slide 12">
    <p:spTree>
      <p:nvGrpSpPr>
        <p:cNvPr id="1" name="Shape 6492"/>
        <p:cNvGrpSpPr/>
        <p:nvPr/>
      </p:nvGrpSpPr>
      <p:grpSpPr>
        <a:xfrm>
          <a:off x="0" y="0"/>
          <a:ext cx="0" cy="0"/>
          <a:chOff x="0" y="0"/>
          <a:chExt cx="0" cy="0"/>
        </a:xfrm>
      </p:grpSpPr>
      <p:sp>
        <p:nvSpPr>
          <p:cNvPr id="6493" name="Google Shape;6493;p502"/>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6494" name="Google Shape;6494;p502"/>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495" name="Google Shape;6495;p502"/>
          <p:cNvGrpSpPr/>
          <p:nvPr/>
        </p:nvGrpSpPr>
        <p:grpSpPr>
          <a:xfrm>
            <a:off x="0" y="5379427"/>
            <a:ext cx="2807368" cy="753891"/>
            <a:chOff x="0" y="5379426"/>
            <a:chExt cx="2807368" cy="753891"/>
          </a:xfrm>
        </p:grpSpPr>
        <p:sp>
          <p:nvSpPr>
            <p:cNvPr id="6496" name="Google Shape;6496;p502"/>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497" name="Google Shape;6497;p502"/>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6498" name="Google Shape;6498;p502"/>
          <p:cNvSpPr>
            <a:spLocks noGrp="1"/>
          </p:cNvSpPr>
          <p:nvPr>
            <p:ph type="pic" idx="2"/>
          </p:nvPr>
        </p:nvSpPr>
        <p:spPr>
          <a:xfrm>
            <a:off x="2807368" y="457202"/>
            <a:ext cx="8915400" cy="5943598"/>
          </a:xfrm>
          <a:prstGeom prst="rect">
            <a:avLst/>
          </a:prstGeom>
          <a:noFill/>
          <a:ln>
            <a:noFill/>
          </a:ln>
        </p:spPr>
      </p:sp>
      <p:pic>
        <p:nvPicPr>
          <p:cNvPr id="6499" name="Google Shape;6499;p502"/>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matchingName="Quotation">
  <p:cSld name="Quotation 18">
    <p:spTree>
      <p:nvGrpSpPr>
        <p:cNvPr id="1" name="Shape 6500"/>
        <p:cNvGrpSpPr/>
        <p:nvPr/>
      </p:nvGrpSpPr>
      <p:grpSpPr>
        <a:xfrm>
          <a:off x="0" y="0"/>
          <a:ext cx="0" cy="0"/>
          <a:chOff x="0" y="0"/>
          <a:chExt cx="0" cy="0"/>
        </a:xfrm>
      </p:grpSpPr>
      <p:sp>
        <p:nvSpPr>
          <p:cNvPr id="6501" name="Google Shape;6501;p503"/>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502" name="Google Shape;6502;p503"/>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03" name="Google Shape;6503;p50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504" name="Google Shape;6504;p50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505" name="Google Shape;6505;p50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06" name="Google Shape;6506;p50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507" name="Google Shape;6507;p503"/>
          <p:cNvGrpSpPr/>
          <p:nvPr/>
        </p:nvGrpSpPr>
        <p:grpSpPr>
          <a:xfrm>
            <a:off x="7191543" y="1"/>
            <a:ext cx="5000459" cy="1425992"/>
            <a:chOff x="7191542" y="1"/>
            <a:chExt cx="5000459" cy="1425992"/>
          </a:xfrm>
        </p:grpSpPr>
        <p:pic>
          <p:nvPicPr>
            <p:cNvPr id="6508" name="Google Shape;6508;p50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09" name="Google Shape;6509;p503"/>
            <p:cNvGrpSpPr/>
            <p:nvPr/>
          </p:nvGrpSpPr>
          <p:grpSpPr>
            <a:xfrm>
              <a:off x="7191542" y="1"/>
              <a:ext cx="5000459" cy="1425992"/>
              <a:chOff x="7186272" y="0"/>
              <a:chExt cx="5005729" cy="1427495"/>
            </a:xfrm>
          </p:grpSpPr>
          <p:sp>
            <p:nvSpPr>
              <p:cNvPr id="6510" name="Google Shape;6510;p50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511" name="Google Shape;6511;p50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512" name="Google Shape;6512;p50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matchingName="Title and Content">
  <p:cSld name="Title and Content 12">
    <p:spTree>
      <p:nvGrpSpPr>
        <p:cNvPr id="1" name="Shape 6513"/>
        <p:cNvGrpSpPr/>
        <p:nvPr/>
      </p:nvGrpSpPr>
      <p:grpSpPr>
        <a:xfrm>
          <a:off x="0" y="0"/>
          <a:ext cx="0" cy="0"/>
          <a:chOff x="0" y="0"/>
          <a:chExt cx="0" cy="0"/>
        </a:xfrm>
      </p:grpSpPr>
      <p:grpSp>
        <p:nvGrpSpPr>
          <p:cNvPr id="6514" name="Google Shape;6514;p504"/>
          <p:cNvGrpSpPr/>
          <p:nvPr/>
        </p:nvGrpSpPr>
        <p:grpSpPr>
          <a:xfrm>
            <a:off x="7191543" y="1"/>
            <a:ext cx="5000459" cy="1425992"/>
            <a:chOff x="7191542" y="1"/>
            <a:chExt cx="5000459" cy="1425992"/>
          </a:xfrm>
        </p:grpSpPr>
        <p:pic>
          <p:nvPicPr>
            <p:cNvPr id="6515" name="Google Shape;6515;p50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16" name="Google Shape;6516;p504"/>
            <p:cNvGrpSpPr/>
            <p:nvPr/>
          </p:nvGrpSpPr>
          <p:grpSpPr>
            <a:xfrm>
              <a:off x="7191542" y="1"/>
              <a:ext cx="5000459" cy="1425992"/>
              <a:chOff x="7186272" y="0"/>
              <a:chExt cx="5005729" cy="1427495"/>
            </a:xfrm>
          </p:grpSpPr>
          <p:sp>
            <p:nvSpPr>
              <p:cNvPr id="6517" name="Google Shape;6517;p50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518" name="Google Shape;6518;p50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519" name="Google Shape;6519;p50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20" name="Google Shape;6520;p504"/>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521" name="Google Shape;6521;p50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522" name="Google Shape;6522;p50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23" name="Google Shape;6523;p50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Quotation">
  <p:cSld name="Quotation 4">
    <p:spTree>
      <p:nvGrpSpPr>
        <p:cNvPr id="1" name="Shape 9601"/>
        <p:cNvGrpSpPr/>
        <p:nvPr/>
      </p:nvGrpSpPr>
      <p:grpSpPr>
        <a:xfrm>
          <a:off x="0" y="0"/>
          <a:ext cx="0" cy="0"/>
          <a:chOff x="0" y="0"/>
          <a:chExt cx="0" cy="0"/>
        </a:xfrm>
      </p:grpSpPr>
      <p:sp>
        <p:nvSpPr>
          <p:cNvPr id="9602" name="Google Shape;9602;p137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603" name="Google Shape;9603;p137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604" name="Google Shape;9604;p137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605" name="Google Shape;9605;p137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606" name="Google Shape;9606;p137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607" name="Google Shape;9607;p137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608" name="Google Shape;9608;p1370"/>
          <p:cNvGrpSpPr/>
          <p:nvPr/>
        </p:nvGrpSpPr>
        <p:grpSpPr>
          <a:xfrm>
            <a:off x="7191542" y="1"/>
            <a:ext cx="5000459" cy="1425992"/>
            <a:chOff x="7191542" y="1"/>
            <a:chExt cx="5000459" cy="1425992"/>
          </a:xfrm>
        </p:grpSpPr>
        <p:pic>
          <p:nvPicPr>
            <p:cNvPr id="9609" name="Google Shape;9609;p137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610" name="Google Shape;9610;p1370"/>
            <p:cNvGrpSpPr/>
            <p:nvPr/>
          </p:nvGrpSpPr>
          <p:grpSpPr>
            <a:xfrm>
              <a:off x="7191542" y="1"/>
              <a:ext cx="5000459" cy="1425992"/>
              <a:chOff x="7186272" y="0"/>
              <a:chExt cx="5005729" cy="1427495"/>
            </a:xfrm>
          </p:grpSpPr>
          <p:sp>
            <p:nvSpPr>
              <p:cNvPr id="9611" name="Google Shape;9611;p137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612" name="Google Shape;9612;p137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613" name="Google Shape;9613;p137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matchingName="Two Content">
  <p:cSld name="Two Content 11">
    <p:spTree>
      <p:nvGrpSpPr>
        <p:cNvPr id="1" name="Shape 6524"/>
        <p:cNvGrpSpPr/>
        <p:nvPr/>
      </p:nvGrpSpPr>
      <p:grpSpPr>
        <a:xfrm>
          <a:off x="0" y="0"/>
          <a:ext cx="0" cy="0"/>
          <a:chOff x="0" y="0"/>
          <a:chExt cx="0" cy="0"/>
        </a:xfrm>
      </p:grpSpPr>
      <p:sp>
        <p:nvSpPr>
          <p:cNvPr id="6525" name="Google Shape;6525;p505"/>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26" name="Google Shape;6526;p505"/>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6527" name="Google Shape;6527;p505"/>
          <p:cNvGrpSpPr/>
          <p:nvPr/>
        </p:nvGrpSpPr>
        <p:grpSpPr>
          <a:xfrm>
            <a:off x="7191543" y="1"/>
            <a:ext cx="5000459" cy="1425992"/>
            <a:chOff x="7191542" y="1"/>
            <a:chExt cx="5000459" cy="1425992"/>
          </a:xfrm>
        </p:grpSpPr>
        <p:pic>
          <p:nvPicPr>
            <p:cNvPr id="6528" name="Google Shape;6528;p50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29" name="Google Shape;6529;p505"/>
            <p:cNvGrpSpPr/>
            <p:nvPr/>
          </p:nvGrpSpPr>
          <p:grpSpPr>
            <a:xfrm>
              <a:off x="7191542" y="1"/>
              <a:ext cx="5000459" cy="1425992"/>
              <a:chOff x="7186272" y="0"/>
              <a:chExt cx="5005729" cy="1427495"/>
            </a:xfrm>
          </p:grpSpPr>
          <p:sp>
            <p:nvSpPr>
              <p:cNvPr id="6530" name="Google Shape;6530;p50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531" name="Google Shape;6531;p50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532" name="Google Shape;6532;p505"/>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533" name="Google Shape;6533;p505"/>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534" name="Google Shape;6534;p50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35" name="Google Shape;6535;p505"/>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matchingName="Comparison">
  <p:cSld name="Comparison 11">
    <p:spTree>
      <p:nvGrpSpPr>
        <p:cNvPr id="1" name="Shape 6536"/>
        <p:cNvGrpSpPr/>
        <p:nvPr/>
      </p:nvGrpSpPr>
      <p:grpSpPr>
        <a:xfrm>
          <a:off x="0" y="0"/>
          <a:ext cx="0" cy="0"/>
          <a:chOff x="0" y="0"/>
          <a:chExt cx="0" cy="0"/>
        </a:xfrm>
      </p:grpSpPr>
      <p:grpSp>
        <p:nvGrpSpPr>
          <p:cNvPr id="6537" name="Google Shape;6537;p506"/>
          <p:cNvGrpSpPr/>
          <p:nvPr/>
        </p:nvGrpSpPr>
        <p:grpSpPr>
          <a:xfrm>
            <a:off x="7191543" y="1"/>
            <a:ext cx="5000459" cy="1425992"/>
            <a:chOff x="7191542" y="1"/>
            <a:chExt cx="5000459" cy="1425992"/>
          </a:xfrm>
        </p:grpSpPr>
        <p:pic>
          <p:nvPicPr>
            <p:cNvPr id="6538" name="Google Shape;6538;p50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39" name="Google Shape;6539;p506"/>
            <p:cNvGrpSpPr/>
            <p:nvPr/>
          </p:nvGrpSpPr>
          <p:grpSpPr>
            <a:xfrm>
              <a:off x="7191542" y="1"/>
              <a:ext cx="5000459" cy="1425992"/>
              <a:chOff x="7186272" y="0"/>
              <a:chExt cx="5005729" cy="1427495"/>
            </a:xfrm>
          </p:grpSpPr>
          <p:sp>
            <p:nvSpPr>
              <p:cNvPr id="6540" name="Google Shape;6540;p50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541" name="Google Shape;6541;p50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542" name="Google Shape;6542;p506"/>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43" name="Google Shape;6543;p506"/>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6544" name="Google Shape;6544;p506"/>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545" name="Google Shape;6545;p50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6546" name="Google Shape;6546;p50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547" name="Google Shape;6547;p50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548" name="Google Shape;6548;p50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49" name="Google Shape;6549;p50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matchingName="Title Only">
  <p:cSld name="Title Only 11">
    <p:spTree>
      <p:nvGrpSpPr>
        <p:cNvPr id="1" name="Shape 6550"/>
        <p:cNvGrpSpPr/>
        <p:nvPr/>
      </p:nvGrpSpPr>
      <p:grpSpPr>
        <a:xfrm>
          <a:off x="0" y="0"/>
          <a:ext cx="0" cy="0"/>
          <a:chOff x="0" y="0"/>
          <a:chExt cx="0" cy="0"/>
        </a:xfrm>
      </p:grpSpPr>
      <p:grpSp>
        <p:nvGrpSpPr>
          <p:cNvPr id="6551" name="Google Shape;6551;p507"/>
          <p:cNvGrpSpPr/>
          <p:nvPr/>
        </p:nvGrpSpPr>
        <p:grpSpPr>
          <a:xfrm>
            <a:off x="7191543" y="1"/>
            <a:ext cx="5000459" cy="1425992"/>
            <a:chOff x="7191542" y="1"/>
            <a:chExt cx="5000459" cy="1425992"/>
          </a:xfrm>
        </p:grpSpPr>
        <p:pic>
          <p:nvPicPr>
            <p:cNvPr id="6552" name="Google Shape;6552;p50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53" name="Google Shape;6553;p507"/>
            <p:cNvGrpSpPr/>
            <p:nvPr/>
          </p:nvGrpSpPr>
          <p:grpSpPr>
            <a:xfrm>
              <a:off x="7191542" y="1"/>
              <a:ext cx="5000459" cy="1425992"/>
              <a:chOff x="7186272" y="0"/>
              <a:chExt cx="5005729" cy="1427495"/>
            </a:xfrm>
          </p:grpSpPr>
          <p:sp>
            <p:nvSpPr>
              <p:cNvPr id="6554" name="Google Shape;6554;p50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555" name="Google Shape;6555;p50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556" name="Google Shape;6556;p507"/>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57" name="Google Shape;6557;p50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558" name="Google Shape;6558;p50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59" name="Google Shape;6559;p50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matchingName="End">
  <p:cSld name="End 12">
    <p:spTree>
      <p:nvGrpSpPr>
        <p:cNvPr id="1" name="Shape 6560"/>
        <p:cNvGrpSpPr/>
        <p:nvPr/>
      </p:nvGrpSpPr>
      <p:grpSpPr>
        <a:xfrm>
          <a:off x="0" y="0"/>
          <a:ext cx="0" cy="0"/>
          <a:chOff x="0" y="0"/>
          <a:chExt cx="0" cy="0"/>
        </a:xfrm>
      </p:grpSpPr>
      <p:grpSp>
        <p:nvGrpSpPr>
          <p:cNvPr id="6561" name="Google Shape;6561;p508"/>
          <p:cNvGrpSpPr/>
          <p:nvPr/>
        </p:nvGrpSpPr>
        <p:grpSpPr>
          <a:xfrm>
            <a:off x="0" y="0"/>
            <a:ext cx="12192000" cy="2148830"/>
            <a:chOff x="0" y="0"/>
            <a:chExt cx="12192000" cy="2148830"/>
          </a:xfrm>
        </p:grpSpPr>
        <p:sp>
          <p:nvSpPr>
            <p:cNvPr id="6562" name="Google Shape;6562;p50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563" name="Google Shape;6563;p50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6564" name="Google Shape;6564;p508"/>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565" name="Google Shape;6565;p508"/>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566" name="Google Shape;6566;p50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567" name="Google Shape;6567;p508"/>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6568" name="Google Shape;6568;p50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matchingName="Blank">
  <p:cSld name="Blank 10">
    <p:spTree>
      <p:nvGrpSpPr>
        <p:cNvPr id="1" name="Shape 6569"/>
        <p:cNvGrpSpPr/>
        <p:nvPr/>
      </p:nvGrpSpPr>
      <p:grpSpPr>
        <a:xfrm>
          <a:off x="0" y="0"/>
          <a:ext cx="0" cy="0"/>
          <a:chOff x="0" y="0"/>
          <a:chExt cx="0" cy="0"/>
        </a:xfrm>
      </p:grpSpPr>
      <p:sp>
        <p:nvSpPr>
          <p:cNvPr id="6570" name="Google Shape;6570;p50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571" name="Google Shape;6571;p50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572" name="Google Shape;6572;p50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573" name="Google Shape;6573;p509"/>
          <p:cNvGrpSpPr/>
          <p:nvPr/>
        </p:nvGrpSpPr>
        <p:grpSpPr>
          <a:xfrm>
            <a:off x="7191543" y="1"/>
            <a:ext cx="5000459" cy="1425992"/>
            <a:chOff x="7191542" y="1"/>
            <a:chExt cx="5000459" cy="1425992"/>
          </a:xfrm>
        </p:grpSpPr>
        <p:pic>
          <p:nvPicPr>
            <p:cNvPr id="6574" name="Google Shape;6574;p50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575" name="Google Shape;6575;p509"/>
            <p:cNvGrpSpPr/>
            <p:nvPr/>
          </p:nvGrpSpPr>
          <p:grpSpPr>
            <a:xfrm>
              <a:off x="7191542" y="1"/>
              <a:ext cx="5000459" cy="1425992"/>
              <a:chOff x="7186272" y="0"/>
              <a:chExt cx="5005729" cy="1427495"/>
            </a:xfrm>
          </p:grpSpPr>
          <p:sp>
            <p:nvSpPr>
              <p:cNvPr id="6576" name="Google Shape;6576;p50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577" name="Google Shape;6577;p50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showMasterSp="0" matchingName="1_Title Slide">
  <p:cSld name="1_Title Slide">
    <p:spTree>
      <p:nvGrpSpPr>
        <p:cNvPr id="1" name="Shape 6578"/>
        <p:cNvGrpSpPr/>
        <p:nvPr/>
      </p:nvGrpSpPr>
      <p:grpSpPr>
        <a:xfrm>
          <a:off x="0" y="0"/>
          <a:ext cx="0" cy="0"/>
          <a:chOff x="0" y="0"/>
          <a:chExt cx="0" cy="0"/>
        </a:xfrm>
      </p:grpSpPr>
      <p:sp>
        <p:nvSpPr>
          <p:cNvPr id="6579" name="Google Shape;6579;p510"/>
          <p:cNvSpPr/>
          <p:nvPr/>
        </p:nvSpPr>
        <p:spPr>
          <a:xfrm>
            <a:off x="-21166" y="6629400"/>
            <a:ext cx="12213167" cy="228600"/>
          </a:xfrm>
          <a:prstGeom prst="rect">
            <a:avLst/>
          </a:prstGeom>
          <a:solidFill>
            <a:srgbClr val="767676"/>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6580" name="Google Shape;6580;p510"/>
          <p:cNvPicPr preferRelativeResize="0"/>
          <p:nvPr/>
        </p:nvPicPr>
        <p:blipFill rotWithShape="1">
          <a:blip r:embed="rId2">
            <a:alphaModFix/>
          </a:blip>
          <a:srcRect/>
          <a:stretch/>
        </p:blipFill>
        <p:spPr>
          <a:xfrm>
            <a:off x="7945967" y="408519"/>
            <a:ext cx="3706284" cy="1813983"/>
          </a:xfrm>
          <a:prstGeom prst="rect">
            <a:avLst/>
          </a:prstGeom>
          <a:noFill/>
          <a:ln>
            <a:noFill/>
          </a:ln>
        </p:spPr>
      </p:pic>
      <p:grpSp>
        <p:nvGrpSpPr>
          <p:cNvPr id="6581" name="Google Shape;6581;p510"/>
          <p:cNvGrpSpPr/>
          <p:nvPr/>
        </p:nvGrpSpPr>
        <p:grpSpPr>
          <a:xfrm>
            <a:off x="1" y="0"/>
            <a:ext cx="1862667" cy="6629400"/>
            <a:chOff x="-15876" y="0"/>
            <a:chExt cx="1927803" cy="6858000"/>
          </a:xfrm>
        </p:grpSpPr>
        <p:sp>
          <p:nvSpPr>
            <p:cNvPr id="6582" name="Google Shape;6582;p510"/>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6583" name="Google Shape;6583;p510"/>
            <p:cNvPicPr preferRelativeResize="0"/>
            <p:nvPr/>
          </p:nvPicPr>
          <p:blipFill rotWithShape="1">
            <a:blip r:embed="rId3">
              <a:alphaModFix/>
            </a:blip>
            <a:srcRect/>
            <a:stretch/>
          </p:blipFill>
          <p:spPr>
            <a:xfrm>
              <a:off x="-15876" y="0"/>
              <a:ext cx="1927803" cy="6858000"/>
            </a:xfrm>
            <a:prstGeom prst="rect">
              <a:avLst/>
            </a:prstGeom>
            <a:solidFill>
              <a:schemeClr val="dk2"/>
            </a:solidFill>
            <a:ln>
              <a:noFill/>
            </a:ln>
          </p:spPr>
        </p:pic>
      </p:grpSp>
      <p:sp>
        <p:nvSpPr>
          <p:cNvPr id="6584" name="Google Shape;6584;p510"/>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6585" name="Google Shape;6585;p510"/>
          <p:cNvSpPr txBox="1">
            <a:spLocks noGrp="1"/>
          </p:cNvSpPr>
          <p:nvPr>
            <p:ph type="ctrTitle"/>
          </p:nvPr>
        </p:nvSpPr>
        <p:spPr>
          <a:xfrm>
            <a:off x="1621873" y="1806430"/>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4">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86" name="Google Shape;6586;p510"/>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587" name="Google Shape;6587;p510"/>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showMasterSp="0" matchingName="Table of Content">
  <p:cSld name="Table of Content">
    <p:spTree>
      <p:nvGrpSpPr>
        <p:cNvPr id="1" name="Shape 6588"/>
        <p:cNvGrpSpPr/>
        <p:nvPr/>
      </p:nvGrpSpPr>
      <p:grpSpPr>
        <a:xfrm>
          <a:off x="0" y="0"/>
          <a:ext cx="0" cy="0"/>
          <a:chOff x="0" y="0"/>
          <a:chExt cx="0" cy="0"/>
        </a:xfrm>
      </p:grpSpPr>
      <p:sp>
        <p:nvSpPr>
          <p:cNvPr id="6589" name="Google Shape;6589;p511"/>
          <p:cNvSpPr/>
          <p:nvPr/>
        </p:nvSpPr>
        <p:spPr>
          <a:xfrm>
            <a:off x="-10584" y="6620934"/>
            <a:ext cx="12213168" cy="237067"/>
          </a:xfrm>
          <a:prstGeom prst="rect">
            <a:avLst/>
          </a:prstGeom>
          <a:solidFill>
            <a:srgbClr val="767676"/>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590" name="Google Shape;6590;p511"/>
          <p:cNvSpPr txBox="1">
            <a:spLocks noGrp="1"/>
          </p:cNvSpPr>
          <p:nvPr>
            <p:ph type="title"/>
          </p:nvPr>
        </p:nvSpPr>
        <p:spPr>
          <a:xfrm>
            <a:off x="218115" y="224841"/>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91" name="Google Shape;6591;p511"/>
          <p:cNvSpPr txBox="1">
            <a:spLocks noGrp="1"/>
          </p:cNvSpPr>
          <p:nvPr>
            <p:ph type="body" idx="1"/>
          </p:nvPr>
        </p:nvSpPr>
        <p:spPr>
          <a:xfrm>
            <a:off x="218115" y="917198"/>
            <a:ext cx="11715725" cy="4958671"/>
          </a:xfrm>
          <a:prstGeom prst="rect">
            <a:avLst/>
          </a:prstGeom>
          <a:noFill/>
          <a:ln>
            <a:noFill/>
          </a:ln>
        </p:spPr>
        <p:txBody>
          <a:bodyPr spcFirstLastPara="1" wrap="square" lIns="91425" tIns="45700" rIns="91425" bIns="45700" anchor="t" anchorCtr="0">
            <a:noAutofit/>
          </a:bodyPr>
          <a:lstStyle>
            <a:lvl1pPr marL="304815" lvl="0" indent="-231448" algn="l">
              <a:lnSpc>
                <a:spcPct val="100000"/>
              </a:lnSpc>
              <a:spcBef>
                <a:spcPts val="1000"/>
              </a:spcBef>
              <a:spcAft>
                <a:spcPts val="0"/>
              </a:spcAft>
              <a:buSzPts val="1867"/>
              <a:buFont typeface="Noto Sans Symbols"/>
              <a:buChar char="▪"/>
              <a:defRPr sz="1867" b="1"/>
            </a:lvl1pPr>
            <a:lvl2pPr marL="609630" lvl="1" indent="-231448" algn="l">
              <a:lnSpc>
                <a:spcPct val="100000"/>
              </a:lnSpc>
              <a:spcBef>
                <a:spcPts val="1000"/>
              </a:spcBef>
              <a:spcAft>
                <a:spcPts val="0"/>
              </a:spcAft>
              <a:buSzPts val="1867"/>
              <a:buFont typeface="Arial"/>
              <a:buChar char="̶"/>
              <a:defRPr sz="1867"/>
            </a:lvl2pPr>
            <a:lvl3pPr marL="914446" lvl="2" indent="-231448" algn="l">
              <a:lnSpc>
                <a:spcPct val="100000"/>
              </a:lnSpc>
              <a:spcBef>
                <a:spcPts val="1000"/>
              </a:spcBef>
              <a:spcAft>
                <a:spcPts val="0"/>
              </a:spcAft>
              <a:buSzPts val="1867"/>
              <a:buFont typeface="Arial"/>
              <a:buChar char="•"/>
              <a:defRPr sz="1867"/>
            </a:lvl3pPr>
            <a:lvl4pPr marL="1219261" lvl="3" indent="-231448" algn="l">
              <a:lnSpc>
                <a:spcPct val="100000"/>
              </a:lnSpc>
              <a:spcBef>
                <a:spcPts val="1000"/>
              </a:spcBef>
              <a:spcAft>
                <a:spcPts val="0"/>
              </a:spcAft>
              <a:buSzPts val="1867"/>
              <a:buFont typeface="Noto Sans Symbols"/>
              <a:buChar char="✔"/>
              <a:defRPr sz="1867"/>
            </a:lvl4pPr>
            <a:lvl5pPr marL="1524076" lvl="4" indent="-231448" algn="l">
              <a:lnSpc>
                <a:spcPct val="100000"/>
              </a:lnSpc>
              <a:spcBef>
                <a:spcPts val="1000"/>
              </a:spcBef>
              <a:spcAft>
                <a:spcPts val="0"/>
              </a:spcAft>
              <a:buSzPts val="1867"/>
              <a:buChar char="•"/>
              <a:defRPr sz="1867"/>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592" name="Google Shape;6592;p511"/>
          <p:cNvSpPr txBox="1">
            <a:spLocks noGrp="1"/>
          </p:cNvSpPr>
          <p:nvPr>
            <p:ph type="body" idx="2"/>
          </p:nvPr>
        </p:nvSpPr>
        <p:spPr>
          <a:xfrm>
            <a:off x="3858938" y="5969002"/>
            <a:ext cx="8074903" cy="649817"/>
          </a:xfrm>
          <a:prstGeom prst="rect">
            <a:avLst/>
          </a:prstGeom>
          <a:noFill/>
          <a:ln>
            <a:noFill/>
          </a:ln>
        </p:spPr>
        <p:txBody>
          <a:bodyPr spcFirstLastPara="1" wrap="square" lIns="91425" tIns="45700" rIns="91425" bIns="45700" anchor="b" anchorCtr="0">
            <a:noAutofit/>
          </a:bodyPr>
          <a:lstStyle>
            <a:lvl1pPr marL="304815" lvl="0" indent="-208840" algn="l">
              <a:lnSpc>
                <a:spcPct val="100000"/>
              </a:lnSpc>
              <a:spcBef>
                <a:spcPts val="1000"/>
              </a:spcBef>
              <a:spcAft>
                <a:spcPts val="0"/>
              </a:spcAft>
              <a:buSzPts val="1333"/>
              <a:buChar char="•"/>
              <a:defRPr sz="1333" b="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593" name="Google Shape;6593;p51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pic>
        <p:nvPicPr>
          <p:cNvPr id="6594" name="Google Shape;6594;p511"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2" y="5969001"/>
            <a:ext cx="3704343" cy="651933"/>
          </a:xfrm>
          <a:prstGeom prst="rect">
            <a:avLst/>
          </a:prstGeom>
          <a:noFill/>
          <a:ln>
            <a:noFill/>
          </a:ln>
        </p:spPr>
      </p:pic>
    </p:spTree>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9">
    <p:spTree>
      <p:nvGrpSpPr>
        <p:cNvPr id="1" name="Shape 6595"/>
        <p:cNvGrpSpPr/>
        <p:nvPr/>
      </p:nvGrpSpPr>
      <p:grpSpPr>
        <a:xfrm>
          <a:off x="0" y="0"/>
          <a:ext cx="0" cy="0"/>
          <a:chOff x="0" y="0"/>
          <a:chExt cx="0" cy="0"/>
        </a:xfrm>
      </p:grpSpPr>
      <p:sp>
        <p:nvSpPr>
          <p:cNvPr id="6596" name="Google Shape;6596;p512"/>
          <p:cNvSpPr txBox="1">
            <a:spLocks noGrp="1"/>
          </p:cNvSpPr>
          <p:nvPr>
            <p:ph type="body" idx="1"/>
          </p:nvPr>
        </p:nvSpPr>
        <p:spPr>
          <a:xfrm>
            <a:off x="2826556" y="5400858"/>
            <a:ext cx="8178613" cy="381643"/>
          </a:xfrm>
          <a:prstGeom prst="rect">
            <a:avLst/>
          </a:prstGeom>
          <a:noFill/>
          <a:ln>
            <a:noFill/>
          </a:ln>
        </p:spPr>
        <p:txBody>
          <a:bodyPr spcFirstLastPara="1" wrap="square" lIns="91425" tIns="45700" rIns="91425" bIns="45700" anchor="t" anchorCtr="0">
            <a:spAutoFit/>
          </a:bodyPr>
          <a:lstStyle>
            <a:lvl1pPr marL="304815" lvl="0" indent="-152408"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597" name="Google Shape;6597;p512"/>
          <p:cNvSpPr txBox="1">
            <a:spLocks noGrp="1"/>
          </p:cNvSpPr>
          <p:nvPr>
            <p:ph type="ctrTitle"/>
          </p:nvPr>
        </p:nvSpPr>
        <p:spPr>
          <a:xfrm>
            <a:off x="2826556" y="1807152"/>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4"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98" name="Google Shape;6598;p512"/>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599" name="Google Shape;6599;p512"/>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00" name="Google Shape;6600;p51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6601" name="Google Shape;6601;p512"/>
          <p:cNvSpPr/>
          <p:nvPr/>
        </p:nvSpPr>
        <p:spPr>
          <a:xfrm rot="10800000">
            <a:off x="1" y="2000249"/>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602" name="Google Shape;6602;p512"/>
          <p:cNvSpPr/>
          <p:nvPr/>
        </p:nvSpPr>
        <p:spPr>
          <a:xfrm>
            <a:off x="0" y="6115052"/>
            <a:ext cx="12192000" cy="742949"/>
          </a:xfrm>
          <a:prstGeom prst="rect">
            <a:avLst/>
          </a:prstGeom>
          <a:solidFill>
            <a:srgbClr val="003B5C"/>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603" name="Google Shape;6603;p512"/>
          <p:cNvSpPr txBox="1">
            <a:spLocks noGrp="1"/>
          </p:cNvSpPr>
          <p:nvPr>
            <p:ph type="body" idx="2"/>
          </p:nvPr>
        </p:nvSpPr>
        <p:spPr>
          <a:xfrm>
            <a:off x="2826556" y="3447400"/>
            <a:ext cx="8178613" cy="713317"/>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pic>
        <p:nvPicPr>
          <p:cNvPr id="6604" name="Google Shape;6604;p512"/>
          <p:cNvPicPr preferRelativeResize="0"/>
          <p:nvPr/>
        </p:nvPicPr>
        <p:blipFill rotWithShape="1">
          <a:blip r:embed="rId2">
            <a:alphaModFix/>
          </a:blip>
          <a:srcRect/>
          <a:stretch/>
        </p:blipFill>
        <p:spPr>
          <a:xfrm>
            <a:off x="2829835" y="4178330"/>
            <a:ext cx="4395959" cy="1140163"/>
          </a:xfrm>
          <a:prstGeom prst="rect">
            <a:avLst/>
          </a:prstGeom>
          <a:noFill/>
          <a:ln>
            <a:noFill/>
          </a:ln>
        </p:spPr>
      </p:pic>
    </p:spTree>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showMasterSp="0" matchingName="1_Title Slide">
  <p:cSld name="1_Title Slide 2">
    <p:spTree>
      <p:nvGrpSpPr>
        <p:cNvPr id="1" name="Shape 6605"/>
        <p:cNvGrpSpPr/>
        <p:nvPr/>
      </p:nvGrpSpPr>
      <p:grpSpPr>
        <a:xfrm>
          <a:off x="0" y="0"/>
          <a:ext cx="0" cy="0"/>
          <a:chOff x="0" y="0"/>
          <a:chExt cx="0" cy="0"/>
        </a:xfrm>
      </p:grpSpPr>
      <p:sp>
        <p:nvSpPr>
          <p:cNvPr id="6606" name="Google Shape;6606;p513"/>
          <p:cNvSpPr/>
          <p:nvPr/>
        </p:nvSpPr>
        <p:spPr>
          <a:xfrm>
            <a:off x="-21166" y="6629400"/>
            <a:ext cx="12213167" cy="228600"/>
          </a:xfrm>
          <a:prstGeom prst="rect">
            <a:avLst/>
          </a:prstGeom>
          <a:solidFill>
            <a:srgbClr val="767676"/>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6607" name="Google Shape;6607;p513"/>
          <p:cNvPicPr preferRelativeResize="0"/>
          <p:nvPr/>
        </p:nvPicPr>
        <p:blipFill rotWithShape="1">
          <a:blip r:embed="rId2">
            <a:alphaModFix/>
          </a:blip>
          <a:srcRect/>
          <a:stretch/>
        </p:blipFill>
        <p:spPr>
          <a:xfrm>
            <a:off x="7945967" y="408519"/>
            <a:ext cx="3706284" cy="1813983"/>
          </a:xfrm>
          <a:prstGeom prst="rect">
            <a:avLst/>
          </a:prstGeom>
          <a:noFill/>
          <a:ln>
            <a:noFill/>
          </a:ln>
        </p:spPr>
      </p:pic>
      <p:grpSp>
        <p:nvGrpSpPr>
          <p:cNvPr id="6608" name="Google Shape;6608;p513"/>
          <p:cNvGrpSpPr/>
          <p:nvPr/>
        </p:nvGrpSpPr>
        <p:grpSpPr>
          <a:xfrm>
            <a:off x="1" y="0"/>
            <a:ext cx="1862667" cy="6629400"/>
            <a:chOff x="-15876" y="0"/>
            <a:chExt cx="1927803" cy="6858000"/>
          </a:xfrm>
        </p:grpSpPr>
        <p:sp>
          <p:nvSpPr>
            <p:cNvPr id="6609" name="Google Shape;6609;p513"/>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6610" name="Google Shape;6610;p513"/>
            <p:cNvPicPr preferRelativeResize="0"/>
            <p:nvPr/>
          </p:nvPicPr>
          <p:blipFill rotWithShape="1">
            <a:blip r:embed="rId3">
              <a:alphaModFix/>
            </a:blip>
            <a:srcRect/>
            <a:stretch/>
          </p:blipFill>
          <p:spPr>
            <a:xfrm>
              <a:off x="-15876" y="0"/>
              <a:ext cx="1927803" cy="6858000"/>
            </a:xfrm>
            <a:prstGeom prst="rect">
              <a:avLst/>
            </a:prstGeom>
            <a:solidFill>
              <a:schemeClr val="dk2"/>
            </a:solidFill>
            <a:ln>
              <a:noFill/>
            </a:ln>
          </p:spPr>
        </p:pic>
      </p:grpSp>
      <p:sp>
        <p:nvSpPr>
          <p:cNvPr id="6611" name="Google Shape;6611;p513"/>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6612" name="Google Shape;6612;p513"/>
          <p:cNvSpPr txBox="1">
            <a:spLocks noGrp="1"/>
          </p:cNvSpPr>
          <p:nvPr>
            <p:ph type="ctrTitle"/>
          </p:nvPr>
        </p:nvSpPr>
        <p:spPr>
          <a:xfrm>
            <a:off x="1621873" y="1806430"/>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4">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13" name="Google Shape;6613;p513"/>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614" name="Google Shape;6614;p513"/>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304815" lvl="0" indent="-231448" algn="l">
              <a:lnSpc>
                <a:spcPct val="100000"/>
              </a:lnSpc>
              <a:spcBef>
                <a:spcPts val="1000"/>
              </a:spcBef>
              <a:spcAft>
                <a:spcPts val="0"/>
              </a:spcAft>
              <a:buSzPts val="1867"/>
              <a:buChar char="•"/>
              <a:defRPr sz="1867"/>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showMasterSp="0" matchingName="Table of Content">
  <p:cSld name="Table of Content 2">
    <p:spTree>
      <p:nvGrpSpPr>
        <p:cNvPr id="1" name="Shape 6615"/>
        <p:cNvGrpSpPr/>
        <p:nvPr/>
      </p:nvGrpSpPr>
      <p:grpSpPr>
        <a:xfrm>
          <a:off x="0" y="0"/>
          <a:ext cx="0" cy="0"/>
          <a:chOff x="0" y="0"/>
          <a:chExt cx="0" cy="0"/>
        </a:xfrm>
      </p:grpSpPr>
      <p:sp>
        <p:nvSpPr>
          <p:cNvPr id="6616" name="Google Shape;6616;p514"/>
          <p:cNvSpPr/>
          <p:nvPr/>
        </p:nvSpPr>
        <p:spPr>
          <a:xfrm>
            <a:off x="-10584" y="6620934"/>
            <a:ext cx="12213168" cy="237067"/>
          </a:xfrm>
          <a:prstGeom prst="rect">
            <a:avLst/>
          </a:prstGeom>
          <a:solidFill>
            <a:srgbClr val="767676"/>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6617" name="Google Shape;6617;p514"/>
          <p:cNvSpPr txBox="1">
            <a:spLocks noGrp="1"/>
          </p:cNvSpPr>
          <p:nvPr>
            <p:ph type="title"/>
          </p:nvPr>
        </p:nvSpPr>
        <p:spPr>
          <a:xfrm>
            <a:off x="218115" y="224841"/>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18" name="Google Shape;6618;p514"/>
          <p:cNvSpPr txBox="1">
            <a:spLocks noGrp="1"/>
          </p:cNvSpPr>
          <p:nvPr>
            <p:ph type="body" idx="1"/>
          </p:nvPr>
        </p:nvSpPr>
        <p:spPr>
          <a:xfrm>
            <a:off x="218115" y="917198"/>
            <a:ext cx="11715725" cy="4958671"/>
          </a:xfrm>
          <a:prstGeom prst="rect">
            <a:avLst/>
          </a:prstGeom>
          <a:noFill/>
          <a:ln>
            <a:noFill/>
          </a:ln>
        </p:spPr>
        <p:txBody>
          <a:bodyPr spcFirstLastPara="1" wrap="square" lIns="91425" tIns="45700" rIns="91425" bIns="45700" anchor="t" anchorCtr="0">
            <a:noAutofit/>
          </a:bodyPr>
          <a:lstStyle>
            <a:lvl1pPr marL="304815" lvl="0" indent="-231448" algn="l">
              <a:lnSpc>
                <a:spcPct val="100000"/>
              </a:lnSpc>
              <a:spcBef>
                <a:spcPts val="1000"/>
              </a:spcBef>
              <a:spcAft>
                <a:spcPts val="0"/>
              </a:spcAft>
              <a:buSzPts val="1867"/>
              <a:buFont typeface="Noto Sans Symbols"/>
              <a:buChar char="▪"/>
              <a:defRPr sz="1867" b="1"/>
            </a:lvl1pPr>
            <a:lvl2pPr marL="609630" lvl="1" indent="-231448" algn="l">
              <a:lnSpc>
                <a:spcPct val="100000"/>
              </a:lnSpc>
              <a:spcBef>
                <a:spcPts val="1000"/>
              </a:spcBef>
              <a:spcAft>
                <a:spcPts val="0"/>
              </a:spcAft>
              <a:buSzPts val="1867"/>
              <a:buFont typeface="Arial"/>
              <a:buChar char="̶"/>
              <a:defRPr sz="1867"/>
            </a:lvl2pPr>
            <a:lvl3pPr marL="914446" lvl="2" indent="-231448" algn="l">
              <a:lnSpc>
                <a:spcPct val="100000"/>
              </a:lnSpc>
              <a:spcBef>
                <a:spcPts val="1000"/>
              </a:spcBef>
              <a:spcAft>
                <a:spcPts val="0"/>
              </a:spcAft>
              <a:buSzPts val="1867"/>
              <a:buFont typeface="Arial"/>
              <a:buChar char="•"/>
              <a:defRPr sz="1867"/>
            </a:lvl3pPr>
            <a:lvl4pPr marL="1219261" lvl="3" indent="-231448" algn="l">
              <a:lnSpc>
                <a:spcPct val="100000"/>
              </a:lnSpc>
              <a:spcBef>
                <a:spcPts val="1000"/>
              </a:spcBef>
              <a:spcAft>
                <a:spcPts val="0"/>
              </a:spcAft>
              <a:buSzPts val="1867"/>
              <a:buFont typeface="Noto Sans Symbols"/>
              <a:buChar char="✔"/>
              <a:defRPr sz="1867"/>
            </a:lvl4pPr>
            <a:lvl5pPr marL="1524076" lvl="4" indent="-231448" algn="l">
              <a:lnSpc>
                <a:spcPct val="100000"/>
              </a:lnSpc>
              <a:spcBef>
                <a:spcPts val="1000"/>
              </a:spcBef>
              <a:spcAft>
                <a:spcPts val="0"/>
              </a:spcAft>
              <a:buSzPts val="1867"/>
              <a:buChar char="•"/>
              <a:defRPr sz="1867"/>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619" name="Google Shape;6619;p514"/>
          <p:cNvSpPr txBox="1">
            <a:spLocks noGrp="1"/>
          </p:cNvSpPr>
          <p:nvPr>
            <p:ph type="body" idx="2"/>
          </p:nvPr>
        </p:nvSpPr>
        <p:spPr>
          <a:xfrm>
            <a:off x="3858938" y="5969002"/>
            <a:ext cx="8074903" cy="649817"/>
          </a:xfrm>
          <a:prstGeom prst="rect">
            <a:avLst/>
          </a:prstGeom>
          <a:noFill/>
          <a:ln>
            <a:noFill/>
          </a:ln>
        </p:spPr>
        <p:txBody>
          <a:bodyPr spcFirstLastPara="1" wrap="square" lIns="91425" tIns="45700" rIns="91425" bIns="45700" anchor="b" anchorCtr="0">
            <a:noAutofit/>
          </a:bodyPr>
          <a:lstStyle>
            <a:lvl1pPr marL="304815" lvl="0" indent="-208840" algn="l">
              <a:lnSpc>
                <a:spcPct val="100000"/>
              </a:lnSpc>
              <a:spcBef>
                <a:spcPts val="1000"/>
              </a:spcBef>
              <a:spcAft>
                <a:spcPts val="0"/>
              </a:spcAft>
              <a:buSzPts val="1333"/>
              <a:buChar char="•"/>
              <a:defRPr sz="1333" b="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620" name="Google Shape;6620;p51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pic>
        <p:nvPicPr>
          <p:cNvPr id="6621" name="Google Shape;6621;p514"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2" y="5969001"/>
            <a:ext cx="3704343" cy="651933"/>
          </a:xfrm>
          <a:prstGeom prst="rect">
            <a:avLst/>
          </a:prstGeom>
          <a:noFill/>
          <a:ln>
            <a:noFill/>
          </a:ln>
        </p:spPr>
      </p:pic>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Quotation">
  <p:cSld name="Quotation 4 2">
    <p:spTree>
      <p:nvGrpSpPr>
        <p:cNvPr id="1" name="Shape 9614"/>
        <p:cNvGrpSpPr/>
        <p:nvPr/>
      </p:nvGrpSpPr>
      <p:grpSpPr>
        <a:xfrm>
          <a:off x="0" y="0"/>
          <a:ext cx="0" cy="0"/>
          <a:chOff x="0" y="0"/>
          <a:chExt cx="0" cy="0"/>
        </a:xfrm>
      </p:grpSpPr>
      <p:sp>
        <p:nvSpPr>
          <p:cNvPr id="9615" name="Google Shape;9615;p137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616" name="Google Shape;9616;p137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617" name="Google Shape;9617;p137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618" name="Google Shape;9618;p137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619" name="Google Shape;9619;p13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620" name="Google Shape;9620;p13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621" name="Google Shape;9621;p1371"/>
          <p:cNvGrpSpPr/>
          <p:nvPr/>
        </p:nvGrpSpPr>
        <p:grpSpPr>
          <a:xfrm>
            <a:off x="7191542" y="1"/>
            <a:ext cx="5000459" cy="1425992"/>
            <a:chOff x="7191542" y="1"/>
            <a:chExt cx="5000459" cy="1425992"/>
          </a:xfrm>
        </p:grpSpPr>
        <p:pic>
          <p:nvPicPr>
            <p:cNvPr id="9622" name="Google Shape;9622;p13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623" name="Google Shape;9623;p1371"/>
            <p:cNvGrpSpPr/>
            <p:nvPr/>
          </p:nvGrpSpPr>
          <p:grpSpPr>
            <a:xfrm>
              <a:off x="7191542" y="1"/>
              <a:ext cx="5000459" cy="1425992"/>
              <a:chOff x="7186272" y="0"/>
              <a:chExt cx="5005729" cy="1427495"/>
            </a:xfrm>
          </p:grpSpPr>
          <p:sp>
            <p:nvSpPr>
              <p:cNvPr id="9624" name="Google Shape;9624;p13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625" name="Google Shape;9625;p13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626" name="Google Shape;9626;p137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matchingName="Divider">
  <p:cSld name="Divider 13">
    <p:bg>
      <p:bgPr>
        <a:solidFill>
          <a:schemeClr val="lt2"/>
        </a:solidFill>
        <a:effectLst/>
      </p:bgPr>
    </p:bg>
    <p:spTree>
      <p:nvGrpSpPr>
        <p:cNvPr id="1" name="Shape 6622"/>
        <p:cNvGrpSpPr/>
        <p:nvPr/>
      </p:nvGrpSpPr>
      <p:grpSpPr>
        <a:xfrm>
          <a:off x="0" y="0"/>
          <a:ext cx="0" cy="0"/>
          <a:chOff x="0" y="0"/>
          <a:chExt cx="0" cy="0"/>
        </a:xfrm>
      </p:grpSpPr>
      <p:grpSp>
        <p:nvGrpSpPr>
          <p:cNvPr id="6623" name="Google Shape;6623;p515"/>
          <p:cNvGrpSpPr/>
          <p:nvPr/>
        </p:nvGrpSpPr>
        <p:grpSpPr>
          <a:xfrm>
            <a:off x="0" y="5020348"/>
            <a:ext cx="12192000" cy="1837653"/>
            <a:chOff x="0" y="5020347"/>
            <a:chExt cx="12192000" cy="1837653"/>
          </a:xfrm>
        </p:grpSpPr>
        <p:sp>
          <p:nvSpPr>
            <p:cNvPr id="6624" name="Google Shape;6624;p51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625" name="Google Shape;6625;p51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626" name="Google Shape;6626;p51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6627" name="Google Shape;6627;p51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628" name="Google Shape;6628;p515"/>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29" name="Google Shape;6629;p515"/>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matchingName="Photo Slide">
  <p:cSld name="Photo Slide 13">
    <p:spTree>
      <p:nvGrpSpPr>
        <p:cNvPr id="1" name="Shape 6630"/>
        <p:cNvGrpSpPr/>
        <p:nvPr/>
      </p:nvGrpSpPr>
      <p:grpSpPr>
        <a:xfrm>
          <a:off x="0" y="0"/>
          <a:ext cx="0" cy="0"/>
          <a:chOff x="0" y="0"/>
          <a:chExt cx="0" cy="0"/>
        </a:xfrm>
      </p:grpSpPr>
      <p:sp>
        <p:nvSpPr>
          <p:cNvPr id="6631" name="Google Shape;6631;p516"/>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6632" name="Google Shape;6632;p51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633" name="Google Shape;6633;p516"/>
          <p:cNvGrpSpPr/>
          <p:nvPr/>
        </p:nvGrpSpPr>
        <p:grpSpPr>
          <a:xfrm>
            <a:off x="0" y="5379427"/>
            <a:ext cx="2807368" cy="753891"/>
            <a:chOff x="0" y="5379426"/>
            <a:chExt cx="2807368" cy="753891"/>
          </a:xfrm>
        </p:grpSpPr>
        <p:sp>
          <p:nvSpPr>
            <p:cNvPr id="6634" name="Google Shape;6634;p51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635" name="Google Shape;6635;p51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6636" name="Google Shape;6636;p516"/>
          <p:cNvSpPr>
            <a:spLocks noGrp="1"/>
          </p:cNvSpPr>
          <p:nvPr>
            <p:ph type="pic" idx="2"/>
          </p:nvPr>
        </p:nvSpPr>
        <p:spPr>
          <a:xfrm>
            <a:off x="2807368" y="457202"/>
            <a:ext cx="8915400" cy="5943598"/>
          </a:xfrm>
          <a:prstGeom prst="rect">
            <a:avLst/>
          </a:prstGeom>
          <a:noFill/>
          <a:ln>
            <a:noFill/>
          </a:ln>
        </p:spPr>
      </p:sp>
      <p:pic>
        <p:nvPicPr>
          <p:cNvPr id="6637" name="Google Shape;6637;p516"/>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matchingName="Blank">
  <p:cSld name="Blank 11">
    <p:spTree>
      <p:nvGrpSpPr>
        <p:cNvPr id="1" name="Shape 6638"/>
        <p:cNvGrpSpPr/>
        <p:nvPr/>
      </p:nvGrpSpPr>
      <p:grpSpPr>
        <a:xfrm>
          <a:off x="0" y="0"/>
          <a:ext cx="0" cy="0"/>
          <a:chOff x="0" y="0"/>
          <a:chExt cx="0" cy="0"/>
        </a:xfrm>
      </p:grpSpPr>
      <p:sp>
        <p:nvSpPr>
          <p:cNvPr id="6639" name="Google Shape;6639;p517"/>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640" name="Google Shape;6640;p51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41" name="Google Shape;6641;p517"/>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642" name="Google Shape;6642;p517"/>
          <p:cNvGrpSpPr/>
          <p:nvPr/>
        </p:nvGrpSpPr>
        <p:grpSpPr>
          <a:xfrm>
            <a:off x="7191543" y="1"/>
            <a:ext cx="5000459" cy="1425992"/>
            <a:chOff x="7191542" y="1"/>
            <a:chExt cx="5000459" cy="1425992"/>
          </a:xfrm>
        </p:grpSpPr>
        <p:pic>
          <p:nvPicPr>
            <p:cNvPr id="6643" name="Google Shape;6643;p51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644" name="Google Shape;6644;p517"/>
            <p:cNvGrpSpPr/>
            <p:nvPr/>
          </p:nvGrpSpPr>
          <p:grpSpPr>
            <a:xfrm>
              <a:off x="7191542" y="1"/>
              <a:ext cx="5000459" cy="1425992"/>
              <a:chOff x="7186272" y="0"/>
              <a:chExt cx="5005729" cy="1427495"/>
            </a:xfrm>
          </p:grpSpPr>
          <p:sp>
            <p:nvSpPr>
              <p:cNvPr id="6645" name="Google Shape;6645;p51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646" name="Google Shape;6646;p51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matchingName="Quotation">
  <p:cSld name="Quotation 19">
    <p:spTree>
      <p:nvGrpSpPr>
        <p:cNvPr id="1" name="Shape 6647"/>
        <p:cNvGrpSpPr/>
        <p:nvPr/>
      </p:nvGrpSpPr>
      <p:grpSpPr>
        <a:xfrm>
          <a:off x="0" y="0"/>
          <a:ext cx="0" cy="0"/>
          <a:chOff x="0" y="0"/>
          <a:chExt cx="0" cy="0"/>
        </a:xfrm>
      </p:grpSpPr>
      <p:sp>
        <p:nvSpPr>
          <p:cNvPr id="6648" name="Google Shape;6648;p518"/>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649" name="Google Shape;6649;p51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50" name="Google Shape;6650;p51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651" name="Google Shape;6651;p51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652" name="Google Shape;6652;p51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53" name="Google Shape;6653;p51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654" name="Google Shape;6654;p518"/>
          <p:cNvGrpSpPr/>
          <p:nvPr/>
        </p:nvGrpSpPr>
        <p:grpSpPr>
          <a:xfrm>
            <a:off x="7191543" y="1"/>
            <a:ext cx="5000459" cy="1425992"/>
            <a:chOff x="7191542" y="1"/>
            <a:chExt cx="5000459" cy="1425992"/>
          </a:xfrm>
        </p:grpSpPr>
        <p:pic>
          <p:nvPicPr>
            <p:cNvPr id="6655" name="Google Shape;6655;p51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656" name="Google Shape;6656;p518"/>
            <p:cNvGrpSpPr/>
            <p:nvPr/>
          </p:nvGrpSpPr>
          <p:grpSpPr>
            <a:xfrm>
              <a:off x="7191542" y="1"/>
              <a:ext cx="5000459" cy="1425992"/>
              <a:chOff x="7186272" y="0"/>
              <a:chExt cx="5005729" cy="1427495"/>
            </a:xfrm>
          </p:grpSpPr>
          <p:sp>
            <p:nvSpPr>
              <p:cNvPr id="6657" name="Google Shape;6657;p51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658" name="Google Shape;6658;p51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659" name="Google Shape;6659;p51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matchingName="Two Content">
  <p:cSld name="Two Content 12">
    <p:spTree>
      <p:nvGrpSpPr>
        <p:cNvPr id="1" name="Shape 6660"/>
        <p:cNvGrpSpPr/>
        <p:nvPr/>
      </p:nvGrpSpPr>
      <p:grpSpPr>
        <a:xfrm>
          <a:off x="0" y="0"/>
          <a:ext cx="0" cy="0"/>
          <a:chOff x="0" y="0"/>
          <a:chExt cx="0" cy="0"/>
        </a:xfrm>
      </p:grpSpPr>
      <p:sp>
        <p:nvSpPr>
          <p:cNvPr id="6661" name="Google Shape;6661;p519"/>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62" name="Google Shape;6662;p519"/>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6663" name="Google Shape;6663;p519"/>
          <p:cNvGrpSpPr/>
          <p:nvPr/>
        </p:nvGrpSpPr>
        <p:grpSpPr>
          <a:xfrm>
            <a:off x="7191543" y="1"/>
            <a:ext cx="5000459" cy="1425992"/>
            <a:chOff x="7191542" y="1"/>
            <a:chExt cx="5000459" cy="1425992"/>
          </a:xfrm>
        </p:grpSpPr>
        <p:pic>
          <p:nvPicPr>
            <p:cNvPr id="6664" name="Google Shape;6664;p51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665" name="Google Shape;6665;p519"/>
            <p:cNvGrpSpPr/>
            <p:nvPr/>
          </p:nvGrpSpPr>
          <p:grpSpPr>
            <a:xfrm>
              <a:off x="7191542" y="1"/>
              <a:ext cx="5000459" cy="1425992"/>
              <a:chOff x="7186272" y="0"/>
              <a:chExt cx="5005729" cy="1427495"/>
            </a:xfrm>
          </p:grpSpPr>
          <p:sp>
            <p:nvSpPr>
              <p:cNvPr id="6666" name="Google Shape;6666;p51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667" name="Google Shape;6667;p51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668" name="Google Shape;6668;p519"/>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669" name="Google Shape;6669;p519"/>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670" name="Google Shape;6670;p51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71" name="Google Shape;6671;p51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matchingName="Comparison">
  <p:cSld name="Comparison 12">
    <p:spTree>
      <p:nvGrpSpPr>
        <p:cNvPr id="1" name="Shape 6672"/>
        <p:cNvGrpSpPr/>
        <p:nvPr/>
      </p:nvGrpSpPr>
      <p:grpSpPr>
        <a:xfrm>
          <a:off x="0" y="0"/>
          <a:ext cx="0" cy="0"/>
          <a:chOff x="0" y="0"/>
          <a:chExt cx="0" cy="0"/>
        </a:xfrm>
      </p:grpSpPr>
      <p:grpSp>
        <p:nvGrpSpPr>
          <p:cNvPr id="6673" name="Google Shape;6673;p520"/>
          <p:cNvGrpSpPr/>
          <p:nvPr/>
        </p:nvGrpSpPr>
        <p:grpSpPr>
          <a:xfrm>
            <a:off x="7191543" y="1"/>
            <a:ext cx="5000459" cy="1425992"/>
            <a:chOff x="7191542" y="1"/>
            <a:chExt cx="5000459" cy="1425992"/>
          </a:xfrm>
        </p:grpSpPr>
        <p:pic>
          <p:nvPicPr>
            <p:cNvPr id="6674" name="Google Shape;6674;p52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675" name="Google Shape;6675;p520"/>
            <p:cNvGrpSpPr/>
            <p:nvPr/>
          </p:nvGrpSpPr>
          <p:grpSpPr>
            <a:xfrm>
              <a:off x="7191542" y="1"/>
              <a:ext cx="5000459" cy="1425992"/>
              <a:chOff x="7186272" y="0"/>
              <a:chExt cx="5005729" cy="1427495"/>
            </a:xfrm>
          </p:grpSpPr>
          <p:sp>
            <p:nvSpPr>
              <p:cNvPr id="6676" name="Google Shape;6676;p52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677" name="Google Shape;6677;p52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678" name="Google Shape;6678;p520"/>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79" name="Google Shape;6679;p520"/>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6680" name="Google Shape;6680;p520"/>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681" name="Google Shape;6681;p52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6682" name="Google Shape;6682;p52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683" name="Google Shape;6683;p52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684" name="Google Shape;6684;p52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85" name="Google Shape;6685;p520"/>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76.xml><?xml version="1.0" encoding="utf-8"?>
<p:sldLayout xmlns:a="http://schemas.openxmlformats.org/drawingml/2006/main" xmlns:r="http://schemas.openxmlformats.org/officeDocument/2006/relationships" xmlns:p="http://schemas.openxmlformats.org/presentationml/2006/main" matchingName="Title Only">
  <p:cSld name="Title Only 12">
    <p:spTree>
      <p:nvGrpSpPr>
        <p:cNvPr id="1" name="Shape 6686"/>
        <p:cNvGrpSpPr/>
        <p:nvPr/>
      </p:nvGrpSpPr>
      <p:grpSpPr>
        <a:xfrm>
          <a:off x="0" y="0"/>
          <a:ext cx="0" cy="0"/>
          <a:chOff x="0" y="0"/>
          <a:chExt cx="0" cy="0"/>
        </a:xfrm>
      </p:grpSpPr>
      <p:grpSp>
        <p:nvGrpSpPr>
          <p:cNvPr id="6687" name="Google Shape;6687;p521"/>
          <p:cNvGrpSpPr/>
          <p:nvPr/>
        </p:nvGrpSpPr>
        <p:grpSpPr>
          <a:xfrm>
            <a:off x="7191543" y="1"/>
            <a:ext cx="5000459" cy="1425992"/>
            <a:chOff x="7191542" y="1"/>
            <a:chExt cx="5000459" cy="1425992"/>
          </a:xfrm>
        </p:grpSpPr>
        <p:pic>
          <p:nvPicPr>
            <p:cNvPr id="6688" name="Google Shape;6688;p52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689" name="Google Shape;6689;p521"/>
            <p:cNvGrpSpPr/>
            <p:nvPr/>
          </p:nvGrpSpPr>
          <p:grpSpPr>
            <a:xfrm>
              <a:off x="7191542" y="1"/>
              <a:ext cx="5000459" cy="1425992"/>
              <a:chOff x="7186272" y="0"/>
              <a:chExt cx="5005729" cy="1427495"/>
            </a:xfrm>
          </p:grpSpPr>
          <p:sp>
            <p:nvSpPr>
              <p:cNvPr id="6690" name="Google Shape;6690;p52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691" name="Google Shape;6691;p52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692" name="Google Shape;6692;p521"/>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693" name="Google Shape;6693;p52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694" name="Google Shape;6694;p52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95" name="Google Shape;6695;p521"/>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77.xml><?xml version="1.0" encoding="utf-8"?>
<p:sldLayout xmlns:a="http://schemas.openxmlformats.org/drawingml/2006/main" xmlns:r="http://schemas.openxmlformats.org/officeDocument/2006/relationships" xmlns:p="http://schemas.openxmlformats.org/presentationml/2006/main" matchingName="End">
  <p:cSld name="End 13">
    <p:spTree>
      <p:nvGrpSpPr>
        <p:cNvPr id="1" name="Shape 6696"/>
        <p:cNvGrpSpPr/>
        <p:nvPr/>
      </p:nvGrpSpPr>
      <p:grpSpPr>
        <a:xfrm>
          <a:off x="0" y="0"/>
          <a:ext cx="0" cy="0"/>
          <a:chOff x="0" y="0"/>
          <a:chExt cx="0" cy="0"/>
        </a:xfrm>
      </p:grpSpPr>
      <p:grpSp>
        <p:nvGrpSpPr>
          <p:cNvPr id="6697" name="Google Shape;6697;p522"/>
          <p:cNvGrpSpPr/>
          <p:nvPr/>
        </p:nvGrpSpPr>
        <p:grpSpPr>
          <a:xfrm>
            <a:off x="0" y="0"/>
            <a:ext cx="12192000" cy="2148830"/>
            <a:chOff x="0" y="0"/>
            <a:chExt cx="12192000" cy="2148830"/>
          </a:xfrm>
        </p:grpSpPr>
        <p:sp>
          <p:nvSpPr>
            <p:cNvPr id="6698" name="Google Shape;6698;p52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699" name="Google Shape;6699;p52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6700" name="Google Shape;6700;p522"/>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01" name="Google Shape;6701;p522"/>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702" name="Google Shape;6702;p52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703" name="Google Shape;6703;p522"/>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6704" name="Google Shape;6704;p52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678.xml><?xml version="1.0" encoding="utf-8"?>
<p:sldLayout xmlns:a="http://schemas.openxmlformats.org/drawingml/2006/main" xmlns:r="http://schemas.openxmlformats.org/officeDocument/2006/relationships" xmlns:p="http://schemas.openxmlformats.org/presentationml/2006/main" matchingName="Blank">
  <p:cSld name="Blank 12">
    <p:spTree>
      <p:nvGrpSpPr>
        <p:cNvPr id="1" name="Shape 6705"/>
        <p:cNvGrpSpPr/>
        <p:nvPr/>
      </p:nvGrpSpPr>
      <p:grpSpPr>
        <a:xfrm>
          <a:off x="0" y="0"/>
          <a:ext cx="0" cy="0"/>
          <a:chOff x="0" y="0"/>
          <a:chExt cx="0" cy="0"/>
        </a:xfrm>
      </p:grpSpPr>
      <p:sp>
        <p:nvSpPr>
          <p:cNvPr id="6706" name="Google Shape;6706;p52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707" name="Google Shape;6707;p52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08" name="Google Shape;6708;p52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709" name="Google Shape;6709;p523"/>
          <p:cNvGrpSpPr/>
          <p:nvPr/>
        </p:nvGrpSpPr>
        <p:grpSpPr>
          <a:xfrm>
            <a:off x="7191543" y="1"/>
            <a:ext cx="5000459" cy="1425992"/>
            <a:chOff x="7191542" y="1"/>
            <a:chExt cx="5000459" cy="1425992"/>
          </a:xfrm>
        </p:grpSpPr>
        <p:pic>
          <p:nvPicPr>
            <p:cNvPr id="6710" name="Google Shape;6710;p52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711" name="Google Shape;6711;p523"/>
            <p:cNvGrpSpPr/>
            <p:nvPr/>
          </p:nvGrpSpPr>
          <p:grpSpPr>
            <a:xfrm>
              <a:off x="7191542" y="1"/>
              <a:ext cx="5000459" cy="1425992"/>
              <a:chOff x="7186272" y="0"/>
              <a:chExt cx="5005729" cy="1427495"/>
            </a:xfrm>
          </p:grpSpPr>
          <p:sp>
            <p:nvSpPr>
              <p:cNvPr id="6712" name="Google Shape;6712;p52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713" name="Google Shape;6713;p52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679.xml><?xml version="1.0" encoding="utf-8"?>
<p:sldLayout xmlns:a="http://schemas.openxmlformats.org/drawingml/2006/main" xmlns:r="http://schemas.openxmlformats.org/officeDocument/2006/relationships" xmlns:p="http://schemas.openxmlformats.org/presentationml/2006/main" matchingName="4_Quotation">
  <p:cSld name="4_Quotation 2">
    <p:spTree>
      <p:nvGrpSpPr>
        <p:cNvPr id="1" name="Shape 6714"/>
        <p:cNvGrpSpPr/>
        <p:nvPr/>
      </p:nvGrpSpPr>
      <p:grpSpPr>
        <a:xfrm>
          <a:off x="0" y="0"/>
          <a:ext cx="0" cy="0"/>
          <a:chOff x="0" y="0"/>
          <a:chExt cx="0" cy="0"/>
        </a:xfrm>
      </p:grpSpPr>
      <p:sp>
        <p:nvSpPr>
          <p:cNvPr id="6715" name="Google Shape;6715;p524"/>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16" name="Google Shape;6716;p524"/>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17" name="Google Shape;6717;p52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718" name="Google Shape;6718;p52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719" name="Google Shape;6719;p52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20" name="Google Shape;6720;p52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721" name="Google Shape;6721;p524"/>
          <p:cNvGrpSpPr/>
          <p:nvPr/>
        </p:nvGrpSpPr>
        <p:grpSpPr>
          <a:xfrm>
            <a:off x="7191543" y="1"/>
            <a:ext cx="5000459" cy="1425992"/>
            <a:chOff x="7191542" y="1"/>
            <a:chExt cx="5000459" cy="1425992"/>
          </a:xfrm>
        </p:grpSpPr>
        <p:pic>
          <p:nvPicPr>
            <p:cNvPr id="6722" name="Google Shape;6722;p52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723" name="Google Shape;6723;p524"/>
            <p:cNvGrpSpPr/>
            <p:nvPr/>
          </p:nvGrpSpPr>
          <p:grpSpPr>
            <a:xfrm>
              <a:off x="7191542" y="1"/>
              <a:ext cx="5000459" cy="1425992"/>
              <a:chOff x="7186272" y="0"/>
              <a:chExt cx="5005729" cy="1427495"/>
            </a:xfrm>
          </p:grpSpPr>
          <p:sp>
            <p:nvSpPr>
              <p:cNvPr id="6724" name="Google Shape;6724;p52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725" name="Google Shape;6725;p52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726" name="Google Shape;6726;p52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Comparison">
  <p:cSld name="Comparison 2">
    <p:spTree>
      <p:nvGrpSpPr>
        <p:cNvPr id="1" name="Shape 9627"/>
        <p:cNvGrpSpPr/>
        <p:nvPr/>
      </p:nvGrpSpPr>
      <p:grpSpPr>
        <a:xfrm>
          <a:off x="0" y="0"/>
          <a:ext cx="0" cy="0"/>
          <a:chOff x="0" y="0"/>
          <a:chExt cx="0" cy="0"/>
        </a:xfrm>
      </p:grpSpPr>
      <p:grpSp>
        <p:nvGrpSpPr>
          <p:cNvPr id="9628" name="Google Shape;9628;p1372"/>
          <p:cNvGrpSpPr/>
          <p:nvPr/>
        </p:nvGrpSpPr>
        <p:grpSpPr>
          <a:xfrm>
            <a:off x="7191542" y="1"/>
            <a:ext cx="5000459" cy="1425992"/>
            <a:chOff x="7191542" y="1"/>
            <a:chExt cx="5000459" cy="1425992"/>
          </a:xfrm>
        </p:grpSpPr>
        <p:pic>
          <p:nvPicPr>
            <p:cNvPr id="9629" name="Google Shape;9629;p13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630" name="Google Shape;9630;p1372"/>
            <p:cNvGrpSpPr/>
            <p:nvPr/>
          </p:nvGrpSpPr>
          <p:grpSpPr>
            <a:xfrm>
              <a:off x="7191542" y="1"/>
              <a:ext cx="5000459" cy="1425992"/>
              <a:chOff x="7186272" y="0"/>
              <a:chExt cx="5005729" cy="1427495"/>
            </a:xfrm>
          </p:grpSpPr>
          <p:sp>
            <p:nvSpPr>
              <p:cNvPr id="9631" name="Google Shape;9631;p13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632" name="Google Shape;9632;p13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633" name="Google Shape;9633;p137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634" name="Google Shape;9634;p1372"/>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635" name="Google Shape;9635;p1372"/>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636" name="Google Shape;9636;p137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637" name="Google Shape;9637;p137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638" name="Google Shape;9638;p137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639" name="Google Shape;9639;p13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640" name="Google Shape;9640;p137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matchingName="Cover B">
  <p:cSld name="Cover B 3">
    <p:spTree>
      <p:nvGrpSpPr>
        <p:cNvPr id="1" name="Shape 6727"/>
        <p:cNvGrpSpPr/>
        <p:nvPr/>
      </p:nvGrpSpPr>
      <p:grpSpPr>
        <a:xfrm>
          <a:off x="0" y="0"/>
          <a:ext cx="0" cy="0"/>
          <a:chOff x="0" y="0"/>
          <a:chExt cx="0" cy="0"/>
        </a:xfrm>
      </p:grpSpPr>
      <p:sp>
        <p:nvSpPr>
          <p:cNvPr id="6728" name="Google Shape;6728;p525"/>
          <p:cNvSpPr txBox="1">
            <a:spLocks noGrp="1"/>
          </p:cNvSpPr>
          <p:nvPr>
            <p:ph type="ctrTitle"/>
          </p:nvPr>
        </p:nvSpPr>
        <p:spPr>
          <a:xfrm>
            <a:off x="513349"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29" name="Google Shape;6729;p525"/>
          <p:cNvSpPr txBox="1">
            <a:spLocks noGrp="1"/>
          </p:cNvSpPr>
          <p:nvPr>
            <p:ph type="subTitle" idx="1"/>
          </p:nvPr>
        </p:nvSpPr>
        <p:spPr>
          <a:xfrm>
            <a:off x="513349" y="5400326"/>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6730" name="Google Shape;6730;p525"/>
          <p:cNvGrpSpPr/>
          <p:nvPr/>
        </p:nvGrpSpPr>
        <p:grpSpPr>
          <a:xfrm flipH="1">
            <a:off x="-1" y="2"/>
            <a:ext cx="6418725" cy="1509822"/>
            <a:chOff x="7522541" y="1"/>
            <a:chExt cx="4669459" cy="1098357"/>
          </a:xfrm>
        </p:grpSpPr>
        <p:sp>
          <p:nvSpPr>
            <p:cNvPr id="6731" name="Google Shape;6731;p525"/>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732" name="Google Shape;6732;p525"/>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pic>
        <p:nvPicPr>
          <p:cNvPr id="6733" name="Google Shape;6733;p525"/>
          <p:cNvPicPr preferRelativeResize="0"/>
          <p:nvPr/>
        </p:nvPicPr>
        <p:blipFill rotWithShape="1">
          <a:blip r:embed="rId2">
            <a:alphaModFix/>
          </a:blip>
          <a:srcRect/>
          <a:stretch/>
        </p:blipFill>
        <p:spPr>
          <a:xfrm>
            <a:off x="513348" y="136526"/>
            <a:ext cx="1945206" cy="879974"/>
          </a:xfrm>
          <a:prstGeom prst="rect">
            <a:avLst/>
          </a:prstGeom>
          <a:noFill/>
          <a:ln>
            <a:noFill/>
          </a:ln>
        </p:spPr>
      </p:pic>
    </p:spTree>
  </p:cSld>
  <p:clrMapOvr>
    <a:masterClrMapping/>
  </p:clrMapOvr>
</p:sldLayout>
</file>

<file path=ppt/slideLayouts/slideLayout681.xml><?xml version="1.0" encoding="utf-8"?>
<p:sldLayout xmlns:a="http://schemas.openxmlformats.org/drawingml/2006/main" xmlns:r="http://schemas.openxmlformats.org/officeDocument/2006/relationships" xmlns:p="http://schemas.openxmlformats.org/presentationml/2006/main" matchingName="Cover">
  <p:cSld name="Cover 14">
    <p:spTree>
      <p:nvGrpSpPr>
        <p:cNvPr id="1" name="Shape 6734"/>
        <p:cNvGrpSpPr/>
        <p:nvPr/>
      </p:nvGrpSpPr>
      <p:grpSpPr>
        <a:xfrm>
          <a:off x="0" y="0"/>
          <a:ext cx="0" cy="0"/>
          <a:chOff x="0" y="0"/>
          <a:chExt cx="0" cy="0"/>
        </a:xfrm>
      </p:grpSpPr>
      <p:sp>
        <p:nvSpPr>
          <p:cNvPr id="6735" name="Google Shape;6735;p526"/>
          <p:cNvSpPr/>
          <p:nvPr/>
        </p:nvSpPr>
        <p:spPr>
          <a:xfrm>
            <a:off x="902368" y="1294414"/>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36" name="Google Shape;6736;p526"/>
          <p:cNvSpPr txBox="1">
            <a:spLocks noGrp="1"/>
          </p:cNvSpPr>
          <p:nvPr>
            <p:ph type="ctrTitle"/>
          </p:nvPr>
        </p:nvSpPr>
        <p:spPr>
          <a:xfrm>
            <a:off x="1413311" y="1561332"/>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37" name="Google Shape;6737;p526"/>
          <p:cNvSpPr txBox="1">
            <a:spLocks noGrp="1"/>
          </p:cNvSpPr>
          <p:nvPr>
            <p:ph type="subTitle" idx="1"/>
          </p:nvPr>
        </p:nvSpPr>
        <p:spPr>
          <a:xfrm>
            <a:off x="1413311" y="3766863"/>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6738" name="Google Shape;6738;p526"/>
          <p:cNvSpPr>
            <a:spLocks noGrp="1"/>
          </p:cNvSpPr>
          <p:nvPr>
            <p:ph type="pic" idx="2"/>
          </p:nvPr>
        </p:nvSpPr>
        <p:spPr>
          <a:xfrm>
            <a:off x="7118684" y="233915"/>
            <a:ext cx="5073316" cy="5943600"/>
          </a:xfrm>
          <a:prstGeom prst="rect">
            <a:avLst/>
          </a:prstGeom>
          <a:noFill/>
          <a:ln>
            <a:noFill/>
          </a:ln>
        </p:spPr>
      </p:sp>
      <p:grpSp>
        <p:nvGrpSpPr>
          <p:cNvPr id="6739" name="Google Shape;6739;p526"/>
          <p:cNvGrpSpPr/>
          <p:nvPr/>
        </p:nvGrpSpPr>
        <p:grpSpPr>
          <a:xfrm>
            <a:off x="0" y="5020349"/>
            <a:ext cx="12192000" cy="1837653"/>
            <a:chOff x="0" y="5020348"/>
            <a:chExt cx="12192000" cy="1837653"/>
          </a:xfrm>
        </p:grpSpPr>
        <p:sp>
          <p:nvSpPr>
            <p:cNvPr id="6740" name="Google Shape;6740;p52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41" name="Google Shape;6741;p52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6742" name="Google Shape;6742;p52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682.xml><?xml version="1.0" encoding="utf-8"?>
<p:sldLayout xmlns:a="http://schemas.openxmlformats.org/drawingml/2006/main" xmlns:r="http://schemas.openxmlformats.org/officeDocument/2006/relationships" xmlns:p="http://schemas.openxmlformats.org/presentationml/2006/main" matchingName="Divider">
  <p:cSld name="Divider 14">
    <p:bg>
      <p:bgPr>
        <a:solidFill>
          <a:schemeClr val="lt2"/>
        </a:solidFill>
        <a:effectLst/>
      </p:bgPr>
    </p:bg>
    <p:spTree>
      <p:nvGrpSpPr>
        <p:cNvPr id="1" name="Shape 6743"/>
        <p:cNvGrpSpPr/>
        <p:nvPr/>
      </p:nvGrpSpPr>
      <p:grpSpPr>
        <a:xfrm>
          <a:off x="0" y="0"/>
          <a:ext cx="0" cy="0"/>
          <a:chOff x="0" y="0"/>
          <a:chExt cx="0" cy="0"/>
        </a:xfrm>
      </p:grpSpPr>
      <p:grpSp>
        <p:nvGrpSpPr>
          <p:cNvPr id="6744" name="Google Shape;6744;p527"/>
          <p:cNvGrpSpPr/>
          <p:nvPr/>
        </p:nvGrpSpPr>
        <p:grpSpPr>
          <a:xfrm>
            <a:off x="0" y="5020348"/>
            <a:ext cx="12192000" cy="1837653"/>
            <a:chOff x="0" y="5020347"/>
            <a:chExt cx="12192000" cy="1837653"/>
          </a:xfrm>
        </p:grpSpPr>
        <p:sp>
          <p:nvSpPr>
            <p:cNvPr id="6745" name="Google Shape;6745;p52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46" name="Google Shape;6746;p52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47" name="Google Shape;6747;p52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6748" name="Google Shape;6748;p52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749" name="Google Shape;6749;p527"/>
          <p:cNvSpPr txBox="1">
            <a:spLocks noGrp="1"/>
          </p:cNvSpPr>
          <p:nvPr>
            <p:ph type="title"/>
          </p:nvPr>
        </p:nvSpPr>
        <p:spPr>
          <a:xfrm>
            <a:off x="1413310" y="701749"/>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50" name="Google Shape;6750;p527"/>
          <p:cNvSpPr txBox="1">
            <a:spLocks noGrp="1"/>
          </p:cNvSpPr>
          <p:nvPr>
            <p:ph type="subTitle" idx="1"/>
          </p:nvPr>
        </p:nvSpPr>
        <p:spPr>
          <a:xfrm>
            <a:off x="1413310" y="3081640"/>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683.xml><?xml version="1.0" encoding="utf-8"?>
<p:sldLayout xmlns:a="http://schemas.openxmlformats.org/drawingml/2006/main" xmlns:r="http://schemas.openxmlformats.org/officeDocument/2006/relationships" xmlns:p="http://schemas.openxmlformats.org/presentationml/2006/main" matchingName="Photo Slide">
  <p:cSld name="Photo Slide 14">
    <p:spTree>
      <p:nvGrpSpPr>
        <p:cNvPr id="1" name="Shape 6751"/>
        <p:cNvGrpSpPr/>
        <p:nvPr/>
      </p:nvGrpSpPr>
      <p:grpSpPr>
        <a:xfrm>
          <a:off x="0" y="0"/>
          <a:ext cx="0" cy="0"/>
          <a:chOff x="0" y="0"/>
          <a:chExt cx="0" cy="0"/>
        </a:xfrm>
      </p:grpSpPr>
      <p:sp>
        <p:nvSpPr>
          <p:cNvPr id="6752" name="Google Shape;6752;p528"/>
          <p:cNvSpPr txBox="1">
            <a:spLocks noGrp="1"/>
          </p:cNvSpPr>
          <p:nvPr>
            <p:ph type="body" idx="1"/>
          </p:nvPr>
        </p:nvSpPr>
        <p:spPr>
          <a:xfrm>
            <a:off x="457200"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b="0">
                <a:solidFill>
                  <a:schemeClr val="dk1"/>
                </a:solidFill>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cxnSp>
        <p:nvCxnSpPr>
          <p:cNvPr id="6753" name="Google Shape;6753;p528"/>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754" name="Google Shape;6754;p528"/>
          <p:cNvGrpSpPr/>
          <p:nvPr/>
        </p:nvGrpSpPr>
        <p:grpSpPr>
          <a:xfrm>
            <a:off x="0" y="5379427"/>
            <a:ext cx="2807368" cy="753891"/>
            <a:chOff x="0" y="5379426"/>
            <a:chExt cx="2807368" cy="753891"/>
          </a:xfrm>
        </p:grpSpPr>
        <p:sp>
          <p:nvSpPr>
            <p:cNvPr id="6755" name="Google Shape;6755;p52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56" name="Google Shape;6756;p52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6757" name="Google Shape;6757;p528"/>
          <p:cNvSpPr>
            <a:spLocks noGrp="1"/>
          </p:cNvSpPr>
          <p:nvPr>
            <p:ph type="pic" idx="2"/>
          </p:nvPr>
        </p:nvSpPr>
        <p:spPr>
          <a:xfrm>
            <a:off x="2807368" y="457202"/>
            <a:ext cx="8915400" cy="5943598"/>
          </a:xfrm>
          <a:prstGeom prst="rect">
            <a:avLst/>
          </a:prstGeom>
          <a:noFill/>
          <a:ln>
            <a:noFill/>
          </a:ln>
        </p:spPr>
      </p:sp>
      <p:pic>
        <p:nvPicPr>
          <p:cNvPr id="6758" name="Google Shape;6758;p528"/>
          <p:cNvPicPr preferRelativeResize="0"/>
          <p:nvPr/>
        </p:nvPicPr>
        <p:blipFill rotWithShape="1">
          <a:blip r:embed="rId2">
            <a:alphaModFix/>
          </a:blip>
          <a:srcRect/>
          <a:stretch/>
        </p:blipFill>
        <p:spPr>
          <a:xfrm>
            <a:off x="513349" y="4385538"/>
            <a:ext cx="2025315" cy="911940"/>
          </a:xfrm>
          <a:prstGeom prst="rect">
            <a:avLst/>
          </a:prstGeom>
          <a:noFill/>
          <a:ln>
            <a:noFill/>
          </a:ln>
        </p:spPr>
      </p:pic>
    </p:spTree>
  </p:cSld>
  <p:clrMapOvr>
    <a:masterClrMapping/>
  </p:clrMapOvr>
</p:sldLayout>
</file>

<file path=ppt/slideLayouts/slideLayout684.xml><?xml version="1.0" encoding="utf-8"?>
<p:sldLayout xmlns:a="http://schemas.openxmlformats.org/drawingml/2006/main" xmlns:r="http://schemas.openxmlformats.org/officeDocument/2006/relationships" xmlns:p="http://schemas.openxmlformats.org/presentationml/2006/main" matchingName="Quotation">
  <p:cSld name="Quotation 20">
    <p:spTree>
      <p:nvGrpSpPr>
        <p:cNvPr id="1" name="Shape 6759"/>
        <p:cNvGrpSpPr/>
        <p:nvPr/>
      </p:nvGrpSpPr>
      <p:grpSpPr>
        <a:xfrm>
          <a:off x="0" y="0"/>
          <a:ext cx="0" cy="0"/>
          <a:chOff x="0" y="0"/>
          <a:chExt cx="0" cy="0"/>
        </a:xfrm>
      </p:grpSpPr>
      <p:sp>
        <p:nvSpPr>
          <p:cNvPr id="6760" name="Google Shape;6760;p529"/>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61" name="Google Shape;6761;p529"/>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62" name="Google Shape;6762;p52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763" name="Google Shape;6763;p52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764" name="Google Shape;6764;p5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65" name="Google Shape;6765;p52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766" name="Google Shape;6766;p529"/>
          <p:cNvGrpSpPr/>
          <p:nvPr/>
        </p:nvGrpSpPr>
        <p:grpSpPr>
          <a:xfrm>
            <a:off x="7191543" y="1"/>
            <a:ext cx="5000459" cy="1425992"/>
            <a:chOff x="7191542" y="1"/>
            <a:chExt cx="5000459" cy="1425992"/>
          </a:xfrm>
        </p:grpSpPr>
        <p:pic>
          <p:nvPicPr>
            <p:cNvPr id="6767" name="Google Shape;6767;p5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768" name="Google Shape;6768;p529"/>
            <p:cNvGrpSpPr/>
            <p:nvPr/>
          </p:nvGrpSpPr>
          <p:grpSpPr>
            <a:xfrm>
              <a:off x="7191542" y="1"/>
              <a:ext cx="5000459" cy="1425992"/>
              <a:chOff x="7186272" y="0"/>
              <a:chExt cx="5005729" cy="1427495"/>
            </a:xfrm>
          </p:grpSpPr>
          <p:sp>
            <p:nvSpPr>
              <p:cNvPr id="6769" name="Google Shape;6769;p5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770" name="Google Shape;6770;p5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771" name="Google Shape;6771;p52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85.xml><?xml version="1.0" encoding="utf-8"?>
<p:sldLayout xmlns:a="http://schemas.openxmlformats.org/drawingml/2006/main" xmlns:r="http://schemas.openxmlformats.org/officeDocument/2006/relationships" xmlns:p="http://schemas.openxmlformats.org/presentationml/2006/main" matchingName="Quotation">
  <p:cSld name="Quotation 21">
    <p:spTree>
      <p:nvGrpSpPr>
        <p:cNvPr id="1" name="Shape 6772"/>
        <p:cNvGrpSpPr/>
        <p:nvPr/>
      </p:nvGrpSpPr>
      <p:grpSpPr>
        <a:xfrm>
          <a:off x="0" y="0"/>
          <a:ext cx="0" cy="0"/>
          <a:chOff x="0" y="0"/>
          <a:chExt cx="0" cy="0"/>
        </a:xfrm>
      </p:grpSpPr>
      <p:sp>
        <p:nvSpPr>
          <p:cNvPr id="6773" name="Google Shape;6773;p530"/>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774" name="Google Shape;6774;p530"/>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75" name="Google Shape;6775;p53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776" name="Google Shape;6776;p530"/>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777" name="Google Shape;6777;p53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78" name="Google Shape;6778;p530"/>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779" name="Google Shape;6779;p530"/>
          <p:cNvGrpSpPr/>
          <p:nvPr/>
        </p:nvGrpSpPr>
        <p:grpSpPr>
          <a:xfrm>
            <a:off x="7191543" y="1"/>
            <a:ext cx="5000459" cy="1425992"/>
            <a:chOff x="7191542" y="1"/>
            <a:chExt cx="5000459" cy="1425992"/>
          </a:xfrm>
        </p:grpSpPr>
        <p:pic>
          <p:nvPicPr>
            <p:cNvPr id="6780" name="Google Shape;6780;p53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781" name="Google Shape;6781;p530"/>
            <p:cNvGrpSpPr/>
            <p:nvPr/>
          </p:nvGrpSpPr>
          <p:grpSpPr>
            <a:xfrm>
              <a:off x="7191542" y="1"/>
              <a:ext cx="5000459" cy="1425992"/>
              <a:chOff x="7186272" y="0"/>
              <a:chExt cx="5005729" cy="1427495"/>
            </a:xfrm>
          </p:grpSpPr>
          <p:sp>
            <p:nvSpPr>
              <p:cNvPr id="6782" name="Google Shape;6782;p53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783" name="Google Shape;6783;p53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784" name="Google Shape;6784;p53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86.xml><?xml version="1.0" encoding="utf-8"?>
<p:sldLayout xmlns:a="http://schemas.openxmlformats.org/drawingml/2006/main" xmlns:r="http://schemas.openxmlformats.org/officeDocument/2006/relationships" xmlns:p="http://schemas.openxmlformats.org/presentationml/2006/main" matchingName="Title and Content">
  <p:cSld name="Title and Content 13">
    <p:spTree>
      <p:nvGrpSpPr>
        <p:cNvPr id="1" name="Shape 6785"/>
        <p:cNvGrpSpPr/>
        <p:nvPr/>
      </p:nvGrpSpPr>
      <p:grpSpPr>
        <a:xfrm>
          <a:off x="0" y="0"/>
          <a:ext cx="0" cy="0"/>
          <a:chOff x="0" y="0"/>
          <a:chExt cx="0" cy="0"/>
        </a:xfrm>
      </p:grpSpPr>
      <p:grpSp>
        <p:nvGrpSpPr>
          <p:cNvPr id="6786" name="Google Shape;6786;p531"/>
          <p:cNvGrpSpPr/>
          <p:nvPr/>
        </p:nvGrpSpPr>
        <p:grpSpPr>
          <a:xfrm>
            <a:off x="7191543" y="1"/>
            <a:ext cx="5000459" cy="1425992"/>
            <a:chOff x="7191542" y="1"/>
            <a:chExt cx="5000459" cy="1425992"/>
          </a:xfrm>
        </p:grpSpPr>
        <p:pic>
          <p:nvPicPr>
            <p:cNvPr id="6787" name="Google Shape;6787;p53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788" name="Google Shape;6788;p531"/>
            <p:cNvGrpSpPr/>
            <p:nvPr/>
          </p:nvGrpSpPr>
          <p:grpSpPr>
            <a:xfrm>
              <a:off x="7191542" y="1"/>
              <a:ext cx="5000459" cy="1425992"/>
              <a:chOff x="7186272" y="0"/>
              <a:chExt cx="5005729" cy="1427495"/>
            </a:xfrm>
          </p:grpSpPr>
          <p:sp>
            <p:nvSpPr>
              <p:cNvPr id="6789" name="Google Shape;6789;p53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790" name="Google Shape;6790;p53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791" name="Google Shape;6791;p531"/>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92" name="Google Shape;6792;p531"/>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793" name="Google Shape;6793;p531"/>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794" name="Google Shape;6794;p53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95" name="Google Shape;6795;p531"/>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87.xml><?xml version="1.0" encoding="utf-8"?>
<p:sldLayout xmlns:a="http://schemas.openxmlformats.org/drawingml/2006/main" xmlns:r="http://schemas.openxmlformats.org/officeDocument/2006/relationships" xmlns:p="http://schemas.openxmlformats.org/presentationml/2006/main" matchingName="Two Content">
  <p:cSld name="Two Content 13">
    <p:spTree>
      <p:nvGrpSpPr>
        <p:cNvPr id="1" name="Shape 6796"/>
        <p:cNvGrpSpPr/>
        <p:nvPr/>
      </p:nvGrpSpPr>
      <p:grpSpPr>
        <a:xfrm>
          <a:off x="0" y="0"/>
          <a:ext cx="0" cy="0"/>
          <a:chOff x="0" y="0"/>
          <a:chExt cx="0" cy="0"/>
        </a:xfrm>
      </p:grpSpPr>
      <p:sp>
        <p:nvSpPr>
          <p:cNvPr id="6797" name="Google Shape;6797;p532"/>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98" name="Google Shape;6798;p532"/>
          <p:cNvSpPr txBox="1">
            <a:spLocks noGrp="1"/>
          </p:cNvSpPr>
          <p:nvPr>
            <p:ph type="body" idx="1"/>
          </p:nvPr>
        </p:nvSpPr>
        <p:spPr>
          <a:xfrm>
            <a:off x="609600" y="1825626"/>
            <a:ext cx="5410200"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grpSp>
        <p:nvGrpSpPr>
          <p:cNvPr id="6799" name="Google Shape;6799;p532"/>
          <p:cNvGrpSpPr/>
          <p:nvPr/>
        </p:nvGrpSpPr>
        <p:grpSpPr>
          <a:xfrm>
            <a:off x="7191543" y="1"/>
            <a:ext cx="5000459" cy="1425992"/>
            <a:chOff x="7191542" y="1"/>
            <a:chExt cx="5000459" cy="1425992"/>
          </a:xfrm>
        </p:grpSpPr>
        <p:pic>
          <p:nvPicPr>
            <p:cNvPr id="6800" name="Google Shape;6800;p53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01" name="Google Shape;6801;p532"/>
            <p:cNvGrpSpPr/>
            <p:nvPr/>
          </p:nvGrpSpPr>
          <p:grpSpPr>
            <a:xfrm>
              <a:off x="7191542" y="1"/>
              <a:ext cx="5000459" cy="1425992"/>
              <a:chOff x="7186272" y="0"/>
              <a:chExt cx="5005729" cy="1427495"/>
            </a:xfrm>
          </p:grpSpPr>
          <p:sp>
            <p:nvSpPr>
              <p:cNvPr id="6802" name="Google Shape;6802;p53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803" name="Google Shape;6803;p53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804" name="Google Shape;6804;p532"/>
          <p:cNvSpPr txBox="1">
            <a:spLocks noGrp="1"/>
          </p:cNvSpPr>
          <p:nvPr>
            <p:ph type="body" idx="2"/>
          </p:nvPr>
        </p:nvSpPr>
        <p:spPr>
          <a:xfrm>
            <a:off x="6172200" y="1825626"/>
            <a:ext cx="5410199" cy="4351338"/>
          </a:xfrm>
          <a:prstGeom prst="rect">
            <a:avLst/>
          </a:prstGeom>
          <a:noFill/>
          <a:ln>
            <a:noFill/>
          </a:ln>
        </p:spPr>
        <p:txBody>
          <a:bodyPr spcFirstLastPara="1" wrap="square" lIns="91425" tIns="45700" rIns="91425" bIns="45700" anchor="t" anchorCtr="0">
            <a:noAutofit/>
          </a:bodyPr>
          <a:lstStyle>
            <a:lvl1pPr marL="304815" lvl="0" indent="-228611" algn="l">
              <a:lnSpc>
                <a:spcPct val="100000"/>
              </a:lnSpc>
              <a:spcBef>
                <a:spcPts val="1000"/>
              </a:spcBef>
              <a:spcAft>
                <a:spcPts val="0"/>
              </a:spcAft>
              <a:buSzPts val="1800"/>
              <a:buChar char="•"/>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805" name="Google Shape;6805;p532"/>
          <p:cNvSpPr txBox="1">
            <a:spLocks noGrp="1"/>
          </p:cNvSpPr>
          <p:nvPr>
            <p:ph type="sldNum" idx="12"/>
          </p:nvPr>
        </p:nvSpPr>
        <p:spPr>
          <a:xfrm>
            <a:off x="8839198"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806" name="Google Shape;6806;p53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07" name="Google Shape;6807;p532"/>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88.xml><?xml version="1.0" encoding="utf-8"?>
<p:sldLayout xmlns:a="http://schemas.openxmlformats.org/drawingml/2006/main" xmlns:r="http://schemas.openxmlformats.org/officeDocument/2006/relationships" xmlns:p="http://schemas.openxmlformats.org/presentationml/2006/main" matchingName="Comparison">
  <p:cSld name="Comparison 13">
    <p:spTree>
      <p:nvGrpSpPr>
        <p:cNvPr id="1" name="Shape 6808"/>
        <p:cNvGrpSpPr/>
        <p:nvPr/>
      </p:nvGrpSpPr>
      <p:grpSpPr>
        <a:xfrm>
          <a:off x="0" y="0"/>
          <a:ext cx="0" cy="0"/>
          <a:chOff x="0" y="0"/>
          <a:chExt cx="0" cy="0"/>
        </a:xfrm>
      </p:grpSpPr>
      <p:grpSp>
        <p:nvGrpSpPr>
          <p:cNvPr id="6809" name="Google Shape;6809;p533"/>
          <p:cNvGrpSpPr/>
          <p:nvPr/>
        </p:nvGrpSpPr>
        <p:grpSpPr>
          <a:xfrm>
            <a:off x="7191543" y="1"/>
            <a:ext cx="5000459" cy="1425992"/>
            <a:chOff x="7191542" y="1"/>
            <a:chExt cx="5000459" cy="1425992"/>
          </a:xfrm>
        </p:grpSpPr>
        <p:pic>
          <p:nvPicPr>
            <p:cNvPr id="6810" name="Google Shape;6810;p53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11" name="Google Shape;6811;p533"/>
            <p:cNvGrpSpPr/>
            <p:nvPr/>
          </p:nvGrpSpPr>
          <p:grpSpPr>
            <a:xfrm>
              <a:off x="7191542" y="1"/>
              <a:ext cx="5000459" cy="1425992"/>
              <a:chOff x="7186272" y="0"/>
              <a:chExt cx="5005729" cy="1427495"/>
            </a:xfrm>
          </p:grpSpPr>
          <p:sp>
            <p:nvSpPr>
              <p:cNvPr id="6812" name="Google Shape;6812;p53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813" name="Google Shape;6813;p53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814" name="Google Shape;6814;p533"/>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15" name="Google Shape;6815;p533"/>
          <p:cNvSpPr txBox="1">
            <a:spLocks noGrp="1"/>
          </p:cNvSpPr>
          <p:nvPr>
            <p:ph type="body" idx="1"/>
          </p:nvPr>
        </p:nvSpPr>
        <p:spPr>
          <a:xfrm>
            <a:off x="609601"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6816" name="Google Shape;6816;p533"/>
          <p:cNvSpPr txBox="1">
            <a:spLocks noGrp="1"/>
          </p:cNvSpPr>
          <p:nvPr>
            <p:ph type="body" idx="2"/>
          </p:nvPr>
        </p:nvSpPr>
        <p:spPr>
          <a:xfrm>
            <a:off x="609601"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817" name="Google Shape;6817;p53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304815" lvl="0" indent="-152408"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609630" lvl="1" indent="-152408" algn="l">
              <a:lnSpc>
                <a:spcPct val="100000"/>
              </a:lnSpc>
              <a:spcBef>
                <a:spcPts val="1000"/>
              </a:spcBef>
              <a:spcAft>
                <a:spcPts val="0"/>
              </a:spcAft>
              <a:buSzPts val="2000"/>
              <a:buNone/>
              <a:defRPr sz="2000" b="1"/>
            </a:lvl2pPr>
            <a:lvl3pPr marL="914446" lvl="2" indent="-152408" algn="l">
              <a:lnSpc>
                <a:spcPct val="100000"/>
              </a:lnSpc>
              <a:spcBef>
                <a:spcPts val="1000"/>
              </a:spcBef>
              <a:spcAft>
                <a:spcPts val="0"/>
              </a:spcAft>
              <a:buSzPts val="1800"/>
              <a:buNone/>
              <a:defRPr sz="1800" b="1"/>
            </a:lvl3pPr>
            <a:lvl4pPr marL="1219261" lvl="3" indent="-152408" algn="l">
              <a:lnSpc>
                <a:spcPct val="100000"/>
              </a:lnSpc>
              <a:spcBef>
                <a:spcPts val="1000"/>
              </a:spcBef>
              <a:spcAft>
                <a:spcPts val="0"/>
              </a:spcAft>
              <a:buSzPts val="1600"/>
              <a:buNone/>
              <a:defRPr sz="1600" b="1"/>
            </a:lvl4pPr>
            <a:lvl5pPr marL="1524076" lvl="4" indent="-152408" algn="l">
              <a:lnSpc>
                <a:spcPct val="100000"/>
              </a:lnSpc>
              <a:spcBef>
                <a:spcPts val="1000"/>
              </a:spcBef>
              <a:spcAft>
                <a:spcPts val="0"/>
              </a:spcAft>
              <a:buSzPts val="1600"/>
              <a:buNone/>
              <a:defRPr sz="1600" b="1"/>
            </a:lvl5pPr>
            <a:lvl6pPr marL="1828891" lvl="5" indent="-152408" algn="l">
              <a:lnSpc>
                <a:spcPct val="90000"/>
              </a:lnSpc>
              <a:spcBef>
                <a:spcPts val="1000"/>
              </a:spcBef>
              <a:spcAft>
                <a:spcPts val="0"/>
              </a:spcAft>
              <a:buClr>
                <a:schemeClr val="dk1"/>
              </a:buClr>
              <a:buSzPts val="1600"/>
              <a:buNone/>
              <a:defRPr sz="1600" b="1"/>
            </a:lvl6pPr>
            <a:lvl7pPr marL="2133707" lvl="6" indent="-152408" algn="l">
              <a:lnSpc>
                <a:spcPct val="90000"/>
              </a:lnSpc>
              <a:spcBef>
                <a:spcPts val="500"/>
              </a:spcBef>
              <a:spcAft>
                <a:spcPts val="0"/>
              </a:spcAft>
              <a:buClr>
                <a:schemeClr val="dk1"/>
              </a:buClr>
              <a:buSzPts val="1600"/>
              <a:buNone/>
              <a:defRPr sz="1600" b="1"/>
            </a:lvl7pPr>
            <a:lvl8pPr marL="2438522" lvl="7" indent="-152408" algn="l">
              <a:lnSpc>
                <a:spcPct val="90000"/>
              </a:lnSpc>
              <a:spcBef>
                <a:spcPts val="500"/>
              </a:spcBef>
              <a:spcAft>
                <a:spcPts val="0"/>
              </a:spcAft>
              <a:buClr>
                <a:schemeClr val="dk1"/>
              </a:buClr>
              <a:buSzPts val="1600"/>
              <a:buNone/>
              <a:defRPr sz="1600" b="1"/>
            </a:lvl8pPr>
            <a:lvl9pPr marL="2743337" lvl="8" indent="-152408" algn="l">
              <a:lnSpc>
                <a:spcPct val="90000"/>
              </a:lnSpc>
              <a:spcBef>
                <a:spcPts val="500"/>
              </a:spcBef>
              <a:spcAft>
                <a:spcPts val="0"/>
              </a:spcAft>
              <a:buClr>
                <a:schemeClr val="dk1"/>
              </a:buClr>
              <a:buSzPts val="1600"/>
              <a:buNone/>
              <a:defRPr sz="1600" b="1"/>
            </a:lvl9pPr>
          </a:lstStyle>
          <a:p>
            <a:endParaRPr/>
          </a:p>
        </p:txBody>
      </p:sp>
      <p:sp>
        <p:nvSpPr>
          <p:cNvPr id="6818" name="Google Shape;6818;p53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304815" lvl="0" indent="-237079" algn="l">
              <a:lnSpc>
                <a:spcPct val="100000"/>
              </a:lnSpc>
              <a:spcBef>
                <a:spcPts val="1000"/>
              </a:spcBef>
              <a:spcAft>
                <a:spcPts val="0"/>
              </a:spcAft>
              <a:buSzPts val="2000"/>
              <a:buChar char="•"/>
              <a:defRPr sz="2000"/>
            </a:lvl1pPr>
            <a:lvl2pPr marL="609630" lvl="1" indent="-228611" algn="l">
              <a:lnSpc>
                <a:spcPct val="100000"/>
              </a:lnSpc>
              <a:spcBef>
                <a:spcPts val="1000"/>
              </a:spcBef>
              <a:spcAft>
                <a:spcPts val="0"/>
              </a:spcAft>
              <a:buSzPts val="1800"/>
              <a:buChar char="•"/>
              <a:defRPr sz="1800"/>
            </a:lvl2pPr>
            <a:lvl3pPr marL="914446" lvl="2" indent="-220144" algn="l">
              <a:lnSpc>
                <a:spcPct val="100000"/>
              </a:lnSpc>
              <a:spcBef>
                <a:spcPts val="1000"/>
              </a:spcBef>
              <a:spcAft>
                <a:spcPts val="0"/>
              </a:spcAft>
              <a:buSzPts val="1600"/>
              <a:buChar char="•"/>
              <a:defRPr sz="1600"/>
            </a:lvl3pPr>
            <a:lvl4pPr marL="1219261" lvl="3" indent="-211677" algn="l">
              <a:lnSpc>
                <a:spcPct val="100000"/>
              </a:lnSpc>
              <a:spcBef>
                <a:spcPts val="1000"/>
              </a:spcBef>
              <a:spcAft>
                <a:spcPts val="0"/>
              </a:spcAft>
              <a:buSzPts val="1400"/>
              <a:buChar char="•"/>
              <a:defRPr sz="1400"/>
            </a:lvl4pPr>
            <a:lvl5pPr marL="1524076" lvl="4" indent="-211677" algn="l">
              <a:lnSpc>
                <a:spcPct val="100000"/>
              </a:lnSpc>
              <a:spcBef>
                <a:spcPts val="1000"/>
              </a:spcBef>
              <a:spcAft>
                <a:spcPts val="0"/>
              </a:spcAft>
              <a:buSzPts val="1400"/>
              <a:buChar char="•"/>
              <a:defRPr sz="1400"/>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819" name="Google Shape;6819;p53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820" name="Google Shape;6820;p53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21" name="Google Shape;6821;p53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89.xml><?xml version="1.0" encoding="utf-8"?>
<p:sldLayout xmlns:a="http://schemas.openxmlformats.org/drawingml/2006/main" xmlns:r="http://schemas.openxmlformats.org/officeDocument/2006/relationships" xmlns:p="http://schemas.openxmlformats.org/presentationml/2006/main" matchingName="Title Only">
  <p:cSld name="Title Only 13">
    <p:spTree>
      <p:nvGrpSpPr>
        <p:cNvPr id="1" name="Shape 6822"/>
        <p:cNvGrpSpPr/>
        <p:nvPr/>
      </p:nvGrpSpPr>
      <p:grpSpPr>
        <a:xfrm>
          <a:off x="0" y="0"/>
          <a:ext cx="0" cy="0"/>
          <a:chOff x="0" y="0"/>
          <a:chExt cx="0" cy="0"/>
        </a:xfrm>
      </p:grpSpPr>
      <p:grpSp>
        <p:nvGrpSpPr>
          <p:cNvPr id="6823" name="Google Shape;6823;p534"/>
          <p:cNvGrpSpPr/>
          <p:nvPr/>
        </p:nvGrpSpPr>
        <p:grpSpPr>
          <a:xfrm>
            <a:off x="7191543" y="1"/>
            <a:ext cx="5000459" cy="1425992"/>
            <a:chOff x="7191542" y="1"/>
            <a:chExt cx="5000459" cy="1425992"/>
          </a:xfrm>
        </p:grpSpPr>
        <p:pic>
          <p:nvPicPr>
            <p:cNvPr id="6824" name="Google Shape;6824;p53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25" name="Google Shape;6825;p534"/>
            <p:cNvGrpSpPr/>
            <p:nvPr/>
          </p:nvGrpSpPr>
          <p:grpSpPr>
            <a:xfrm>
              <a:off x="7191542" y="1"/>
              <a:ext cx="5000459" cy="1425992"/>
              <a:chOff x="7186272" y="0"/>
              <a:chExt cx="5005729" cy="1427495"/>
            </a:xfrm>
          </p:grpSpPr>
          <p:sp>
            <p:nvSpPr>
              <p:cNvPr id="6826" name="Google Shape;6826;p53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827" name="Google Shape;6827;p53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828" name="Google Shape;6828;p534"/>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29" name="Google Shape;6829;p534"/>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830" name="Google Shape;6830;p53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31" name="Google Shape;6831;p534"/>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itle Only">
  <p:cSld name="Title Only 2">
    <p:spTree>
      <p:nvGrpSpPr>
        <p:cNvPr id="1" name="Shape 9641"/>
        <p:cNvGrpSpPr/>
        <p:nvPr/>
      </p:nvGrpSpPr>
      <p:grpSpPr>
        <a:xfrm>
          <a:off x="0" y="0"/>
          <a:ext cx="0" cy="0"/>
          <a:chOff x="0" y="0"/>
          <a:chExt cx="0" cy="0"/>
        </a:xfrm>
      </p:grpSpPr>
      <p:grpSp>
        <p:nvGrpSpPr>
          <p:cNvPr id="9642" name="Google Shape;9642;p1373"/>
          <p:cNvGrpSpPr/>
          <p:nvPr/>
        </p:nvGrpSpPr>
        <p:grpSpPr>
          <a:xfrm>
            <a:off x="7191542" y="1"/>
            <a:ext cx="5000459" cy="1425992"/>
            <a:chOff x="7191542" y="1"/>
            <a:chExt cx="5000459" cy="1425992"/>
          </a:xfrm>
        </p:grpSpPr>
        <p:pic>
          <p:nvPicPr>
            <p:cNvPr id="9643" name="Google Shape;9643;p137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644" name="Google Shape;9644;p1373"/>
            <p:cNvGrpSpPr/>
            <p:nvPr/>
          </p:nvGrpSpPr>
          <p:grpSpPr>
            <a:xfrm>
              <a:off x="7191542" y="1"/>
              <a:ext cx="5000459" cy="1425992"/>
              <a:chOff x="7186272" y="0"/>
              <a:chExt cx="5005729" cy="1427495"/>
            </a:xfrm>
          </p:grpSpPr>
          <p:sp>
            <p:nvSpPr>
              <p:cNvPr id="9645" name="Google Shape;9645;p137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646" name="Google Shape;9646;p137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647" name="Google Shape;9647;p137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648" name="Google Shape;9648;p137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649" name="Google Shape;9649;p137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650" name="Google Shape;9650;p137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matchingName="End">
  <p:cSld name="End 14">
    <p:spTree>
      <p:nvGrpSpPr>
        <p:cNvPr id="1" name="Shape 6832"/>
        <p:cNvGrpSpPr/>
        <p:nvPr/>
      </p:nvGrpSpPr>
      <p:grpSpPr>
        <a:xfrm>
          <a:off x="0" y="0"/>
          <a:ext cx="0" cy="0"/>
          <a:chOff x="0" y="0"/>
          <a:chExt cx="0" cy="0"/>
        </a:xfrm>
      </p:grpSpPr>
      <p:grpSp>
        <p:nvGrpSpPr>
          <p:cNvPr id="6833" name="Google Shape;6833;p535"/>
          <p:cNvGrpSpPr/>
          <p:nvPr/>
        </p:nvGrpSpPr>
        <p:grpSpPr>
          <a:xfrm>
            <a:off x="0" y="0"/>
            <a:ext cx="12192000" cy="2148830"/>
            <a:chOff x="0" y="0"/>
            <a:chExt cx="12192000" cy="2148830"/>
          </a:xfrm>
        </p:grpSpPr>
        <p:sp>
          <p:nvSpPr>
            <p:cNvPr id="6834" name="Google Shape;6834;p53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835" name="Google Shape;6835;p53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6836" name="Google Shape;6836;p535"/>
          <p:cNvSpPr/>
          <p:nvPr/>
        </p:nvSpPr>
        <p:spPr>
          <a:xfrm>
            <a:off x="902368" y="1517698"/>
            <a:ext cx="11289632" cy="3822607"/>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837" name="Google Shape;6837;p535"/>
          <p:cNvSpPr txBox="1">
            <a:spLocks noGrp="1"/>
          </p:cNvSpPr>
          <p:nvPr>
            <p:ph type="body" idx="1"/>
          </p:nvPr>
        </p:nvSpPr>
        <p:spPr>
          <a:xfrm>
            <a:off x="1219201" y="3429001"/>
            <a:ext cx="5582652" cy="1413563"/>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000"/>
              <a:buNone/>
              <a:defRPr sz="2000"/>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838" name="Google Shape;6838;p535"/>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839" name="Google Shape;6839;p535"/>
          <p:cNvPicPr preferRelativeResize="0"/>
          <p:nvPr/>
        </p:nvPicPr>
        <p:blipFill rotWithShape="1">
          <a:blip r:embed="rId2">
            <a:alphaModFix/>
          </a:blip>
          <a:srcRect/>
          <a:stretch/>
        </p:blipFill>
        <p:spPr>
          <a:xfrm>
            <a:off x="902369" y="228371"/>
            <a:ext cx="2025315" cy="911940"/>
          </a:xfrm>
          <a:prstGeom prst="rect">
            <a:avLst/>
          </a:prstGeom>
          <a:noFill/>
          <a:ln>
            <a:noFill/>
          </a:ln>
        </p:spPr>
      </p:pic>
      <p:sp>
        <p:nvSpPr>
          <p:cNvPr id="6840" name="Google Shape;6840;p535"/>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691.xml><?xml version="1.0" encoding="utf-8"?>
<p:sldLayout xmlns:a="http://schemas.openxmlformats.org/drawingml/2006/main" xmlns:r="http://schemas.openxmlformats.org/officeDocument/2006/relationships" xmlns:p="http://schemas.openxmlformats.org/presentationml/2006/main" matchingName="Blank">
  <p:cSld name="Blank 13">
    <p:spTree>
      <p:nvGrpSpPr>
        <p:cNvPr id="1" name="Shape 6841"/>
        <p:cNvGrpSpPr/>
        <p:nvPr/>
      </p:nvGrpSpPr>
      <p:grpSpPr>
        <a:xfrm>
          <a:off x="0" y="0"/>
          <a:ext cx="0" cy="0"/>
          <a:chOff x="0" y="0"/>
          <a:chExt cx="0" cy="0"/>
        </a:xfrm>
      </p:grpSpPr>
      <p:sp>
        <p:nvSpPr>
          <p:cNvPr id="6842" name="Google Shape;6842;p536"/>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843" name="Google Shape;6843;p53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44" name="Google Shape;6844;p536"/>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845" name="Google Shape;6845;p536"/>
          <p:cNvGrpSpPr/>
          <p:nvPr/>
        </p:nvGrpSpPr>
        <p:grpSpPr>
          <a:xfrm>
            <a:off x="7191543" y="1"/>
            <a:ext cx="5000459" cy="1425992"/>
            <a:chOff x="7191542" y="1"/>
            <a:chExt cx="5000459" cy="1425992"/>
          </a:xfrm>
        </p:grpSpPr>
        <p:pic>
          <p:nvPicPr>
            <p:cNvPr id="6846" name="Google Shape;6846;p53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47" name="Google Shape;6847;p536"/>
            <p:cNvGrpSpPr/>
            <p:nvPr/>
          </p:nvGrpSpPr>
          <p:grpSpPr>
            <a:xfrm>
              <a:off x="7191542" y="1"/>
              <a:ext cx="5000459" cy="1425992"/>
              <a:chOff x="7186272" y="0"/>
              <a:chExt cx="5005729" cy="1427495"/>
            </a:xfrm>
          </p:grpSpPr>
          <p:sp>
            <p:nvSpPr>
              <p:cNvPr id="6848" name="Google Shape;6848;p53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849" name="Google Shape;6849;p53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692.xml><?xml version="1.0" encoding="utf-8"?>
<p:sldLayout xmlns:a="http://schemas.openxmlformats.org/drawingml/2006/main" xmlns:r="http://schemas.openxmlformats.org/officeDocument/2006/relationships" xmlns:p="http://schemas.openxmlformats.org/presentationml/2006/main" showMasterSp="0" matchingName="Title Slide">
  <p:cSld name="Title Slide 2">
    <p:bg>
      <p:bgPr>
        <a:solidFill>
          <a:schemeClr val="lt1"/>
        </a:solidFill>
        <a:effectLst/>
      </p:bgPr>
    </p:bg>
    <p:spTree>
      <p:nvGrpSpPr>
        <p:cNvPr id="1" name="Shape 6850"/>
        <p:cNvGrpSpPr/>
        <p:nvPr/>
      </p:nvGrpSpPr>
      <p:grpSpPr>
        <a:xfrm>
          <a:off x="0" y="0"/>
          <a:ext cx="0" cy="0"/>
          <a:chOff x="0" y="0"/>
          <a:chExt cx="0" cy="0"/>
        </a:xfrm>
      </p:grpSpPr>
      <p:sp>
        <p:nvSpPr>
          <p:cNvPr id="6851" name="Google Shape;6851;p537"/>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852" name="Google Shape;6852;p537"/>
          <p:cNvSpPr/>
          <p:nvPr/>
        </p:nvSpPr>
        <p:spPr>
          <a:xfrm>
            <a:off x="3"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6853" name="Google Shape;6853;p537"/>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6854" name="Google Shape;6854;p537"/>
          <p:cNvSpPr/>
          <p:nvPr/>
        </p:nvSpPr>
        <p:spPr>
          <a:xfrm>
            <a:off x="1" y="5020056"/>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6855" name="Google Shape;6855;p537"/>
          <p:cNvPicPr preferRelativeResize="0"/>
          <p:nvPr/>
        </p:nvPicPr>
        <p:blipFill rotWithShape="1">
          <a:blip r:embed="rId3">
            <a:alphaModFix/>
          </a:blip>
          <a:srcRect/>
          <a:stretch/>
        </p:blipFill>
        <p:spPr>
          <a:xfrm>
            <a:off x="313957" y="5564124"/>
            <a:ext cx="2025383" cy="911351"/>
          </a:xfrm>
          <a:prstGeom prst="rect">
            <a:avLst/>
          </a:prstGeom>
          <a:noFill/>
          <a:ln>
            <a:noFill/>
          </a:ln>
        </p:spPr>
      </p:pic>
      <p:sp>
        <p:nvSpPr>
          <p:cNvPr id="6856" name="Google Shape;6856;p537"/>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857" name="Google Shape;6857;p537"/>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58" name="Google Shape;6858;p537"/>
          <p:cNvSpPr txBox="1">
            <a:spLocks noGrp="1"/>
          </p:cNvSpPr>
          <p:nvPr>
            <p:ph type="subTitle" idx="1"/>
          </p:nvPr>
        </p:nvSpPr>
        <p:spPr>
          <a:xfrm>
            <a:off x="1828800" y="3840480"/>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6859" name="Google Shape;6859;p537"/>
          <p:cNvSpPr txBox="1">
            <a:spLocks noGrp="1"/>
          </p:cNvSpPr>
          <p:nvPr>
            <p:ph type="ftr" idx="11"/>
          </p:nvPr>
        </p:nvSpPr>
        <p:spPr>
          <a:xfrm>
            <a:off x="609600" y="6356351"/>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60" name="Google Shape;6860;p537"/>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6861" name="Google Shape;6861;p537"/>
          <p:cNvSpPr txBox="1">
            <a:spLocks noGrp="1"/>
          </p:cNvSpPr>
          <p:nvPr>
            <p:ph type="sldNum" idx="12"/>
          </p:nvPr>
        </p:nvSpPr>
        <p:spPr>
          <a:xfrm>
            <a:off x="8839200" y="6356351"/>
            <a:ext cx="2743200" cy="365125"/>
          </a:xfrm>
          <a:prstGeom prst="rect">
            <a:avLst/>
          </a:prstGeom>
          <a:noFill/>
          <a:ln>
            <a:noFill/>
          </a:ln>
        </p:spPr>
        <p:txBody>
          <a:bodyPr spcFirstLastPara="1" wrap="square" lIns="0" tIns="0" rIns="0" bIns="0" anchor="ctr" anchorCtr="0">
            <a:noAutofit/>
          </a:bodyPr>
          <a:lstStyle>
            <a:lvl1pPr marL="38102"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102"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102"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102"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102"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102"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102"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102"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102"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102" lvl="0" indent="0" algn="r" rtl="0">
              <a:spcBef>
                <a:spcPts val="0"/>
              </a:spcBef>
              <a:spcAft>
                <a:spcPts val="0"/>
              </a:spcAft>
              <a:buNone/>
            </a:pPr>
            <a:fld id="{00000000-1234-1234-1234-123412341234}" type="slidenum">
              <a:rPr lang="en-US"/>
              <a:pPr marL="38102" lvl="0" indent="0" algn="r" rtl="0">
                <a:spcBef>
                  <a:spcPts val="0"/>
                </a:spcBef>
                <a:spcAft>
                  <a:spcPts val="0"/>
                </a:spcAft>
                <a:buNone/>
              </a:pPr>
              <a:t>‹#›</a:t>
            </a:fld>
            <a:endParaRPr/>
          </a:p>
        </p:txBody>
      </p:sp>
    </p:spTree>
  </p:cSld>
  <p:clrMapOvr>
    <a:masterClrMapping/>
  </p:clrMapOvr>
</p:sldLayout>
</file>

<file path=ppt/slideLayouts/slideLayout693.xml><?xml version="1.0" encoding="utf-8"?>
<p:sldLayout xmlns:a="http://schemas.openxmlformats.org/drawingml/2006/main" xmlns:r="http://schemas.openxmlformats.org/officeDocument/2006/relationships" xmlns:p="http://schemas.openxmlformats.org/presentationml/2006/main" matchingName="2_Quotation">
  <p:cSld name="2_Quotation 3">
    <p:spTree>
      <p:nvGrpSpPr>
        <p:cNvPr id="1" name="Shape 6862"/>
        <p:cNvGrpSpPr/>
        <p:nvPr/>
      </p:nvGrpSpPr>
      <p:grpSpPr>
        <a:xfrm>
          <a:off x="0" y="0"/>
          <a:ext cx="0" cy="0"/>
          <a:chOff x="0" y="0"/>
          <a:chExt cx="0" cy="0"/>
        </a:xfrm>
      </p:grpSpPr>
      <p:sp>
        <p:nvSpPr>
          <p:cNvPr id="6863" name="Google Shape;6863;p538"/>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864" name="Google Shape;6864;p538"/>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65" name="Google Shape;6865;p53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866" name="Google Shape;6866;p538"/>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867" name="Google Shape;6867;p5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68" name="Google Shape;6868;p538"/>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869" name="Google Shape;6869;p538"/>
          <p:cNvGrpSpPr/>
          <p:nvPr/>
        </p:nvGrpSpPr>
        <p:grpSpPr>
          <a:xfrm>
            <a:off x="7191543" y="1"/>
            <a:ext cx="5000459" cy="1425992"/>
            <a:chOff x="7191542" y="1"/>
            <a:chExt cx="5000459" cy="1425992"/>
          </a:xfrm>
        </p:grpSpPr>
        <p:pic>
          <p:nvPicPr>
            <p:cNvPr id="6870" name="Google Shape;6870;p53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71" name="Google Shape;6871;p538"/>
            <p:cNvGrpSpPr/>
            <p:nvPr/>
          </p:nvGrpSpPr>
          <p:grpSpPr>
            <a:xfrm>
              <a:off x="7191542" y="1"/>
              <a:ext cx="5000459" cy="1425992"/>
              <a:chOff x="7186272" y="0"/>
              <a:chExt cx="5005729" cy="1427495"/>
            </a:xfrm>
          </p:grpSpPr>
          <p:sp>
            <p:nvSpPr>
              <p:cNvPr id="6872" name="Google Shape;6872;p5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873" name="Google Shape;6873;p5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874" name="Google Shape;6874;p53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94.xml><?xml version="1.0" encoding="utf-8"?>
<p:sldLayout xmlns:a="http://schemas.openxmlformats.org/drawingml/2006/main" xmlns:r="http://schemas.openxmlformats.org/officeDocument/2006/relationships" xmlns:p="http://schemas.openxmlformats.org/presentationml/2006/main" matchingName="1_Quotation">
  <p:cSld name="1_Quotation">
    <p:spTree>
      <p:nvGrpSpPr>
        <p:cNvPr id="1" name="Shape 6875"/>
        <p:cNvGrpSpPr/>
        <p:nvPr/>
      </p:nvGrpSpPr>
      <p:grpSpPr>
        <a:xfrm>
          <a:off x="0" y="0"/>
          <a:ext cx="0" cy="0"/>
          <a:chOff x="0" y="0"/>
          <a:chExt cx="0" cy="0"/>
        </a:xfrm>
      </p:grpSpPr>
      <p:sp>
        <p:nvSpPr>
          <p:cNvPr id="6876" name="Google Shape;6876;p539"/>
          <p:cNvSpPr/>
          <p:nvPr/>
        </p:nvSpPr>
        <p:spPr>
          <a:xfrm>
            <a:off x="1427357" y="1387869"/>
            <a:ext cx="10155043" cy="3506936"/>
          </a:xfrm>
          <a:prstGeom prst="rect">
            <a:avLst/>
          </a:prstGeom>
          <a:solidFill>
            <a:schemeClr val="lt2"/>
          </a:solidFill>
          <a:ln>
            <a:noFill/>
          </a:ln>
        </p:spPr>
        <p:txBody>
          <a:bodyPr spcFirstLastPara="1" wrap="square" lIns="91417" tIns="45700" rIns="91417"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877" name="Google Shape;6877;p539"/>
          <p:cNvSpPr txBox="1">
            <a:spLocks noGrp="1"/>
          </p:cNvSpPr>
          <p:nvPr>
            <p:ph type="title"/>
          </p:nvPr>
        </p:nvSpPr>
        <p:spPr>
          <a:xfrm>
            <a:off x="1427357"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78" name="Google Shape;6878;p53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1000"/>
              </a:spcBef>
              <a:spcAft>
                <a:spcPts val="0"/>
              </a:spcAft>
              <a:buSzPts val="2400"/>
              <a:buNone/>
              <a:defRPr/>
            </a:lvl1pPr>
            <a:lvl2pPr marL="609630" lvl="1" indent="-228611" algn="l">
              <a:lnSpc>
                <a:spcPct val="100000"/>
              </a:lnSpc>
              <a:spcBef>
                <a:spcPts val="1000"/>
              </a:spcBef>
              <a:spcAft>
                <a:spcPts val="0"/>
              </a:spcAft>
              <a:buSzPts val="1800"/>
              <a:buChar char="•"/>
              <a:defRPr/>
            </a:lvl2pPr>
            <a:lvl3pPr marL="914446" lvl="2" indent="-228611" algn="l">
              <a:lnSpc>
                <a:spcPct val="100000"/>
              </a:lnSpc>
              <a:spcBef>
                <a:spcPts val="1000"/>
              </a:spcBef>
              <a:spcAft>
                <a:spcPts val="0"/>
              </a:spcAft>
              <a:buSzPts val="1800"/>
              <a:buChar char="•"/>
              <a:defRPr/>
            </a:lvl3pPr>
            <a:lvl4pPr marL="1219261" lvl="3" indent="-228611" algn="l">
              <a:lnSpc>
                <a:spcPct val="100000"/>
              </a:lnSpc>
              <a:spcBef>
                <a:spcPts val="1000"/>
              </a:spcBef>
              <a:spcAft>
                <a:spcPts val="0"/>
              </a:spcAft>
              <a:buSzPts val="1800"/>
              <a:buChar char="•"/>
              <a:defRPr/>
            </a:lvl4pPr>
            <a:lvl5pPr marL="1524076" lvl="4" indent="-228611" algn="l">
              <a:lnSpc>
                <a:spcPct val="100000"/>
              </a:lnSpc>
              <a:spcBef>
                <a:spcPts val="1000"/>
              </a:spcBef>
              <a:spcAft>
                <a:spcPts val="0"/>
              </a:spcAft>
              <a:buSzPts val="1800"/>
              <a:buChar char="•"/>
              <a:defRPr/>
            </a:lvl5pPr>
            <a:lvl6pPr marL="1828891" lvl="5" indent="-228611" algn="l">
              <a:lnSpc>
                <a:spcPct val="90000"/>
              </a:lnSpc>
              <a:spcBef>
                <a:spcPts val="10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6879" name="Google Shape;6879;p539"/>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6880" name="Google Shape;6880;p53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81" name="Google Shape;6881;p539"/>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882" name="Google Shape;6882;p539"/>
          <p:cNvGrpSpPr/>
          <p:nvPr/>
        </p:nvGrpSpPr>
        <p:grpSpPr>
          <a:xfrm>
            <a:off x="7191543" y="1"/>
            <a:ext cx="5000459" cy="1425992"/>
            <a:chOff x="7191542" y="1"/>
            <a:chExt cx="5000459" cy="1425992"/>
          </a:xfrm>
        </p:grpSpPr>
        <p:pic>
          <p:nvPicPr>
            <p:cNvPr id="6883" name="Google Shape;6883;p53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84" name="Google Shape;6884;p539"/>
            <p:cNvGrpSpPr/>
            <p:nvPr/>
          </p:nvGrpSpPr>
          <p:grpSpPr>
            <a:xfrm>
              <a:off x="7191542" y="1"/>
              <a:ext cx="5000459" cy="1425992"/>
              <a:chOff x="7186272" y="0"/>
              <a:chExt cx="5005729" cy="1427495"/>
            </a:xfrm>
          </p:grpSpPr>
          <p:sp>
            <p:nvSpPr>
              <p:cNvPr id="6885" name="Google Shape;6885;p53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886" name="Google Shape;6886;p53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887" name="Google Shape;6887;p53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695.xml><?xml version="1.0" encoding="utf-8"?>
<p:sldLayout xmlns:a="http://schemas.openxmlformats.org/drawingml/2006/main" xmlns:r="http://schemas.openxmlformats.org/officeDocument/2006/relationships" xmlns:p="http://schemas.openxmlformats.org/presentationml/2006/main" matchingName="Photo Slide">
  <p:cSld name="Photo Slide 15">
    <p:spTree>
      <p:nvGrpSpPr>
        <p:cNvPr id="1" name="Shape 6888"/>
        <p:cNvGrpSpPr/>
        <p:nvPr/>
      </p:nvGrpSpPr>
      <p:grpSpPr>
        <a:xfrm>
          <a:off x="0" y="0"/>
          <a:ext cx="0" cy="0"/>
          <a:chOff x="0" y="0"/>
          <a:chExt cx="0" cy="0"/>
        </a:xfrm>
      </p:grpSpPr>
      <p:sp>
        <p:nvSpPr>
          <p:cNvPr id="6889" name="Google Shape;6889;p540"/>
          <p:cNvSpPr txBox="1">
            <a:spLocks noGrp="1"/>
          </p:cNvSpPr>
          <p:nvPr>
            <p:ph type="body" idx="1"/>
          </p:nvPr>
        </p:nvSpPr>
        <p:spPr>
          <a:xfrm>
            <a:off x="457201" y="1146258"/>
            <a:ext cx="2350169" cy="2971798"/>
          </a:xfrm>
          <a:prstGeom prst="rect">
            <a:avLst/>
          </a:prstGeom>
          <a:noFill/>
          <a:ln>
            <a:noFill/>
          </a:ln>
        </p:spPr>
        <p:txBody>
          <a:bodyPr spcFirstLastPara="1" wrap="square" lIns="91425" tIns="45700" rIns="91425" bIns="45700" anchor="t" anchorCtr="0">
            <a:noAutofit/>
          </a:bodyPr>
          <a:lstStyle>
            <a:lvl1pPr marL="304815" lvl="0" indent="-152408" algn="l">
              <a:lnSpc>
                <a:spcPct val="100000"/>
              </a:lnSpc>
              <a:spcBef>
                <a:spcPts val="667"/>
              </a:spcBef>
              <a:spcAft>
                <a:spcPts val="0"/>
              </a:spcAft>
              <a:buSzPts val="2400"/>
              <a:buNone/>
              <a:defRPr b="0">
                <a:solidFill>
                  <a:schemeClr val="dk1"/>
                </a:solidFill>
              </a:defRPr>
            </a:lvl1pPr>
            <a:lvl2pPr marL="609630" lvl="1" indent="-237079" algn="l">
              <a:lnSpc>
                <a:spcPct val="100000"/>
              </a:lnSpc>
              <a:spcBef>
                <a:spcPts val="667"/>
              </a:spcBef>
              <a:spcAft>
                <a:spcPts val="0"/>
              </a:spcAft>
              <a:buSzPts val="2000"/>
              <a:buChar char="•"/>
              <a:defRPr/>
            </a:lvl2pPr>
            <a:lvl3pPr marL="914446" lvl="2" indent="-228611" algn="l">
              <a:lnSpc>
                <a:spcPct val="100000"/>
              </a:lnSpc>
              <a:spcBef>
                <a:spcPts val="667"/>
              </a:spcBef>
              <a:spcAft>
                <a:spcPts val="0"/>
              </a:spcAft>
              <a:buSzPts val="1800"/>
              <a:buChar char="•"/>
              <a:defRPr/>
            </a:lvl3pPr>
            <a:lvl4pPr marL="1219261" lvl="3" indent="-220144" algn="l">
              <a:lnSpc>
                <a:spcPct val="100000"/>
              </a:lnSpc>
              <a:spcBef>
                <a:spcPts val="667"/>
              </a:spcBef>
              <a:spcAft>
                <a:spcPts val="0"/>
              </a:spcAft>
              <a:buSzPts val="1600"/>
              <a:buChar char="•"/>
              <a:defRPr/>
            </a:lvl4pPr>
            <a:lvl5pPr marL="1524076" lvl="4" indent="-220144" algn="l">
              <a:lnSpc>
                <a:spcPct val="100000"/>
              </a:lnSpc>
              <a:spcBef>
                <a:spcPts val="667"/>
              </a:spcBef>
              <a:spcAft>
                <a:spcPts val="0"/>
              </a:spcAft>
              <a:buSzPts val="1600"/>
              <a:buChar char="•"/>
              <a:defRPr/>
            </a:lvl5pPr>
            <a:lvl6pPr marL="1828891" lvl="5" indent="-228611" algn="l">
              <a:lnSpc>
                <a:spcPct val="90000"/>
              </a:lnSpc>
              <a:spcBef>
                <a:spcPts val="667"/>
              </a:spcBef>
              <a:spcAft>
                <a:spcPts val="0"/>
              </a:spcAft>
              <a:buSzPts val="1800"/>
              <a:buChar char="•"/>
              <a:defRPr/>
            </a:lvl6pPr>
            <a:lvl7pPr marL="2133707" lvl="6" indent="-228611" algn="l">
              <a:lnSpc>
                <a:spcPct val="90000"/>
              </a:lnSpc>
              <a:spcBef>
                <a:spcPts val="333"/>
              </a:spcBef>
              <a:spcAft>
                <a:spcPts val="0"/>
              </a:spcAft>
              <a:buSzPts val="1800"/>
              <a:buChar char="•"/>
              <a:defRPr/>
            </a:lvl7pPr>
            <a:lvl8pPr marL="2438522" lvl="7" indent="-228611" algn="l">
              <a:lnSpc>
                <a:spcPct val="90000"/>
              </a:lnSpc>
              <a:spcBef>
                <a:spcPts val="333"/>
              </a:spcBef>
              <a:spcAft>
                <a:spcPts val="0"/>
              </a:spcAft>
              <a:buSzPts val="1800"/>
              <a:buChar char="•"/>
              <a:defRPr/>
            </a:lvl8pPr>
            <a:lvl9pPr marL="2743337" lvl="8" indent="-228611" algn="l">
              <a:lnSpc>
                <a:spcPct val="90000"/>
              </a:lnSpc>
              <a:spcBef>
                <a:spcPts val="333"/>
              </a:spcBef>
              <a:spcAft>
                <a:spcPts val="0"/>
              </a:spcAft>
              <a:buSzPts val="1800"/>
              <a:buChar char="•"/>
              <a:defRPr/>
            </a:lvl9pPr>
          </a:lstStyle>
          <a:p>
            <a:endParaRPr/>
          </a:p>
        </p:txBody>
      </p:sp>
      <p:cxnSp>
        <p:nvCxnSpPr>
          <p:cNvPr id="6890" name="Google Shape;6890;p540"/>
          <p:cNvCxnSpPr/>
          <p:nvPr/>
        </p:nvCxnSpPr>
        <p:spPr>
          <a:xfrm>
            <a:off x="457200" y="947987"/>
            <a:ext cx="2350168" cy="0"/>
          </a:xfrm>
          <a:prstGeom prst="straightConnector1">
            <a:avLst/>
          </a:prstGeom>
          <a:noFill/>
          <a:ln w="31750" cap="flat" cmpd="sng">
            <a:solidFill>
              <a:schemeClr val="accent3"/>
            </a:solidFill>
            <a:prstDash val="solid"/>
            <a:round/>
            <a:headEnd type="none" w="sm" len="sm"/>
            <a:tailEnd type="none" w="sm" len="sm"/>
          </a:ln>
        </p:spPr>
      </p:cxnSp>
      <p:grpSp>
        <p:nvGrpSpPr>
          <p:cNvPr id="6891" name="Google Shape;6891;p540"/>
          <p:cNvGrpSpPr/>
          <p:nvPr/>
        </p:nvGrpSpPr>
        <p:grpSpPr>
          <a:xfrm>
            <a:off x="0" y="5379428"/>
            <a:ext cx="2807368" cy="753891"/>
            <a:chOff x="0" y="5379426"/>
            <a:chExt cx="2807368" cy="753891"/>
          </a:xfrm>
        </p:grpSpPr>
        <p:sp>
          <p:nvSpPr>
            <p:cNvPr id="6892" name="Google Shape;6892;p540"/>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chemeClr val="lt1"/>
                </a:solidFill>
                <a:latin typeface="Arial"/>
                <a:ea typeface="Arial"/>
                <a:cs typeface="Arial"/>
                <a:sym typeface="Arial"/>
              </a:endParaRPr>
            </a:p>
          </p:txBody>
        </p:sp>
        <p:sp>
          <p:nvSpPr>
            <p:cNvPr id="6893" name="Google Shape;6893;p540"/>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700"/>
                <a:buFont typeface="Arial"/>
                <a:buNone/>
              </a:pPr>
              <a:endParaRPr sz="1800" b="0" i="0" u="none" strike="noStrike" cap="none">
                <a:solidFill>
                  <a:schemeClr val="lt1"/>
                </a:solidFill>
                <a:latin typeface="Arial"/>
                <a:ea typeface="Arial"/>
                <a:cs typeface="Arial"/>
                <a:sym typeface="Arial"/>
              </a:endParaRPr>
            </a:p>
          </p:txBody>
        </p:sp>
      </p:grpSp>
      <p:sp>
        <p:nvSpPr>
          <p:cNvPr id="6894" name="Google Shape;6894;p540"/>
          <p:cNvSpPr>
            <a:spLocks noGrp="1"/>
          </p:cNvSpPr>
          <p:nvPr>
            <p:ph type="pic" idx="2"/>
          </p:nvPr>
        </p:nvSpPr>
        <p:spPr>
          <a:xfrm>
            <a:off x="2807368" y="457202"/>
            <a:ext cx="8915400" cy="5943598"/>
          </a:xfrm>
          <a:prstGeom prst="rect">
            <a:avLst/>
          </a:prstGeom>
          <a:noFill/>
          <a:ln>
            <a:noFill/>
          </a:ln>
        </p:spPr>
      </p:sp>
      <p:pic>
        <p:nvPicPr>
          <p:cNvPr id="6895" name="Google Shape;6895;p540"/>
          <p:cNvPicPr preferRelativeResize="0"/>
          <p:nvPr/>
        </p:nvPicPr>
        <p:blipFill rotWithShape="1">
          <a:blip r:embed="rId2">
            <a:alphaModFix/>
          </a:blip>
          <a:srcRect/>
          <a:stretch/>
        </p:blipFill>
        <p:spPr>
          <a:xfrm>
            <a:off x="513350" y="4385538"/>
            <a:ext cx="2025315" cy="911940"/>
          </a:xfrm>
          <a:prstGeom prst="rect">
            <a:avLst/>
          </a:prstGeom>
          <a:noFill/>
          <a:ln>
            <a:noFill/>
          </a:ln>
        </p:spPr>
      </p:pic>
    </p:spTree>
  </p:cSld>
  <p:clrMapOvr>
    <a:masterClrMapping/>
  </p:clrMapOvr>
</p:sldLayout>
</file>

<file path=ppt/slideLayouts/slideLayout69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10087"/>
        <p:cNvGrpSpPr/>
        <p:nvPr/>
      </p:nvGrpSpPr>
      <p:grpSpPr>
        <a:xfrm>
          <a:off x="0" y="0"/>
          <a:ext cx="0" cy="0"/>
          <a:chOff x="0" y="0"/>
          <a:chExt cx="0" cy="0"/>
        </a:xfrm>
      </p:grpSpPr>
      <p:sp>
        <p:nvSpPr>
          <p:cNvPr id="10088" name="Google Shape;10088;p39"/>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089" name="Google Shape;10089;p39"/>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090" name="Google Shape;10090;p39"/>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697.xml><?xml version="1.0" encoding="utf-8"?>
<p:sldLayout xmlns:a="http://schemas.openxmlformats.org/drawingml/2006/main" xmlns:r="http://schemas.openxmlformats.org/officeDocument/2006/relationships" xmlns:p="http://schemas.openxmlformats.org/presentationml/2006/main" matchingName="Title and Content">
  <p:cSld name="Title and Content">
    <p:spTree>
      <p:nvGrpSpPr>
        <p:cNvPr id="1" name="Shape 10091"/>
        <p:cNvGrpSpPr/>
        <p:nvPr/>
      </p:nvGrpSpPr>
      <p:grpSpPr>
        <a:xfrm>
          <a:off x="0" y="0"/>
          <a:ext cx="0" cy="0"/>
          <a:chOff x="0" y="0"/>
          <a:chExt cx="0" cy="0"/>
        </a:xfrm>
      </p:grpSpPr>
      <p:grpSp>
        <p:nvGrpSpPr>
          <p:cNvPr id="10092" name="Google Shape;10092;p882"/>
          <p:cNvGrpSpPr/>
          <p:nvPr/>
        </p:nvGrpSpPr>
        <p:grpSpPr>
          <a:xfrm>
            <a:off x="7191543" y="1"/>
            <a:ext cx="5000459" cy="1425992"/>
            <a:chOff x="7191542" y="1"/>
            <a:chExt cx="5000459" cy="1425992"/>
          </a:xfrm>
        </p:grpSpPr>
        <p:pic>
          <p:nvPicPr>
            <p:cNvPr id="10093" name="Google Shape;10093;p88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094" name="Google Shape;10094;p882"/>
            <p:cNvGrpSpPr/>
            <p:nvPr/>
          </p:nvGrpSpPr>
          <p:grpSpPr>
            <a:xfrm>
              <a:off x="7191542" y="1"/>
              <a:ext cx="5000459" cy="1425992"/>
              <a:chOff x="7186272" y="0"/>
              <a:chExt cx="5005729" cy="1427495"/>
            </a:xfrm>
          </p:grpSpPr>
          <p:sp>
            <p:nvSpPr>
              <p:cNvPr id="10095" name="Google Shape;10095;p88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chemeClr val="dk1"/>
                  </a:solidFill>
                  <a:latin typeface="Arial"/>
                  <a:ea typeface="Arial"/>
                  <a:cs typeface="Arial"/>
                  <a:sym typeface="Arial"/>
                </a:endParaRPr>
              </a:p>
            </p:txBody>
          </p:sp>
          <p:sp>
            <p:nvSpPr>
              <p:cNvPr id="10096" name="Google Shape;10096;p88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2700"/>
                  <a:buFont typeface="Arial"/>
                  <a:buNone/>
                </a:pPr>
                <a:endParaRPr sz="1800" b="0" i="0" u="none" strike="noStrike" cap="none">
                  <a:solidFill>
                    <a:schemeClr val="dk1"/>
                  </a:solidFill>
                  <a:latin typeface="Arial"/>
                  <a:ea typeface="Arial"/>
                  <a:cs typeface="Arial"/>
                  <a:sym typeface="Arial"/>
                </a:endParaRPr>
              </a:p>
            </p:txBody>
          </p:sp>
        </p:grpSp>
      </p:grpSp>
      <p:sp>
        <p:nvSpPr>
          <p:cNvPr id="10097" name="Google Shape;10097;p882"/>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098" name="Google Shape;10098;p882"/>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rmAutofit/>
          </a:bodyPr>
          <a:lstStyle>
            <a:lvl1pPr marL="304815" lvl="0" indent="-228611" algn="l">
              <a:lnSpc>
                <a:spcPct val="90000"/>
              </a:lnSpc>
              <a:spcBef>
                <a:spcPts val="1000"/>
              </a:spcBef>
              <a:spcAft>
                <a:spcPts val="0"/>
              </a:spcAft>
              <a:buSzPts val="1800"/>
              <a:buChar char="•"/>
              <a:defRPr/>
            </a:lvl1pPr>
            <a:lvl2pPr marL="609630" lvl="1" indent="-228611" algn="l">
              <a:lnSpc>
                <a:spcPct val="90000"/>
              </a:lnSpc>
              <a:spcBef>
                <a:spcPts val="500"/>
              </a:spcBef>
              <a:spcAft>
                <a:spcPts val="0"/>
              </a:spcAft>
              <a:buSzPts val="1800"/>
              <a:buChar char="•"/>
              <a:defRPr/>
            </a:lvl2pPr>
            <a:lvl3pPr marL="914446" lvl="2" indent="-228611" algn="l">
              <a:lnSpc>
                <a:spcPct val="90000"/>
              </a:lnSpc>
              <a:spcBef>
                <a:spcPts val="500"/>
              </a:spcBef>
              <a:spcAft>
                <a:spcPts val="0"/>
              </a:spcAft>
              <a:buSzPts val="1800"/>
              <a:buChar char="•"/>
              <a:defRPr/>
            </a:lvl3pPr>
            <a:lvl4pPr marL="1219261" lvl="3" indent="-228611" algn="l">
              <a:lnSpc>
                <a:spcPct val="90000"/>
              </a:lnSpc>
              <a:spcBef>
                <a:spcPts val="500"/>
              </a:spcBef>
              <a:spcAft>
                <a:spcPts val="0"/>
              </a:spcAft>
              <a:buSzPts val="1800"/>
              <a:buChar char="•"/>
              <a:defRPr/>
            </a:lvl4pPr>
            <a:lvl5pPr marL="1524076" lvl="4" indent="-228611" algn="l">
              <a:lnSpc>
                <a:spcPct val="90000"/>
              </a:lnSpc>
              <a:spcBef>
                <a:spcPts val="500"/>
              </a:spcBef>
              <a:spcAft>
                <a:spcPts val="0"/>
              </a:spcAft>
              <a:buSzPts val="1800"/>
              <a:buChar char="•"/>
              <a:defRPr/>
            </a:lvl5pPr>
            <a:lvl6pPr marL="1828891" lvl="5" indent="-228611" algn="l">
              <a:lnSpc>
                <a:spcPct val="90000"/>
              </a:lnSpc>
              <a:spcBef>
                <a:spcPts val="500"/>
              </a:spcBef>
              <a:spcAft>
                <a:spcPts val="0"/>
              </a:spcAft>
              <a:buClr>
                <a:schemeClr val="dk1"/>
              </a:buClr>
              <a:buSzPts val="1800"/>
              <a:buChar char="•"/>
              <a:defRPr/>
            </a:lvl6pPr>
            <a:lvl7pPr marL="2133707" lvl="6" indent="-228611" algn="l">
              <a:lnSpc>
                <a:spcPct val="90000"/>
              </a:lnSpc>
              <a:spcBef>
                <a:spcPts val="500"/>
              </a:spcBef>
              <a:spcAft>
                <a:spcPts val="0"/>
              </a:spcAft>
              <a:buClr>
                <a:schemeClr val="dk1"/>
              </a:buClr>
              <a:buSzPts val="1800"/>
              <a:buChar char="•"/>
              <a:defRPr/>
            </a:lvl7pPr>
            <a:lvl8pPr marL="2438522" lvl="7" indent="-228611" algn="l">
              <a:lnSpc>
                <a:spcPct val="90000"/>
              </a:lnSpc>
              <a:spcBef>
                <a:spcPts val="500"/>
              </a:spcBef>
              <a:spcAft>
                <a:spcPts val="0"/>
              </a:spcAft>
              <a:buClr>
                <a:schemeClr val="dk1"/>
              </a:buClr>
              <a:buSzPts val="1800"/>
              <a:buChar char="•"/>
              <a:defRPr/>
            </a:lvl8pPr>
            <a:lvl9pPr marL="2743337" lvl="8" indent="-228611" algn="l">
              <a:lnSpc>
                <a:spcPct val="90000"/>
              </a:lnSpc>
              <a:spcBef>
                <a:spcPts val="500"/>
              </a:spcBef>
              <a:spcAft>
                <a:spcPts val="0"/>
              </a:spcAft>
              <a:buClr>
                <a:schemeClr val="dk1"/>
              </a:buClr>
              <a:buSzPts val="1800"/>
              <a:buChar char="•"/>
              <a:defRPr/>
            </a:lvl9pPr>
          </a:lstStyle>
          <a:p>
            <a:endParaRPr/>
          </a:p>
        </p:txBody>
      </p:sp>
      <p:sp>
        <p:nvSpPr>
          <p:cNvPr id="10099" name="Google Shape;10099;p882"/>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lvl="0"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1pPr>
            <a:lvl2pPr marL="0" lvl="1"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2pPr>
            <a:lvl3pPr marL="0" lvl="2"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3pPr>
            <a:lvl4pPr marL="0" lvl="3"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4pPr>
            <a:lvl5pPr marL="0" lvl="4"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5pPr>
            <a:lvl6pPr marL="0" lvl="5"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6pPr>
            <a:lvl7pPr marL="0" lvl="6"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7pPr>
            <a:lvl8pPr marL="0" lvl="7"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8pPr>
            <a:lvl9pPr marL="0" lvl="8" indent="0" algn="r">
              <a:lnSpc>
                <a:spcPct val="100000"/>
              </a:lnSpc>
              <a:spcBef>
                <a:spcPts val="0"/>
              </a:spcBef>
              <a:spcAft>
                <a:spcPts val="0"/>
              </a:spcAft>
              <a:buSzPts val="1800"/>
              <a:buNone/>
              <a:defRPr sz="1200" b="0" i="0" u="none" strike="noStrike"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cxnSp>
        <p:nvCxnSpPr>
          <p:cNvPr id="10100" name="Google Shape;10100;p88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cxnSp>
        <p:nvCxnSpPr>
          <p:cNvPr id="10101" name="Google Shape;10101;p882"/>
          <p:cNvCxnSpPr/>
          <p:nvPr/>
        </p:nvCxnSpPr>
        <p:spPr>
          <a:xfrm>
            <a:off x="704314" y="1425993"/>
            <a:ext cx="1097280" cy="0"/>
          </a:xfrm>
          <a:prstGeom prst="straightConnector1">
            <a:avLst/>
          </a:prstGeom>
          <a:noFill/>
          <a:ln w="31750" cap="flat" cmpd="sng">
            <a:solidFill>
              <a:schemeClr val="accent3"/>
            </a:solidFill>
            <a:prstDash val="solid"/>
            <a:miter lim="800000"/>
            <a:headEnd type="none" w="sm" len="sm"/>
            <a:tailEnd type="none" w="sm" len="sm"/>
          </a:ln>
        </p:spPr>
      </p:cxnSp>
      <p:sp>
        <p:nvSpPr>
          <p:cNvPr id="10102" name="Google Shape;10102;p882"/>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698.xml><?xml version="1.0" encoding="utf-8"?>
<p:sldLayout xmlns:a="http://schemas.openxmlformats.org/drawingml/2006/main" xmlns:r="http://schemas.openxmlformats.org/officeDocument/2006/relationships" xmlns:p="http://schemas.openxmlformats.org/presentationml/2006/main" matchingName="1_Title and Content" type="obj">
  <p:cSld name="OBJECT">
    <p:spTree>
      <p:nvGrpSpPr>
        <p:cNvPr id="1" name="Shape 10103"/>
        <p:cNvGrpSpPr/>
        <p:nvPr/>
      </p:nvGrpSpPr>
      <p:grpSpPr>
        <a:xfrm>
          <a:off x="0" y="0"/>
          <a:ext cx="0" cy="0"/>
          <a:chOff x="0" y="0"/>
          <a:chExt cx="0" cy="0"/>
        </a:xfrm>
      </p:grpSpPr>
      <p:sp>
        <p:nvSpPr>
          <p:cNvPr id="10104" name="Google Shape;10104;p883"/>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SzPts val="4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05" name="Google Shape;10105;p883"/>
          <p:cNvSpPr txBox="1">
            <a:spLocks noGrp="1"/>
          </p:cNvSpPr>
          <p:nvPr>
            <p:ph type="body" idx="1"/>
          </p:nvPr>
        </p:nvSpPr>
        <p:spPr>
          <a:xfrm>
            <a:off x="304800" y="1066800"/>
            <a:ext cx="5486400" cy="3017309"/>
          </a:xfrm>
          <a:prstGeom prst="rect">
            <a:avLst/>
          </a:prstGeom>
          <a:noFill/>
          <a:ln>
            <a:noFill/>
          </a:ln>
        </p:spPr>
        <p:txBody>
          <a:bodyPr spcFirstLastPara="1" wrap="square" lIns="91425" tIns="45700" rIns="91425" bIns="45700" anchor="t" anchorCtr="0">
            <a:normAutofit/>
          </a:bodyPr>
          <a:lstStyle>
            <a:lvl1pPr marL="304815" lvl="0" indent="-287881" algn="l">
              <a:lnSpc>
                <a:spcPct val="100000"/>
              </a:lnSpc>
              <a:spcBef>
                <a:spcPts val="427"/>
              </a:spcBef>
              <a:spcAft>
                <a:spcPts val="0"/>
              </a:spcAft>
              <a:buSzPts val="3200"/>
              <a:buChar char="•"/>
              <a:defRPr/>
            </a:lvl1pPr>
            <a:lvl2pPr marL="609630" lvl="1" indent="-270947" algn="l">
              <a:lnSpc>
                <a:spcPct val="100000"/>
              </a:lnSpc>
              <a:spcBef>
                <a:spcPts val="373"/>
              </a:spcBef>
              <a:spcAft>
                <a:spcPts val="0"/>
              </a:spcAft>
              <a:buSzPts val="2800"/>
              <a:buChar char="–"/>
              <a:defRPr/>
            </a:lvl2pPr>
            <a:lvl3pPr marL="914446" lvl="2" indent="-254013" algn="l">
              <a:lnSpc>
                <a:spcPct val="100000"/>
              </a:lnSpc>
              <a:spcBef>
                <a:spcPts val="320"/>
              </a:spcBef>
              <a:spcAft>
                <a:spcPts val="0"/>
              </a:spcAft>
              <a:buSzPts val="2400"/>
              <a:buChar char="•"/>
              <a:defRPr/>
            </a:lvl3pPr>
            <a:lvl4pPr marL="1219261" lvl="3" indent="-237079" algn="l">
              <a:lnSpc>
                <a:spcPct val="100000"/>
              </a:lnSpc>
              <a:spcBef>
                <a:spcPts val="267"/>
              </a:spcBef>
              <a:spcAft>
                <a:spcPts val="0"/>
              </a:spcAft>
              <a:buSzPts val="2000"/>
              <a:buChar char="–"/>
              <a:defRPr/>
            </a:lvl4pPr>
            <a:lvl5pPr marL="1524076" lvl="4" indent="-237079" algn="l">
              <a:lnSpc>
                <a:spcPct val="100000"/>
              </a:lnSpc>
              <a:spcBef>
                <a:spcPts val="267"/>
              </a:spcBef>
              <a:spcAft>
                <a:spcPts val="0"/>
              </a:spcAft>
              <a:buSzPts val="2000"/>
              <a:buChar char="»"/>
              <a:defRPr/>
            </a:lvl5pPr>
            <a:lvl6pPr marL="1828891" lvl="5" indent="-237079" algn="l">
              <a:lnSpc>
                <a:spcPct val="100000"/>
              </a:lnSpc>
              <a:spcBef>
                <a:spcPts val="267"/>
              </a:spcBef>
              <a:spcAft>
                <a:spcPts val="0"/>
              </a:spcAft>
              <a:buSzPts val="2000"/>
              <a:buChar char="•"/>
              <a:defRPr/>
            </a:lvl6pPr>
            <a:lvl7pPr marL="2133707" lvl="6" indent="-237079" algn="l">
              <a:lnSpc>
                <a:spcPct val="100000"/>
              </a:lnSpc>
              <a:spcBef>
                <a:spcPts val="267"/>
              </a:spcBef>
              <a:spcAft>
                <a:spcPts val="0"/>
              </a:spcAft>
              <a:buSzPts val="2000"/>
              <a:buChar char="•"/>
              <a:defRPr/>
            </a:lvl7pPr>
            <a:lvl8pPr marL="2438522" lvl="7" indent="-237079" algn="l">
              <a:lnSpc>
                <a:spcPct val="100000"/>
              </a:lnSpc>
              <a:spcBef>
                <a:spcPts val="267"/>
              </a:spcBef>
              <a:spcAft>
                <a:spcPts val="0"/>
              </a:spcAft>
              <a:buSzPts val="2000"/>
              <a:buChar char="•"/>
              <a:defRPr/>
            </a:lvl8pPr>
            <a:lvl9pPr marL="2743337" lvl="8" indent="-237079" algn="l">
              <a:lnSpc>
                <a:spcPct val="100000"/>
              </a:lnSpc>
              <a:spcBef>
                <a:spcPts val="267"/>
              </a:spcBef>
              <a:spcAft>
                <a:spcPts val="0"/>
              </a:spcAft>
              <a:buSzPts val="2000"/>
              <a:buChar char="•"/>
              <a:defRPr/>
            </a:lvl9pPr>
          </a:lstStyle>
          <a:p>
            <a:endParaRPr/>
          </a:p>
        </p:txBody>
      </p:sp>
      <p:sp>
        <p:nvSpPr>
          <p:cNvPr id="10106" name="Google Shape;10106;p883"/>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07" name="Google Shape;10107;p883"/>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08" name="Google Shape;10108;p883"/>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SzPts val="1200"/>
              <a:buNone/>
              <a:defRPr/>
            </a:lvl1pPr>
            <a:lvl2pPr marL="0" marR="0" lvl="1" indent="0" algn="r">
              <a:lnSpc>
                <a:spcPct val="100000"/>
              </a:lnSpc>
              <a:spcBef>
                <a:spcPts val="0"/>
              </a:spcBef>
              <a:spcAft>
                <a:spcPts val="0"/>
              </a:spcAft>
              <a:buSzPts val="1200"/>
              <a:buNone/>
              <a:defRPr/>
            </a:lvl2pPr>
            <a:lvl3pPr marL="0" marR="0" lvl="2" indent="0" algn="r">
              <a:lnSpc>
                <a:spcPct val="100000"/>
              </a:lnSpc>
              <a:spcBef>
                <a:spcPts val="0"/>
              </a:spcBef>
              <a:spcAft>
                <a:spcPts val="0"/>
              </a:spcAft>
              <a:buSzPts val="1200"/>
              <a:buNone/>
              <a:defRPr/>
            </a:lvl3pPr>
            <a:lvl4pPr marL="0" marR="0" lvl="3" indent="0" algn="r">
              <a:lnSpc>
                <a:spcPct val="100000"/>
              </a:lnSpc>
              <a:spcBef>
                <a:spcPts val="0"/>
              </a:spcBef>
              <a:spcAft>
                <a:spcPts val="0"/>
              </a:spcAft>
              <a:buSzPts val="1200"/>
              <a:buNone/>
              <a:defRPr/>
            </a:lvl4pPr>
            <a:lvl5pPr marL="0" marR="0" lvl="4" indent="0" algn="r">
              <a:lnSpc>
                <a:spcPct val="100000"/>
              </a:lnSpc>
              <a:spcBef>
                <a:spcPts val="0"/>
              </a:spcBef>
              <a:spcAft>
                <a:spcPts val="0"/>
              </a:spcAft>
              <a:buSzPts val="1200"/>
              <a:buNone/>
              <a:defRPr/>
            </a:lvl5pPr>
            <a:lvl6pPr marL="0" marR="0" lvl="5" indent="0" algn="r">
              <a:lnSpc>
                <a:spcPct val="100000"/>
              </a:lnSpc>
              <a:spcBef>
                <a:spcPts val="0"/>
              </a:spcBef>
              <a:spcAft>
                <a:spcPts val="0"/>
              </a:spcAft>
              <a:buSzPts val="1200"/>
              <a:buNone/>
              <a:defRPr/>
            </a:lvl6pPr>
            <a:lvl7pPr marL="0" marR="0" lvl="6" indent="0" algn="r">
              <a:lnSpc>
                <a:spcPct val="100000"/>
              </a:lnSpc>
              <a:spcBef>
                <a:spcPts val="0"/>
              </a:spcBef>
              <a:spcAft>
                <a:spcPts val="0"/>
              </a:spcAft>
              <a:buSzPts val="1200"/>
              <a:buNone/>
              <a:defRPr/>
            </a:lvl7pPr>
            <a:lvl8pPr marL="0" marR="0" lvl="7" indent="0" algn="r">
              <a:lnSpc>
                <a:spcPct val="100000"/>
              </a:lnSpc>
              <a:spcBef>
                <a:spcPts val="0"/>
              </a:spcBef>
              <a:spcAft>
                <a:spcPts val="0"/>
              </a:spcAft>
              <a:buSzPts val="1200"/>
              <a:buNone/>
              <a:defRPr/>
            </a:lvl8pPr>
            <a:lvl9pPr marL="0" marR="0" lvl="8" indent="0" algn="r">
              <a:lnSpc>
                <a:spcPct val="100000"/>
              </a:lnSpc>
              <a:spcBef>
                <a:spcPts val="0"/>
              </a:spcBef>
              <a:spcAft>
                <a:spcPts val="0"/>
              </a:spcAft>
              <a:buSzPts val="1200"/>
              <a:buNone/>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699.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0109"/>
        <p:cNvGrpSpPr/>
        <p:nvPr/>
      </p:nvGrpSpPr>
      <p:grpSpPr>
        <a:xfrm>
          <a:off x="0" y="0"/>
          <a:ext cx="0" cy="0"/>
          <a:chOff x="0" y="0"/>
          <a:chExt cx="0" cy="0"/>
        </a:xfrm>
      </p:grpSpPr>
      <p:sp>
        <p:nvSpPr>
          <p:cNvPr id="10110" name="Google Shape;10110;p42"/>
          <p:cNvSpPr txBox="1">
            <a:spLocks noGrp="1"/>
          </p:cNvSpPr>
          <p:nvPr>
            <p:ph type="ctrTitle"/>
          </p:nvPr>
        </p:nvSpPr>
        <p:spPr>
          <a:xfrm>
            <a:off x="457200" y="1420283"/>
            <a:ext cx="5181600" cy="980017"/>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11" name="Google Shape;10111;p42"/>
          <p:cNvSpPr txBox="1">
            <a:spLocks noGrp="1"/>
          </p:cNvSpPr>
          <p:nvPr>
            <p:ph type="subTitle" idx="1"/>
          </p:nvPr>
        </p:nvSpPr>
        <p:spPr>
          <a:xfrm>
            <a:off x="914400" y="2590800"/>
            <a:ext cx="4267200" cy="1168400"/>
          </a:xfrm>
          <a:prstGeom prst="rect">
            <a:avLst/>
          </a:prstGeom>
          <a:noFill/>
          <a:ln>
            <a:noFill/>
          </a:ln>
        </p:spPr>
        <p:txBody>
          <a:bodyPr spcFirstLastPara="1" wrap="square" lIns="91425" tIns="45700" rIns="91425" bIns="45700" anchor="t" anchorCtr="0">
            <a:normAutofit/>
          </a:bodyPr>
          <a:lstStyle>
            <a:lvl1pPr lvl="0" algn="ctr">
              <a:lnSpc>
                <a:spcPct val="100000"/>
              </a:lnSpc>
              <a:spcBef>
                <a:spcPts val="427"/>
              </a:spcBef>
              <a:spcAft>
                <a:spcPts val="0"/>
              </a:spcAft>
              <a:buClr>
                <a:srgbClr val="888888"/>
              </a:buClr>
              <a:buSzPts val="3200"/>
              <a:buNone/>
              <a:defRPr>
                <a:solidFill>
                  <a:srgbClr val="888888"/>
                </a:solidFill>
              </a:defRPr>
            </a:lvl1pPr>
            <a:lvl2pPr lvl="1" algn="ctr">
              <a:lnSpc>
                <a:spcPct val="100000"/>
              </a:lnSpc>
              <a:spcBef>
                <a:spcPts val="373"/>
              </a:spcBef>
              <a:spcAft>
                <a:spcPts val="0"/>
              </a:spcAft>
              <a:buClr>
                <a:srgbClr val="888888"/>
              </a:buClr>
              <a:buSzPts val="2800"/>
              <a:buNone/>
              <a:defRPr>
                <a:solidFill>
                  <a:srgbClr val="888888"/>
                </a:solidFill>
              </a:defRPr>
            </a:lvl2pPr>
            <a:lvl3pPr lvl="2" algn="ctr">
              <a:lnSpc>
                <a:spcPct val="100000"/>
              </a:lnSpc>
              <a:spcBef>
                <a:spcPts val="320"/>
              </a:spcBef>
              <a:spcAft>
                <a:spcPts val="0"/>
              </a:spcAft>
              <a:buClr>
                <a:srgbClr val="888888"/>
              </a:buClr>
              <a:buSzPts val="2400"/>
              <a:buNone/>
              <a:defRPr>
                <a:solidFill>
                  <a:srgbClr val="888888"/>
                </a:solidFill>
              </a:defRPr>
            </a:lvl3pPr>
            <a:lvl4pPr lvl="3" algn="ctr">
              <a:lnSpc>
                <a:spcPct val="100000"/>
              </a:lnSpc>
              <a:spcBef>
                <a:spcPts val="267"/>
              </a:spcBef>
              <a:spcAft>
                <a:spcPts val="0"/>
              </a:spcAft>
              <a:buClr>
                <a:srgbClr val="888888"/>
              </a:buClr>
              <a:buSzPts val="2000"/>
              <a:buNone/>
              <a:defRPr>
                <a:solidFill>
                  <a:srgbClr val="888888"/>
                </a:solidFill>
              </a:defRPr>
            </a:lvl4pPr>
            <a:lvl5pPr lvl="4" algn="ctr">
              <a:lnSpc>
                <a:spcPct val="100000"/>
              </a:lnSpc>
              <a:spcBef>
                <a:spcPts val="267"/>
              </a:spcBef>
              <a:spcAft>
                <a:spcPts val="0"/>
              </a:spcAft>
              <a:buClr>
                <a:srgbClr val="888888"/>
              </a:buClr>
              <a:buSzPts val="2000"/>
              <a:buNone/>
              <a:defRPr>
                <a:solidFill>
                  <a:srgbClr val="888888"/>
                </a:solidFill>
              </a:defRPr>
            </a:lvl5pPr>
            <a:lvl6pPr lvl="5" algn="ctr">
              <a:lnSpc>
                <a:spcPct val="100000"/>
              </a:lnSpc>
              <a:spcBef>
                <a:spcPts val="267"/>
              </a:spcBef>
              <a:spcAft>
                <a:spcPts val="0"/>
              </a:spcAft>
              <a:buClr>
                <a:srgbClr val="888888"/>
              </a:buClr>
              <a:buSzPts val="2000"/>
              <a:buNone/>
              <a:defRPr>
                <a:solidFill>
                  <a:srgbClr val="888888"/>
                </a:solidFill>
              </a:defRPr>
            </a:lvl6pPr>
            <a:lvl7pPr lvl="6" algn="ctr">
              <a:lnSpc>
                <a:spcPct val="100000"/>
              </a:lnSpc>
              <a:spcBef>
                <a:spcPts val="267"/>
              </a:spcBef>
              <a:spcAft>
                <a:spcPts val="0"/>
              </a:spcAft>
              <a:buClr>
                <a:srgbClr val="888888"/>
              </a:buClr>
              <a:buSzPts val="2000"/>
              <a:buNone/>
              <a:defRPr>
                <a:solidFill>
                  <a:srgbClr val="888888"/>
                </a:solidFill>
              </a:defRPr>
            </a:lvl7pPr>
            <a:lvl8pPr lvl="7" algn="ctr">
              <a:lnSpc>
                <a:spcPct val="100000"/>
              </a:lnSpc>
              <a:spcBef>
                <a:spcPts val="267"/>
              </a:spcBef>
              <a:spcAft>
                <a:spcPts val="0"/>
              </a:spcAft>
              <a:buClr>
                <a:srgbClr val="888888"/>
              </a:buClr>
              <a:buSzPts val="2000"/>
              <a:buNone/>
              <a:defRPr>
                <a:solidFill>
                  <a:srgbClr val="888888"/>
                </a:solidFill>
              </a:defRPr>
            </a:lvl8pPr>
            <a:lvl9pPr lvl="8" algn="ctr">
              <a:lnSpc>
                <a:spcPct val="100000"/>
              </a:lnSpc>
              <a:spcBef>
                <a:spcPts val="267"/>
              </a:spcBef>
              <a:spcAft>
                <a:spcPts val="0"/>
              </a:spcAft>
              <a:buClr>
                <a:srgbClr val="888888"/>
              </a:buClr>
              <a:buSzPts val="2000"/>
              <a:buNone/>
              <a:defRPr>
                <a:solidFill>
                  <a:srgbClr val="888888"/>
                </a:solidFill>
              </a:defRPr>
            </a:lvl9pPr>
          </a:lstStyle>
          <a:p>
            <a:endParaRPr/>
          </a:p>
        </p:txBody>
      </p:sp>
      <p:sp>
        <p:nvSpPr>
          <p:cNvPr id="10112" name="Google Shape;10112;p42"/>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13" name="Google Shape;10113;p42"/>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14" name="Google Shape;10114;p42"/>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846CE7D5-CF57-46EF-B807-FDD0502418D4}" type="datetimeFigureOut">
              <a:rPr lang="en-US" smtClean="0"/>
              <a:t>5/20/2026</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14638898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Cover">
  <p:cSld name="Cover 5">
    <p:spTree>
      <p:nvGrpSpPr>
        <p:cNvPr id="1" name="Shape 9651"/>
        <p:cNvGrpSpPr/>
        <p:nvPr/>
      </p:nvGrpSpPr>
      <p:grpSpPr>
        <a:xfrm>
          <a:off x="0" y="0"/>
          <a:ext cx="0" cy="0"/>
          <a:chOff x="0" y="0"/>
          <a:chExt cx="0" cy="0"/>
        </a:xfrm>
      </p:grpSpPr>
      <p:sp>
        <p:nvSpPr>
          <p:cNvPr id="9652" name="Google Shape;9652;p1374"/>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653" name="Google Shape;9653;p1374"/>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654" name="Google Shape;9654;p1374"/>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655" name="Google Shape;9655;p1374"/>
          <p:cNvSpPr>
            <a:spLocks noGrp="1"/>
          </p:cNvSpPr>
          <p:nvPr>
            <p:ph type="pic" idx="2"/>
          </p:nvPr>
        </p:nvSpPr>
        <p:spPr>
          <a:xfrm>
            <a:off x="7118684" y="233915"/>
            <a:ext cx="5073316" cy="5943600"/>
          </a:xfrm>
          <a:prstGeom prst="rect">
            <a:avLst/>
          </a:prstGeom>
          <a:noFill/>
          <a:ln>
            <a:noFill/>
          </a:ln>
        </p:spPr>
      </p:sp>
      <p:grpSp>
        <p:nvGrpSpPr>
          <p:cNvPr id="9656" name="Google Shape;9656;p1374"/>
          <p:cNvGrpSpPr/>
          <p:nvPr/>
        </p:nvGrpSpPr>
        <p:grpSpPr>
          <a:xfrm>
            <a:off x="0" y="5020348"/>
            <a:ext cx="12192000" cy="1837653"/>
            <a:chOff x="0" y="5020348"/>
            <a:chExt cx="12192000" cy="1837653"/>
          </a:xfrm>
        </p:grpSpPr>
        <p:sp>
          <p:nvSpPr>
            <p:cNvPr id="9657" name="Google Shape;9657;p137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658" name="Google Shape;9658;p137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659" name="Google Shape;9659;p137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matchingName="Title Slide">
  <p:cSld name="Title Slide">
    <p:spTree>
      <p:nvGrpSpPr>
        <p:cNvPr id="1" name="Shape 10115"/>
        <p:cNvGrpSpPr/>
        <p:nvPr/>
      </p:nvGrpSpPr>
      <p:grpSpPr>
        <a:xfrm>
          <a:off x="0" y="0"/>
          <a:ext cx="0" cy="0"/>
          <a:chOff x="0" y="0"/>
          <a:chExt cx="0" cy="0"/>
        </a:xfrm>
      </p:grpSpPr>
      <p:sp>
        <p:nvSpPr>
          <p:cNvPr id="10116" name="Google Shape;10116;p43"/>
          <p:cNvSpPr txBox="1">
            <a:spLocks noGrp="1"/>
          </p:cNvSpPr>
          <p:nvPr>
            <p:ph type="ctrTitle"/>
          </p:nvPr>
        </p:nvSpPr>
        <p:spPr>
          <a:xfrm>
            <a:off x="457200" y="1420283"/>
            <a:ext cx="5181600" cy="980017"/>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17" name="Google Shape;10117;p43"/>
          <p:cNvSpPr txBox="1">
            <a:spLocks noGrp="1"/>
          </p:cNvSpPr>
          <p:nvPr>
            <p:ph type="subTitle" idx="1"/>
          </p:nvPr>
        </p:nvSpPr>
        <p:spPr>
          <a:xfrm>
            <a:off x="914400" y="2590800"/>
            <a:ext cx="4267200" cy="1168400"/>
          </a:xfrm>
          <a:prstGeom prst="rect">
            <a:avLst/>
          </a:prstGeom>
          <a:noFill/>
          <a:ln>
            <a:noFill/>
          </a:ln>
        </p:spPr>
        <p:txBody>
          <a:bodyPr spcFirstLastPara="1" wrap="square" lIns="91425" tIns="45700" rIns="91425" bIns="45700" anchor="t" anchorCtr="0">
            <a:normAutofit/>
          </a:bodyPr>
          <a:lstStyle>
            <a:lvl1pPr lvl="0" algn="ctr">
              <a:lnSpc>
                <a:spcPct val="100000"/>
              </a:lnSpc>
              <a:spcBef>
                <a:spcPts val="427"/>
              </a:spcBef>
              <a:spcAft>
                <a:spcPts val="0"/>
              </a:spcAft>
              <a:buClr>
                <a:srgbClr val="888888"/>
              </a:buClr>
              <a:buSzPts val="3200"/>
              <a:buNone/>
              <a:defRPr>
                <a:solidFill>
                  <a:srgbClr val="888888"/>
                </a:solidFill>
              </a:defRPr>
            </a:lvl1pPr>
            <a:lvl2pPr lvl="1" algn="ctr">
              <a:lnSpc>
                <a:spcPct val="100000"/>
              </a:lnSpc>
              <a:spcBef>
                <a:spcPts val="373"/>
              </a:spcBef>
              <a:spcAft>
                <a:spcPts val="0"/>
              </a:spcAft>
              <a:buClr>
                <a:srgbClr val="888888"/>
              </a:buClr>
              <a:buSzPts val="2800"/>
              <a:buNone/>
              <a:defRPr>
                <a:solidFill>
                  <a:srgbClr val="888888"/>
                </a:solidFill>
              </a:defRPr>
            </a:lvl2pPr>
            <a:lvl3pPr lvl="2" algn="ctr">
              <a:lnSpc>
                <a:spcPct val="100000"/>
              </a:lnSpc>
              <a:spcBef>
                <a:spcPts val="320"/>
              </a:spcBef>
              <a:spcAft>
                <a:spcPts val="0"/>
              </a:spcAft>
              <a:buClr>
                <a:srgbClr val="888888"/>
              </a:buClr>
              <a:buSzPts val="2400"/>
              <a:buNone/>
              <a:defRPr>
                <a:solidFill>
                  <a:srgbClr val="888888"/>
                </a:solidFill>
              </a:defRPr>
            </a:lvl3pPr>
            <a:lvl4pPr lvl="3" algn="ctr">
              <a:lnSpc>
                <a:spcPct val="100000"/>
              </a:lnSpc>
              <a:spcBef>
                <a:spcPts val="267"/>
              </a:spcBef>
              <a:spcAft>
                <a:spcPts val="0"/>
              </a:spcAft>
              <a:buClr>
                <a:srgbClr val="888888"/>
              </a:buClr>
              <a:buSzPts val="2000"/>
              <a:buNone/>
              <a:defRPr>
                <a:solidFill>
                  <a:srgbClr val="888888"/>
                </a:solidFill>
              </a:defRPr>
            </a:lvl4pPr>
            <a:lvl5pPr lvl="4" algn="ctr">
              <a:lnSpc>
                <a:spcPct val="100000"/>
              </a:lnSpc>
              <a:spcBef>
                <a:spcPts val="267"/>
              </a:spcBef>
              <a:spcAft>
                <a:spcPts val="0"/>
              </a:spcAft>
              <a:buClr>
                <a:srgbClr val="888888"/>
              </a:buClr>
              <a:buSzPts val="2000"/>
              <a:buNone/>
              <a:defRPr>
                <a:solidFill>
                  <a:srgbClr val="888888"/>
                </a:solidFill>
              </a:defRPr>
            </a:lvl5pPr>
            <a:lvl6pPr lvl="5" algn="ctr">
              <a:lnSpc>
                <a:spcPct val="100000"/>
              </a:lnSpc>
              <a:spcBef>
                <a:spcPts val="267"/>
              </a:spcBef>
              <a:spcAft>
                <a:spcPts val="0"/>
              </a:spcAft>
              <a:buClr>
                <a:srgbClr val="888888"/>
              </a:buClr>
              <a:buSzPts val="2000"/>
              <a:buNone/>
              <a:defRPr>
                <a:solidFill>
                  <a:srgbClr val="888888"/>
                </a:solidFill>
              </a:defRPr>
            </a:lvl6pPr>
            <a:lvl7pPr lvl="6" algn="ctr">
              <a:lnSpc>
                <a:spcPct val="100000"/>
              </a:lnSpc>
              <a:spcBef>
                <a:spcPts val="267"/>
              </a:spcBef>
              <a:spcAft>
                <a:spcPts val="0"/>
              </a:spcAft>
              <a:buClr>
                <a:srgbClr val="888888"/>
              </a:buClr>
              <a:buSzPts val="2000"/>
              <a:buNone/>
              <a:defRPr>
                <a:solidFill>
                  <a:srgbClr val="888888"/>
                </a:solidFill>
              </a:defRPr>
            </a:lvl7pPr>
            <a:lvl8pPr lvl="7" algn="ctr">
              <a:lnSpc>
                <a:spcPct val="100000"/>
              </a:lnSpc>
              <a:spcBef>
                <a:spcPts val="267"/>
              </a:spcBef>
              <a:spcAft>
                <a:spcPts val="0"/>
              </a:spcAft>
              <a:buClr>
                <a:srgbClr val="888888"/>
              </a:buClr>
              <a:buSzPts val="2000"/>
              <a:buNone/>
              <a:defRPr>
                <a:solidFill>
                  <a:srgbClr val="888888"/>
                </a:solidFill>
              </a:defRPr>
            </a:lvl8pPr>
            <a:lvl9pPr lvl="8" algn="ctr">
              <a:lnSpc>
                <a:spcPct val="100000"/>
              </a:lnSpc>
              <a:spcBef>
                <a:spcPts val="267"/>
              </a:spcBef>
              <a:spcAft>
                <a:spcPts val="0"/>
              </a:spcAft>
              <a:buClr>
                <a:srgbClr val="888888"/>
              </a:buClr>
              <a:buSzPts val="2000"/>
              <a:buNone/>
              <a:defRPr>
                <a:solidFill>
                  <a:srgbClr val="888888"/>
                </a:solidFill>
              </a:defRPr>
            </a:lvl9pPr>
          </a:lstStyle>
          <a:p>
            <a:endParaRPr/>
          </a:p>
        </p:txBody>
      </p:sp>
      <p:sp>
        <p:nvSpPr>
          <p:cNvPr id="10118" name="Google Shape;10118;p43"/>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19" name="Google Shape;10119;p43"/>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20" name="Google Shape;10120;p43"/>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01.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0121"/>
        <p:cNvGrpSpPr/>
        <p:nvPr/>
      </p:nvGrpSpPr>
      <p:grpSpPr>
        <a:xfrm>
          <a:off x="0" y="0"/>
          <a:ext cx="0" cy="0"/>
          <a:chOff x="0" y="0"/>
          <a:chExt cx="0" cy="0"/>
        </a:xfrm>
      </p:grpSpPr>
      <p:sp>
        <p:nvSpPr>
          <p:cNvPr id="10122" name="Google Shape;10122;p45"/>
          <p:cNvSpPr txBox="1">
            <a:spLocks noGrp="1"/>
          </p:cNvSpPr>
          <p:nvPr>
            <p:ph type="title"/>
          </p:nvPr>
        </p:nvSpPr>
        <p:spPr>
          <a:xfrm>
            <a:off x="481542" y="2937934"/>
            <a:ext cx="5181600" cy="908050"/>
          </a:xfrm>
          <a:prstGeom prst="rect">
            <a:avLst/>
          </a:prstGeom>
          <a:noFill/>
          <a:ln>
            <a:noFill/>
          </a:ln>
        </p:spPr>
        <p:txBody>
          <a:bodyPr spcFirstLastPara="1" wrap="square" lIns="91425" tIns="45700" rIns="91425" bIns="45700" anchor="t" anchorCtr="0">
            <a:normAutofit/>
          </a:bodyPr>
          <a:lstStyle>
            <a:lvl1pPr lvl="0" algn="l">
              <a:lnSpc>
                <a:spcPct val="100000"/>
              </a:lnSpc>
              <a:spcBef>
                <a:spcPts val="0"/>
              </a:spcBef>
              <a:spcAft>
                <a:spcPts val="0"/>
              </a:spcAft>
              <a:buClr>
                <a:schemeClr val="dk1"/>
              </a:buClr>
              <a:buSzPts val="4001"/>
              <a:buFont typeface="Calibri"/>
              <a:buNone/>
              <a:defRPr sz="2667"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23" name="Google Shape;10123;p45"/>
          <p:cNvSpPr txBox="1">
            <a:spLocks noGrp="1"/>
          </p:cNvSpPr>
          <p:nvPr>
            <p:ph type="body" idx="1"/>
          </p:nvPr>
        </p:nvSpPr>
        <p:spPr>
          <a:xfrm>
            <a:off x="481542" y="1937810"/>
            <a:ext cx="5181600" cy="1000125"/>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267"/>
              </a:spcBef>
              <a:spcAft>
                <a:spcPts val="0"/>
              </a:spcAft>
              <a:buClr>
                <a:srgbClr val="888888"/>
              </a:buClr>
              <a:buSzPts val="2000"/>
              <a:buNone/>
              <a:defRPr sz="1333">
                <a:solidFill>
                  <a:srgbClr val="888888"/>
                </a:solidFill>
              </a:defRPr>
            </a:lvl1pPr>
            <a:lvl2pPr marL="609630" lvl="1" indent="-152408" algn="l">
              <a:lnSpc>
                <a:spcPct val="100000"/>
              </a:lnSpc>
              <a:spcBef>
                <a:spcPts val="240"/>
              </a:spcBef>
              <a:spcAft>
                <a:spcPts val="0"/>
              </a:spcAft>
              <a:buClr>
                <a:srgbClr val="888888"/>
              </a:buClr>
              <a:buSzPts val="1800"/>
              <a:buNone/>
              <a:defRPr sz="1200">
                <a:solidFill>
                  <a:srgbClr val="888888"/>
                </a:solidFill>
              </a:defRPr>
            </a:lvl2pPr>
            <a:lvl3pPr marL="914446" lvl="2" indent="-152408" algn="l">
              <a:lnSpc>
                <a:spcPct val="100000"/>
              </a:lnSpc>
              <a:spcBef>
                <a:spcPts val="213"/>
              </a:spcBef>
              <a:spcAft>
                <a:spcPts val="0"/>
              </a:spcAft>
              <a:buClr>
                <a:srgbClr val="888888"/>
              </a:buClr>
              <a:buSzPts val="1601"/>
              <a:buNone/>
              <a:defRPr sz="1067">
                <a:solidFill>
                  <a:srgbClr val="888888"/>
                </a:solidFill>
              </a:defRPr>
            </a:lvl3pPr>
            <a:lvl4pPr marL="1219261" lvl="3" indent="-152408" algn="l">
              <a:lnSpc>
                <a:spcPct val="100000"/>
              </a:lnSpc>
              <a:spcBef>
                <a:spcPts val="187"/>
              </a:spcBef>
              <a:spcAft>
                <a:spcPts val="0"/>
              </a:spcAft>
              <a:buClr>
                <a:srgbClr val="888888"/>
              </a:buClr>
              <a:buSzPts val="1400"/>
              <a:buNone/>
              <a:defRPr sz="933">
                <a:solidFill>
                  <a:srgbClr val="888888"/>
                </a:solidFill>
              </a:defRPr>
            </a:lvl4pPr>
            <a:lvl5pPr marL="1524076" lvl="4" indent="-152408" algn="l">
              <a:lnSpc>
                <a:spcPct val="100000"/>
              </a:lnSpc>
              <a:spcBef>
                <a:spcPts val="187"/>
              </a:spcBef>
              <a:spcAft>
                <a:spcPts val="0"/>
              </a:spcAft>
              <a:buClr>
                <a:srgbClr val="888888"/>
              </a:buClr>
              <a:buSzPts val="1400"/>
              <a:buNone/>
              <a:defRPr sz="933">
                <a:solidFill>
                  <a:srgbClr val="888888"/>
                </a:solidFill>
              </a:defRPr>
            </a:lvl5pPr>
            <a:lvl6pPr marL="1828891" lvl="5" indent="-152408" algn="l">
              <a:lnSpc>
                <a:spcPct val="100000"/>
              </a:lnSpc>
              <a:spcBef>
                <a:spcPts val="187"/>
              </a:spcBef>
              <a:spcAft>
                <a:spcPts val="0"/>
              </a:spcAft>
              <a:buClr>
                <a:srgbClr val="888888"/>
              </a:buClr>
              <a:buSzPts val="1400"/>
              <a:buNone/>
              <a:defRPr sz="933">
                <a:solidFill>
                  <a:srgbClr val="888888"/>
                </a:solidFill>
              </a:defRPr>
            </a:lvl6pPr>
            <a:lvl7pPr marL="2133707" lvl="6" indent="-152408" algn="l">
              <a:lnSpc>
                <a:spcPct val="100000"/>
              </a:lnSpc>
              <a:spcBef>
                <a:spcPts val="187"/>
              </a:spcBef>
              <a:spcAft>
                <a:spcPts val="0"/>
              </a:spcAft>
              <a:buClr>
                <a:srgbClr val="888888"/>
              </a:buClr>
              <a:buSzPts val="1400"/>
              <a:buNone/>
              <a:defRPr sz="933">
                <a:solidFill>
                  <a:srgbClr val="888888"/>
                </a:solidFill>
              </a:defRPr>
            </a:lvl7pPr>
            <a:lvl8pPr marL="2438522" lvl="7" indent="-152408" algn="l">
              <a:lnSpc>
                <a:spcPct val="100000"/>
              </a:lnSpc>
              <a:spcBef>
                <a:spcPts val="187"/>
              </a:spcBef>
              <a:spcAft>
                <a:spcPts val="0"/>
              </a:spcAft>
              <a:buClr>
                <a:srgbClr val="888888"/>
              </a:buClr>
              <a:buSzPts val="1400"/>
              <a:buNone/>
              <a:defRPr sz="933">
                <a:solidFill>
                  <a:srgbClr val="888888"/>
                </a:solidFill>
              </a:defRPr>
            </a:lvl8pPr>
            <a:lvl9pPr marL="2743337" lvl="8" indent="-152408" algn="l">
              <a:lnSpc>
                <a:spcPct val="100000"/>
              </a:lnSpc>
              <a:spcBef>
                <a:spcPts val="187"/>
              </a:spcBef>
              <a:spcAft>
                <a:spcPts val="0"/>
              </a:spcAft>
              <a:buClr>
                <a:srgbClr val="888888"/>
              </a:buClr>
              <a:buSzPts val="1400"/>
              <a:buNone/>
              <a:defRPr sz="933">
                <a:solidFill>
                  <a:srgbClr val="888888"/>
                </a:solidFill>
              </a:defRPr>
            </a:lvl9pPr>
          </a:lstStyle>
          <a:p>
            <a:endParaRPr/>
          </a:p>
        </p:txBody>
      </p:sp>
      <p:sp>
        <p:nvSpPr>
          <p:cNvPr id="10124" name="Google Shape;10124;p45"/>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25" name="Google Shape;10125;p45"/>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26" name="Google Shape;10126;p45"/>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02.xml><?xml version="1.0" encoding="utf-8"?>
<p:sldLayout xmlns:a="http://schemas.openxmlformats.org/drawingml/2006/main" xmlns:r="http://schemas.openxmlformats.org/officeDocument/2006/relationships" xmlns:p="http://schemas.openxmlformats.org/presentationml/2006/main" matchingName="Two Content" type="twoObj">
  <p:cSld name="TWO_OBJECTS">
    <p:spTree>
      <p:nvGrpSpPr>
        <p:cNvPr id="1" name="Shape 10127"/>
        <p:cNvGrpSpPr/>
        <p:nvPr/>
      </p:nvGrpSpPr>
      <p:grpSpPr>
        <a:xfrm>
          <a:off x="0" y="0"/>
          <a:ext cx="0" cy="0"/>
          <a:chOff x="0" y="0"/>
          <a:chExt cx="0" cy="0"/>
        </a:xfrm>
      </p:grpSpPr>
      <p:sp>
        <p:nvSpPr>
          <p:cNvPr id="10128" name="Google Shape;10128;p46"/>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29" name="Google Shape;10129;p46"/>
          <p:cNvSpPr txBox="1">
            <a:spLocks noGrp="1"/>
          </p:cNvSpPr>
          <p:nvPr>
            <p:ph type="body" idx="1"/>
          </p:nvPr>
        </p:nvSpPr>
        <p:spPr>
          <a:xfrm>
            <a:off x="304800" y="1066801"/>
            <a:ext cx="2692400" cy="3017309"/>
          </a:xfrm>
          <a:prstGeom prst="rect">
            <a:avLst/>
          </a:prstGeom>
          <a:noFill/>
          <a:ln>
            <a:noFill/>
          </a:ln>
        </p:spPr>
        <p:txBody>
          <a:bodyPr spcFirstLastPara="1" wrap="square" lIns="91425" tIns="45700" rIns="91425" bIns="45700" anchor="t" anchorCtr="0">
            <a:normAutofit/>
          </a:bodyPr>
          <a:lstStyle>
            <a:lvl1pPr marL="304815" lvl="0" indent="-270989" algn="l">
              <a:lnSpc>
                <a:spcPct val="100000"/>
              </a:lnSpc>
              <a:spcBef>
                <a:spcPts val="373"/>
              </a:spcBef>
              <a:spcAft>
                <a:spcPts val="0"/>
              </a:spcAft>
              <a:buClr>
                <a:schemeClr val="dk1"/>
              </a:buClr>
              <a:buSzPts val="2801"/>
              <a:buChar char="•"/>
              <a:defRPr sz="1867"/>
            </a:lvl1pPr>
            <a:lvl2pPr marL="609630" lvl="1" indent="-254013" algn="l">
              <a:lnSpc>
                <a:spcPct val="100000"/>
              </a:lnSpc>
              <a:spcBef>
                <a:spcPts val="320"/>
              </a:spcBef>
              <a:spcAft>
                <a:spcPts val="0"/>
              </a:spcAft>
              <a:buClr>
                <a:schemeClr val="dk1"/>
              </a:buClr>
              <a:buSzPts val="2400"/>
              <a:buChar char="–"/>
              <a:defRPr sz="1600"/>
            </a:lvl2pPr>
            <a:lvl3pPr marL="914446" lvl="2" indent="-237079" algn="l">
              <a:lnSpc>
                <a:spcPct val="100000"/>
              </a:lnSpc>
              <a:spcBef>
                <a:spcPts val="267"/>
              </a:spcBef>
              <a:spcAft>
                <a:spcPts val="0"/>
              </a:spcAft>
              <a:buClr>
                <a:schemeClr val="dk1"/>
              </a:buClr>
              <a:buSzPts val="2000"/>
              <a:buChar char="•"/>
              <a:defRPr sz="1333"/>
            </a:lvl3pPr>
            <a:lvl4pPr marL="1219261" lvl="3" indent="-228611" algn="l">
              <a:lnSpc>
                <a:spcPct val="100000"/>
              </a:lnSpc>
              <a:spcBef>
                <a:spcPts val="240"/>
              </a:spcBef>
              <a:spcAft>
                <a:spcPts val="0"/>
              </a:spcAft>
              <a:buClr>
                <a:schemeClr val="dk1"/>
              </a:buClr>
              <a:buSzPts val="1800"/>
              <a:buChar char="–"/>
              <a:defRPr sz="1200"/>
            </a:lvl4pPr>
            <a:lvl5pPr marL="1524076" lvl="4" indent="-228611" algn="l">
              <a:lnSpc>
                <a:spcPct val="100000"/>
              </a:lnSpc>
              <a:spcBef>
                <a:spcPts val="240"/>
              </a:spcBef>
              <a:spcAft>
                <a:spcPts val="0"/>
              </a:spcAft>
              <a:buClr>
                <a:schemeClr val="dk1"/>
              </a:buClr>
              <a:buSzPts val="1800"/>
              <a:buChar char="»"/>
              <a:defRPr sz="1200"/>
            </a:lvl5pPr>
            <a:lvl6pPr marL="1828891" lvl="5" indent="-228611" algn="l">
              <a:lnSpc>
                <a:spcPct val="100000"/>
              </a:lnSpc>
              <a:spcBef>
                <a:spcPts val="240"/>
              </a:spcBef>
              <a:spcAft>
                <a:spcPts val="0"/>
              </a:spcAft>
              <a:buClr>
                <a:schemeClr val="dk1"/>
              </a:buClr>
              <a:buSzPts val="1800"/>
              <a:buChar char="•"/>
              <a:defRPr sz="1200"/>
            </a:lvl6pPr>
            <a:lvl7pPr marL="2133707" lvl="6" indent="-228611" algn="l">
              <a:lnSpc>
                <a:spcPct val="100000"/>
              </a:lnSpc>
              <a:spcBef>
                <a:spcPts val="240"/>
              </a:spcBef>
              <a:spcAft>
                <a:spcPts val="0"/>
              </a:spcAft>
              <a:buClr>
                <a:schemeClr val="dk1"/>
              </a:buClr>
              <a:buSzPts val="1800"/>
              <a:buChar char="•"/>
              <a:defRPr sz="1200"/>
            </a:lvl7pPr>
            <a:lvl8pPr marL="2438522" lvl="7" indent="-228611" algn="l">
              <a:lnSpc>
                <a:spcPct val="100000"/>
              </a:lnSpc>
              <a:spcBef>
                <a:spcPts val="240"/>
              </a:spcBef>
              <a:spcAft>
                <a:spcPts val="0"/>
              </a:spcAft>
              <a:buClr>
                <a:schemeClr val="dk1"/>
              </a:buClr>
              <a:buSzPts val="1800"/>
              <a:buChar char="•"/>
              <a:defRPr sz="1200"/>
            </a:lvl8pPr>
            <a:lvl9pPr marL="2743337" lvl="8" indent="-228611" algn="l">
              <a:lnSpc>
                <a:spcPct val="100000"/>
              </a:lnSpc>
              <a:spcBef>
                <a:spcPts val="240"/>
              </a:spcBef>
              <a:spcAft>
                <a:spcPts val="0"/>
              </a:spcAft>
              <a:buClr>
                <a:schemeClr val="dk1"/>
              </a:buClr>
              <a:buSzPts val="1800"/>
              <a:buChar char="•"/>
              <a:defRPr sz="1200"/>
            </a:lvl9pPr>
          </a:lstStyle>
          <a:p>
            <a:endParaRPr/>
          </a:p>
        </p:txBody>
      </p:sp>
      <p:sp>
        <p:nvSpPr>
          <p:cNvPr id="10130" name="Google Shape;10130;p46"/>
          <p:cNvSpPr txBox="1">
            <a:spLocks noGrp="1"/>
          </p:cNvSpPr>
          <p:nvPr>
            <p:ph type="body" idx="2"/>
          </p:nvPr>
        </p:nvSpPr>
        <p:spPr>
          <a:xfrm>
            <a:off x="3098800" y="1066801"/>
            <a:ext cx="2692400" cy="3017309"/>
          </a:xfrm>
          <a:prstGeom prst="rect">
            <a:avLst/>
          </a:prstGeom>
          <a:noFill/>
          <a:ln>
            <a:noFill/>
          </a:ln>
        </p:spPr>
        <p:txBody>
          <a:bodyPr spcFirstLastPara="1" wrap="square" lIns="91425" tIns="45700" rIns="91425" bIns="45700" anchor="t" anchorCtr="0">
            <a:normAutofit/>
          </a:bodyPr>
          <a:lstStyle>
            <a:lvl1pPr marL="304815" lvl="0" indent="-270989" algn="l">
              <a:lnSpc>
                <a:spcPct val="100000"/>
              </a:lnSpc>
              <a:spcBef>
                <a:spcPts val="373"/>
              </a:spcBef>
              <a:spcAft>
                <a:spcPts val="0"/>
              </a:spcAft>
              <a:buClr>
                <a:schemeClr val="dk1"/>
              </a:buClr>
              <a:buSzPts val="2801"/>
              <a:buChar char="•"/>
              <a:defRPr sz="1867"/>
            </a:lvl1pPr>
            <a:lvl2pPr marL="609630" lvl="1" indent="-254013" algn="l">
              <a:lnSpc>
                <a:spcPct val="100000"/>
              </a:lnSpc>
              <a:spcBef>
                <a:spcPts val="320"/>
              </a:spcBef>
              <a:spcAft>
                <a:spcPts val="0"/>
              </a:spcAft>
              <a:buClr>
                <a:schemeClr val="dk1"/>
              </a:buClr>
              <a:buSzPts val="2400"/>
              <a:buChar char="–"/>
              <a:defRPr sz="1600"/>
            </a:lvl2pPr>
            <a:lvl3pPr marL="914446" lvl="2" indent="-237079" algn="l">
              <a:lnSpc>
                <a:spcPct val="100000"/>
              </a:lnSpc>
              <a:spcBef>
                <a:spcPts val="267"/>
              </a:spcBef>
              <a:spcAft>
                <a:spcPts val="0"/>
              </a:spcAft>
              <a:buClr>
                <a:schemeClr val="dk1"/>
              </a:buClr>
              <a:buSzPts val="2000"/>
              <a:buChar char="•"/>
              <a:defRPr sz="1333"/>
            </a:lvl3pPr>
            <a:lvl4pPr marL="1219261" lvl="3" indent="-228611" algn="l">
              <a:lnSpc>
                <a:spcPct val="100000"/>
              </a:lnSpc>
              <a:spcBef>
                <a:spcPts val="240"/>
              </a:spcBef>
              <a:spcAft>
                <a:spcPts val="0"/>
              </a:spcAft>
              <a:buClr>
                <a:schemeClr val="dk1"/>
              </a:buClr>
              <a:buSzPts val="1800"/>
              <a:buChar char="–"/>
              <a:defRPr sz="1200"/>
            </a:lvl4pPr>
            <a:lvl5pPr marL="1524076" lvl="4" indent="-228611" algn="l">
              <a:lnSpc>
                <a:spcPct val="100000"/>
              </a:lnSpc>
              <a:spcBef>
                <a:spcPts val="240"/>
              </a:spcBef>
              <a:spcAft>
                <a:spcPts val="0"/>
              </a:spcAft>
              <a:buClr>
                <a:schemeClr val="dk1"/>
              </a:buClr>
              <a:buSzPts val="1800"/>
              <a:buChar char="»"/>
              <a:defRPr sz="1200"/>
            </a:lvl5pPr>
            <a:lvl6pPr marL="1828891" lvl="5" indent="-228611" algn="l">
              <a:lnSpc>
                <a:spcPct val="100000"/>
              </a:lnSpc>
              <a:spcBef>
                <a:spcPts val="240"/>
              </a:spcBef>
              <a:spcAft>
                <a:spcPts val="0"/>
              </a:spcAft>
              <a:buClr>
                <a:schemeClr val="dk1"/>
              </a:buClr>
              <a:buSzPts val="1800"/>
              <a:buChar char="•"/>
              <a:defRPr sz="1200"/>
            </a:lvl6pPr>
            <a:lvl7pPr marL="2133707" lvl="6" indent="-228611" algn="l">
              <a:lnSpc>
                <a:spcPct val="100000"/>
              </a:lnSpc>
              <a:spcBef>
                <a:spcPts val="240"/>
              </a:spcBef>
              <a:spcAft>
                <a:spcPts val="0"/>
              </a:spcAft>
              <a:buClr>
                <a:schemeClr val="dk1"/>
              </a:buClr>
              <a:buSzPts val="1800"/>
              <a:buChar char="•"/>
              <a:defRPr sz="1200"/>
            </a:lvl7pPr>
            <a:lvl8pPr marL="2438522" lvl="7" indent="-228611" algn="l">
              <a:lnSpc>
                <a:spcPct val="100000"/>
              </a:lnSpc>
              <a:spcBef>
                <a:spcPts val="240"/>
              </a:spcBef>
              <a:spcAft>
                <a:spcPts val="0"/>
              </a:spcAft>
              <a:buClr>
                <a:schemeClr val="dk1"/>
              </a:buClr>
              <a:buSzPts val="1800"/>
              <a:buChar char="•"/>
              <a:defRPr sz="1200"/>
            </a:lvl8pPr>
            <a:lvl9pPr marL="2743337" lvl="8" indent="-228611" algn="l">
              <a:lnSpc>
                <a:spcPct val="100000"/>
              </a:lnSpc>
              <a:spcBef>
                <a:spcPts val="240"/>
              </a:spcBef>
              <a:spcAft>
                <a:spcPts val="0"/>
              </a:spcAft>
              <a:buClr>
                <a:schemeClr val="dk1"/>
              </a:buClr>
              <a:buSzPts val="1800"/>
              <a:buChar char="•"/>
              <a:defRPr sz="1200"/>
            </a:lvl9pPr>
          </a:lstStyle>
          <a:p>
            <a:endParaRPr/>
          </a:p>
        </p:txBody>
      </p:sp>
      <p:sp>
        <p:nvSpPr>
          <p:cNvPr id="10131" name="Google Shape;10131;p46"/>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32" name="Google Shape;10132;p46"/>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33" name="Google Shape;10133;p46"/>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03.xml><?xml version="1.0" encoding="utf-8"?>
<p:sldLayout xmlns:a="http://schemas.openxmlformats.org/drawingml/2006/main" xmlns:r="http://schemas.openxmlformats.org/officeDocument/2006/relationships" xmlns:p="http://schemas.openxmlformats.org/presentationml/2006/main" matchingName="Comparison" type="twoTxTwoObj">
  <p:cSld name="TWO_OBJECTS_WITH_TEXT">
    <p:spTree>
      <p:nvGrpSpPr>
        <p:cNvPr id="1" name="Shape 10134"/>
        <p:cNvGrpSpPr/>
        <p:nvPr/>
      </p:nvGrpSpPr>
      <p:grpSpPr>
        <a:xfrm>
          <a:off x="0" y="0"/>
          <a:ext cx="0" cy="0"/>
          <a:chOff x="0" y="0"/>
          <a:chExt cx="0" cy="0"/>
        </a:xfrm>
      </p:grpSpPr>
      <p:sp>
        <p:nvSpPr>
          <p:cNvPr id="10135" name="Google Shape;10135;p47"/>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4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36" name="Google Shape;10136;p47"/>
          <p:cNvSpPr txBox="1">
            <a:spLocks noGrp="1"/>
          </p:cNvSpPr>
          <p:nvPr>
            <p:ph type="body" idx="1"/>
          </p:nvPr>
        </p:nvSpPr>
        <p:spPr>
          <a:xfrm>
            <a:off x="304801" y="1023409"/>
            <a:ext cx="2693459" cy="426508"/>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320"/>
              </a:spcBef>
              <a:spcAft>
                <a:spcPts val="0"/>
              </a:spcAft>
              <a:buClr>
                <a:schemeClr val="dk1"/>
              </a:buClr>
              <a:buSzPts val="2400"/>
              <a:buNone/>
              <a:defRPr sz="1600" b="1"/>
            </a:lvl1pPr>
            <a:lvl2pPr marL="609630" lvl="1" indent="-152408" algn="l">
              <a:lnSpc>
                <a:spcPct val="100000"/>
              </a:lnSpc>
              <a:spcBef>
                <a:spcPts val="267"/>
              </a:spcBef>
              <a:spcAft>
                <a:spcPts val="0"/>
              </a:spcAft>
              <a:buClr>
                <a:schemeClr val="dk1"/>
              </a:buClr>
              <a:buSzPts val="2000"/>
              <a:buNone/>
              <a:defRPr sz="1333" b="1"/>
            </a:lvl2pPr>
            <a:lvl3pPr marL="914446" lvl="2" indent="-152408" algn="l">
              <a:lnSpc>
                <a:spcPct val="100000"/>
              </a:lnSpc>
              <a:spcBef>
                <a:spcPts val="240"/>
              </a:spcBef>
              <a:spcAft>
                <a:spcPts val="0"/>
              </a:spcAft>
              <a:buClr>
                <a:schemeClr val="dk1"/>
              </a:buClr>
              <a:buSzPts val="1800"/>
              <a:buNone/>
              <a:defRPr sz="1200" b="1"/>
            </a:lvl3pPr>
            <a:lvl4pPr marL="1219261" lvl="3" indent="-152408" algn="l">
              <a:lnSpc>
                <a:spcPct val="100000"/>
              </a:lnSpc>
              <a:spcBef>
                <a:spcPts val="213"/>
              </a:spcBef>
              <a:spcAft>
                <a:spcPts val="0"/>
              </a:spcAft>
              <a:buClr>
                <a:schemeClr val="dk1"/>
              </a:buClr>
              <a:buSzPts val="1601"/>
              <a:buNone/>
              <a:defRPr sz="1067" b="1"/>
            </a:lvl4pPr>
            <a:lvl5pPr marL="1524076" lvl="4" indent="-152408" algn="l">
              <a:lnSpc>
                <a:spcPct val="100000"/>
              </a:lnSpc>
              <a:spcBef>
                <a:spcPts val="213"/>
              </a:spcBef>
              <a:spcAft>
                <a:spcPts val="0"/>
              </a:spcAft>
              <a:buClr>
                <a:schemeClr val="dk1"/>
              </a:buClr>
              <a:buSzPts val="1601"/>
              <a:buNone/>
              <a:defRPr sz="1067" b="1"/>
            </a:lvl5pPr>
            <a:lvl6pPr marL="1828891" lvl="5" indent="-152408" algn="l">
              <a:lnSpc>
                <a:spcPct val="100000"/>
              </a:lnSpc>
              <a:spcBef>
                <a:spcPts val="213"/>
              </a:spcBef>
              <a:spcAft>
                <a:spcPts val="0"/>
              </a:spcAft>
              <a:buClr>
                <a:schemeClr val="dk1"/>
              </a:buClr>
              <a:buSzPts val="1601"/>
              <a:buNone/>
              <a:defRPr sz="1067" b="1"/>
            </a:lvl6pPr>
            <a:lvl7pPr marL="2133707" lvl="6" indent="-152408" algn="l">
              <a:lnSpc>
                <a:spcPct val="100000"/>
              </a:lnSpc>
              <a:spcBef>
                <a:spcPts val="213"/>
              </a:spcBef>
              <a:spcAft>
                <a:spcPts val="0"/>
              </a:spcAft>
              <a:buClr>
                <a:schemeClr val="dk1"/>
              </a:buClr>
              <a:buSzPts val="1601"/>
              <a:buNone/>
              <a:defRPr sz="1067" b="1"/>
            </a:lvl7pPr>
            <a:lvl8pPr marL="2438522" lvl="7" indent="-152408" algn="l">
              <a:lnSpc>
                <a:spcPct val="100000"/>
              </a:lnSpc>
              <a:spcBef>
                <a:spcPts val="213"/>
              </a:spcBef>
              <a:spcAft>
                <a:spcPts val="0"/>
              </a:spcAft>
              <a:buClr>
                <a:schemeClr val="dk1"/>
              </a:buClr>
              <a:buSzPts val="1601"/>
              <a:buNone/>
              <a:defRPr sz="1067" b="1"/>
            </a:lvl8pPr>
            <a:lvl9pPr marL="2743337" lvl="8" indent="-152408" algn="l">
              <a:lnSpc>
                <a:spcPct val="100000"/>
              </a:lnSpc>
              <a:spcBef>
                <a:spcPts val="213"/>
              </a:spcBef>
              <a:spcAft>
                <a:spcPts val="0"/>
              </a:spcAft>
              <a:buClr>
                <a:schemeClr val="dk1"/>
              </a:buClr>
              <a:buSzPts val="1601"/>
              <a:buNone/>
              <a:defRPr sz="1067" b="1"/>
            </a:lvl9pPr>
          </a:lstStyle>
          <a:p>
            <a:endParaRPr/>
          </a:p>
        </p:txBody>
      </p:sp>
      <p:sp>
        <p:nvSpPr>
          <p:cNvPr id="10137" name="Google Shape;10137;p47"/>
          <p:cNvSpPr txBox="1">
            <a:spLocks noGrp="1"/>
          </p:cNvSpPr>
          <p:nvPr>
            <p:ph type="body" idx="2"/>
          </p:nvPr>
        </p:nvSpPr>
        <p:spPr>
          <a:xfrm>
            <a:off x="304801" y="1449917"/>
            <a:ext cx="2693459" cy="2634192"/>
          </a:xfrm>
          <a:prstGeom prst="rect">
            <a:avLst/>
          </a:prstGeom>
          <a:noFill/>
          <a:ln>
            <a:noFill/>
          </a:ln>
        </p:spPr>
        <p:txBody>
          <a:bodyPr spcFirstLastPara="1" wrap="square" lIns="91425" tIns="45700" rIns="91425" bIns="45700" anchor="t" anchorCtr="0">
            <a:normAutofit/>
          </a:bodyPr>
          <a:lstStyle>
            <a:lvl1pPr marL="304815" lvl="0" indent="-254013" algn="l">
              <a:lnSpc>
                <a:spcPct val="100000"/>
              </a:lnSpc>
              <a:spcBef>
                <a:spcPts val="320"/>
              </a:spcBef>
              <a:spcAft>
                <a:spcPts val="0"/>
              </a:spcAft>
              <a:buClr>
                <a:schemeClr val="dk1"/>
              </a:buClr>
              <a:buSzPts val="2400"/>
              <a:buChar char="•"/>
              <a:defRPr sz="1600"/>
            </a:lvl1pPr>
            <a:lvl2pPr marL="609630" lvl="1" indent="-237079" algn="l">
              <a:lnSpc>
                <a:spcPct val="100000"/>
              </a:lnSpc>
              <a:spcBef>
                <a:spcPts val="267"/>
              </a:spcBef>
              <a:spcAft>
                <a:spcPts val="0"/>
              </a:spcAft>
              <a:buClr>
                <a:schemeClr val="dk1"/>
              </a:buClr>
              <a:buSzPts val="2000"/>
              <a:buChar char="–"/>
              <a:defRPr sz="1333"/>
            </a:lvl2pPr>
            <a:lvl3pPr marL="914446" lvl="2" indent="-228611" algn="l">
              <a:lnSpc>
                <a:spcPct val="100000"/>
              </a:lnSpc>
              <a:spcBef>
                <a:spcPts val="240"/>
              </a:spcBef>
              <a:spcAft>
                <a:spcPts val="0"/>
              </a:spcAft>
              <a:buClr>
                <a:schemeClr val="dk1"/>
              </a:buClr>
              <a:buSzPts val="1800"/>
              <a:buChar char="•"/>
              <a:defRPr sz="1200"/>
            </a:lvl3pPr>
            <a:lvl4pPr marL="1219261" lvl="3" indent="-220186" algn="l">
              <a:lnSpc>
                <a:spcPct val="100000"/>
              </a:lnSpc>
              <a:spcBef>
                <a:spcPts val="213"/>
              </a:spcBef>
              <a:spcAft>
                <a:spcPts val="0"/>
              </a:spcAft>
              <a:buClr>
                <a:schemeClr val="dk1"/>
              </a:buClr>
              <a:buSzPts val="1601"/>
              <a:buChar char="–"/>
              <a:defRPr sz="1067"/>
            </a:lvl4pPr>
            <a:lvl5pPr marL="1524076" lvl="4" indent="-220186" algn="l">
              <a:lnSpc>
                <a:spcPct val="100000"/>
              </a:lnSpc>
              <a:spcBef>
                <a:spcPts val="213"/>
              </a:spcBef>
              <a:spcAft>
                <a:spcPts val="0"/>
              </a:spcAft>
              <a:buClr>
                <a:schemeClr val="dk1"/>
              </a:buClr>
              <a:buSzPts val="1601"/>
              <a:buChar char="»"/>
              <a:defRPr sz="1067"/>
            </a:lvl5pPr>
            <a:lvl6pPr marL="1828891" lvl="5" indent="-220186" algn="l">
              <a:lnSpc>
                <a:spcPct val="100000"/>
              </a:lnSpc>
              <a:spcBef>
                <a:spcPts val="213"/>
              </a:spcBef>
              <a:spcAft>
                <a:spcPts val="0"/>
              </a:spcAft>
              <a:buClr>
                <a:schemeClr val="dk1"/>
              </a:buClr>
              <a:buSzPts val="1601"/>
              <a:buChar char="•"/>
              <a:defRPr sz="1067"/>
            </a:lvl6pPr>
            <a:lvl7pPr marL="2133707" lvl="6" indent="-220186" algn="l">
              <a:lnSpc>
                <a:spcPct val="100000"/>
              </a:lnSpc>
              <a:spcBef>
                <a:spcPts val="213"/>
              </a:spcBef>
              <a:spcAft>
                <a:spcPts val="0"/>
              </a:spcAft>
              <a:buClr>
                <a:schemeClr val="dk1"/>
              </a:buClr>
              <a:buSzPts val="1601"/>
              <a:buChar char="•"/>
              <a:defRPr sz="1067"/>
            </a:lvl7pPr>
            <a:lvl8pPr marL="2438522" lvl="7" indent="-220186" algn="l">
              <a:lnSpc>
                <a:spcPct val="100000"/>
              </a:lnSpc>
              <a:spcBef>
                <a:spcPts val="213"/>
              </a:spcBef>
              <a:spcAft>
                <a:spcPts val="0"/>
              </a:spcAft>
              <a:buClr>
                <a:schemeClr val="dk1"/>
              </a:buClr>
              <a:buSzPts val="1601"/>
              <a:buChar char="•"/>
              <a:defRPr sz="1067"/>
            </a:lvl8pPr>
            <a:lvl9pPr marL="2743337" lvl="8" indent="-220186" algn="l">
              <a:lnSpc>
                <a:spcPct val="100000"/>
              </a:lnSpc>
              <a:spcBef>
                <a:spcPts val="213"/>
              </a:spcBef>
              <a:spcAft>
                <a:spcPts val="0"/>
              </a:spcAft>
              <a:buClr>
                <a:schemeClr val="dk1"/>
              </a:buClr>
              <a:buSzPts val="1601"/>
              <a:buChar char="•"/>
              <a:defRPr sz="1067"/>
            </a:lvl9pPr>
          </a:lstStyle>
          <a:p>
            <a:endParaRPr/>
          </a:p>
        </p:txBody>
      </p:sp>
      <p:sp>
        <p:nvSpPr>
          <p:cNvPr id="10138" name="Google Shape;10138;p47"/>
          <p:cNvSpPr txBox="1">
            <a:spLocks noGrp="1"/>
          </p:cNvSpPr>
          <p:nvPr>
            <p:ph type="body" idx="3"/>
          </p:nvPr>
        </p:nvSpPr>
        <p:spPr>
          <a:xfrm>
            <a:off x="3096685" y="1023409"/>
            <a:ext cx="2694517" cy="426508"/>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320"/>
              </a:spcBef>
              <a:spcAft>
                <a:spcPts val="0"/>
              </a:spcAft>
              <a:buClr>
                <a:schemeClr val="dk1"/>
              </a:buClr>
              <a:buSzPts val="2400"/>
              <a:buNone/>
              <a:defRPr sz="1600" b="1"/>
            </a:lvl1pPr>
            <a:lvl2pPr marL="609630" lvl="1" indent="-152408" algn="l">
              <a:lnSpc>
                <a:spcPct val="100000"/>
              </a:lnSpc>
              <a:spcBef>
                <a:spcPts val="267"/>
              </a:spcBef>
              <a:spcAft>
                <a:spcPts val="0"/>
              </a:spcAft>
              <a:buClr>
                <a:schemeClr val="dk1"/>
              </a:buClr>
              <a:buSzPts val="2000"/>
              <a:buNone/>
              <a:defRPr sz="1333" b="1"/>
            </a:lvl2pPr>
            <a:lvl3pPr marL="914446" lvl="2" indent="-152408" algn="l">
              <a:lnSpc>
                <a:spcPct val="100000"/>
              </a:lnSpc>
              <a:spcBef>
                <a:spcPts val="240"/>
              </a:spcBef>
              <a:spcAft>
                <a:spcPts val="0"/>
              </a:spcAft>
              <a:buClr>
                <a:schemeClr val="dk1"/>
              </a:buClr>
              <a:buSzPts val="1800"/>
              <a:buNone/>
              <a:defRPr sz="1200" b="1"/>
            </a:lvl3pPr>
            <a:lvl4pPr marL="1219261" lvl="3" indent="-152408" algn="l">
              <a:lnSpc>
                <a:spcPct val="100000"/>
              </a:lnSpc>
              <a:spcBef>
                <a:spcPts val="213"/>
              </a:spcBef>
              <a:spcAft>
                <a:spcPts val="0"/>
              </a:spcAft>
              <a:buClr>
                <a:schemeClr val="dk1"/>
              </a:buClr>
              <a:buSzPts val="1601"/>
              <a:buNone/>
              <a:defRPr sz="1067" b="1"/>
            </a:lvl4pPr>
            <a:lvl5pPr marL="1524076" lvl="4" indent="-152408" algn="l">
              <a:lnSpc>
                <a:spcPct val="100000"/>
              </a:lnSpc>
              <a:spcBef>
                <a:spcPts val="213"/>
              </a:spcBef>
              <a:spcAft>
                <a:spcPts val="0"/>
              </a:spcAft>
              <a:buClr>
                <a:schemeClr val="dk1"/>
              </a:buClr>
              <a:buSzPts val="1601"/>
              <a:buNone/>
              <a:defRPr sz="1067" b="1"/>
            </a:lvl5pPr>
            <a:lvl6pPr marL="1828891" lvl="5" indent="-152408" algn="l">
              <a:lnSpc>
                <a:spcPct val="100000"/>
              </a:lnSpc>
              <a:spcBef>
                <a:spcPts val="213"/>
              </a:spcBef>
              <a:spcAft>
                <a:spcPts val="0"/>
              </a:spcAft>
              <a:buClr>
                <a:schemeClr val="dk1"/>
              </a:buClr>
              <a:buSzPts val="1601"/>
              <a:buNone/>
              <a:defRPr sz="1067" b="1"/>
            </a:lvl6pPr>
            <a:lvl7pPr marL="2133707" lvl="6" indent="-152408" algn="l">
              <a:lnSpc>
                <a:spcPct val="100000"/>
              </a:lnSpc>
              <a:spcBef>
                <a:spcPts val="213"/>
              </a:spcBef>
              <a:spcAft>
                <a:spcPts val="0"/>
              </a:spcAft>
              <a:buClr>
                <a:schemeClr val="dk1"/>
              </a:buClr>
              <a:buSzPts val="1601"/>
              <a:buNone/>
              <a:defRPr sz="1067" b="1"/>
            </a:lvl7pPr>
            <a:lvl8pPr marL="2438522" lvl="7" indent="-152408" algn="l">
              <a:lnSpc>
                <a:spcPct val="100000"/>
              </a:lnSpc>
              <a:spcBef>
                <a:spcPts val="213"/>
              </a:spcBef>
              <a:spcAft>
                <a:spcPts val="0"/>
              </a:spcAft>
              <a:buClr>
                <a:schemeClr val="dk1"/>
              </a:buClr>
              <a:buSzPts val="1601"/>
              <a:buNone/>
              <a:defRPr sz="1067" b="1"/>
            </a:lvl8pPr>
            <a:lvl9pPr marL="2743337" lvl="8" indent="-152408" algn="l">
              <a:lnSpc>
                <a:spcPct val="100000"/>
              </a:lnSpc>
              <a:spcBef>
                <a:spcPts val="213"/>
              </a:spcBef>
              <a:spcAft>
                <a:spcPts val="0"/>
              </a:spcAft>
              <a:buClr>
                <a:schemeClr val="dk1"/>
              </a:buClr>
              <a:buSzPts val="1601"/>
              <a:buNone/>
              <a:defRPr sz="1067" b="1"/>
            </a:lvl9pPr>
          </a:lstStyle>
          <a:p>
            <a:endParaRPr/>
          </a:p>
        </p:txBody>
      </p:sp>
      <p:sp>
        <p:nvSpPr>
          <p:cNvPr id="10139" name="Google Shape;10139;p47"/>
          <p:cNvSpPr txBox="1">
            <a:spLocks noGrp="1"/>
          </p:cNvSpPr>
          <p:nvPr>
            <p:ph type="body" idx="4"/>
          </p:nvPr>
        </p:nvSpPr>
        <p:spPr>
          <a:xfrm>
            <a:off x="3096685" y="1449917"/>
            <a:ext cx="2694517" cy="2634192"/>
          </a:xfrm>
          <a:prstGeom prst="rect">
            <a:avLst/>
          </a:prstGeom>
          <a:noFill/>
          <a:ln>
            <a:noFill/>
          </a:ln>
        </p:spPr>
        <p:txBody>
          <a:bodyPr spcFirstLastPara="1" wrap="square" lIns="91425" tIns="45700" rIns="91425" bIns="45700" anchor="t" anchorCtr="0">
            <a:normAutofit/>
          </a:bodyPr>
          <a:lstStyle>
            <a:lvl1pPr marL="304815" lvl="0" indent="-254013" algn="l">
              <a:lnSpc>
                <a:spcPct val="100000"/>
              </a:lnSpc>
              <a:spcBef>
                <a:spcPts val="320"/>
              </a:spcBef>
              <a:spcAft>
                <a:spcPts val="0"/>
              </a:spcAft>
              <a:buClr>
                <a:schemeClr val="dk1"/>
              </a:buClr>
              <a:buSzPts val="2400"/>
              <a:buChar char="•"/>
              <a:defRPr sz="1600"/>
            </a:lvl1pPr>
            <a:lvl2pPr marL="609630" lvl="1" indent="-237079" algn="l">
              <a:lnSpc>
                <a:spcPct val="100000"/>
              </a:lnSpc>
              <a:spcBef>
                <a:spcPts val="267"/>
              </a:spcBef>
              <a:spcAft>
                <a:spcPts val="0"/>
              </a:spcAft>
              <a:buClr>
                <a:schemeClr val="dk1"/>
              </a:buClr>
              <a:buSzPts val="2000"/>
              <a:buChar char="–"/>
              <a:defRPr sz="1333"/>
            </a:lvl2pPr>
            <a:lvl3pPr marL="914446" lvl="2" indent="-228611" algn="l">
              <a:lnSpc>
                <a:spcPct val="100000"/>
              </a:lnSpc>
              <a:spcBef>
                <a:spcPts val="240"/>
              </a:spcBef>
              <a:spcAft>
                <a:spcPts val="0"/>
              </a:spcAft>
              <a:buClr>
                <a:schemeClr val="dk1"/>
              </a:buClr>
              <a:buSzPts val="1800"/>
              <a:buChar char="•"/>
              <a:defRPr sz="1200"/>
            </a:lvl3pPr>
            <a:lvl4pPr marL="1219261" lvl="3" indent="-220186" algn="l">
              <a:lnSpc>
                <a:spcPct val="100000"/>
              </a:lnSpc>
              <a:spcBef>
                <a:spcPts val="213"/>
              </a:spcBef>
              <a:spcAft>
                <a:spcPts val="0"/>
              </a:spcAft>
              <a:buClr>
                <a:schemeClr val="dk1"/>
              </a:buClr>
              <a:buSzPts val="1601"/>
              <a:buChar char="–"/>
              <a:defRPr sz="1067"/>
            </a:lvl4pPr>
            <a:lvl5pPr marL="1524076" lvl="4" indent="-220186" algn="l">
              <a:lnSpc>
                <a:spcPct val="100000"/>
              </a:lnSpc>
              <a:spcBef>
                <a:spcPts val="213"/>
              </a:spcBef>
              <a:spcAft>
                <a:spcPts val="0"/>
              </a:spcAft>
              <a:buClr>
                <a:schemeClr val="dk1"/>
              </a:buClr>
              <a:buSzPts val="1601"/>
              <a:buChar char="»"/>
              <a:defRPr sz="1067"/>
            </a:lvl5pPr>
            <a:lvl6pPr marL="1828891" lvl="5" indent="-220186" algn="l">
              <a:lnSpc>
                <a:spcPct val="100000"/>
              </a:lnSpc>
              <a:spcBef>
                <a:spcPts val="213"/>
              </a:spcBef>
              <a:spcAft>
                <a:spcPts val="0"/>
              </a:spcAft>
              <a:buClr>
                <a:schemeClr val="dk1"/>
              </a:buClr>
              <a:buSzPts val="1601"/>
              <a:buChar char="•"/>
              <a:defRPr sz="1067"/>
            </a:lvl6pPr>
            <a:lvl7pPr marL="2133707" lvl="6" indent="-220186" algn="l">
              <a:lnSpc>
                <a:spcPct val="100000"/>
              </a:lnSpc>
              <a:spcBef>
                <a:spcPts val="213"/>
              </a:spcBef>
              <a:spcAft>
                <a:spcPts val="0"/>
              </a:spcAft>
              <a:buClr>
                <a:schemeClr val="dk1"/>
              </a:buClr>
              <a:buSzPts val="1601"/>
              <a:buChar char="•"/>
              <a:defRPr sz="1067"/>
            </a:lvl7pPr>
            <a:lvl8pPr marL="2438522" lvl="7" indent="-220186" algn="l">
              <a:lnSpc>
                <a:spcPct val="100000"/>
              </a:lnSpc>
              <a:spcBef>
                <a:spcPts val="213"/>
              </a:spcBef>
              <a:spcAft>
                <a:spcPts val="0"/>
              </a:spcAft>
              <a:buClr>
                <a:schemeClr val="dk1"/>
              </a:buClr>
              <a:buSzPts val="1601"/>
              <a:buChar char="•"/>
              <a:defRPr sz="1067"/>
            </a:lvl8pPr>
            <a:lvl9pPr marL="2743337" lvl="8" indent="-220186" algn="l">
              <a:lnSpc>
                <a:spcPct val="100000"/>
              </a:lnSpc>
              <a:spcBef>
                <a:spcPts val="213"/>
              </a:spcBef>
              <a:spcAft>
                <a:spcPts val="0"/>
              </a:spcAft>
              <a:buClr>
                <a:schemeClr val="dk1"/>
              </a:buClr>
              <a:buSzPts val="1601"/>
              <a:buChar char="•"/>
              <a:defRPr sz="1067"/>
            </a:lvl9pPr>
          </a:lstStyle>
          <a:p>
            <a:endParaRPr/>
          </a:p>
        </p:txBody>
      </p:sp>
      <p:sp>
        <p:nvSpPr>
          <p:cNvPr id="10140" name="Google Shape;10140;p47"/>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41" name="Google Shape;10141;p47"/>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42" name="Google Shape;10142;p47"/>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04.xml><?xml version="1.0" encoding="utf-8"?>
<p:sldLayout xmlns:a="http://schemas.openxmlformats.org/drawingml/2006/main" xmlns:r="http://schemas.openxmlformats.org/officeDocument/2006/relationships" xmlns:p="http://schemas.openxmlformats.org/presentationml/2006/main" matchingName="Section Header">
  <p:cSld name="Section Header">
    <p:spTree>
      <p:nvGrpSpPr>
        <p:cNvPr id="1" name="Shape 10143"/>
        <p:cNvGrpSpPr/>
        <p:nvPr/>
      </p:nvGrpSpPr>
      <p:grpSpPr>
        <a:xfrm>
          <a:off x="0" y="0"/>
          <a:ext cx="0" cy="0"/>
          <a:chOff x="0" y="0"/>
          <a:chExt cx="0" cy="0"/>
        </a:xfrm>
      </p:grpSpPr>
      <p:sp>
        <p:nvSpPr>
          <p:cNvPr id="10144" name="Google Shape;10144;p48"/>
          <p:cNvSpPr txBox="1">
            <a:spLocks noGrp="1"/>
          </p:cNvSpPr>
          <p:nvPr>
            <p:ph type="title"/>
          </p:nvPr>
        </p:nvSpPr>
        <p:spPr>
          <a:xfrm>
            <a:off x="481542" y="2937934"/>
            <a:ext cx="5181600" cy="908050"/>
          </a:xfrm>
          <a:prstGeom prst="rect">
            <a:avLst/>
          </a:prstGeom>
          <a:noFill/>
          <a:ln>
            <a:noFill/>
          </a:ln>
        </p:spPr>
        <p:txBody>
          <a:bodyPr spcFirstLastPara="1" wrap="square" lIns="91425" tIns="45700" rIns="91425" bIns="45700" anchor="t" anchorCtr="0">
            <a:normAutofit/>
          </a:bodyPr>
          <a:lstStyle>
            <a:lvl1pPr lvl="0" algn="l">
              <a:lnSpc>
                <a:spcPct val="100000"/>
              </a:lnSpc>
              <a:spcBef>
                <a:spcPts val="0"/>
              </a:spcBef>
              <a:spcAft>
                <a:spcPts val="0"/>
              </a:spcAft>
              <a:buClr>
                <a:schemeClr val="dk1"/>
              </a:buClr>
              <a:buSzPts val="4000"/>
              <a:buFont typeface="Calibri"/>
              <a:buNone/>
              <a:defRPr sz="2667"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45" name="Google Shape;10145;p48"/>
          <p:cNvSpPr txBox="1">
            <a:spLocks noGrp="1"/>
          </p:cNvSpPr>
          <p:nvPr>
            <p:ph type="body" idx="1"/>
          </p:nvPr>
        </p:nvSpPr>
        <p:spPr>
          <a:xfrm>
            <a:off x="481542" y="1937809"/>
            <a:ext cx="5181600" cy="1000125"/>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267"/>
              </a:spcBef>
              <a:spcAft>
                <a:spcPts val="0"/>
              </a:spcAft>
              <a:buClr>
                <a:srgbClr val="888888"/>
              </a:buClr>
              <a:buSzPts val="2000"/>
              <a:buNone/>
              <a:defRPr sz="1333">
                <a:solidFill>
                  <a:srgbClr val="888888"/>
                </a:solidFill>
              </a:defRPr>
            </a:lvl1pPr>
            <a:lvl2pPr marL="609630" lvl="1" indent="-152408" algn="l">
              <a:lnSpc>
                <a:spcPct val="100000"/>
              </a:lnSpc>
              <a:spcBef>
                <a:spcPts val="240"/>
              </a:spcBef>
              <a:spcAft>
                <a:spcPts val="0"/>
              </a:spcAft>
              <a:buClr>
                <a:srgbClr val="888888"/>
              </a:buClr>
              <a:buSzPts val="1800"/>
              <a:buNone/>
              <a:defRPr sz="1200">
                <a:solidFill>
                  <a:srgbClr val="888888"/>
                </a:solidFill>
              </a:defRPr>
            </a:lvl2pPr>
            <a:lvl3pPr marL="914446" lvl="2" indent="-152408" algn="l">
              <a:lnSpc>
                <a:spcPct val="100000"/>
              </a:lnSpc>
              <a:spcBef>
                <a:spcPts val="213"/>
              </a:spcBef>
              <a:spcAft>
                <a:spcPts val="0"/>
              </a:spcAft>
              <a:buClr>
                <a:srgbClr val="888888"/>
              </a:buClr>
              <a:buSzPts val="1600"/>
              <a:buNone/>
              <a:defRPr sz="1067">
                <a:solidFill>
                  <a:srgbClr val="888888"/>
                </a:solidFill>
              </a:defRPr>
            </a:lvl3pPr>
            <a:lvl4pPr marL="1219261" lvl="3" indent="-152408" algn="l">
              <a:lnSpc>
                <a:spcPct val="100000"/>
              </a:lnSpc>
              <a:spcBef>
                <a:spcPts val="187"/>
              </a:spcBef>
              <a:spcAft>
                <a:spcPts val="0"/>
              </a:spcAft>
              <a:buClr>
                <a:srgbClr val="888888"/>
              </a:buClr>
              <a:buSzPts val="1400"/>
              <a:buNone/>
              <a:defRPr sz="933">
                <a:solidFill>
                  <a:srgbClr val="888888"/>
                </a:solidFill>
              </a:defRPr>
            </a:lvl4pPr>
            <a:lvl5pPr marL="1524076" lvl="4" indent="-152408" algn="l">
              <a:lnSpc>
                <a:spcPct val="100000"/>
              </a:lnSpc>
              <a:spcBef>
                <a:spcPts val="187"/>
              </a:spcBef>
              <a:spcAft>
                <a:spcPts val="0"/>
              </a:spcAft>
              <a:buClr>
                <a:srgbClr val="888888"/>
              </a:buClr>
              <a:buSzPts val="1400"/>
              <a:buNone/>
              <a:defRPr sz="933">
                <a:solidFill>
                  <a:srgbClr val="888888"/>
                </a:solidFill>
              </a:defRPr>
            </a:lvl5pPr>
            <a:lvl6pPr marL="1828891" lvl="5" indent="-152408" algn="l">
              <a:lnSpc>
                <a:spcPct val="100000"/>
              </a:lnSpc>
              <a:spcBef>
                <a:spcPts val="187"/>
              </a:spcBef>
              <a:spcAft>
                <a:spcPts val="0"/>
              </a:spcAft>
              <a:buClr>
                <a:srgbClr val="888888"/>
              </a:buClr>
              <a:buSzPts val="1400"/>
              <a:buNone/>
              <a:defRPr sz="933">
                <a:solidFill>
                  <a:srgbClr val="888888"/>
                </a:solidFill>
              </a:defRPr>
            </a:lvl6pPr>
            <a:lvl7pPr marL="2133707" lvl="6" indent="-152408" algn="l">
              <a:lnSpc>
                <a:spcPct val="100000"/>
              </a:lnSpc>
              <a:spcBef>
                <a:spcPts val="187"/>
              </a:spcBef>
              <a:spcAft>
                <a:spcPts val="0"/>
              </a:spcAft>
              <a:buClr>
                <a:srgbClr val="888888"/>
              </a:buClr>
              <a:buSzPts val="1400"/>
              <a:buNone/>
              <a:defRPr sz="933">
                <a:solidFill>
                  <a:srgbClr val="888888"/>
                </a:solidFill>
              </a:defRPr>
            </a:lvl7pPr>
            <a:lvl8pPr marL="2438522" lvl="7" indent="-152408" algn="l">
              <a:lnSpc>
                <a:spcPct val="100000"/>
              </a:lnSpc>
              <a:spcBef>
                <a:spcPts val="187"/>
              </a:spcBef>
              <a:spcAft>
                <a:spcPts val="0"/>
              </a:spcAft>
              <a:buClr>
                <a:srgbClr val="888888"/>
              </a:buClr>
              <a:buSzPts val="1400"/>
              <a:buNone/>
              <a:defRPr sz="933">
                <a:solidFill>
                  <a:srgbClr val="888888"/>
                </a:solidFill>
              </a:defRPr>
            </a:lvl8pPr>
            <a:lvl9pPr marL="2743337" lvl="8" indent="-152408" algn="l">
              <a:lnSpc>
                <a:spcPct val="100000"/>
              </a:lnSpc>
              <a:spcBef>
                <a:spcPts val="187"/>
              </a:spcBef>
              <a:spcAft>
                <a:spcPts val="0"/>
              </a:spcAft>
              <a:buClr>
                <a:srgbClr val="888888"/>
              </a:buClr>
              <a:buSzPts val="1400"/>
              <a:buNone/>
              <a:defRPr sz="933">
                <a:solidFill>
                  <a:srgbClr val="888888"/>
                </a:solidFill>
              </a:defRPr>
            </a:lvl9pPr>
          </a:lstStyle>
          <a:p>
            <a:endParaRPr/>
          </a:p>
        </p:txBody>
      </p:sp>
      <p:sp>
        <p:nvSpPr>
          <p:cNvPr id="10146" name="Google Shape;10146;p48"/>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47" name="Google Shape;10147;p48"/>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48" name="Google Shape;10148;p48"/>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05.xml><?xml version="1.0" encoding="utf-8"?>
<p:sldLayout xmlns:a="http://schemas.openxmlformats.org/drawingml/2006/main" xmlns:r="http://schemas.openxmlformats.org/officeDocument/2006/relationships" xmlns:p="http://schemas.openxmlformats.org/presentationml/2006/main" matchingName="Two Content">
  <p:cSld name="Two Content">
    <p:spTree>
      <p:nvGrpSpPr>
        <p:cNvPr id="1" name="Shape 10149"/>
        <p:cNvGrpSpPr/>
        <p:nvPr/>
      </p:nvGrpSpPr>
      <p:grpSpPr>
        <a:xfrm>
          <a:off x="0" y="0"/>
          <a:ext cx="0" cy="0"/>
          <a:chOff x="0" y="0"/>
          <a:chExt cx="0" cy="0"/>
        </a:xfrm>
      </p:grpSpPr>
      <p:sp>
        <p:nvSpPr>
          <p:cNvPr id="10150" name="Google Shape;10150;p49"/>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51" name="Google Shape;10151;p49"/>
          <p:cNvSpPr txBox="1">
            <a:spLocks noGrp="1"/>
          </p:cNvSpPr>
          <p:nvPr>
            <p:ph type="body" idx="1"/>
          </p:nvPr>
        </p:nvSpPr>
        <p:spPr>
          <a:xfrm>
            <a:off x="304800" y="1066800"/>
            <a:ext cx="2692400" cy="3017309"/>
          </a:xfrm>
          <a:prstGeom prst="rect">
            <a:avLst/>
          </a:prstGeom>
          <a:noFill/>
          <a:ln>
            <a:noFill/>
          </a:ln>
        </p:spPr>
        <p:txBody>
          <a:bodyPr spcFirstLastPara="1" wrap="square" lIns="91425" tIns="45700" rIns="91425" bIns="45700" anchor="t" anchorCtr="0">
            <a:normAutofit/>
          </a:bodyPr>
          <a:lstStyle>
            <a:lvl1pPr marL="304815" lvl="0" indent="-270947" algn="l">
              <a:lnSpc>
                <a:spcPct val="100000"/>
              </a:lnSpc>
              <a:spcBef>
                <a:spcPts val="373"/>
              </a:spcBef>
              <a:spcAft>
                <a:spcPts val="0"/>
              </a:spcAft>
              <a:buClr>
                <a:schemeClr val="dk1"/>
              </a:buClr>
              <a:buSzPts val="2800"/>
              <a:buChar char="•"/>
              <a:defRPr sz="1867"/>
            </a:lvl1pPr>
            <a:lvl2pPr marL="609630" lvl="1" indent="-254013" algn="l">
              <a:lnSpc>
                <a:spcPct val="100000"/>
              </a:lnSpc>
              <a:spcBef>
                <a:spcPts val="320"/>
              </a:spcBef>
              <a:spcAft>
                <a:spcPts val="0"/>
              </a:spcAft>
              <a:buClr>
                <a:schemeClr val="dk1"/>
              </a:buClr>
              <a:buSzPts val="2400"/>
              <a:buChar char="–"/>
              <a:defRPr sz="1600"/>
            </a:lvl2pPr>
            <a:lvl3pPr marL="914446" lvl="2" indent="-237079" algn="l">
              <a:lnSpc>
                <a:spcPct val="100000"/>
              </a:lnSpc>
              <a:spcBef>
                <a:spcPts val="267"/>
              </a:spcBef>
              <a:spcAft>
                <a:spcPts val="0"/>
              </a:spcAft>
              <a:buClr>
                <a:schemeClr val="dk1"/>
              </a:buClr>
              <a:buSzPts val="2000"/>
              <a:buChar char="•"/>
              <a:defRPr sz="1333"/>
            </a:lvl3pPr>
            <a:lvl4pPr marL="1219261" lvl="3" indent="-228611" algn="l">
              <a:lnSpc>
                <a:spcPct val="100000"/>
              </a:lnSpc>
              <a:spcBef>
                <a:spcPts val="240"/>
              </a:spcBef>
              <a:spcAft>
                <a:spcPts val="0"/>
              </a:spcAft>
              <a:buClr>
                <a:schemeClr val="dk1"/>
              </a:buClr>
              <a:buSzPts val="1800"/>
              <a:buChar char="–"/>
              <a:defRPr sz="1200"/>
            </a:lvl4pPr>
            <a:lvl5pPr marL="1524076" lvl="4" indent="-228611" algn="l">
              <a:lnSpc>
                <a:spcPct val="100000"/>
              </a:lnSpc>
              <a:spcBef>
                <a:spcPts val="240"/>
              </a:spcBef>
              <a:spcAft>
                <a:spcPts val="0"/>
              </a:spcAft>
              <a:buClr>
                <a:schemeClr val="dk1"/>
              </a:buClr>
              <a:buSzPts val="1800"/>
              <a:buChar char="»"/>
              <a:defRPr sz="1200"/>
            </a:lvl5pPr>
            <a:lvl6pPr marL="1828891" lvl="5" indent="-228611" algn="l">
              <a:lnSpc>
                <a:spcPct val="100000"/>
              </a:lnSpc>
              <a:spcBef>
                <a:spcPts val="240"/>
              </a:spcBef>
              <a:spcAft>
                <a:spcPts val="0"/>
              </a:spcAft>
              <a:buClr>
                <a:schemeClr val="dk1"/>
              </a:buClr>
              <a:buSzPts val="1800"/>
              <a:buChar char="•"/>
              <a:defRPr sz="1200"/>
            </a:lvl6pPr>
            <a:lvl7pPr marL="2133707" lvl="6" indent="-228611" algn="l">
              <a:lnSpc>
                <a:spcPct val="100000"/>
              </a:lnSpc>
              <a:spcBef>
                <a:spcPts val="240"/>
              </a:spcBef>
              <a:spcAft>
                <a:spcPts val="0"/>
              </a:spcAft>
              <a:buClr>
                <a:schemeClr val="dk1"/>
              </a:buClr>
              <a:buSzPts val="1800"/>
              <a:buChar char="•"/>
              <a:defRPr sz="1200"/>
            </a:lvl7pPr>
            <a:lvl8pPr marL="2438522" lvl="7" indent="-228611" algn="l">
              <a:lnSpc>
                <a:spcPct val="100000"/>
              </a:lnSpc>
              <a:spcBef>
                <a:spcPts val="240"/>
              </a:spcBef>
              <a:spcAft>
                <a:spcPts val="0"/>
              </a:spcAft>
              <a:buClr>
                <a:schemeClr val="dk1"/>
              </a:buClr>
              <a:buSzPts val="1800"/>
              <a:buChar char="•"/>
              <a:defRPr sz="1200"/>
            </a:lvl8pPr>
            <a:lvl9pPr marL="2743337" lvl="8" indent="-228611" algn="l">
              <a:lnSpc>
                <a:spcPct val="100000"/>
              </a:lnSpc>
              <a:spcBef>
                <a:spcPts val="240"/>
              </a:spcBef>
              <a:spcAft>
                <a:spcPts val="0"/>
              </a:spcAft>
              <a:buClr>
                <a:schemeClr val="dk1"/>
              </a:buClr>
              <a:buSzPts val="1800"/>
              <a:buChar char="•"/>
              <a:defRPr sz="1200"/>
            </a:lvl9pPr>
          </a:lstStyle>
          <a:p>
            <a:endParaRPr/>
          </a:p>
        </p:txBody>
      </p:sp>
      <p:sp>
        <p:nvSpPr>
          <p:cNvPr id="10152" name="Google Shape;10152;p49"/>
          <p:cNvSpPr txBox="1">
            <a:spLocks noGrp="1"/>
          </p:cNvSpPr>
          <p:nvPr>
            <p:ph type="body" idx="2"/>
          </p:nvPr>
        </p:nvSpPr>
        <p:spPr>
          <a:xfrm>
            <a:off x="3098800" y="1066800"/>
            <a:ext cx="2692400" cy="3017309"/>
          </a:xfrm>
          <a:prstGeom prst="rect">
            <a:avLst/>
          </a:prstGeom>
          <a:noFill/>
          <a:ln>
            <a:noFill/>
          </a:ln>
        </p:spPr>
        <p:txBody>
          <a:bodyPr spcFirstLastPara="1" wrap="square" lIns="91425" tIns="45700" rIns="91425" bIns="45700" anchor="t" anchorCtr="0">
            <a:normAutofit/>
          </a:bodyPr>
          <a:lstStyle>
            <a:lvl1pPr marL="304815" lvl="0" indent="-270947" algn="l">
              <a:lnSpc>
                <a:spcPct val="100000"/>
              </a:lnSpc>
              <a:spcBef>
                <a:spcPts val="373"/>
              </a:spcBef>
              <a:spcAft>
                <a:spcPts val="0"/>
              </a:spcAft>
              <a:buClr>
                <a:schemeClr val="dk1"/>
              </a:buClr>
              <a:buSzPts val="2800"/>
              <a:buChar char="•"/>
              <a:defRPr sz="1867"/>
            </a:lvl1pPr>
            <a:lvl2pPr marL="609630" lvl="1" indent="-254013" algn="l">
              <a:lnSpc>
                <a:spcPct val="100000"/>
              </a:lnSpc>
              <a:spcBef>
                <a:spcPts val="320"/>
              </a:spcBef>
              <a:spcAft>
                <a:spcPts val="0"/>
              </a:spcAft>
              <a:buClr>
                <a:schemeClr val="dk1"/>
              </a:buClr>
              <a:buSzPts val="2400"/>
              <a:buChar char="–"/>
              <a:defRPr sz="1600"/>
            </a:lvl2pPr>
            <a:lvl3pPr marL="914446" lvl="2" indent="-237079" algn="l">
              <a:lnSpc>
                <a:spcPct val="100000"/>
              </a:lnSpc>
              <a:spcBef>
                <a:spcPts val="267"/>
              </a:spcBef>
              <a:spcAft>
                <a:spcPts val="0"/>
              </a:spcAft>
              <a:buClr>
                <a:schemeClr val="dk1"/>
              </a:buClr>
              <a:buSzPts val="2000"/>
              <a:buChar char="•"/>
              <a:defRPr sz="1333"/>
            </a:lvl3pPr>
            <a:lvl4pPr marL="1219261" lvl="3" indent="-228611" algn="l">
              <a:lnSpc>
                <a:spcPct val="100000"/>
              </a:lnSpc>
              <a:spcBef>
                <a:spcPts val="240"/>
              </a:spcBef>
              <a:spcAft>
                <a:spcPts val="0"/>
              </a:spcAft>
              <a:buClr>
                <a:schemeClr val="dk1"/>
              </a:buClr>
              <a:buSzPts val="1800"/>
              <a:buChar char="–"/>
              <a:defRPr sz="1200"/>
            </a:lvl4pPr>
            <a:lvl5pPr marL="1524076" lvl="4" indent="-228611" algn="l">
              <a:lnSpc>
                <a:spcPct val="100000"/>
              </a:lnSpc>
              <a:spcBef>
                <a:spcPts val="240"/>
              </a:spcBef>
              <a:spcAft>
                <a:spcPts val="0"/>
              </a:spcAft>
              <a:buClr>
                <a:schemeClr val="dk1"/>
              </a:buClr>
              <a:buSzPts val="1800"/>
              <a:buChar char="»"/>
              <a:defRPr sz="1200"/>
            </a:lvl5pPr>
            <a:lvl6pPr marL="1828891" lvl="5" indent="-228611" algn="l">
              <a:lnSpc>
                <a:spcPct val="100000"/>
              </a:lnSpc>
              <a:spcBef>
                <a:spcPts val="240"/>
              </a:spcBef>
              <a:spcAft>
                <a:spcPts val="0"/>
              </a:spcAft>
              <a:buClr>
                <a:schemeClr val="dk1"/>
              </a:buClr>
              <a:buSzPts val="1800"/>
              <a:buChar char="•"/>
              <a:defRPr sz="1200"/>
            </a:lvl6pPr>
            <a:lvl7pPr marL="2133707" lvl="6" indent="-228611" algn="l">
              <a:lnSpc>
                <a:spcPct val="100000"/>
              </a:lnSpc>
              <a:spcBef>
                <a:spcPts val="240"/>
              </a:spcBef>
              <a:spcAft>
                <a:spcPts val="0"/>
              </a:spcAft>
              <a:buClr>
                <a:schemeClr val="dk1"/>
              </a:buClr>
              <a:buSzPts val="1800"/>
              <a:buChar char="•"/>
              <a:defRPr sz="1200"/>
            </a:lvl7pPr>
            <a:lvl8pPr marL="2438522" lvl="7" indent="-228611" algn="l">
              <a:lnSpc>
                <a:spcPct val="100000"/>
              </a:lnSpc>
              <a:spcBef>
                <a:spcPts val="240"/>
              </a:spcBef>
              <a:spcAft>
                <a:spcPts val="0"/>
              </a:spcAft>
              <a:buClr>
                <a:schemeClr val="dk1"/>
              </a:buClr>
              <a:buSzPts val="1800"/>
              <a:buChar char="•"/>
              <a:defRPr sz="1200"/>
            </a:lvl8pPr>
            <a:lvl9pPr marL="2743337" lvl="8" indent="-228611" algn="l">
              <a:lnSpc>
                <a:spcPct val="100000"/>
              </a:lnSpc>
              <a:spcBef>
                <a:spcPts val="240"/>
              </a:spcBef>
              <a:spcAft>
                <a:spcPts val="0"/>
              </a:spcAft>
              <a:buClr>
                <a:schemeClr val="dk1"/>
              </a:buClr>
              <a:buSzPts val="1800"/>
              <a:buChar char="•"/>
              <a:defRPr sz="1200"/>
            </a:lvl9pPr>
          </a:lstStyle>
          <a:p>
            <a:endParaRPr/>
          </a:p>
        </p:txBody>
      </p:sp>
      <p:sp>
        <p:nvSpPr>
          <p:cNvPr id="10153" name="Google Shape;10153;p49"/>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54" name="Google Shape;10154;p49"/>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55" name="Google Shape;10155;p49"/>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06.xml><?xml version="1.0" encoding="utf-8"?>
<p:sldLayout xmlns:a="http://schemas.openxmlformats.org/drawingml/2006/main" xmlns:r="http://schemas.openxmlformats.org/officeDocument/2006/relationships" xmlns:p="http://schemas.openxmlformats.org/presentationml/2006/main" matchingName="Comparison">
  <p:cSld name="Comparison">
    <p:spTree>
      <p:nvGrpSpPr>
        <p:cNvPr id="1" name="Shape 10156"/>
        <p:cNvGrpSpPr/>
        <p:nvPr/>
      </p:nvGrpSpPr>
      <p:grpSpPr>
        <a:xfrm>
          <a:off x="0" y="0"/>
          <a:ext cx="0" cy="0"/>
          <a:chOff x="0" y="0"/>
          <a:chExt cx="0" cy="0"/>
        </a:xfrm>
      </p:grpSpPr>
      <p:sp>
        <p:nvSpPr>
          <p:cNvPr id="10157" name="Google Shape;10157;p50"/>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4400"/>
              <a:buFont typeface="Calibri"/>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58" name="Google Shape;10158;p50"/>
          <p:cNvSpPr txBox="1">
            <a:spLocks noGrp="1"/>
          </p:cNvSpPr>
          <p:nvPr>
            <p:ph type="body" idx="1"/>
          </p:nvPr>
        </p:nvSpPr>
        <p:spPr>
          <a:xfrm>
            <a:off x="304800" y="1023409"/>
            <a:ext cx="2693459" cy="426508"/>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320"/>
              </a:spcBef>
              <a:spcAft>
                <a:spcPts val="0"/>
              </a:spcAft>
              <a:buClr>
                <a:schemeClr val="dk1"/>
              </a:buClr>
              <a:buSzPts val="2400"/>
              <a:buNone/>
              <a:defRPr sz="1600" b="1"/>
            </a:lvl1pPr>
            <a:lvl2pPr marL="609630" lvl="1" indent="-152408" algn="l">
              <a:lnSpc>
                <a:spcPct val="100000"/>
              </a:lnSpc>
              <a:spcBef>
                <a:spcPts val="267"/>
              </a:spcBef>
              <a:spcAft>
                <a:spcPts val="0"/>
              </a:spcAft>
              <a:buClr>
                <a:schemeClr val="dk1"/>
              </a:buClr>
              <a:buSzPts val="2000"/>
              <a:buNone/>
              <a:defRPr sz="1333" b="1"/>
            </a:lvl2pPr>
            <a:lvl3pPr marL="914446" lvl="2" indent="-152408" algn="l">
              <a:lnSpc>
                <a:spcPct val="100000"/>
              </a:lnSpc>
              <a:spcBef>
                <a:spcPts val="240"/>
              </a:spcBef>
              <a:spcAft>
                <a:spcPts val="0"/>
              </a:spcAft>
              <a:buClr>
                <a:schemeClr val="dk1"/>
              </a:buClr>
              <a:buSzPts val="1800"/>
              <a:buNone/>
              <a:defRPr sz="1200" b="1"/>
            </a:lvl3pPr>
            <a:lvl4pPr marL="1219261" lvl="3" indent="-152408" algn="l">
              <a:lnSpc>
                <a:spcPct val="100000"/>
              </a:lnSpc>
              <a:spcBef>
                <a:spcPts val="213"/>
              </a:spcBef>
              <a:spcAft>
                <a:spcPts val="0"/>
              </a:spcAft>
              <a:buClr>
                <a:schemeClr val="dk1"/>
              </a:buClr>
              <a:buSzPts val="1600"/>
              <a:buNone/>
              <a:defRPr sz="1067" b="1"/>
            </a:lvl4pPr>
            <a:lvl5pPr marL="1524076" lvl="4" indent="-152408" algn="l">
              <a:lnSpc>
                <a:spcPct val="100000"/>
              </a:lnSpc>
              <a:spcBef>
                <a:spcPts val="213"/>
              </a:spcBef>
              <a:spcAft>
                <a:spcPts val="0"/>
              </a:spcAft>
              <a:buClr>
                <a:schemeClr val="dk1"/>
              </a:buClr>
              <a:buSzPts val="1600"/>
              <a:buNone/>
              <a:defRPr sz="1067" b="1"/>
            </a:lvl5pPr>
            <a:lvl6pPr marL="1828891" lvl="5" indent="-152408" algn="l">
              <a:lnSpc>
                <a:spcPct val="100000"/>
              </a:lnSpc>
              <a:spcBef>
                <a:spcPts val="213"/>
              </a:spcBef>
              <a:spcAft>
                <a:spcPts val="0"/>
              </a:spcAft>
              <a:buClr>
                <a:schemeClr val="dk1"/>
              </a:buClr>
              <a:buSzPts val="1600"/>
              <a:buNone/>
              <a:defRPr sz="1067" b="1"/>
            </a:lvl6pPr>
            <a:lvl7pPr marL="2133707" lvl="6" indent="-152408" algn="l">
              <a:lnSpc>
                <a:spcPct val="100000"/>
              </a:lnSpc>
              <a:spcBef>
                <a:spcPts val="213"/>
              </a:spcBef>
              <a:spcAft>
                <a:spcPts val="0"/>
              </a:spcAft>
              <a:buClr>
                <a:schemeClr val="dk1"/>
              </a:buClr>
              <a:buSzPts val="1600"/>
              <a:buNone/>
              <a:defRPr sz="1067" b="1"/>
            </a:lvl7pPr>
            <a:lvl8pPr marL="2438522" lvl="7" indent="-152408" algn="l">
              <a:lnSpc>
                <a:spcPct val="100000"/>
              </a:lnSpc>
              <a:spcBef>
                <a:spcPts val="213"/>
              </a:spcBef>
              <a:spcAft>
                <a:spcPts val="0"/>
              </a:spcAft>
              <a:buClr>
                <a:schemeClr val="dk1"/>
              </a:buClr>
              <a:buSzPts val="1600"/>
              <a:buNone/>
              <a:defRPr sz="1067" b="1"/>
            </a:lvl8pPr>
            <a:lvl9pPr marL="2743337" lvl="8" indent="-152408" algn="l">
              <a:lnSpc>
                <a:spcPct val="100000"/>
              </a:lnSpc>
              <a:spcBef>
                <a:spcPts val="213"/>
              </a:spcBef>
              <a:spcAft>
                <a:spcPts val="0"/>
              </a:spcAft>
              <a:buClr>
                <a:schemeClr val="dk1"/>
              </a:buClr>
              <a:buSzPts val="1600"/>
              <a:buNone/>
              <a:defRPr sz="1067" b="1"/>
            </a:lvl9pPr>
          </a:lstStyle>
          <a:p>
            <a:endParaRPr/>
          </a:p>
        </p:txBody>
      </p:sp>
      <p:sp>
        <p:nvSpPr>
          <p:cNvPr id="10159" name="Google Shape;10159;p50"/>
          <p:cNvSpPr txBox="1">
            <a:spLocks noGrp="1"/>
          </p:cNvSpPr>
          <p:nvPr>
            <p:ph type="body" idx="2"/>
          </p:nvPr>
        </p:nvSpPr>
        <p:spPr>
          <a:xfrm>
            <a:off x="304800" y="1449917"/>
            <a:ext cx="2693459" cy="2634192"/>
          </a:xfrm>
          <a:prstGeom prst="rect">
            <a:avLst/>
          </a:prstGeom>
          <a:noFill/>
          <a:ln>
            <a:noFill/>
          </a:ln>
        </p:spPr>
        <p:txBody>
          <a:bodyPr spcFirstLastPara="1" wrap="square" lIns="91425" tIns="45700" rIns="91425" bIns="45700" anchor="t" anchorCtr="0">
            <a:normAutofit/>
          </a:bodyPr>
          <a:lstStyle>
            <a:lvl1pPr marL="304815" lvl="0" indent="-254013" algn="l">
              <a:lnSpc>
                <a:spcPct val="100000"/>
              </a:lnSpc>
              <a:spcBef>
                <a:spcPts val="320"/>
              </a:spcBef>
              <a:spcAft>
                <a:spcPts val="0"/>
              </a:spcAft>
              <a:buClr>
                <a:schemeClr val="dk1"/>
              </a:buClr>
              <a:buSzPts val="2400"/>
              <a:buChar char="•"/>
              <a:defRPr sz="1600"/>
            </a:lvl1pPr>
            <a:lvl2pPr marL="609630" lvl="1" indent="-237079" algn="l">
              <a:lnSpc>
                <a:spcPct val="100000"/>
              </a:lnSpc>
              <a:spcBef>
                <a:spcPts val="267"/>
              </a:spcBef>
              <a:spcAft>
                <a:spcPts val="0"/>
              </a:spcAft>
              <a:buClr>
                <a:schemeClr val="dk1"/>
              </a:buClr>
              <a:buSzPts val="2000"/>
              <a:buChar char="–"/>
              <a:defRPr sz="1333"/>
            </a:lvl2pPr>
            <a:lvl3pPr marL="914446" lvl="2" indent="-228611" algn="l">
              <a:lnSpc>
                <a:spcPct val="100000"/>
              </a:lnSpc>
              <a:spcBef>
                <a:spcPts val="240"/>
              </a:spcBef>
              <a:spcAft>
                <a:spcPts val="0"/>
              </a:spcAft>
              <a:buClr>
                <a:schemeClr val="dk1"/>
              </a:buClr>
              <a:buSzPts val="1800"/>
              <a:buChar char="•"/>
              <a:defRPr sz="1200"/>
            </a:lvl3pPr>
            <a:lvl4pPr marL="1219261" lvl="3" indent="-220144" algn="l">
              <a:lnSpc>
                <a:spcPct val="100000"/>
              </a:lnSpc>
              <a:spcBef>
                <a:spcPts val="213"/>
              </a:spcBef>
              <a:spcAft>
                <a:spcPts val="0"/>
              </a:spcAft>
              <a:buClr>
                <a:schemeClr val="dk1"/>
              </a:buClr>
              <a:buSzPts val="1600"/>
              <a:buChar char="–"/>
              <a:defRPr sz="1067"/>
            </a:lvl4pPr>
            <a:lvl5pPr marL="1524076" lvl="4" indent="-220144" algn="l">
              <a:lnSpc>
                <a:spcPct val="100000"/>
              </a:lnSpc>
              <a:spcBef>
                <a:spcPts val="213"/>
              </a:spcBef>
              <a:spcAft>
                <a:spcPts val="0"/>
              </a:spcAft>
              <a:buClr>
                <a:schemeClr val="dk1"/>
              </a:buClr>
              <a:buSzPts val="1600"/>
              <a:buChar char="»"/>
              <a:defRPr sz="1067"/>
            </a:lvl5pPr>
            <a:lvl6pPr marL="1828891" lvl="5" indent="-220144" algn="l">
              <a:lnSpc>
                <a:spcPct val="100000"/>
              </a:lnSpc>
              <a:spcBef>
                <a:spcPts val="213"/>
              </a:spcBef>
              <a:spcAft>
                <a:spcPts val="0"/>
              </a:spcAft>
              <a:buClr>
                <a:schemeClr val="dk1"/>
              </a:buClr>
              <a:buSzPts val="1600"/>
              <a:buChar char="•"/>
              <a:defRPr sz="1067"/>
            </a:lvl6pPr>
            <a:lvl7pPr marL="2133707" lvl="6" indent="-220144" algn="l">
              <a:lnSpc>
                <a:spcPct val="100000"/>
              </a:lnSpc>
              <a:spcBef>
                <a:spcPts val="213"/>
              </a:spcBef>
              <a:spcAft>
                <a:spcPts val="0"/>
              </a:spcAft>
              <a:buClr>
                <a:schemeClr val="dk1"/>
              </a:buClr>
              <a:buSzPts val="1600"/>
              <a:buChar char="•"/>
              <a:defRPr sz="1067"/>
            </a:lvl7pPr>
            <a:lvl8pPr marL="2438522" lvl="7" indent="-220144" algn="l">
              <a:lnSpc>
                <a:spcPct val="100000"/>
              </a:lnSpc>
              <a:spcBef>
                <a:spcPts val="213"/>
              </a:spcBef>
              <a:spcAft>
                <a:spcPts val="0"/>
              </a:spcAft>
              <a:buClr>
                <a:schemeClr val="dk1"/>
              </a:buClr>
              <a:buSzPts val="1600"/>
              <a:buChar char="•"/>
              <a:defRPr sz="1067"/>
            </a:lvl8pPr>
            <a:lvl9pPr marL="2743337" lvl="8" indent="-220144" algn="l">
              <a:lnSpc>
                <a:spcPct val="100000"/>
              </a:lnSpc>
              <a:spcBef>
                <a:spcPts val="213"/>
              </a:spcBef>
              <a:spcAft>
                <a:spcPts val="0"/>
              </a:spcAft>
              <a:buClr>
                <a:schemeClr val="dk1"/>
              </a:buClr>
              <a:buSzPts val="1600"/>
              <a:buChar char="•"/>
              <a:defRPr sz="1067"/>
            </a:lvl9pPr>
          </a:lstStyle>
          <a:p>
            <a:endParaRPr/>
          </a:p>
        </p:txBody>
      </p:sp>
      <p:sp>
        <p:nvSpPr>
          <p:cNvPr id="10160" name="Google Shape;10160;p50"/>
          <p:cNvSpPr txBox="1">
            <a:spLocks noGrp="1"/>
          </p:cNvSpPr>
          <p:nvPr>
            <p:ph type="body" idx="3"/>
          </p:nvPr>
        </p:nvSpPr>
        <p:spPr>
          <a:xfrm>
            <a:off x="3096684" y="1023409"/>
            <a:ext cx="2694517" cy="426508"/>
          </a:xfrm>
          <a:prstGeom prst="rect">
            <a:avLst/>
          </a:prstGeom>
          <a:noFill/>
          <a:ln>
            <a:noFill/>
          </a:ln>
        </p:spPr>
        <p:txBody>
          <a:bodyPr spcFirstLastPara="1" wrap="square" lIns="91425" tIns="45700" rIns="91425" bIns="45700" anchor="b" anchorCtr="0">
            <a:normAutofit/>
          </a:bodyPr>
          <a:lstStyle>
            <a:lvl1pPr marL="304815" lvl="0" indent="-152408" algn="l">
              <a:lnSpc>
                <a:spcPct val="100000"/>
              </a:lnSpc>
              <a:spcBef>
                <a:spcPts val="320"/>
              </a:spcBef>
              <a:spcAft>
                <a:spcPts val="0"/>
              </a:spcAft>
              <a:buClr>
                <a:schemeClr val="dk1"/>
              </a:buClr>
              <a:buSzPts val="2400"/>
              <a:buNone/>
              <a:defRPr sz="1600" b="1"/>
            </a:lvl1pPr>
            <a:lvl2pPr marL="609630" lvl="1" indent="-152408" algn="l">
              <a:lnSpc>
                <a:spcPct val="100000"/>
              </a:lnSpc>
              <a:spcBef>
                <a:spcPts val="267"/>
              </a:spcBef>
              <a:spcAft>
                <a:spcPts val="0"/>
              </a:spcAft>
              <a:buClr>
                <a:schemeClr val="dk1"/>
              </a:buClr>
              <a:buSzPts val="2000"/>
              <a:buNone/>
              <a:defRPr sz="1333" b="1"/>
            </a:lvl2pPr>
            <a:lvl3pPr marL="914446" lvl="2" indent="-152408" algn="l">
              <a:lnSpc>
                <a:spcPct val="100000"/>
              </a:lnSpc>
              <a:spcBef>
                <a:spcPts val="240"/>
              </a:spcBef>
              <a:spcAft>
                <a:spcPts val="0"/>
              </a:spcAft>
              <a:buClr>
                <a:schemeClr val="dk1"/>
              </a:buClr>
              <a:buSzPts val="1800"/>
              <a:buNone/>
              <a:defRPr sz="1200" b="1"/>
            </a:lvl3pPr>
            <a:lvl4pPr marL="1219261" lvl="3" indent="-152408" algn="l">
              <a:lnSpc>
                <a:spcPct val="100000"/>
              </a:lnSpc>
              <a:spcBef>
                <a:spcPts val="213"/>
              </a:spcBef>
              <a:spcAft>
                <a:spcPts val="0"/>
              </a:spcAft>
              <a:buClr>
                <a:schemeClr val="dk1"/>
              </a:buClr>
              <a:buSzPts val="1600"/>
              <a:buNone/>
              <a:defRPr sz="1067" b="1"/>
            </a:lvl4pPr>
            <a:lvl5pPr marL="1524076" lvl="4" indent="-152408" algn="l">
              <a:lnSpc>
                <a:spcPct val="100000"/>
              </a:lnSpc>
              <a:spcBef>
                <a:spcPts val="213"/>
              </a:spcBef>
              <a:spcAft>
                <a:spcPts val="0"/>
              </a:spcAft>
              <a:buClr>
                <a:schemeClr val="dk1"/>
              </a:buClr>
              <a:buSzPts val="1600"/>
              <a:buNone/>
              <a:defRPr sz="1067" b="1"/>
            </a:lvl5pPr>
            <a:lvl6pPr marL="1828891" lvl="5" indent="-152408" algn="l">
              <a:lnSpc>
                <a:spcPct val="100000"/>
              </a:lnSpc>
              <a:spcBef>
                <a:spcPts val="213"/>
              </a:spcBef>
              <a:spcAft>
                <a:spcPts val="0"/>
              </a:spcAft>
              <a:buClr>
                <a:schemeClr val="dk1"/>
              </a:buClr>
              <a:buSzPts val="1600"/>
              <a:buNone/>
              <a:defRPr sz="1067" b="1"/>
            </a:lvl6pPr>
            <a:lvl7pPr marL="2133707" lvl="6" indent="-152408" algn="l">
              <a:lnSpc>
                <a:spcPct val="100000"/>
              </a:lnSpc>
              <a:spcBef>
                <a:spcPts val="213"/>
              </a:spcBef>
              <a:spcAft>
                <a:spcPts val="0"/>
              </a:spcAft>
              <a:buClr>
                <a:schemeClr val="dk1"/>
              </a:buClr>
              <a:buSzPts val="1600"/>
              <a:buNone/>
              <a:defRPr sz="1067" b="1"/>
            </a:lvl7pPr>
            <a:lvl8pPr marL="2438522" lvl="7" indent="-152408" algn="l">
              <a:lnSpc>
                <a:spcPct val="100000"/>
              </a:lnSpc>
              <a:spcBef>
                <a:spcPts val="213"/>
              </a:spcBef>
              <a:spcAft>
                <a:spcPts val="0"/>
              </a:spcAft>
              <a:buClr>
                <a:schemeClr val="dk1"/>
              </a:buClr>
              <a:buSzPts val="1600"/>
              <a:buNone/>
              <a:defRPr sz="1067" b="1"/>
            </a:lvl8pPr>
            <a:lvl9pPr marL="2743337" lvl="8" indent="-152408" algn="l">
              <a:lnSpc>
                <a:spcPct val="100000"/>
              </a:lnSpc>
              <a:spcBef>
                <a:spcPts val="213"/>
              </a:spcBef>
              <a:spcAft>
                <a:spcPts val="0"/>
              </a:spcAft>
              <a:buClr>
                <a:schemeClr val="dk1"/>
              </a:buClr>
              <a:buSzPts val="1600"/>
              <a:buNone/>
              <a:defRPr sz="1067" b="1"/>
            </a:lvl9pPr>
          </a:lstStyle>
          <a:p>
            <a:endParaRPr/>
          </a:p>
        </p:txBody>
      </p:sp>
      <p:sp>
        <p:nvSpPr>
          <p:cNvPr id="10161" name="Google Shape;10161;p50"/>
          <p:cNvSpPr txBox="1">
            <a:spLocks noGrp="1"/>
          </p:cNvSpPr>
          <p:nvPr>
            <p:ph type="body" idx="4"/>
          </p:nvPr>
        </p:nvSpPr>
        <p:spPr>
          <a:xfrm>
            <a:off x="3096684" y="1449917"/>
            <a:ext cx="2694517" cy="2634192"/>
          </a:xfrm>
          <a:prstGeom prst="rect">
            <a:avLst/>
          </a:prstGeom>
          <a:noFill/>
          <a:ln>
            <a:noFill/>
          </a:ln>
        </p:spPr>
        <p:txBody>
          <a:bodyPr spcFirstLastPara="1" wrap="square" lIns="91425" tIns="45700" rIns="91425" bIns="45700" anchor="t" anchorCtr="0">
            <a:normAutofit/>
          </a:bodyPr>
          <a:lstStyle>
            <a:lvl1pPr marL="304815" lvl="0" indent="-254013" algn="l">
              <a:lnSpc>
                <a:spcPct val="100000"/>
              </a:lnSpc>
              <a:spcBef>
                <a:spcPts val="320"/>
              </a:spcBef>
              <a:spcAft>
                <a:spcPts val="0"/>
              </a:spcAft>
              <a:buClr>
                <a:schemeClr val="dk1"/>
              </a:buClr>
              <a:buSzPts val="2400"/>
              <a:buChar char="•"/>
              <a:defRPr sz="1600"/>
            </a:lvl1pPr>
            <a:lvl2pPr marL="609630" lvl="1" indent="-237079" algn="l">
              <a:lnSpc>
                <a:spcPct val="100000"/>
              </a:lnSpc>
              <a:spcBef>
                <a:spcPts val="267"/>
              </a:spcBef>
              <a:spcAft>
                <a:spcPts val="0"/>
              </a:spcAft>
              <a:buClr>
                <a:schemeClr val="dk1"/>
              </a:buClr>
              <a:buSzPts val="2000"/>
              <a:buChar char="–"/>
              <a:defRPr sz="1333"/>
            </a:lvl2pPr>
            <a:lvl3pPr marL="914446" lvl="2" indent="-228611" algn="l">
              <a:lnSpc>
                <a:spcPct val="100000"/>
              </a:lnSpc>
              <a:spcBef>
                <a:spcPts val="240"/>
              </a:spcBef>
              <a:spcAft>
                <a:spcPts val="0"/>
              </a:spcAft>
              <a:buClr>
                <a:schemeClr val="dk1"/>
              </a:buClr>
              <a:buSzPts val="1800"/>
              <a:buChar char="•"/>
              <a:defRPr sz="1200"/>
            </a:lvl3pPr>
            <a:lvl4pPr marL="1219261" lvl="3" indent="-220144" algn="l">
              <a:lnSpc>
                <a:spcPct val="100000"/>
              </a:lnSpc>
              <a:spcBef>
                <a:spcPts val="213"/>
              </a:spcBef>
              <a:spcAft>
                <a:spcPts val="0"/>
              </a:spcAft>
              <a:buClr>
                <a:schemeClr val="dk1"/>
              </a:buClr>
              <a:buSzPts val="1600"/>
              <a:buChar char="–"/>
              <a:defRPr sz="1067"/>
            </a:lvl4pPr>
            <a:lvl5pPr marL="1524076" lvl="4" indent="-220144" algn="l">
              <a:lnSpc>
                <a:spcPct val="100000"/>
              </a:lnSpc>
              <a:spcBef>
                <a:spcPts val="213"/>
              </a:spcBef>
              <a:spcAft>
                <a:spcPts val="0"/>
              </a:spcAft>
              <a:buClr>
                <a:schemeClr val="dk1"/>
              </a:buClr>
              <a:buSzPts val="1600"/>
              <a:buChar char="»"/>
              <a:defRPr sz="1067"/>
            </a:lvl5pPr>
            <a:lvl6pPr marL="1828891" lvl="5" indent="-220144" algn="l">
              <a:lnSpc>
                <a:spcPct val="100000"/>
              </a:lnSpc>
              <a:spcBef>
                <a:spcPts val="213"/>
              </a:spcBef>
              <a:spcAft>
                <a:spcPts val="0"/>
              </a:spcAft>
              <a:buClr>
                <a:schemeClr val="dk1"/>
              </a:buClr>
              <a:buSzPts val="1600"/>
              <a:buChar char="•"/>
              <a:defRPr sz="1067"/>
            </a:lvl6pPr>
            <a:lvl7pPr marL="2133707" lvl="6" indent="-220144" algn="l">
              <a:lnSpc>
                <a:spcPct val="100000"/>
              </a:lnSpc>
              <a:spcBef>
                <a:spcPts val="213"/>
              </a:spcBef>
              <a:spcAft>
                <a:spcPts val="0"/>
              </a:spcAft>
              <a:buClr>
                <a:schemeClr val="dk1"/>
              </a:buClr>
              <a:buSzPts val="1600"/>
              <a:buChar char="•"/>
              <a:defRPr sz="1067"/>
            </a:lvl7pPr>
            <a:lvl8pPr marL="2438522" lvl="7" indent="-220144" algn="l">
              <a:lnSpc>
                <a:spcPct val="100000"/>
              </a:lnSpc>
              <a:spcBef>
                <a:spcPts val="213"/>
              </a:spcBef>
              <a:spcAft>
                <a:spcPts val="0"/>
              </a:spcAft>
              <a:buClr>
                <a:schemeClr val="dk1"/>
              </a:buClr>
              <a:buSzPts val="1600"/>
              <a:buChar char="•"/>
              <a:defRPr sz="1067"/>
            </a:lvl8pPr>
            <a:lvl9pPr marL="2743337" lvl="8" indent="-220144" algn="l">
              <a:lnSpc>
                <a:spcPct val="100000"/>
              </a:lnSpc>
              <a:spcBef>
                <a:spcPts val="213"/>
              </a:spcBef>
              <a:spcAft>
                <a:spcPts val="0"/>
              </a:spcAft>
              <a:buClr>
                <a:schemeClr val="dk1"/>
              </a:buClr>
              <a:buSzPts val="1600"/>
              <a:buChar char="•"/>
              <a:defRPr sz="1067"/>
            </a:lvl9pPr>
          </a:lstStyle>
          <a:p>
            <a:endParaRPr/>
          </a:p>
        </p:txBody>
      </p:sp>
      <p:sp>
        <p:nvSpPr>
          <p:cNvPr id="10162" name="Google Shape;10162;p50"/>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63" name="Google Shape;10163;p50"/>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64" name="Google Shape;10164;p50"/>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07.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0165"/>
        <p:cNvGrpSpPr/>
        <p:nvPr/>
      </p:nvGrpSpPr>
      <p:grpSpPr>
        <a:xfrm>
          <a:off x="0" y="0"/>
          <a:ext cx="0" cy="0"/>
          <a:chOff x="0" y="0"/>
          <a:chExt cx="0" cy="0"/>
        </a:xfrm>
      </p:grpSpPr>
      <p:sp>
        <p:nvSpPr>
          <p:cNvPr id="10166" name="Google Shape;10166;p51"/>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67" name="Google Shape;10167;p51"/>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68" name="Google Shape;10168;p51"/>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69" name="Google Shape;10169;p51"/>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08.xml><?xml version="1.0" encoding="utf-8"?>
<p:sldLayout xmlns:a="http://schemas.openxmlformats.org/drawingml/2006/main" xmlns:r="http://schemas.openxmlformats.org/officeDocument/2006/relationships" xmlns:p="http://schemas.openxmlformats.org/presentationml/2006/main" matchingName="Content with Caption" type="objTx">
  <p:cSld name="OBJECT_WITH_CAPTION_TEXT">
    <p:spTree>
      <p:nvGrpSpPr>
        <p:cNvPr id="1" name="Shape 10170"/>
        <p:cNvGrpSpPr/>
        <p:nvPr/>
      </p:nvGrpSpPr>
      <p:grpSpPr>
        <a:xfrm>
          <a:off x="0" y="0"/>
          <a:ext cx="0" cy="0"/>
          <a:chOff x="0" y="0"/>
          <a:chExt cx="0" cy="0"/>
        </a:xfrm>
      </p:grpSpPr>
      <p:sp>
        <p:nvSpPr>
          <p:cNvPr id="10171" name="Google Shape;10171;p52"/>
          <p:cNvSpPr txBox="1">
            <a:spLocks noGrp="1"/>
          </p:cNvSpPr>
          <p:nvPr>
            <p:ph type="title"/>
          </p:nvPr>
        </p:nvSpPr>
        <p:spPr>
          <a:xfrm>
            <a:off x="304800" y="182033"/>
            <a:ext cx="2005542" cy="774700"/>
          </a:xfrm>
          <a:prstGeom prst="rect">
            <a:avLst/>
          </a:prstGeom>
          <a:noFill/>
          <a:ln>
            <a:noFill/>
          </a:ln>
        </p:spPr>
        <p:txBody>
          <a:bodyPr spcFirstLastPara="1" wrap="square" lIns="91425" tIns="45700" rIns="91425" bIns="45700" anchor="b" anchorCtr="0">
            <a:normAutofit/>
          </a:bodyPr>
          <a:lstStyle>
            <a:lvl1pPr lvl="0" algn="l">
              <a:lnSpc>
                <a:spcPct val="100000"/>
              </a:lnSpc>
              <a:spcBef>
                <a:spcPts val="0"/>
              </a:spcBef>
              <a:spcAft>
                <a:spcPts val="0"/>
              </a:spcAft>
              <a:buClr>
                <a:schemeClr val="dk1"/>
              </a:buClr>
              <a:buSzPts val="2000"/>
              <a:buFont typeface="Calibri"/>
              <a:buNone/>
              <a:defRPr sz="1333"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72" name="Google Shape;10172;p52"/>
          <p:cNvSpPr txBox="1">
            <a:spLocks noGrp="1"/>
          </p:cNvSpPr>
          <p:nvPr>
            <p:ph type="body" idx="1"/>
          </p:nvPr>
        </p:nvSpPr>
        <p:spPr>
          <a:xfrm>
            <a:off x="2383368" y="182035"/>
            <a:ext cx="3407833" cy="3902075"/>
          </a:xfrm>
          <a:prstGeom prst="rect">
            <a:avLst/>
          </a:prstGeom>
          <a:noFill/>
          <a:ln>
            <a:noFill/>
          </a:ln>
        </p:spPr>
        <p:txBody>
          <a:bodyPr spcFirstLastPara="1" wrap="square" lIns="91425" tIns="45700" rIns="91425" bIns="45700" anchor="t" anchorCtr="0">
            <a:normAutofit/>
          </a:bodyPr>
          <a:lstStyle>
            <a:lvl1pPr marL="304815" lvl="0" indent="-287881" algn="l">
              <a:lnSpc>
                <a:spcPct val="100000"/>
              </a:lnSpc>
              <a:spcBef>
                <a:spcPts val="427"/>
              </a:spcBef>
              <a:spcAft>
                <a:spcPts val="0"/>
              </a:spcAft>
              <a:buClr>
                <a:schemeClr val="dk1"/>
              </a:buClr>
              <a:buSzPts val="3200"/>
              <a:buChar char="•"/>
              <a:defRPr sz="2133"/>
            </a:lvl1pPr>
            <a:lvl2pPr marL="609630" lvl="1" indent="-270989" algn="l">
              <a:lnSpc>
                <a:spcPct val="100000"/>
              </a:lnSpc>
              <a:spcBef>
                <a:spcPts val="373"/>
              </a:spcBef>
              <a:spcAft>
                <a:spcPts val="0"/>
              </a:spcAft>
              <a:buClr>
                <a:schemeClr val="dk1"/>
              </a:buClr>
              <a:buSzPts val="2801"/>
              <a:buChar char="–"/>
              <a:defRPr sz="1867"/>
            </a:lvl2pPr>
            <a:lvl3pPr marL="914446" lvl="2" indent="-254013" algn="l">
              <a:lnSpc>
                <a:spcPct val="100000"/>
              </a:lnSpc>
              <a:spcBef>
                <a:spcPts val="320"/>
              </a:spcBef>
              <a:spcAft>
                <a:spcPts val="0"/>
              </a:spcAft>
              <a:buClr>
                <a:schemeClr val="dk1"/>
              </a:buClr>
              <a:buSzPts val="2400"/>
              <a:buChar char="•"/>
              <a:defRPr sz="1600"/>
            </a:lvl3pPr>
            <a:lvl4pPr marL="1219261" lvl="3" indent="-237079" algn="l">
              <a:lnSpc>
                <a:spcPct val="100000"/>
              </a:lnSpc>
              <a:spcBef>
                <a:spcPts val="267"/>
              </a:spcBef>
              <a:spcAft>
                <a:spcPts val="0"/>
              </a:spcAft>
              <a:buClr>
                <a:schemeClr val="dk1"/>
              </a:buClr>
              <a:buSzPts val="2000"/>
              <a:buChar char="–"/>
              <a:defRPr sz="1333"/>
            </a:lvl4pPr>
            <a:lvl5pPr marL="1524076" lvl="4" indent="-237079" algn="l">
              <a:lnSpc>
                <a:spcPct val="100000"/>
              </a:lnSpc>
              <a:spcBef>
                <a:spcPts val="267"/>
              </a:spcBef>
              <a:spcAft>
                <a:spcPts val="0"/>
              </a:spcAft>
              <a:buClr>
                <a:schemeClr val="dk1"/>
              </a:buClr>
              <a:buSzPts val="2000"/>
              <a:buChar char="»"/>
              <a:defRPr sz="1333"/>
            </a:lvl5pPr>
            <a:lvl6pPr marL="1828891" lvl="5" indent="-237079" algn="l">
              <a:lnSpc>
                <a:spcPct val="100000"/>
              </a:lnSpc>
              <a:spcBef>
                <a:spcPts val="267"/>
              </a:spcBef>
              <a:spcAft>
                <a:spcPts val="0"/>
              </a:spcAft>
              <a:buClr>
                <a:schemeClr val="dk1"/>
              </a:buClr>
              <a:buSzPts val="2000"/>
              <a:buChar char="•"/>
              <a:defRPr sz="1333"/>
            </a:lvl6pPr>
            <a:lvl7pPr marL="2133707" lvl="6" indent="-237079" algn="l">
              <a:lnSpc>
                <a:spcPct val="100000"/>
              </a:lnSpc>
              <a:spcBef>
                <a:spcPts val="267"/>
              </a:spcBef>
              <a:spcAft>
                <a:spcPts val="0"/>
              </a:spcAft>
              <a:buClr>
                <a:schemeClr val="dk1"/>
              </a:buClr>
              <a:buSzPts val="2000"/>
              <a:buChar char="•"/>
              <a:defRPr sz="1333"/>
            </a:lvl7pPr>
            <a:lvl8pPr marL="2438522" lvl="7" indent="-237079" algn="l">
              <a:lnSpc>
                <a:spcPct val="100000"/>
              </a:lnSpc>
              <a:spcBef>
                <a:spcPts val="267"/>
              </a:spcBef>
              <a:spcAft>
                <a:spcPts val="0"/>
              </a:spcAft>
              <a:buClr>
                <a:schemeClr val="dk1"/>
              </a:buClr>
              <a:buSzPts val="2000"/>
              <a:buChar char="•"/>
              <a:defRPr sz="1333"/>
            </a:lvl8pPr>
            <a:lvl9pPr marL="2743337" lvl="8" indent="-237079" algn="l">
              <a:lnSpc>
                <a:spcPct val="100000"/>
              </a:lnSpc>
              <a:spcBef>
                <a:spcPts val="267"/>
              </a:spcBef>
              <a:spcAft>
                <a:spcPts val="0"/>
              </a:spcAft>
              <a:buClr>
                <a:schemeClr val="dk1"/>
              </a:buClr>
              <a:buSzPts val="2000"/>
              <a:buChar char="•"/>
              <a:defRPr sz="1333"/>
            </a:lvl9pPr>
          </a:lstStyle>
          <a:p>
            <a:endParaRPr/>
          </a:p>
        </p:txBody>
      </p:sp>
      <p:sp>
        <p:nvSpPr>
          <p:cNvPr id="10173" name="Google Shape;10173;p52"/>
          <p:cNvSpPr txBox="1">
            <a:spLocks noGrp="1"/>
          </p:cNvSpPr>
          <p:nvPr>
            <p:ph type="body" idx="2"/>
          </p:nvPr>
        </p:nvSpPr>
        <p:spPr>
          <a:xfrm>
            <a:off x="304800" y="956735"/>
            <a:ext cx="2005542" cy="312737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87"/>
              </a:spcBef>
              <a:spcAft>
                <a:spcPts val="0"/>
              </a:spcAft>
              <a:buClr>
                <a:schemeClr val="dk1"/>
              </a:buClr>
              <a:buSzPts val="1400"/>
              <a:buNone/>
              <a:defRPr sz="933"/>
            </a:lvl1pPr>
            <a:lvl2pPr marL="609630" lvl="1" indent="-152408" algn="l">
              <a:lnSpc>
                <a:spcPct val="100000"/>
              </a:lnSpc>
              <a:spcBef>
                <a:spcPts val="160"/>
              </a:spcBef>
              <a:spcAft>
                <a:spcPts val="0"/>
              </a:spcAft>
              <a:buClr>
                <a:schemeClr val="dk1"/>
              </a:buClr>
              <a:buSzPts val="1200"/>
              <a:buNone/>
              <a:defRPr sz="800"/>
            </a:lvl2pPr>
            <a:lvl3pPr marL="914446" lvl="2" indent="-152408" algn="l">
              <a:lnSpc>
                <a:spcPct val="100000"/>
              </a:lnSpc>
              <a:spcBef>
                <a:spcPts val="133"/>
              </a:spcBef>
              <a:spcAft>
                <a:spcPts val="0"/>
              </a:spcAft>
              <a:buClr>
                <a:schemeClr val="dk1"/>
              </a:buClr>
              <a:buSzPts val="1001"/>
              <a:buNone/>
              <a:defRPr sz="667"/>
            </a:lvl3pPr>
            <a:lvl4pPr marL="1219261" lvl="3" indent="-152408" algn="l">
              <a:lnSpc>
                <a:spcPct val="100000"/>
              </a:lnSpc>
              <a:spcBef>
                <a:spcPts val="120"/>
              </a:spcBef>
              <a:spcAft>
                <a:spcPts val="0"/>
              </a:spcAft>
              <a:buClr>
                <a:schemeClr val="dk1"/>
              </a:buClr>
              <a:buSzPts val="900"/>
              <a:buNone/>
              <a:defRPr sz="600"/>
            </a:lvl4pPr>
            <a:lvl5pPr marL="1524076" lvl="4" indent="-152408" algn="l">
              <a:lnSpc>
                <a:spcPct val="100000"/>
              </a:lnSpc>
              <a:spcBef>
                <a:spcPts val="120"/>
              </a:spcBef>
              <a:spcAft>
                <a:spcPts val="0"/>
              </a:spcAft>
              <a:buClr>
                <a:schemeClr val="dk1"/>
              </a:buClr>
              <a:buSzPts val="900"/>
              <a:buNone/>
              <a:defRPr sz="600"/>
            </a:lvl5pPr>
            <a:lvl6pPr marL="1828891" lvl="5" indent="-152408" algn="l">
              <a:lnSpc>
                <a:spcPct val="100000"/>
              </a:lnSpc>
              <a:spcBef>
                <a:spcPts val="120"/>
              </a:spcBef>
              <a:spcAft>
                <a:spcPts val="0"/>
              </a:spcAft>
              <a:buClr>
                <a:schemeClr val="dk1"/>
              </a:buClr>
              <a:buSzPts val="900"/>
              <a:buNone/>
              <a:defRPr sz="600"/>
            </a:lvl6pPr>
            <a:lvl7pPr marL="2133707" lvl="6" indent="-152408" algn="l">
              <a:lnSpc>
                <a:spcPct val="100000"/>
              </a:lnSpc>
              <a:spcBef>
                <a:spcPts val="120"/>
              </a:spcBef>
              <a:spcAft>
                <a:spcPts val="0"/>
              </a:spcAft>
              <a:buClr>
                <a:schemeClr val="dk1"/>
              </a:buClr>
              <a:buSzPts val="900"/>
              <a:buNone/>
              <a:defRPr sz="600"/>
            </a:lvl7pPr>
            <a:lvl8pPr marL="2438522" lvl="7" indent="-152408" algn="l">
              <a:lnSpc>
                <a:spcPct val="100000"/>
              </a:lnSpc>
              <a:spcBef>
                <a:spcPts val="120"/>
              </a:spcBef>
              <a:spcAft>
                <a:spcPts val="0"/>
              </a:spcAft>
              <a:buClr>
                <a:schemeClr val="dk1"/>
              </a:buClr>
              <a:buSzPts val="900"/>
              <a:buNone/>
              <a:defRPr sz="600"/>
            </a:lvl8pPr>
            <a:lvl9pPr marL="2743337" lvl="8" indent="-152408" algn="l">
              <a:lnSpc>
                <a:spcPct val="100000"/>
              </a:lnSpc>
              <a:spcBef>
                <a:spcPts val="120"/>
              </a:spcBef>
              <a:spcAft>
                <a:spcPts val="0"/>
              </a:spcAft>
              <a:buClr>
                <a:schemeClr val="dk1"/>
              </a:buClr>
              <a:buSzPts val="900"/>
              <a:buNone/>
              <a:defRPr sz="600"/>
            </a:lvl9pPr>
          </a:lstStyle>
          <a:p>
            <a:endParaRPr/>
          </a:p>
        </p:txBody>
      </p:sp>
      <p:sp>
        <p:nvSpPr>
          <p:cNvPr id="10174" name="Google Shape;10174;p52"/>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75" name="Google Shape;10175;p52"/>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76" name="Google Shape;10176;p52"/>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09.xml><?xml version="1.0" encoding="utf-8"?>
<p:sldLayout xmlns:a="http://schemas.openxmlformats.org/drawingml/2006/main" xmlns:r="http://schemas.openxmlformats.org/officeDocument/2006/relationships" xmlns:p="http://schemas.openxmlformats.org/presentationml/2006/main" matchingName="Picture with Caption" type="picTx">
  <p:cSld name="PICTURE_WITH_CAPTION_TEXT">
    <p:spTree>
      <p:nvGrpSpPr>
        <p:cNvPr id="1" name="Shape 10177"/>
        <p:cNvGrpSpPr/>
        <p:nvPr/>
      </p:nvGrpSpPr>
      <p:grpSpPr>
        <a:xfrm>
          <a:off x="0" y="0"/>
          <a:ext cx="0" cy="0"/>
          <a:chOff x="0" y="0"/>
          <a:chExt cx="0" cy="0"/>
        </a:xfrm>
      </p:grpSpPr>
      <p:sp>
        <p:nvSpPr>
          <p:cNvPr id="10178" name="Google Shape;10178;p53"/>
          <p:cNvSpPr txBox="1">
            <a:spLocks noGrp="1"/>
          </p:cNvSpPr>
          <p:nvPr>
            <p:ph type="title"/>
          </p:nvPr>
        </p:nvSpPr>
        <p:spPr>
          <a:xfrm>
            <a:off x="1194859" y="3200401"/>
            <a:ext cx="3657600" cy="377825"/>
          </a:xfrm>
          <a:prstGeom prst="rect">
            <a:avLst/>
          </a:prstGeom>
          <a:noFill/>
          <a:ln>
            <a:noFill/>
          </a:ln>
        </p:spPr>
        <p:txBody>
          <a:bodyPr spcFirstLastPara="1" wrap="square" lIns="91425" tIns="45700" rIns="91425" bIns="45700" anchor="b" anchorCtr="0">
            <a:normAutofit/>
          </a:bodyPr>
          <a:lstStyle>
            <a:lvl1pPr lvl="0" algn="l">
              <a:lnSpc>
                <a:spcPct val="100000"/>
              </a:lnSpc>
              <a:spcBef>
                <a:spcPts val="0"/>
              </a:spcBef>
              <a:spcAft>
                <a:spcPts val="0"/>
              </a:spcAft>
              <a:buClr>
                <a:schemeClr val="dk1"/>
              </a:buClr>
              <a:buSzPts val="2000"/>
              <a:buFont typeface="Calibri"/>
              <a:buNone/>
              <a:defRPr sz="1333"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79" name="Google Shape;10179;p53"/>
          <p:cNvSpPr>
            <a:spLocks noGrp="1"/>
          </p:cNvSpPr>
          <p:nvPr>
            <p:ph type="pic" idx="2"/>
          </p:nvPr>
        </p:nvSpPr>
        <p:spPr>
          <a:xfrm>
            <a:off x="1194859" y="408517"/>
            <a:ext cx="3657600" cy="2743200"/>
          </a:xfrm>
          <a:prstGeom prst="rect">
            <a:avLst/>
          </a:prstGeom>
          <a:noFill/>
          <a:ln>
            <a:noFill/>
          </a:ln>
        </p:spPr>
      </p:sp>
      <p:sp>
        <p:nvSpPr>
          <p:cNvPr id="10180" name="Google Shape;10180;p53"/>
          <p:cNvSpPr txBox="1">
            <a:spLocks noGrp="1"/>
          </p:cNvSpPr>
          <p:nvPr>
            <p:ph type="body" idx="1"/>
          </p:nvPr>
        </p:nvSpPr>
        <p:spPr>
          <a:xfrm>
            <a:off x="1194859" y="3578226"/>
            <a:ext cx="3657600" cy="53657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87"/>
              </a:spcBef>
              <a:spcAft>
                <a:spcPts val="0"/>
              </a:spcAft>
              <a:buClr>
                <a:schemeClr val="dk1"/>
              </a:buClr>
              <a:buSzPts val="1400"/>
              <a:buNone/>
              <a:defRPr sz="933"/>
            </a:lvl1pPr>
            <a:lvl2pPr marL="609630" lvl="1" indent="-152408" algn="l">
              <a:lnSpc>
                <a:spcPct val="100000"/>
              </a:lnSpc>
              <a:spcBef>
                <a:spcPts val="160"/>
              </a:spcBef>
              <a:spcAft>
                <a:spcPts val="0"/>
              </a:spcAft>
              <a:buClr>
                <a:schemeClr val="dk1"/>
              </a:buClr>
              <a:buSzPts val="1200"/>
              <a:buNone/>
              <a:defRPr sz="800"/>
            </a:lvl2pPr>
            <a:lvl3pPr marL="914446" lvl="2" indent="-152408" algn="l">
              <a:lnSpc>
                <a:spcPct val="100000"/>
              </a:lnSpc>
              <a:spcBef>
                <a:spcPts val="133"/>
              </a:spcBef>
              <a:spcAft>
                <a:spcPts val="0"/>
              </a:spcAft>
              <a:buClr>
                <a:schemeClr val="dk1"/>
              </a:buClr>
              <a:buSzPts val="1001"/>
              <a:buNone/>
              <a:defRPr sz="667"/>
            </a:lvl3pPr>
            <a:lvl4pPr marL="1219261" lvl="3" indent="-152408" algn="l">
              <a:lnSpc>
                <a:spcPct val="100000"/>
              </a:lnSpc>
              <a:spcBef>
                <a:spcPts val="120"/>
              </a:spcBef>
              <a:spcAft>
                <a:spcPts val="0"/>
              </a:spcAft>
              <a:buClr>
                <a:schemeClr val="dk1"/>
              </a:buClr>
              <a:buSzPts val="900"/>
              <a:buNone/>
              <a:defRPr sz="600"/>
            </a:lvl4pPr>
            <a:lvl5pPr marL="1524076" lvl="4" indent="-152408" algn="l">
              <a:lnSpc>
                <a:spcPct val="100000"/>
              </a:lnSpc>
              <a:spcBef>
                <a:spcPts val="120"/>
              </a:spcBef>
              <a:spcAft>
                <a:spcPts val="0"/>
              </a:spcAft>
              <a:buClr>
                <a:schemeClr val="dk1"/>
              </a:buClr>
              <a:buSzPts val="900"/>
              <a:buNone/>
              <a:defRPr sz="600"/>
            </a:lvl5pPr>
            <a:lvl6pPr marL="1828891" lvl="5" indent="-152408" algn="l">
              <a:lnSpc>
                <a:spcPct val="100000"/>
              </a:lnSpc>
              <a:spcBef>
                <a:spcPts val="120"/>
              </a:spcBef>
              <a:spcAft>
                <a:spcPts val="0"/>
              </a:spcAft>
              <a:buClr>
                <a:schemeClr val="dk1"/>
              </a:buClr>
              <a:buSzPts val="900"/>
              <a:buNone/>
              <a:defRPr sz="600"/>
            </a:lvl6pPr>
            <a:lvl7pPr marL="2133707" lvl="6" indent="-152408" algn="l">
              <a:lnSpc>
                <a:spcPct val="100000"/>
              </a:lnSpc>
              <a:spcBef>
                <a:spcPts val="120"/>
              </a:spcBef>
              <a:spcAft>
                <a:spcPts val="0"/>
              </a:spcAft>
              <a:buClr>
                <a:schemeClr val="dk1"/>
              </a:buClr>
              <a:buSzPts val="900"/>
              <a:buNone/>
              <a:defRPr sz="600"/>
            </a:lvl7pPr>
            <a:lvl8pPr marL="2438522" lvl="7" indent="-152408" algn="l">
              <a:lnSpc>
                <a:spcPct val="100000"/>
              </a:lnSpc>
              <a:spcBef>
                <a:spcPts val="120"/>
              </a:spcBef>
              <a:spcAft>
                <a:spcPts val="0"/>
              </a:spcAft>
              <a:buClr>
                <a:schemeClr val="dk1"/>
              </a:buClr>
              <a:buSzPts val="900"/>
              <a:buNone/>
              <a:defRPr sz="600"/>
            </a:lvl8pPr>
            <a:lvl9pPr marL="2743337" lvl="8" indent="-152408" algn="l">
              <a:lnSpc>
                <a:spcPct val="100000"/>
              </a:lnSpc>
              <a:spcBef>
                <a:spcPts val="120"/>
              </a:spcBef>
              <a:spcAft>
                <a:spcPts val="0"/>
              </a:spcAft>
              <a:buClr>
                <a:schemeClr val="dk1"/>
              </a:buClr>
              <a:buSzPts val="900"/>
              <a:buNone/>
              <a:defRPr sz="600"/>
            </a:lvl9pPr>
          </a:lstStyle>
          <a:p>
            <a:endParaRPr/>
          </a:p>
        </p:txBody>
      </p:sp>
      <p:sp>
        <p:nvSpPr>
          <p:cNvPr id="10181" name="Google Shape;10181;p53"/>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82" name="Google Shape;10182;p53"/>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83" name="Google Shape;10183;p53"/>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Divider">
  <p:cSld name="Divider 6">
    <p:spTree>
      <p:nvGrpSpPr>
        <p:cNvPr id="1" name="Shape 9660"/>
        <p:cNvGrpSpPr/>
        <p:nvPr/>
      </p:nvGrpSpPr>
      <p:grpSpPr>
        <a:xfrm>
          <a:off x="0" y="0"/>
          <a:ext cx="0" cy="0"/>
          <a:chOff x="0" y="0"/>
          <a:chExt cx="0" cy="0"/>
        </a:xfrm>
      </p:grpSpPr>
      <p:grpSp>
        <p:nvGrpSpPr>
          <p:cNvPr id="9661" name="Google Shape;9661;p1375"/>
          <p:cNvGrpSpPr/>
          <p:nvPr/>
        </p:nvGrpSpPr>
        <p:grpSpPr>
          <a:xfrm>
            <a:off x="0" y="5020347"/>
            <a:ext cx="12192000" cy="1837653"/>
            <a:chOff x="0" y="5020347"/>
            <a:chExt cx="12192000" cy="1837653"/>
          </a:xfrm>
        </p:grpSpPr>
        <p:sp>
          <p:nvSpPr>
            <p:cNvPr id="9662" name="Google Shape;9662;p137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663" name="Google Shape;9663;p137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664" name="Google Shape;9664;p137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665" name="Google Shape;9665;p137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666" name="Google Shape;9666;p137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667" name="Google Shape;9667;p137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matchingName="Content with Caption">
  <p:cSld name="Content with Caption">
    <p:spTree>
      <p:nvGrpSpPr>
        <p:cNvPr id="1" name="Shape 10184"/>
        <p:cNvGrpSpPr/>
        <p:nvPr/>
      </p:nvGrpSpPr>
      <p:grpSpPr>
        <a:xfrm>
          <a:off x="0" y="0"/>
          <a:ext cx="0" cy="0"/>
          <a:chOff x="0" y="0"/>
          <a:chExt cx="0" cy="0"/>
        </a:xfrm>
      </p:grpSpPr>
      <p:sp>
        <p:nvSpPr>
          <p:cNvPr id="10185" name="Google Shape;10185;p54"/>
          <p:cNvSpPr txBox="1">
            <a:spLocks noGrp="1"/>
          </p:cNvSpPr>
          <p:nvPr>
            <p:ph type="title"/>
          </p:nvPr>
        </p:nvSpPr>
        <p:spPr>
          <a:xfrm>
            <a:off x="304800" y="182033"/>
            <a:ext cx="2005542" cy="774700"/>
          </a:xfrm>
          <a:prstGeom prst="rect">
            <a:avLst/>
          </a:prstGeom>
          <a:noFill/>
          <a:ln>
            <a:noFill/>
          </a:ln>
        </p:spPr>
        <p:txBody>
          <a:bodyPr spcFirstLastPara="1" wrap="square" lIns="91425" tIns="45700" rIns="91425" bIns="45700" anchor="b" anchorCtr="0">
            <a:normAutofit/>
          </a:bodyPr>
          <a:lstStyle>
            <a:lvl1pPr lvl="0" algn="l">
              <a:lnSpc>
                <a:spcPct val="100000"/>
              </a:lnSpc>
              <a:spcBef>
                <a:spcPts val="0"/>
              </a:spcBef>
              <a:spcAft>
                <a:spcPts val="0"/>
              </a:spcAft>
              <a:buClr>
                <a:schemeClr val="dk1"/>
              </a:buClr>
              <a:buSzPts val="2000"/>
              <a:buFont typeface="Calibri"/>
              <a:buNone/>
              <a:defRPr sz="1333"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86" name="Google Shape;10186;p54"/>
          <p:cNvSpPr txBox="1">
            <a:spLocks noGrp="1"/>
          </p:cNvSpPr>
          <p:nvPr>
            <p:ph type="body" idx="1"/>
          </p:nvPr>
        </p:nvSpPr>
        <p:spPr>
          <a:xfrm>
            <a:off x="2383367" y="182034"/>
            <a:ext cx="3407833" cy="3902075"/>
          </a:xfrm>
          <a:prstGeom prst="rect">
            <a:avLst/>
          </a:prstGeom>
          <a:noFill/>
          <a:ln>
            <a:noFill/>
          </a:ln>
        </p:spPr>
        <p:txBody>
          <a:bodyPr spcFirstLastPara="1" wrap="square" lIns="91425" tIns="45700" rIns="91425" bIns="45700" anchor="t" anchorCtr="0">
            <a:normAutofit/>
          </a:bodyPr>
          <a:lstStyle>
            <a:lvl1pPr marL="304815" lvl="0" indent="-287881" algn="l">
              <a:lnSpc>
                <a:spcPct val="100000"/>
              </a:lnSpc>
              <a:spcBef>
                <a:spcPts val="427"/>
              </a:spcBef>
              <a:spcAft>
                <a:spcPts val="0"/>
              </a:spcAft>
              <a:buClr>
                <a:schemeClr val="dk1"/>
              </a:buClr>
              <a:buSzPts val="3200"/>
              <a:buChar char="•"/>
              <a:defRPr sz="2133"/>
            </a:lvl1pPr>
            <a:lvl2pPr marL="609630" lvl="1" indent="-270947" algn="l">
              <a:lnSpc>
                <a:spcPct val="100000"/>
              </a:lnSpc>
              <a:spcBef>
                <a:spcPts val="373"/>
              </a:spcBef>
              <a:spcAft>
                <a:spcPts val="0"/>
              </a:spcAft>
              <a:buClr>
                <a:schemeClr val="dk1"/>
              </a:buClr>
              <a:buSzPts val="2800"/>
              <a:buChar char="–"/>
              <a:defRPr sz="1867"/>
            </a:lvl2pPr>
            <a:lvl3pPr marL="914446" lvl="2" indent="-254013" algn="l">
              <a:lnSpc>
                <a:spcPct val="100000"/>
              </a:lnSpc>
              <a:spcBef>
                <a:spcPts val="320"/>
              </a:spcBef>
              <a:spcAft>
                <a:spcPts val="0"/>
              </a:spcAft>
              <a:buClr>
                <a:schemeClr val="dk1"/>
              </a:buClr>
              <a:buSzPts val="2400"/>
              <a:buChar char="•"/>
              <a:defRPr sz="1600"/>
            </a:lvl3pPr>
            <a:lvl4pPr marL="1219261" lvl="3" indent="-237079" algn="l">
              <a:lnSpc>
                <a:spcPct val="100000"/>
              </a:lnSpc>
              <a:spcBef>
                <a:spcPts val="267"/>
              </a:spcBef>
              <a:spcAft>
                <a:spcPts val="0"/>
              </a:spcAft>
              <a:buClr>
                <a:schemeClr val="dk1"/>
              </a:buClr>
              <a:buSzPts val="2000"/>
              <a:buChar char="–"/>
              <a:defRPr sz="1333"/>
            </a:lvl4pPr>
            <a:lvl5pPr marL="1524076" lvl="4" indent="-237079" algn="l">
              <a:lnSpc>
                <a:spcPct val="100000"/>
              </a:lnSpc>
              <a:spcBef>
                <a:spcPts val="267"/>
              </a:spcBef>
              <a:spcAft>
                <a:spcPts val="0"/>
              </a:spcAft>
              <a:buClr>
                <a:schemeClr val="dk1"/>
              </a:buClr>
              <a:buSzPts val="2000"/>
              <a:buChar char="»"/>
              <a:defRPr sz="1333"/>
            </a:lvl5pPr>
            <a:lvl6pPr marL="1828891" lvl="5" indent="-237079" algn="l">
              <a:lnSpc>
                <a:spcPct val="100000"/>
              </a:lnSpc>
              <a:spcBef>
                <a:spcPts val="267"/>
              </a:spcBef>
              <a:spcAft>
                <a:spcPts val="0"/>
              </a:spcAft>
              <a:buClr>
                <a:schemeClr val="dk1"/>
              </a:buClr>
              <a:buSzPts val="2000"/>
              <a:buChar char="•"/>
              <a:defRPr sz="1333"/>
            </a:lvl6pPr>
            <a:lvl7pPr marL="2133707" lvl="6" indent="-237079" algn="l">
              <a:lnSpc>
                <a:spcPct val="100000"/>
              </a:lnSpc>
              <a:spcBef>
                <a:spcPts val="267"/>
              </a:spcBef>
              <a:spcAft>
                <a:spcPts val="0"/>
              </a:spcAft>
              <a:buClr>
                <a:schemeClr val="dk1"/>
              </a:buClr>
              <a:buSzPts val="2000"/>
              <a:buChar char="•"/>
              <a:defRPr sz="1333"/>
            </a:lvl7pPr>
            <a:lvl8pPr marL="2438522" lvl="7" indent="-237079" algn="l">
              <a:lnSpc>
                <a:spcPct val="100000"/>
              </a:lnSpc>
              <a:spcBef>
                <a:spcPts val="267"/>
              </a:spcBef>
              <a:spcAft>
                <a:spcPts val="0"/>
              </a:spcAft>
              <a:buClr>
                <a:schemeClr val="dk1"/>
              </a:buClr>
              <a:buSzPts val="2000"/>
              <a:buChar char="•"/>
              <a:defRPr sz="1333"/>
            </a:lvl8pPr>
            <a:lvl9pPr marL="2743337" lvl="8" indent="-237079" algn="l">
              <a:lnSpc>
                <a:spcPct val="100000"/>
              </a:lnSpc>
              <a:spcBef>
                <a:spcPts val="267"/>
              </a:spcBef>
              <a:spcAft>
                <a:spcPts val="0"/>
              </a:spcAft>
              <a:buClr>
                <a:schemeClr val="dk1"/>
              </a:buClr>
              <a:buSzPts val="2000"/>
              <a:buChar char="•"/>
              <a:defRPr sz="1333"/>
            </a:lvl9pPr>
          </a:lstStyle>
          <a:p>
            <a:endParaRPr/>
          </a:p>
        </p:txBody>
      </p:sp>
      <p:sp>
        <p:nvSpPr>
          <p:cNvPr id="10187" name="Google Shape;10187;p54"/>
          <p:cNvSpPr txBox="1">
            <a:spLocks noGrp="1"/>
          </p:cNvSpPr>
          <p:nvPr>
            <p:ph type="body" idx="2"/>
          </p:nvPr>
        </p:nvSpPr>
        <p:spPr>
          <a:xfrm>
            <a:off x="304800" y="956734"/>
            <a:ext cx="2005542" cy="312737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87"/>
              </a:spcBef>
              <a:spcAft>
                <a:spcPts val="0"/>
              </a:spcAft>
              <a:buClr>
                <a:schemeClr val="dk1"/>
              </a:buClr>
              <a:buSzPts val="1400"/>
              <a:buNone/>
              <a:defRPr sz="933"/>
            </a:lvl1pPr>
            <a:lvl2pPr marL="609630" lvl="1" indent="-152408" algn="l">
              <a:lnSpc>
                <a:spcPct val="100000"/>
              </a:lnSpc>
              <a:spcBef>
                <a:spcPts val="160"/>
              </a:spcBef>
              <a:spcAft>
                <a:spcPts val="0"/>
              </a:spcAft>
              <a:buClr>
                <a:schemeClr val="dk1"/>
              </a:buClr>
              <a:buSzPts val="1200"/>
              <a:buNone/>
              <a:defRPr sz="800"/>
            </a:lvl2pPr>
            <a:lvl3pPr marL="914446" lvl="2" indent="-152408" algn="l">
              <a:lnSpc>
                <a:spcPct val="100000"/>
              </a:lnSpc>
              <a:spcBef>
                <a:spcPts val="133"/>
              </a:spcBef>
              <a:spcAft>
                <a:spcPts val="0"/>
              </a:spcAft>
              <a:buClr>
                <a:schemeClr val="dk1"/>
              </a:buClr>
              <a:buSzPts val="1000"/>
              <a:buNone/>
              <a:defRPr sz="667"/>
            </a:lvl3pPr>
            <a:lvl4pPr marL="1219261" lvl="3" indent="-152408" algn="l">
              <a:lnSpc>
                <a:spcPct val="100000"/>
              </a:lnSpc>
              <a:spcBef>
                <a:spcPts val="120"/>
              </a:spcBef>
              <a:spcAft>
                <a:spcPts val="0"/>
              </a:spcAft>
              <a:buClr>
                <a:schemeClr val="dk1"/>
              </a:buClr>
              <a:buSzPts val="900"/>
              <a:buNone/>
              <a:defRPr sz="600"/>
            </a:lvl4pPr>
            <a:lvl5pPr marL="1524076" lvl="4" indent="-152408" algn="l">
              <a:lnSpc>
                <a:spcPct val="100000"/>
              </a:lnSpc>
              <a:spcBef>
                <a:spcPts val="120"/>
              </a:spcBef>
              <a:spcAft>
                <a:spcPts val="0"/>
              </a:spcAft>
              <a:buClr>
                <a:schemeClr val="dk1"/>
              </a:buClr>
              <a:buSzPts val="900"/>
              <a:buNone/>
              <a:defRPr sz="600"/>
            </a:lvl5pPr>
            <a:lvl6pPr marL="1828891" lvl="5" indent="-152408" algn="l">
              <a:lnSpc>
                <a:spcPct val="100000"/>
              </a:lnSpc>
              <a:spcBef>
                <a:spcPts val="120"/>
              </a:spcBef>
              <a:spcAft>
                <a:spcPts val="0"/>
              </a:spcAft>
              <a:buClr>
                <a:schemeClr val="dk1"/>
              </a:buClr>
              <a:buSzPts val="900"/>
              <a:buNone/>
              <a:defRPr sz="600"/>
            </a:lvl6pPr>
            <a:lvl7pPr marL="2133707" lvl="6" indent="-152408" algn="l">
              <a:lnSpc>
                <a:spcPct val="100000"/>
              </a:lnSpc>
              <a:spcBef>
                <a:spcPts val="120"/>
              </a:spcBef>
              <a:spcAft>
                <a:spcPts val="0"/>
              </a:spcAft>
              <a:buClr>
                <a:schemeClr val="dk1"/>
              </a:buClr>
              <a:buSzPts val="900"/>
              <a:buNone/>
              <a:defRPr sz="600"/>
            </a:lvl7pPr>
            <a:lvl8pPr marL="2438522" lvl="7" indent="-152408" algn="l">
              <a:lnSpc>
                <a:spcPct val="100000"/>
              </a:lnSpc>
              <a:spcBef>
                <a:spcPts val="120"/>
              </a:spcBef>
              <a:spcAft>
                <a:spcPts val="0"/>
              </a:spcAft>
              <a:buClr>
                <a:schemeClr val="dk1"/>
              </a:buClr>
              <a:buSzPts val="900"/>
              <a:buNone/>
              <a:defRPr sz="600"/>
            </a:lvl8pPr>
            <a:lvl9pPr marL="2743337" lvl="8" indent="-152408" algn="l">
              <a:lnSpc>
                <a:spcPct val="100000"/>
              </a:lnSpc>
              <a:spcBef>
                <a:spcPts val="120"/>
              </a:spcBef>
              <a:spcAft>
                <a:spcPts val="0"/>
              </a:spcAft>
              <a:buClr>
                <a:schemeClr val="dk1"/>
              </a:buClr>
              <a:buSzPts val="900"/>
              <a:buNone/>
              <a:defRPr sz="600"/>
            </a:lvl9pPr>
          </a:lstStyle>
          <a:p>
            <a:endParaRPr/>
          </a:p>
        </p:txBody>
      </p:sp>
      <p:sp>
        <p:nvSpPr>
          <p:cNvPr id="10188" name="Google Shape;10188;p54"/>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89" name="Google Shape;10189;p54"/>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90" name="Google Shape;10190;p54"/>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11.xml><?xml version="1.0" encoding="utf-8"?>
<p:sldLayout xmlns:a="http://schemas.openxmlformats.org/drawingml/2006/main" xmlns:r="http://schemas.openxmlformats.org/officeDocument/2006/relationships" xmlns:p="http://schemas.openxmlformats.org/presentationml/2006/main" matchingName="Picture with Caption">
  <p:cSld name="Picture with Caption">
    <p:spTree>
      <p:nvGrpSpPr>
        <p:cNvPr id="1" name="Shape 10191"/>
        <p:cNvGrpSpPr/>
        <p:nvPr/>
      </p:nvGrpSpPr>
      <p:grpSpPr>
        <a:xfrm>
          <a:off x="0" y="0"/>
          <a:ext cx="0" cy="0"/>
          <a:chOff x="0" y="0"/>
          <a:chExt cx="0" cy="0"/>
        </a:xfrm>
      </p:grpSpPr>
      <p:sp>
        <p:nvSpPr>
          <p:cNvPr id="10192" name="Google Shape;10192;p55"/>
          <p:cNvSpPr txBox="1">
            <a:spLocks noGrp="1"/>
          </p:cNvSpPr>
          <p:nvPr>
            <p:ph type="title"/>
          </p:nvPr>
        </p:nvSpPr>
        <p:spPr>
          <a:xfrm>
            <a:off x="1194859" y="3200400"/>
            <a:ext cx="3657600" cy="377825"/>
          </a:xfrm>
          <a:prstGeom prst="rect">
            <a:avLst/>
          </a:prstGeom>
          <a:noFill/>
          <a:ln>
            <a:noFill/>
          </a:ln>
        </p:spPr>
        <p:txBody>
          <a:bodyPr spcFirstLastPara="1" wrap="square" lIns="91425" tIns="45700" rIns="91425" bIns="45700" anchor="b" anchorCtr="0">
            <a:normAutofit/>
          </a:bodyPr>
          <a:lstStyle>
            <a:lvl1pPr lvl="0" algn="l">
              <a:lnSpc>
                <a:spcPct val="100000"/>
              </a:lnSpc>
              <a:spcBef>
                <a:spcPts val="0"/>
              </a:spcBef>
              <a:spcAft>
                <a:spcPts val="0"/>
              </a:spcAft>
              <a:buClr>
                <a:schemeClr val="dk1"/>
              </a:buClr>
              <a:buSzPts val="2000"/>
              <a:buFont typeface="Calibri"/>
              <a:buNone/>
              <a:defRPr sz="1333"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93" name="Google Shape;10193;p55"/>
          <p:cNvSpPr>
            <a:spLocks noGrp="1"/>
          </p:cNvSpPr>
          <p:nvPr>
            <p:ph type="pic" idx="2"/>
          </p:nvPr>
        </p:nvSpPr>
        <p:spPr>
          <a:xfrm>
            <a:off x="1194859" y="408517"/>
            <a:ext cx="3657600" cy="2743200"/>
          </a:xfrm>
          <a:prstGeom prst="rect">
            <a:avLst/>
          </a:prstGeom>
          <a:noFill/>
          <a:ln>
            <a:noFill/>
          </a:ln>
        </p:spPr>
      </p:sp>
      <p:sp>
        <p:nvSpPr>
          <p:cNvPr id="10194" name="Google Shape;10194;p55"/>
          <p:cNvSpPr txBox="1">
            <a:spLocks noGrp="1"/>
          </p:cNvSpPr>
          <p:nvPr>
            <p:ph type="body" idx="1"/>
          </p:nvPr>
        </p:nvSpPr>
        <p:spPr>
          <a:xfrm>
            <a:off x="1194859" y="3578225"/>
            <a:ext cx="3657600" cy="536575"/>
          </a:xfrm>
          <a:prstGeom prst="rect">
            <a:avLst/>
          </a:prstGeom>
          <a:noFill/>
          <a:ln>
            <a:noFill/>
          </a:ln>
        </p:spPr>
        <p:txBody>
          <a:bodyPr spcFirstLastPara="1" wrap="square" lIns="91425" tIns="45700" rIns="91425" bIns="45700" anchor="t" anchorCtr="0">
            <a:normAutofit/>
          </a:bodyPr>
          <a:lstStyle>
            <a:lvl1pPr marL="304815" lvl="0" indent="-152408" algn="l">
              <a:lnSpc>
                <a:spcPct val="100000"/>
              </a:lnSpc>
              <a:spcBef>
                <a:spcPts val="187"/>
              </a:spcBef>
              <a:spcAft>
                <a:spcPts val="0"/>
              </a:spcAft>
              <a:buClr>
                <a:schemeClr val="dk1"/>
              </a:buClr>
              <a:buSzPts val="1400"/>
              <a:buNone/>
              <a:defRPr sz="933"/>
            </a:lvl1pPr>
            <a:lvl2pPr marL="609630" lvl="1" indent="-152408" algn="l">
              <a:lnSpc>
                <a:spcPct val="100000"/>
              </a:lnSpc>
              <a:spcBef>
                <a:spcPts val="160"/>
              </a:spcBef>
              <a:spcAft>
                <a:spcPts val="0"/>
              </a:spcAft>
              <a:buClr>
                <a:schemeClr val="dk1"/>
              </a:buClr>
              <a:buSzPts val="1200"/>
              <a:buNone/>
              <a:defRPr sz="800"/>
            </a:lvl2pPr>
            <a:lvl3pPr marL="914446" lvl="2" indent="-152408" algn="l">
              <a:lnSpc>
                <a:spcPct val="100000"/>
              </a:lnSpc>
              <a:spcBef>
                <a:spcPts val="133"/>
              </a:spcBef>
              <a:spcAft>
                <a:spcPts val="0"/>
              </a:spcAft>
              <a:buClr>
                <a:schemeClr val="dk1"/>
              </a:buClr>
              <a:buSzPts val="1000"/>
              <a:buNone/>
              <a:defRPr sz="667"/>
            </a:lvl3pPr>
            <a:lvl4pPr marL="1219261" lvl="3" indent="-152408" algn="l">
              <a:lnSpc>
                <a:spcPct val="100000"/>
              </a:lnSpc>
              <a:spcBef>
                <a:spcPts val="120"/>
              </a:spcBef>
              <a:spcAft>
                <a:spcPts val="0"/>
              </a:spcAft>
              <a:buClr>
                <a:schemeClr val="dk1"/>
              </a:buClr>
              <a:buSzPts val="900"/>
              <a:buNone/>
              <a:defRPr sz="600"/>
            </a:lvl4pPr>
            <a:lvl5pPr marL="1524076" lvl="4" indent="-152408" algn="l">
              <a:lnSpc>
                <a:spcPct val="100000"/>
              </a:lnSpc>
              <a:spcBef>
                <a:spcPts val="120"/>
              </a:spcBef>
              <a:spcAft>
                <a:spcPts val="0"/>
              </a:spcAft>
              <a:buClr>
                <a:schemeClr val="dk1"/>
              </a:buClr>
              <a:buSzPts val="900"/>
              <a:buNone/>
              <a:defRPr sz="600"/>
            </a:lvl5pPr>
            <a:lvl6pPr marL="1828891" lvl="5" indent="-152408" algn="l">
              <a:lnSpc>
                <a:spcPct val="100000"/>
              </a:lnSpc>
              <a:spcBef>
                <a:spcPts val="120"/>
              </a:spcBef>
              <a:spcAft>
                <a:spcPts val="0"/>
              </a:spcAft>
              <a:buClr>
                <a:schemeClr val="dk1"/>
              </a:buClr>
              <a:buSzPts val="900"/>
              <a:buNone/>
              <a:defRPr sz="600"/>
            </a:lvl6pPr>
            <a:lvl7pPr marL="2133707" lvl="6" indent="-152408" algn="l">
              <a:lnSpc>
                <a:spcPct val="100000"/>
              </a:lnSpc>
              <a:spcBef>
                <a:spcPts val="120"/>
              </a:spcBef>
              <a:spcAft>
                <a:spcPts val="0"/>
              </a:spcAft>
              <a:buClr>
                <a:schemeClr val="dk1"/>
              </a:buClr>
              <a:buSzPts val="900"/>
              <a:buNone/>
              <a:defRPr sz="600"/>
            </a:lvl7pPr>
            <a:lvl8pPr marL="2438522" lvl="7" indent="-152408" algn="l">
              <a:lnSpc>
                <a:spcPct val="100000"/>
              </a:lnSpc>
              <a:spcBef>
                <a:spcPts val="120"/>
              </a:spcBef>
              <a:spcAft>
                <a:spcPts val="0"/>
              </a:spcAft>
              <a:buClr>
                <a:schemeClr val="dk1"/>
              </a:buClr>
              <a:buSzPts val="900"/>
              <a:buNone/>
              <a:defRPr sz="600"/>
            </a:lvl8pPr>
            <a:lvl9pPr marL="2743337" lvl="8" indent="-152408" algn="l">
              <a:lnSpc>
                <a:spcPct val="100000"/>
              </a:lnSpc>
              <a:spcBef>
                <a:spcPts val="120"/>
              </a:spcBef>
              <a:spcAft>
                <a:spcPts val="0"/>
              </a:spcAft>
              <a:buClr>
                <a:schemeClr val="dk1"/>
              </a:buClr>
              <a:buSzPts val="900"/>
              <a:buNone/>
              <a:defRPr sz="600"/>
            </a:lvl9pPr>
          </a:lstStyle>
          <a:p>
            <a:endParaRPr/>
          </a:p>
        </p:txBody>
      </p:sp>
      <p:sp>
        <p:nvSpPr>
          <p:cNvPr id="10195" name="Google Shape;10195;p55"/>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96" name="Google Shape;10196;p55"/>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197" name="Google Shape;10197;p55"/>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12.xml><?xml version="1.0" encoding="utf-8"?>
<p:sldLayout xmlns:a="http://schemas.openxmlformats.org/drawingml/2006/main" xmlns:r="http://schemas.openxmlformats.org/officeDocument/2006/relationships" xmlns:p="http://schemas.openxmlformats.org/presentationml/2006/main" matchingName="Title and Vertical Text" type="vertTx">
  <p:cSld name="VERTICAL_TEXT">
    <p:spTree>
      <p:nvGrpSpPr>
        <p:cNvPr id="1" name="Shape 10198"/>
        <p:cNvGrpSpPr/>
        <p:nvPr/>
      </p:nvGrpSpPr>
      <p:grpSpPr>
        <a:xfrm>
          <a:off x="0" y="0"/>
          <a:ext cx="0" cy="0"/>
          <a:chOff x="0" y="0"/>
          <a:chExt cx="0" cy="0"/>
        </a:xfrm>
      </p:grpSpPr>
      <p:sp>
        <p:nvSpPr>
          <p:cNvPr id="10199" name="Google Shape;10199;p56"/>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00" name="Google Shape;10200;p56"/>
          <p:cNvSpPr txBox="1">
            <a:spLocks noGrp="1"/>
          </p:cNvSpPr>
          <p:nvPr>
            <p:ph type="body" idx="1"/>
          </p:nvPr>
        </p:nvSpPr>
        <p:spPr>
          <a:xfrm rot="5400000">
            <a:off x="1539346" y="-167745"/>
            <a:ext cx="3017309" cy="5486400"/>
          </a:xfrm>
          <a:prstGeom prst="rect">
            <a:avLst/>
          </a:prstGeom>
          <a:noFill/>
          <a:ln>
            <a:noFill/>
          </a:ln>
        </p:spPr>
        <p:txBody>
          <a:bodyPr spcFirstLastPara="1" wrap="square" lIns="91425" tIns="45700" rIns="91425" bIns="45700" anchor="t" anchorCtr="0">
            <a:normAutofit/>
          </a:bodyPr>
          <a:lstStyle>
            <a:lvl1pPr marL="304815" lvl="0" indent="-228611" algn="l">
              <a:lnSpc>
                <a:spcPct val="100000"/>
              </a:lnSpc>
              <a:spcBef>
                <a:spcPts val="240"/>
              </a:spcBef>
              <a:spcAft>
                <a:spcPts val="0"/>
              </a:spcAft>
              <a:buClr>
                <a:schemeClr val="dk1"/>
              </a:buClr>
              <a:buSzPts val="1800"/>
              <a:buChar char="•"/>
              <a:defRPr/>
            </a:lvl1pPr>
            <a:lvl2pPr marL="609630" lvl="1" indent="-228611" algn="l">
              <a:lnSpc>
                <a:spcPct val="100000"/>
              </a:lnSpc>
              <a:spcBef>
                <a:spcPts val="240"/>
              </a:spcBef>
              <a:spcAft>
                <a:spcPts val="0"/>
              </a:spcAft>
              <a:buClr>
                <a:schemeClr val="dk1"/>
              </a:buClr>
              <a:buSzPts val="1800"/>
              <a:buChar char="–"/>
              <a:defRPr/>
            </a:lvl2pPr>
            <a:lvl3pPr marL="914446" lvl="2" indent="-228611" algn="l">
              <a:lnSpc>
                <a:spcPct val="100000"/>
              </a:lnSpc>
              <a:spcBef>
                <a:spcPts val="240"/>
              </a:spcBef>
              <a:spcAft>
                <a:spcPts val="0"/>
              </a:spcAft>
              <a:buClr>
                <a:schemeClr val="dk1"/>
              </a:buClr>
              <a:buSzPts val="1800"/>
              <a:buChar char="•"/>
              <a:defRPr/>
            </a:lvl3pPr>
            <a:lvl4pPr marL="1219261" lvl="3" indent="-228611" algn="l">
              <a:lnSpc>
                <a:spcPct val="100000"/>
              </a:lnSpc>
              <a:spcBef>
                <a:spcPts val="240"/>
              </a:spcBef>
              <a:spcAft>
                <a:spcPts val="0"/>
              </a:spcAft>
              <a:buClr>
                <a:schemeClr val="dk1"/>
              </a:buClr>
              <a:buSzPts val="1800"/>
              <a:buChar char="–"/>
              <a:defRPr/>
            </a:lvl4pPr>
            <a:lvl5pPr marL="1524076" lvl="4" indent="-228611" algn="l">
              <a:lnSpc>
                <a:spcPct val="100000"/>
              </a:lnSpc>
              <a:spcBef>
                <a:spcPts val="240"/>
              </a:spcBef>
              <a:spcAft>
                <a:spcPts val="0"/>
              </a:spcAft>
              <a:buClr>
                <a:schemeClr val="dk1"/>
              </a:buClr>
              <a:buSzPts val="1800"/>
              <a:buChar char="»"/>
              <a:defRPr/>
            </a:lvl5pPr>
            <a:lvl6pPr marL="1828891" lvl="5" indent="-228611" algn="l">
              <a:lnSpc>
                <a:spcPct val="100000"/>
              </a:lnSpc>
              <a:spcBef>
                <a:spcPts val="240"/>
              </a:spcBef>
              <a:spcAft>
                <a:spcPts val="0"/>
              </a:spcAft>
              <a:buClr>
                <a:schemeClr val="dk1"/>
              </a:buClr>
              <a:buSzPts val="1800"/>
              <a:buChar char="•"/>
              <a:defRPr/>
            </a:lvl6pPr>
            <a:lvl7pPr marL="2133707" lvl="6" indent="-228611" algn="l">
              <a:lnSpc>
                <a:spcPct val="100000"/>
              </a:lnSpc>
              <a:spcBef>
                <a:spcPts val="240"/>
              </a:spcBef>
              <a:spcAft>
                <a:spcPts val="0"/>
              </a:spcAft>
              <a:buClr>
                <a:schemeClr val="dk1"/>
              </a:buClr>
              <a:buSzPts val="1800"/>
              <a:buChar char="•"/>
              <a:defRPr/>
            </a:lvl7pPr>
            <a:lvl8pPr marL="2438522" lvl="7" indent="-228611" algn="l">
              <a:lnSpc>
                <a:spcPct val="100000"/>
              </a:lnSpc>
              <a:spcBef>
                <a:spcPts val="240"/>
              </a:spcBef>
              <a:spcAft>
                <a:spcPts val="0"/>
              </a:spcAft>
              <a:buClr>
                <a:schemeClr val="dk1"/>
              </a:buClr>
              <a:buSzPts val="1800"/>
              <a:buChar char="•"/>
              <a:defRPr/>
            </a:lvl8pPr>
            <a:lvl9pPr marL="2743337" lvl="8" indent="-228611" algn="l">
              <a:lnSpc>
                <a:spcPct val="100000"/>
              </a:lnSpc>
              <a:spcBef>
                <a:spcPts val="240"/>
              </a:spcBef>
              <a:spcAft>
                <a:spcPts val="0"/>
              </a:spcAft>
              <a:buClr>
                <a:schemeClr val="dk1"/>
              </a:buClr>
              <a:buSzPts val="1800"/>
              <a:buChar char="•"/>
              <a:defRPr/>
            </a:lvl9pPr>
          </a:lstStyle>
          <a:p>
            <a:endParaRPr/>
          </a:p>
        </p:txBody>
      </p:sp>
      <p:sp>
        <p:nvSpPr>
          <p:cNvPr id="10201" name="Google Shape;10201;p56"/>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02" name="Google Shape;10202;p56"/>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03" name="Google Shape;10203;p56"/>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13.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_TITLE_AND_VERTICAL_TEXT">
    <p:spTree>
      <p:nvGrpSpPr>
        <p:cNvPr id="1" name="Shape 10204"/>
        <p:cNvGrpSpPr/>
        <p:nvPr/>
      </p:nvGrpSpPr>
      <p:grpSpPr>
        <a:xfrm>
          <a:off x="0" y="0"/>
          <a:ext cx="0" cy="0"/>
          <a:chOff x="0" y="0"/>
          <a:chExt cx="0" cy="0"/>
        </a:xfrm>
      </p:grpSpPr>
      <p:sp>
        <p:nvSpPr>
          <p:cNvPr id="10205" name="Google Shape;10205;p57"/>
          <p:cNvSpPr txBox="1">
            <a:spLocks noGrp="1"/>
          </p:cNvSpPr>
          <p:nvPr>
            <p:ph type="title"/>
          </p:nvPr>
        </p:nvSpPr>
        <p:spPr>
          <a:xfrm rot="5400000">
            <a:off x="3154892" y="1447801"/>
            <a:ext cx="3901017" cy="1371600"/>
          </a:xfrm>
          <a:prstGeom prst="rect">
            <a:avLst/>
          </a:prstGeom>
          <a:noFill/>
          <a:ln>
            <a:noFill/>
          </a:ln>
        </p:spPr>
        <p:txBody>
          <a:bodyPr spcFirstLastPara="1" wrap="square" lIns="91425" tIns="45700" rIns="91425" bIns="45700" anchor="ctr" anchorCtr="0">
            <a:normAutofit/>
          </a:bodyPr>
          <a:lstStyle>
            <a:lvl1pPr lvl="0" algn="ctr">
              <a:lnSpc>
                <a:spcPct val="10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06" name="Google Shape;10206;p57"/>
          <p:cNvSpPr txBox="1">
            <a:spLocks noGrp="1"/>
          </p:cNvSpPr>
          <p:nvPr>
            <p:ph type="body" idx="1"/>
          </p:nvPr>
        </p:nvSpPr>
        <p:spPr>
          <a:xfrm rot="5400000">
            <a:off x="360892" y="127000"/>
            <a:ext cx="3901017" cy="4013200"/>
          </a:xfrm>
          <a:prstGeom prst="rect">
            <a:avLst/>
          </a:prstGeom>
          <a:noFill/>
          <a:ln>
            <a:noFill/>
          </a:ln>
        </p:spPr>
        <p:txBody>
          <a:bodyPr spcFirstLastPara="1" wrap="square" lIns="91425" tIns="45700" rIns="91425" bIns="45700" anchor="t" anchorCtr="0">
            <a:normAutofit/>
          </a:bodyPr>
          <a:lstStyle>
            <a:lvl1pPr marL="304815" lvl="0" indent="-228611" algn="l">
              <a:lnSpc>
                <a:spcPct val="100000"/>
              </a:lnSpc>
              <a:spcBef>
                <a:spcPts val="240"/>
              </a:spcBef>
              <a:spcAft>
                <a:spcPts val="0"/>
              </a:spcAft>
              <a:buClr>
                <a:schemeClr val="dk1"/>
              </a:buClr>
              <a:buSzPts val="1800"/>
              <a:buChar char="•"/>
              <a:defRPr/>
            </a:lvl1pPr>
            <a:lvl2pPr marL="609630" lvl="1" indent="-228611" algn="l">
              <a:lnSpc>
                <a:spcPct val="100000"/>
              </a:lnSpc>
              <a:spcBef>
                <a:spcPts val="240"/>
              </a:spcBef>
              <a:spcAft>
                <a:spcPts val="0"/>
              </a:spcAft>
              <a:buClr>
                <a:schemeClr val="dk1"/>
              </a:buClr>
              <a:buSzPts val="1800"/>
              <a:buChar char="–"/>
              <a:defRPr/>
            </a:lvl2pPr>
            <a:lvl3pPr marL="914446" lvl="2" indent="-228611" algn="l">
              <a:lnSpc>
                <a:spcPct val="100000"/>
              </a:lnSpc>
              <a:spcBef>
                <a:spcPts val="240"/>
              </a:spcBef>
              <a:spcAft>
                <a:spcPts val="0"/>
              </a:spcAft>
              <a:buClr>
                <a:schemeClr val="dk1"/>
              </a:buClr>
              <a:buSzPts val="1800"/>
              <a:buChar char="•"/>
              <a:defRPr/>
            </a:lvl3pPr>
            <a:lvl4pPr marL="1219261" lvl="3" indent="-228611" algn="l">
              <a:lnSpc>
                <a:spcPct val="100000"/>
              </a:lnSpc>
              <a:spcBef>
                <a:spcPts val="240"/>
              </a:spcBef>
              <a:spcAft>
                <a:spcPts val="0"/>
              </a:spcAft>
              <a:buClr>
                <a:schemeClr val="dk1"/>
              </a:buClr>
              <a:buSzPts val="1800"/>
              <a:buChar char="–"/>
              <a:defRPr/>
            </a:lvl4pPr>
            <a:lvl5pPr marL="1524076" lvl="4" indent="-228611" algn="l">
              <a:lnSpc>
                <a:spcPct val="100000"/>
              </a:lnSpc>
              <a:spcBef>
                <a:spcPts val="240"/>
              </a:spcBef>
              <a:spcAft>
                <a:spcPts val="0"/>
              </a:spcAft>
              <a:buClr>
                <a:schemeClr val="dk1"/>
              </a:buClr>
              <a:buSzPts val="1800"/>
              <a:buChar char="»"/>
              <a:defRPr/>
            </a:lvl5pPr>
            <a:lvl6pPr marL="1828891" lvl="5" indent="-228611" algn="l">
              <a:lnSpc>
                <a:spcPct val="100000"/>
              </a:lnSpc>
              <a:spcBef>
                <a:spcPts val="240"/>
              </a:spcBef>
              <a:spcAft>
                <a:spcPts val="0"/>
              </a:spcAft>
              <a:buClr>
                <a:schemeClr val="dk1"/>
              </a:buClr>
              <a:buSzPts val="1800"/>
              <a:buChar char="•"/>
              <a:defRPr/>
            </a:lvl6pPr>
            <a:lvl7pPr marL="2133707" lvl="6" indent="-228611" algn="l">
              <a:lnSpc>
                <a:spcPct val="100000"/>
              </a:lnSpc>
              <a:spcBef>
                <a:spcPts val="240"/>
              </a:spcBef>
              <a:spcAft>
                <a:spcPts val="0"/>
              </a:spcAft>
              <a:buClr>
                <a:schemeClr val="dk1"/>
              </a:buClr>
              <a:buSzPts val="1800"/>
              <a:buChar char="•"/>
              <a:defRPr/>
            </a:lvl7pPr>
            <a:lvl8pPr marL="2438522" lvl="7" indent="-228611" algn="l">
              <a:lnSpc>
                <a:spcPct val="100000"/>
              </a:lnSpc>
              <a:spcBef>
                <a:spcPts val="240"/>
              </a:spcBef>
              <a:spcAft>
                <a:spcPts val="0"/>
              </a:spcAft>
              <a:buClr>
                <a:schemeClr val="dk1"/>
              </a:buClr>
              <a:buSzPts val="1800"/>
              <a:buChar char="•"/>
              <a:defRPr/>
            </a:lvl8pPr>
            <a:lvl9pPr marL="2743337" lvl="8" indent="-228611" algn="l">
              <a:lnSpc>
                <a:spcPct val="100000"/>
              </a:lnSpc>
              <a:spcBef>
                <a:spcPts val="240"/>
              </a:spcBef>
              <a:spcAft>
                <a:spcPts val="0"/>
              </a:spcAft>
              <a:buClr>
                <a:schemeClr val="dk1"/>
              </a:buClr>
              <a:buSzPts val="1800"/>
              <a:buChar char="•"/>
              <a:defRPr/>
            </a:lvl9pPr>
          </a:lstStyle>
          <a:p>
            <a:endParaRPr/>
          </a:p>
        </p:txBody>
      </p:sp>
      <p:sp>
        <p:nvSpPr>
          <p:cNvPr id="10207" name="Google Shape;10207;p57"/>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08" name="Google Shape;10208;p57"/>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09" name="Google Shape;10209;p57"/>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Ovr>
    <a:masterClrMapping/>
  </p:clrMapOvr>
</p:sldLayout>
</file>

<file path=ppt/slideLayouts/slideLayout714.xml><?xml version="1.0" encoding="utf-8"?>
<p:sldLayout xmlns:a="http://schemas.openxmlformats.org/drawingml/2006/main" xmlns:r="http://schemas.openxmlformats.org/officeDocument/2006/relationships" xmlns:p="http://schemas.openxmlformats.org/presentationml/2006/main" matchingName="OBJECT" type="obj">
  <p:cSld name="OBJECT">
    <p:spTree>
      <p:nvGrpSpPr>
        <p:cNvPr id="1" name="Shape 14"/>
        <p:cNvGrpSpPr/>
        <p:nvPr/>
      </p:nvGrpSpPr>
      <p:grpSpPr>
        <a:xfrm>
          <a:off x="0" y="0"/>
          <a:ext cx="0" cy="0"/>
          <a:chOff x="0" y="0"/>
          <a:chExt cx="0" cy="0"/>
        </a:xfrm>
      </p:grpSpPr>
      <p:grpSp>
        <p:nvGrpSpPr>
          <p:cNvPr id="15" name="Google Shape;15;p35"/>
          <p:cNvGrpSpPr/>
          <p:nvPr/>
        </p:nvGrpSpPr>
        <p:grpSpPr>
          <a:xfrm>
            <a:off x="7191545" y="0"/>
            <a:ext cx="5000460" cy="1425988"/>
            <a:chOff x="7191545" y="0"/>
            <a:chExt cx="5000460" cy="1425988"/>
          </a:xfrm>
        </p:grpSpPr>
        <p:pic>
          <p:nvPicPr>
            <p:cNvPr id="16" name="Google Shape;16;p35"/>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17" name="Google Shape;17;p35"/>
            <p:cNvGrpSpPr/>
            <p:nvPr/>
          </p:nvGrpSpPr>
          <p:grpSpPr>
            <a:xfrm>
              <a:off x="7191545" y="0"/>
              <a:ext cx="5000460" cy="1425988"/>
              <a:chOff x="7191545" y="0"/>
              <a:chExt cx="5000460" cy="1425988"/>
            </a:xfrm>
          </p:grpSpPr>
          <p:sp>
            <p:nvSpPr>
              <p:cNvPr id="18" name="Google Shape;18;p35"/>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444C55"/>
                  </a:solidFill>
                  <a:latin typeface="Calibri"/>
                  <a:ea typeface="Calibri"/>
                  <a:cs typeface="Calibri"/>
                  <a:sym typeface="Calibri"/>
                </a:endParaRPr>
              </a:p>
            </p:txBody>
          </p:sp>
          <p:sp>
            <p:nvSpPr>
              <p:cNvPr id="19" name="Google Shape;19;p35"/>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444C55"/>
                  </a:solidFill>
                  <a:latin typeface="Calibri"/>
                  <a:ea typeface="Calibri"/>
                  <a:cs typeface="Calibri"/>
                  <a:sym typeface="Calibri"/>
                </a:endParaRPr>
              </a:p>
            </p:txBody>
          </p:sp>
        </p:grpSp>
      </p:grpSp>
      <p:sp>
        <p:nvSpPr>
          <p:cNvPr id="20" name="Google Shape;20;p3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36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 name="Google Shape;21;p35"/>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55600" algn="l">
              <a:lnSpc>
                <a:spcPct val="100000"/>
              </a:lnSpc>
              <a:spcBef>
                <a:spcPts val="1000"/>
              </a:spcBef>
              <a:spcAft>
                <a:spcPts val="0"/>
              </a:spcAft>
              <a:buSzPts val="2000"/>
              <a:buChar char="•"/>
              <a:defRPr/>
            </a:lvl2pPr>
            <a:lvl3pPr marL="1371600" lvl="2" indent="-342900" algn="l">
              <a:lnSpc>
                <a:spcPct val="100000"/>
              </a:lnSpc>
              <a:spcBef>
                <a:spcPts val="1000"/>
              </a:spcBef>
              <a:spcAft>
                <a:spcPts val="0"/>
              </a:spcAft>
              <a:buSzPts val="1800"/>
              <a:buChar char="•"/>
              <a:defRPr/>
            </a:lvl3pPr>
            <a:lvl4pPr marL="1828800" lvl="3" indent="-330200" algn="l">
              <a:lnSpc>
                <a:spcPct val="100000"/>
              </a:lnSpc>
              <a:spcBef>
                <a:spcPts val="1000"/>
              </a:spcBef>
              <a:spcAft>
                <a:spcPts val="0"/>
              </a:spcAft>
              <a:buSzPts val="1600"/>
              <a:buChar char="•"/>
              <a:defRPr/>
            </a:lvl4pPr>
            <a:lvl5pPr marL="2286000" lvl="4" indent="-330200" algn="l">
              <a:lnSpc>
                <a:spcPct val="100000"/>
              </a:lnSpc>
              <a:spcBef>
                <a:spcPts val="1000"/>
              </a:spcBef>
              <a:spcAft>
                <a:spcPts val="0"/>
              </a:spcAft>
              <a:buSzPts val="1600"/>
              <a:buChar char="•"/>
              <a:defRPr/>
            </a:lvl5pPr>
            <a:lvl6pPr marL="2743200" lvl="5" indent="-342900" algn="l">
              <a:lnSpc>
                <a:spcPct val="90000"/>
              </a:lnSpc>
              <a:spcBef>
                <a:spcPts val="1000"/>
              </a:spcBef>
              <a:spcAft>
                <a:spcPts val="0"/>
              </a:spcAft>
              <a:buSzPts val="1800"/>
              <a:buChar char="•"/>
              <a:defRPr/>
            </a:lvl6pPr>
            <a:lvl7pPr marL="3200400" lvl="6" indent="-342900" algn="l">
              <a:lnSpc>
                <a:spcPct val="90000"/>
              </a:lnSpc>
              <a:spcBef>
                <a:spcPts val="500"/>
              </a:spcBef>
              <a:spcAft>
                <a:spcPts val="0"/>
              </a:spcAft>
              <a:buSzPts val="1800"/>
              <a:buChar char="•"/>
              <a:defRPr/>
            </a:lvl7pPr>
            <a:lvl8pPr marL="3657600" lvl="7" indent="-342900" algn="l">
              <a:lnSpc>
                <a:spcPct val="90000"/>
              </a:lnSpc>
              <a:spcBef>
                <a:spcPts val="500"/>
              </a:spcBef>
              <a:spcAft>
                <a:spcPts val="0"/>
              </a:spcAft>
              <a:buSzPts val="1800"/>
              <a:buChar char="•"/>
              <a:defRPr/>
            </a:lvl8pPr>
            <a:lvl9pPr marL="4114800" lvl="8" indent="-342900" algn="l">
              <a:lnSpc>
                <a:spcPct val="90000"/>
              </a:lnSpc>
              <a:spcBef>
                <a:spcPts val="500"/>
              </a:spcBef>
              <a:spcAft>
                <a:spcPts val="0"/>
              </a:spcAft>
              <a:buSzPts val="1800"/>
              <a:buChar char="•"/>
              <a:defRPr/>
            </a:lvl9pPr>
          </a:lstStyle>
          <a:p>
            <a:endParaRPr/>
          </a:p>
        </p:txBody>
      </p:sp>
      <p:sp>
        <p:nvSpPr>
          <p:cNvPr id="22" name="Google Shape;22;p3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a:solidFill>
                  <a:srgbClr val="AEB3B7"/>
                </a:solidFill>
              </a:defRPr>
            </a:lvl1pPr>
            <a:lvl2pPr marL="0" marR="0" lvl="1" indent="0" algn="r">
              <a:lnSpc>
                <a:spcPct val="100000"/>
              </a:lnSpc>
              <a:spcBef>
                <a:spcPts val="0"/>
              </a:spcBef>
              <a:spcAft>
                <a:spcPts val="0"/>
              </a:spcAft>
              <a:buClr>
                <a:srgbClr val="000000"/>
              </a:buClr>
              <a:buSzPts val="1200"/>
              <a:buFont typeface="Arial"/>
              <a:buNone/>
              <a:defRPr>
                <a:solidFill>
                  <a:srgbClr val="AEB3B7"/>
                </a:solidFill>
              </a:defRPr>
            </a:lvl2pPr>
            <a:lvl3pPr marL="0" marR="0" lvl="2" indent="0" algn="r">
              <a:lnSpc>
                <a:spcPct val="100000"/>
              </a:lnSpc>
              <a:spcBef>
                <a:spcPts val="0"/>
              </a:spcBef>
              <a:spcAft>
                <a:spcPts val="0"/>
              </a:spcAft>
              <a:buClr>
                <a:srgbClr val="000000"/>
              </a:buClr>
              <a:buSzPts val="1200"/>
              <a:buFont typeface="Arial"/>
              <a:buNone/>
              <a:defRPr>
                <a:solidFill>
                  <a:srgbClr val="AEB3B7"/>
                </a:solidFill>
              </a:defRPr>
            </a:lvl3pPr>
            <a:lvl4pPr marL="0" marR="0" lvl="3" indent="0" algn="r">
              <a:lnSpc>
                <a:spcPct val="100000"/>
              </a:lnSpc>
              <a:spcBef>
                <a:spcPts val="0"/>
              </a:spcBef>
              <a:spcAft>
                <a:spcPts val="0"/>
              </a:spcAft>
              <a:buClr>
                <a:srgbClr val="000000"/>
              </a:buClr>
              <a:buSzPts val="1200"/>
              <a:buFont typeface="Arial"/>
              <a:buNone/>
              <a:defRPr>
                <a:solidFill>
                  <a:srgbClr val="AEB3B7"/>
                </a:solidFill>
              </a:defRPr>
            </a:lvl4pPr>
            <a:lvl5pPr marL="0" marR="0" lvl="4" indent="0" algn="r">
              <a:lnSpc>
                <a:spcPct val="100000"/>
              </a:lnSpc>
              <a:spcBef>
                <a:spcPts val="0"/>
              </a:spcBef>
              <a:spcAft>
                <a:spcPts val="0"/>
              </a:spcAft>
              <a:buClr>
                <a:srgbClr val="000000"/>
              </a:buClr>
              <a:buSzPts val="1200"/>
              <a:buFont typeface="Arial"/>
              <a:buNone/>
              <a:defRPr>
                <a:solidFill>
                  <a:srgbClr val="AEB3B7"/>
                </a:solidFill>
              </a:defRPr>
            </a:lvl5pPr>
            <a:lvl6pPr marL="0" marR="0" lvl="5" indent="0" algn="r">
              <a:lnSpc>
                <a:spcPct val="100000"/>
              </a:lnSpc>
              <a:spcBef>
                <a:spcPts val="0"/>
              </a:spcBef>
              <a:spcAft>
                <a:spcPts val="0"/>
              </a:spcAft>
              <a:buClr>
                <a:srgbClr val="000000"/>
              </a:buClr>
              <a:buSzPts val="1200"/>
              <a:buFont typeface="Arial"/>
              <a:buNone/>
              <a:defRPr>
                <a:solidFill>
                  <a:srgbClr val="AEB3B7"/>
                </a:solidFill>
              </a:defRPr>
            </a:lvl6pPr>
            <a:lvl7pPr marL="0" marR="0" lvl="6" indent="0" algn="r">
              <a:lnSpc>
                <a:spcPct val="100000"/>
              </a:lnSpc>
              <a:spcBef>
                <a:spcPts val="0"/>
              </a:spcBef>
              <a:spcAft>
                <a:spcPts val="0"/>
              </a:spcAft>
              <a:buClr>
                <a:srgbClr val="000000"/>
              </a:buClr>
              <a:buSzPts val="1200"/>
              <a:buFont typeface="Arial"/>
              <a:buNone/>
              <a:defRPr>
                <a:solidFill>
                  <a:srgbClr val="AEB3B7"/>
                </a:solidFill>
              </a:defRPr>
            </a:lvl7pPr>
            <a:lvl8pPr marL="0" marR="0" lvl="7" indent="0" algn="r">
              <a:lnSpc>
                <a:spcPct val="100000"/>
              </a:lnSpc>
              <a:spcBef>
                <a:spcPts val="0"/>
              </a:spcBef>
              <a:spcAft>
                <a:spcPts val="0"/>
              </a:spcAft>
              <a:buClr>
                <a:srgbClr val="000000"/>
              </a:buClr>
              <a:buSzPts val="1200"/>
              <a:buFont typeface="Arial"/>
              <a:buNone/>
              <a:defRPr>
                <a:solidFill>
                  <a:srgbClr val="AEB3B7"/>
                </a:solidFill>
              </a:defRPr>
            </a:lvl8pPr>
            <a:lvl9pPr marL="0" marR="0" lvl="8" indent="0" algn="r">
              <a:lnSpc>
                <a:spcPct val="100000"/>
              </a:lnSpc>
              <a:spcBef>
                <a:spcPts val="0"/>
              </a:spcBef>
              <a:spcAft>
                <a:spcPts val="0"/>
              </a:spcAft>
              <a:buClr>
                <a:srgbClr val="000000"/>
              </a:buClr>
              <a:buSzPts val="1200"/>
              <a:buFont typeface="Arial"/>
              <a:buNone/>
              <a:defRPr>
                <a:solidFill>
                  <a:srgbClr val="AEB3B7"/>
                </a:solidFill>
              </a:defRPr>
            </a:lvl9pPr>
          </a:lstStyle>
          <a:p>
            <a:pPr marL="0" lvl="0" indent="0" algn="r" rtl="0">
              <a:spcBef>
                <a:spcPts val="0"/>
              </a:spcBef>
              <a:spcAft>
                <a:spcPts val="0"/>
              </a:spcAft>
              <a:buNone/>
            </a:pPr>
            <a:fld id="{00000000-1234-1234-1234-123412341234}" type="slidenum">
              <a:rPr lang="en-US"/>
              <a:t>‹#›</a:t>
            </a:fld>
            <a:endParaRPr sz="1200" b="0" i="0" u="none" strike="noStrike" cap="none">
              <a:latin typeface="Calibri"/>
              <a:ea typeface="Calibri"/>
              <a:cs typeface="Calibri"/>
              <a:sym typeface="Calibri"/>
            </a:endParaRPr>
          </a:p>
        </p:txBody>
      </p:sp>
      <p:cxnSp>
        <p:nvCxnSpPr>
          <p:cNvPr id="23" name="Google Shape;23;p35"/>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4" name="Google Shape;24;p3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15.xml><?xml version="1.0" encoding="utf-8"?>
<p:sldLayout xmlns:a="http://schemas.openxmlformats.org/drawingml/2006/main" xmlns:r="http://schemas.openxmlformats.org/officeDocument/2006/relationships" xmlns:p="http://schemas.openxmlformats.org/presentationml/2006/main" matchingName="Cover">
  <p:cSld name="1_Cover">
    <p:spTree>
      <p:nvGrpSpPr>
        <p:cNvPr id="1" name="Shape 25"/>
        <p:cNvGrpSpPr/>
        <p:nvPr/>
      </p:nvGrpSpPr>
      <p:grpSpPr>
        <a:xfrm>
          <a:off x="0" y="0"/>
          <a:ext cx="0" cy="0"/>
          <a:chOff x="0" y="0"/>
          <a:chExt cx="0" cy="0"/>
        </a:xfrm>
      </p:grpSpPr>
      <p:sp>
        <p:nvSpPr>
          <p:cNvPr id="26" name="Google Shape;26;p2010"/>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7" name="Google Shape;27;p2010"/>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8" name="Google Shape;28;p2010"/>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9" name="Google Shape;29;p2010"/>
          <p:cNvSpPr>
            <a:spLocks noGrp="1"/>
          </p:cNvSpPr>
          <p:nvPr>
            <p:ph type="pic" idx="2"/>
          </p:nvPr>
        </p:nvSpPr>
        <p:spPr>
          <a:xfrm>
            <a:off x="7118684" y="233915"/>
            <a:ext cx="5073316" cy="5943600"/>
          </a:xfrm>
          <a:prstGeom prst="rect">
            <a:avLst/>
          </a:prstGeom>
          <a:noFill/>
          <a:ln>
            <a:noFill/>
          </a:ln>
        </p:spPr>
      </p:sp>
      <p:grpSp>
        <p:nvGrpSpPr>
          <p:cNvPr id="30" name="Google Shape;30;p2010"/>
          <p:cNvGrpSpPr/>
          <p:nvPr/>
        </p:nvGrpSpPr>
        <p:grpSpPr>
          <a:xfrm>
            <a:off x="0" y="5020348"/>
            <a:ext cx="12192000" cy="1837653"/>
            <a:chOff x="0" y="5020348"/>
            <a:chExt cx="12192000" cy="1837653"/>
          </a:xfrm>
        </p:grpSpPr>
        <p:sp>
          <p:nvSpPr>
            <p:cNvPr id="31" name="Google Shape;31;p201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32" name="Google Shape;32;p201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33" name="Google Shape;33;p201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716.xml><?xml version="1.0" encoding="utf-8"?>
<p:sldLayout xmlns:a="http://schemas.openxmlformats.org/drawingml/2006/main" xmlns:r="http://schemas.openxmlformats.org/officeDocument/2006/relationships" xmlns:p="http://schemas.openxmlformats.org/presentationml/2006/main" matchingName="Divider">
  <p:cSld name="Divider">
    <p:bg>
      <p:bgPr>
        <a:solidFill>
          <a:schemeClr val="lt2"/>
        </a:solidFill>
        <a:effectLst/>
      </p:bgPr>
    </p:bg>
    <p:spTree>
      <p:nvGrpSpPr>
        <p:cNvPr id="1" name="Shape 34"/>
        <p:cNvGrpSpPr/>
        <p:nvPr/>
      </p:nvGrpSpPr>
      <p:grpSpPr>
        <a:xfrm>
          <a:off x="0" y="0"/>
          <a:ext cx="0" cy="0"/>
          <a:chOff x="0" y="0"/>
          <a:chExt cx="0" cy="0"/>
        </a:xfrm>
      </p:grpSpPr>
      <p:grpSp>
        <p:nvGrpSpPr>
          <p:cNvPr id="35" name="Google Shape;35;p2011"/>
          <p:cNvGrpSpPr/>
          <p:nvPr/>
        </p:nvGrpSpPr>
        <p:grpSpPr>
          <a:xfrm>
            <a:off x="0" y="5020347"/>
            <a:ext cx="12192000" cy="1837653"/>
            <a:chOff x="0" y="5020347"/>
            <a:chExt cx="12192000" cy="1837653"/>
          </a:xfrm>
        </p:grpSpPr>
        <p:sp>
          <p:nvSpPr>
            <p:cNvPr id="36" name="Google Shape;36;p201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37" name="Google Shape;37;p201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38" name="Google Shape;38;p201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39" name="Google Shape;39;p201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0" name="Google Shape;40;p2011"/>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 name="Google Shape;41;p2011"/>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717.xml><?xml version="1.0" encoding="utf-8"?>
<p:sldLayout xmlns:a="http://schemas.openxmlformats.org/drawingml/2006/main" xmlns:r="http://schemas.openxmlformats.org/officeDocument/2006/relationships" xmlns:p="http://schemas.openxmlformats.org/presentationml/2006/main" matchingName="Quotation">
  <p:cSld name="Quotation">
    <p:spTree>
      <p:nvGrpSpPr>
        <p:cNvPr id="1" name="Shape 42"/>
        <p:cNvGrpSpPr/>
        <p:nvPr/>
      </p:nvGrpSpPr>
      <p:grpSpPr>
        <a:xfrm>
          <a:off x="0" y="0"/>
          <a:ext cx="0" cy="0"/>
          <a:chOff x="0" y="0"/>
          <a:chExt cx="0" cy="0"/>
        </a:xfrm>
      </p:grpSpPr>
      <p:sp>
        <p:nvSpPr>
          <p:cNvPr id="43" name="Google Shape;43;p201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4" name="Google Shape;44;p201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 name="Google Shape;45;p201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6" name="Google Shape;46;p201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47" name="Google Shape;47;p201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8" name="Google Shape;48;p201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9" name="Google Shape;49;p2012"/>
          <p:cNvGrpSpPr/>
          <p:nvPr/>
        </p:nvGrpSpPr>
        <p:grpSpPr>
          <a:xfrm>
            <a:off x="7191542" y="1"/>
            <a:ext cx="5000459" cy="1425992"/>
            <a:chOff x="7191542" y="1"/>
            <a:chExt cx="5000459" cy="1425992"/>
          </a:xfrm>
        </p:grpSpPr>
        <p:pic>
          <p:nvPicPr>
            <p:cNvPr id="50" name="Google Shape;50;p201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 name="Google Shape;51;p2012"/>
            <p:cNvGrpSpPr/>
            <p:nvPr/>
          </p:nvGrpSpPr>
          <p:grpSpPr>
            <a:xfrm>
              <a:off x="7191542" y="1"/>
              <a:ext cx="5000459" cy="1425992"/>
              <a:chOff x="7186272" y="0"/>
              <a:chExt cx="5005729" cy="1427495"/>
            </a:xfrm>
          </p:grpSpPr>
          <p:sp>
            <p:nvSpPr>
              <p:cNvPr id="52" name="Google Shape;52;p201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3" name="Google Shape;53;p201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4" name="Google Shape;54;p201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18.xml><?xml version="1.0" encoding="utf-8"?>
<p:sldLayout xmlns:a="http://schemas.openxmlformats.org/drawingml/2006/main" xmlns:r="http://schemas.openxmlformats.org/officeDocument/2006/relationships" xmlns:p="http://schemas.openxmlformats.org/presentationml/2006/main" matchingName="Two Content" type="twoObj">
  <p:cSld name="TWO_OBJECTS">
    <p:spTree>
      <p:nvGrpSpPr>
        <p:cNvPr id="1" name="Shape 55"/>
        <p:cNvGrpSpPr/>
        <p:nvPr/>
      </p:nvGrpSpPr>
      <p:grpSpPr>
        <a:xfrm>
          <a:off x="0" y="0"/>
          <a:ext cx="0" cy="0"/>
          <a:chOff x="0" y="0"/>
          <a:chExt cx="0" cy="0"/>
        </a:xfrm>
      </p:grpSpPr>
      <p:sp>
        <p:nvSpPr>
          <p:cNvPr id="56" name="Google Shape;56;p201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 name="Google Shape;57;p2013"/>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58" name="Google Shape;58;p2013"/>
          <p:cNvGrpSpPr/>
          <p:nvPr/>
        </p:nvGrpSpPr>
        <p:grpSpPr>
          <a:xfrm>
            <a:off x="7191542" y="1"/>
            <a:ext cx="5000459" cy="1425992"/>
            <a:chOff x="7191542" y="1"/>
            <a:chExt cx="5000459" cy="1425992"/>
          </a:xfrm>
        </p:grpSpPr>
        <p:pic>
          <p:nvPicPr>
            <p:cNvPr id="59" name="Google Shape;59;p20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 name="Google Shape;60;p2013"/>
            <p:cNvGrpSpPr/>
            <p:nvPr/>
          </p:nvGrpSpPr>
          <p:grpSpPr>
            <a:xfrm>
              <a:off x="7191542" y="1"/>
              <a:ext cx="5000459" cy="1425992"/>
              <a:chOff x="7186272" y="0"/>
              <a:chExt cx="5005729" cy="1427495"/>
            </a:xfrm>
          </p:grpSpPr>
          <p:sp>
            <p:nvSpPr>
              <p:cNvPr id="61" name="Google Shape;61;p20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2" name="Google Shape;62;p20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3" name="Google Shape;63;p2013"/>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4" name="Google Shape;64;p2013"/>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5" name="Google Shape;65;p20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6" name="Google Shape;66;p201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19.xml><?xml version="1.0" encoding="utf-8"?>
<p:sldLayout xmlns:a="http://schemas.openxmlformats.org/drawingml/2006/main" xmlns:r="http://schemas.openxmlformats.org/officeDocument/2006/relationships" xmlns:p="http://schemas.openxmlformats.org/presentationml/2006/main" matchingName="Comparison" type="twoTxTwoObj">
  <p:cSld name="TWO_OBJECTS_WITH_TEXT">
    <p:spTree>
      <p:nvGrpSpPr>
        <p:cNvPr id="1" name="Shape 67"/>
        <p:cNvGrpSpPr/>
        <p:nvPr/>
      </p:nvGrpSpPr>
      <p:grpSpPr>
        <a:xfrm>
          <a:off x="0" y="0"/>
          <a:ext cx="0" cy="0"/>
          <a:chOff x="0" y="0"/>
          <a:chExt cx="0" cy="0"/>
        </a:xfrm>
      </p:grpSpPr>
      <p:grpSp>
        <p:nvGrpSpPr>
          <p:cNvPr id="68" name="Google Shape;68;p2014"/>
          <p:cNvGrpSpPr/>
          <p:nvPr/>
        </p:nvGrpSpPr>
        <p:grpSpPr>
          <a:xfrm>
            <a:off x="7191542" y="1"/>
            <a:ext cx="5000459" cy="1425992"/>
            <a:chOff x="7191542" y="1"/>
            <a:chExt cx="5000459" cy="1425992"/>
          </a:xfrm>
        </p:grpSpPr>
        <p:pic>
          <p:nvPicPr>
            <p:cNvPr id="69" name="Google Shape;69;p201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0" name="Google Shape;70;p2014"/>
            <p:cNvGrpSpPr/>
            <p:nvPr/>
          </p:nvGrpSpPr>
          <p:grpSpPr>
            <a:xfrm>
              <a:off x="7191542" y="1"/>
              <a:ext cx="5000459" cy="1425992"/>
              <a:chOff x="7186272" y="0"/>
              <a:chExt cx="5005729" cy="1427495"/>
            </a:xfrm>
          </p:grpSpPr>
          <p:sp>
            <p:nvSpPr>
              <p:cNvPr id="71" name="Google Shape;71;p201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2" name="Google Shape;72;p201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73" name="Google Shape;73;p201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4" name="Google Shape;74;p2014"/>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5" name="Google Shape;75;p2014"/>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 name="Google Shape;76;p2014"/>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7" name="Google Shape;77;p2014"/>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8" name="Google Shape;78;p201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9" name="Google Shape;79;p201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0" name="Google Shape;80;p201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Photo Slide">
  <p:cSld name="Photo Slide 5">
    <p:spTree>
      <p:nvGrpSpPr>
        <p:cNvPr id="1" name="Shape 9668"/>
        <p:cNvGrpSpPr/>
        <p:nvPr/>
      </p:nvGrpSpPr>
      <p:grpSpPr>
        <a:xfrm>
          <a:off x="0" y="0"/>
          <a:ext cx="0" cy="0"/>
          <a:chOff x="0" y="0"/>
          <a:chExt cx="0" cy="0"/>
        </a:xfrm>
      </p:grpSpPr>
      <p:sp>
        <p:nvSpPr>
          <p:cNvPr id="9669" name="Google Shape;9669;p137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9670" name="Google Shape;9670;p137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9671" name="Google Shape;9671;p1376"/>
          <p:cNvGrpSpPr/>
          <p:nvPr/>
        </p:nvGrpSpPr>
        <p:grpSpPr>
          <a:xfrm>
            <a:off x="0" y="5379426"/>
            <a:ext cx="2807368" cy="753891"/>
            <a:chOff x="0" y="5379426"/>
            <a:chExt cx="2807368" cy="753891"/>
          </a:xfrm>
        </p:grpSpPr>
        <p:sp>
          <p:nvSpPr>
            <p:cNvPr id="9672" name="Google Shape;9672;p137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673" name="Google Shape;9673;p137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674" name="Google Shape;9674;p1376"/>
          <p:cNvSpPr>
            <a:spLocks noGrp="1"/>
          </p:cNvSpPr>
          <p:nvPr>
            <p:ph type="pic" idx="2"/>
          </p:nvPr>
        </p:nvSpPr>
        <p:spPr>
          <a:xfrm>
            <a:off x="2807368" y="457202"/>
            <a:ext cx="8915400" cy="5943598"/>
          </a:xfrm>
          <a:prstGeom prst="rect">
            <a:avLst/>
          </a:prstGeom>
          <a:noFill/>
          <a:ln>
            <a:noFill/>
          </a:ln>
        </p:spPr>
      </p:sp>
      <p:pic>
        <p:nvPicPr>
          <p:cNvPr id="9675" name="Google Shape;9675;p137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matchingName="End">
  <p:cSld name="End">
    <p:spTree>
      <p:nvGrpSpPr>
        <p:cNvPr id="1" name="Shape 81"/>
        <p:cNvGrpSpPr/>
        <p:nvPr/>
      </p:nvGrpSpPr>
      <p:grpSpPr>
        <a:xfrm>
          <a:off x="0" y="0"/>
          <a:ext cx="0" cy="0"/>
          <a:chOff x="0" y="0"/>
          <a:chExt cx="0" cy="0"/>
        </a:xfrm>
      </p:grpSpPr>
      <p:grpSp>
        <p:nvGrpSpPr>
          <p:cNvPr id="82" name="Google Shape;82;p2015"/>
          <p:cNvGrpSpPr/>
          <p:nvPr/>
        </p:nvGrpSpPr>
        <p:grpSpPr>
          <a:xfrm>
            <a:off x="0" y="0"/>
            <a:ext cx="12192000" cy="2148830"/>
            <a:chOff x="0" y="0"/>
            <a:chExt cx="12192000" cy="2148830"/>
          </a:xfrm>
        </p:grpSpPr>
        <p:sp>
          <p:nvSpPr>
            <p:cNvPr id="83" name="Google Shape;83;p201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4" name="Google Shape;84;p201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85" name="Google Shape;85;p2015"/>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6" name="Google Shape;86;p2015"/>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7" name="Google Shape;87;p2015"/>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88" name="Google Shape;88;p2015"/>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89" name="Google Shape;89;p2015"/>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721.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90"/>
        <p:cNvGrpSpPr/>
        <p:nvPr/>
      </p:nvGrpSpPr>
      <p:grpSpPr>
        <a:xfrm>
          <a:off x="0" y="0"/>
          <a:ext cx="0" cy="0"/>
          <a:chOff x="0" y="0"/>
          <a:chExt cx="0" cy="0"/>
        </a:xfrm>
      </p:grpSpPr>
      <p:sp>
        <p:nvSpPr>
          <p:cNvPr id="91" name="Google Shape;91;p201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2" name="Google Shape;92;p201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3" name="Google Shape;93;p201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4" name="Google Shape;94;p2016"/>
          <p:cNvGrpSpPr/>
          <p:nvPr/>
        </p:nvGrpSpPr>
        <p:grpSpPr>
          <a:xfrm>
            <a:off x="7191542" y="1"/>
            <a:ext cx="5000459" cy="1425992"/>
            <a:chOff x="7191542" y="1"/>
            <a:chExt cx="5000459" cy="1425992"/>
          </a:xfrm>
        </p:grpSpPr>
        <p:pic>
          <p:nvPicPr>
            <p:cNvPr id="95" name="Google Shape;95;p201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6" name="Google Shape;96;p2016"/>
            <p:cNvGrpSpPr/>
            <p:nvPr/>
          </p:nvGrpSpPr>
          <p:grpSpPr>
            <a:xfrm>
              <a:off x="7191542" y="1"/>
              <a:ext cx="5000459" cy="1425992"/>
              <a:chOff x="7186272" y="0"/>
              <a:chExt cx="5005729" cy="1427495"/>
            </a:xfrm>
          </p:grpSpPr>
          <p:sp>
            <p:nvSpPr>
              <p:cNvPr id="97" name="Google Shape;97;p201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8" name="Google Shape;98;p201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722.xml><?xml version="1.0" encoding="utf-8"?>
<p:sldLayout xmlns:a="http://schemas.openxmlformats.org/drawingml/2006/main" xmlns:r="http://schemas.openxmlformats.org/officeDocument/2006/relationships" xmlns:p="http://schemas.openxmlformats.org/presentationml/2006/main" matchingName="Cover">
  <p:cSld name="1_Cover 2">
    <p:spTree>
      <p:nvGrpSpPr>
        <p:cNvPr id="1" name="Shape 99"/>
        <p:cNvGrpSpPr/>
        <p:nvPr/>
      </p:nvGrpSpPr>
      <p:grpSpPr>
        <a:xfrm>
          <a:off x="0" y="0"/>
          <a:ext cx="0" cy="0"/>
          <a:chOff x="0" y="0"/>
          <a:chExt cx="0" cy="0"/>
        </a:xfrm>
      </p:grpSpPr>
      <p:sp>
        <p:nvSpPr>
          <p:cNvPr id="100" name="Google Shape;100;p201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1" name="Google Shape;101;p201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 name="Google Shape;102;p201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3" name="Google Shape;103;p2017"/>
          <p:cNvSpPr>
            <a:spLocks noGrp="1"/>
          </p:cNvSpPr>
          <p:nvPr>
            <p:ph type="pic" idx="2"/>
          </p:nvPr>
        </p:nvSpPr>
        <p:spPr>
          <a:xfrm>
            <a:off x="7118684" y="233915"/>
            <a:ext cx="5073316" cy="5943600"/>
          </a:xfrm>
          <a:prstGeom prst="rect">
            <a:avLst/>
          </a:prstGeom>
          <a:noFill/>
          <a:ln>
            <a:noFill/>
          </a:ln>
        </p:spPr>
      </p:sp>
      <p:grpSp>
        <p:nvGrpSpPr>
          <p:cNvPr id="104" name="Google Shape;104;p2017"/>
          <p:cNvGrpSpPr/>
          <p:nvPr/>
        </p:nvGrpSpPr>
        <p:grpSpPr>
          <a:xfrm>
            <a:off x="0" y="5020348"/>
            <a:ext cx="12192000" cy="1837653"/>
            <a:chOff x="0" y="5020348"/>
            <a:chExt cx="12192000" cy="1837653"/>
          </a:xfrm>
        </p:grpSpPr>
        <p:sp>
          <p:nvSpPr>
            <p:cNvPr id="105" name="Google Shape;105;p201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6" name="Google Shape;106;p201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7" name="Google Shape;107;p201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723.xml><?xml version="1.0" encoding="utf-8"?>
<p:sldLayout xmlns:a="http://schemas.openxmlformats.org/drawingml/2006/main" xmlns:r="http://schemas.openxmlformats.org/officeDocument/2006/relationships" xmlns:p="http://schemas.openxmlformats.org/presentationml/2006/main" matchingName="Divider">
  <p:cSld name="1_Divider">
    <p:bg>
      <p:bgPr>
        <a:solidFill>
          <a:schemeClr val="lt2"/>
        </a:solidFill>
        <a:effectLst/>
      </p:bgPr>
    </p:bg>
    <p:spTree>
      <p:nvGrpSpPr>
        <p:cNvPr id="1" name="Shape 108"/>
        <p:cNvGrpSpPr/>
        <p:nvPr/>
      </p:nvGrpSpPr>
      <p:grpSpPr>
        <a:xfrm>
          <a:off x="0" y="0"/>
          <a:ext cx="0" cy="0"/>
          <a:chOff x="0" y="0"/>
          <a:chExt cx="0" cy="0"/>
        </a:xfrm>
      </p:grpSpPr>
      <p:grpSp>
        <p:nvGrpSpPr>
          <p:cNvPr id="109" name="Google Shape;109;p2018"/>
          <p:cNvGrpSpPr/>
          <p:nvPr/>
        </p:nvGrpSpPr>
        <p:grpSpPr>
          <a:xfrm>
            <a:off x="0" y="5020347"/>
            <a:ext cx="12192000" cy="1837653"/>
            <a:chOff x="0" y="5020347"/>
            <a:chExt cx="12192000" cy="1837653"/>
          </a:xfrm>
        </p:grpSpPr>
        <p:sp>
          <p:nvSpPr>
            <p:cNvPr id="110" name="Google Shape;110;p201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1" name="Google Shape;111;p201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2" name="Google Shape;112;p201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3" name="Google Shape;113;p201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14" name="Google Shape;114;p2018"/>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5" name="Google Shape;115;p2018"/>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724.xml><?xml version="1.0" encoding="utf-8"?>
<p:sldLayout xmlns:a="http://schemas.openxmlformats.org/drawingml/2006/main" xmlns:r="http://schemas.openxmlformats.org/officeDocument/2006/relationships" xmlns:p="http://schemas.openxmlformats.org/presentationml/2006/main" matchingName="Quotation">
  <p:cSld name="1_Quotation">
    <p:spTree>
      <p:nvGrpSpPr>
        <p:cNvPr id="1" name="Shape 116"/>
        <p:cNvGrpSpPr/>
        <p:nvPr/>
      </p:nvGrpSpPr>
      <p:grpSpPr>
        <a:xfrm>
          <a:off x="0" y="0"/>
          <a:ext cx="0" cy="0"/>
          <a:chOff x="0" y="0"/>
          <a:chExt cx="0" cy="0"/>
        </a:xfrm>
      </p:grpSpPr>
      <p:sp>
        <p:nvSpPr>
          <p:cNvPr id="117" name="Google Shape;117;p201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8" name="Google Shape;118;p201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9" name="Google Shape;119;p201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0" name="Google Shape;120;p201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21" name="Google Shape;121;p201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2" name="Google Shape;122;p201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3" name="Google Shape;123;p2019"/>
          <p:cNvGrpSpPr/>
          <p:nvPr/>
        </p:nvGrpSpPr>
        <p:grpSpPr>
          <a:xfrm>
            <a:off x="7191542" y="1"/>
            <a:ext cx="5000459" cy="1425992"/>
            <a:chOff x="7191542" y="1"/>
            <a:chExt cx="5000459" cy="1425992"/>
          </a:xfrm>
        </p:grpSpPr>
        <p:pic>
          <p:nvPicPr>
            <p:cNvPr id="124" name="Google Shape;124;p201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5" name="Google Shape;125;p2019"/>
            <p:cNvGrpSpPr/>
            <p:nvPr/>
          </p:nvGrpSpPr>
          <p:grpSpPr>
            <a:xfrm>
              <a:off x="7191542" y="1"/>
              <a:ext cx="5000459" cy="1425992"/>
              <a:chOff x="7186272" y="0"/>
              <a:chExt cx="5005729" cy="1427495"/>
            </a:xfrm>
          </p:grpSpPr>
          <p:sp>
            <p:nvSpPr>
              <p:cNvPr id="126" name="Google Shape;126;p201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27" name="Google Shape;127;p201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28" name="Google Shape;128;p201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25.xml><?xml version="1.0" encoding="utf-8"?>
<p:sldLayout xmlns:a="http://schemas.openxmlformats.org/drawingml/2006/main" xmlns:r="http://schemas.openxmlformats.org/officeDocument/2006/relationships" xmlns:p="http://schemas.openxmlformats.org/presentationml/2006/main" matchingName="Cover">
  <p:cSld name="1_Cover 3">
    <p:spTree>
      <p:nvGrpSpPr>
        <p:cNvPr id="1" name="Shape 129"/>
        <p:cNvGrpSpPr/>
        <p:nvPr/>
      </p:nvGrpSpPr>
      <p:grpSpPr>
        <a:xfrm>
          <a:off x="0" y="0"/>
          <a:ext cx="0" cy="0"/>
          <a:chOff x="0" y="0"/>
          <a:chExt cx="0" cy="0"/>
        </a:xfrm>
      </p:grpSpPr>
      <p:sp>
        <p:nvSpPr>
          <p:cNvPr id="130" name="Google Shape;130;p2020"/>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31" name="Google Shape;131;p2020"/>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2" name="Google Shape;132;p2020"/>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33" name="Google Shape;133;p2020"/>
          <p:cNvSpPr>
            <a:spLocks noGrp="1"/>
          </p:cNvSpPr>
          <p:nvPr>
            <p:ph type="pic" idx="2"/>
          </p:nvPr>
        </p:nvSpPr>
        <p:spPr>
          <a:xfrm>
            <a:off x="7118684" y="233915"/>
            <a:ext cx="5073316" cy="5943600"/>
          </a:xfrm>
          <a:prstGeom prst="rect">
            <a:avLst/>
          </a:prstGeom>
          <a:noFill/>
          <a:ln>
            <a:noFill/>
          </a:ln>
        </p:spPr>
      </p:sp>
      <p:grpSp>
        <p:nvGrpSpPr>
          <p:cNvPr id="134" name="Google Shape;134;p2020"/>
          <p:cNvGrpSpPr/>
          <p:nvPr/>
        </p:nvGrpSpPr>
        <p:grpSpPr>
          <a:xfrm>
            <a:off x="0" y="5020348"/>
            <a:ext cx="12192000" cy="1837653"/>
            <a:chOff x="0" y="5020348"/>
            <a:chExt cx="12192000" cy="1837653"/>
          </a:xfrm>
        </p:grpSpPr>
        <p:sp>
          <p:nvSpPr>
            <p:cNvPr id="135" name="Google Shape;135;p202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36" name="Google Shape;136;p202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37" name="Google Shape;137;p202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726.xml><?xml version="1.0" encoding="utf-8"?>
<p:sldLayout xmlns:a="http://schemas.openxmlformats.org/drawingml/2006/main" xmlns:r="http://schemas.openxmlformats.org/officeDocument/2006/relationships" xmlns:p="http://schemas.openxmlformats.org/presentationml/2006/main" matchingName="Divider">
  <p:cSld name="1_Divider 2">
    <p:bg>
      <p:bgPr>
        <a:solidFill>
          <a:schemeClr val="lt2"/>
        </a:solidFill>
        <a:effectLst/>
      </p:bgPr>
    </p:bg>
    <p:spTree>
      <p:nvGrpSpPr>
        <p:cNvPr id="1" name="Shape 138"/>
        <p:cNvGrpSpPr/>
        <p:nvPr/>
      </p:nvGrpSpPr>
      <p:grpSpPr>
        <a:xfrm>
          <a:off x="0" y="0"/>
          <a:ext cx="0" cy="0"/>
          <a:chOff x="0" y="0"/>
          <a:chExt cx="0" cy="0"/>
        </a:xfrm>
      </p:grpSpPr>
      <p:grpSp>
        <p:nvGrpSpPr>
          <p:cNvPr id="139" name="Google Shape;139;p2021"/>
          <p:cNvGrpSpPr/>
          <p:nvPr/>
        </p:nvGrpSpPr>
        <p:grpSpPr>
          <a:xfrm>
            <a:off x="0" y="5020347"/>
            <a:ext cx="12192000" cy="1837653"/>
            <a:chOff x="0" y="5020347"/>
            <a:chExt cx="12192000" cy="1837653"/>
          </a:xfrm>
        </p:grpSpPr>
        <p:sp>
          <p:nvSpPr>
            <p:cNvPr id="140" name="Google Shape;140;p202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41" name="Google Shape;141;p202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42" name="Google Shape;142;p202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43" name="Google Shape;143;p202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44" name="Google Shape;144;p2021"/>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 name="Google Shape;145;p2021"/>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727.xml><?xml version="1.0" encoding="utf-8"?>
<p:sldLayout xmlns:a="http://schemas.openxmlformats.org/drawingml/2006/main" xmlns:r="http://schemas.openxmlformats.org/officeDocument/2006/relationships" xmlns:p="http://schemas.openxmlformats.org/presentationml/2006/main" matchingName="Photo Slide">
  <p:cSld name="1_Photo Slide">
    <p:spTree>
      <p:nvGrpSpPr>
        <p:cNvPr id="1" name="Shape 146"/>
        <p:cNvGrpSpPr/>
        <p:nvPr/>
      </p:nvGrpSpPr>
      <p:grpSpPr>
        <a:xfrm>
          <a:off x="0" y="0"/>
          <a:ext cx="0" cy="0"/>
          <a:chOff x="0" y="0"/>
          <a:chExt cx="0" cy="0"/>
        </a:xfrm>
      </p:grpSpPr>
      <p:sp>
        <p:nvSpPr>
          <p:cNvPr id="147" name="Google Shape;147;p2022"/>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48" name="Google Shape;148;p2022"/>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49" name="Google Shape;149;p2022"/>
          <p:cNvGrpSpPr/>
          <p:nvPr/>
        </p:nvGrpSpPr>
        <p:grpSpPr>
          <a:xfrm>
            <a:off x="0" y="5379426"/>
            <a:ext cx="2807368" cy="753891"/>
            <a:chOff x="0" y="5379426"/>
            <a:chExt cx="2807368" cy="753891"/>
          </a:xfrm>
        </p:grpSpPr>
        <p:sp>
          <p:nvSpPr>
            <p:cNvPr id="150" name="Google Shape;150;p2022"/>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51" name="Google Shape;151;p2022"/>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52" name="Google Shape;152;p2022"/>
          <p:cNvSpPr>
            <a:spLocks noGrp="1"/>
          </p:cNvSpPr>
          <p:nvPr>
            <p:ph type="pic" idx="2"/>
          </p:nvPr>
        </p:nvSpPr>
        <p:spPr>
          <a:xfrm>
            <a:off x="2807368" y="457202"/>
            <a:ext cx="8915400" cy="5943598"/>
          </a:xfrm>
          <a:prstGeom prst="rect">
            <a:avLst/>
          </a:prstGeom>
          <a:noFill/>
          <a:ln>
            <a:noFill/>
          </a:ln>
        </p:spPr>
      </p:sp>
      <p:pic>
        <p:nvPicPr>
          <p:cNvPr id="153" name="Google Shape;153;p2022"/>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728.xml><?xml version="1.0" encoding="utf-8"?>
<p:sldLayout xmlns:a="http://schemas.openxmlformats.org/drawingml/2006/main" xmlns:r="http://schemas.openxmlformats.org/officeDocument/2006/relationships" xmlns:p="http://schemas.openxmlformats.org/presentationml/2006/main" matchingName="Quotation">
  <p:cSld name="1_Quotation 2">
    <p:spTree>
      <p:nvGrpSpPr>
        <p:cNvPr id="1" name="Shape 154"/>
        <p:cNvGrpSpPr/>
        <p:nvPr/>
      </p:nvGrpSpPr>
      <p:grpSpPr>
        <a:xfrm>
          <a:off x="0" y="0"/>
          <a:ext cx="0" cy="0"/>
          <a:chOff x="0" y="0"/>
          <a:chExt cx="0" cy="0"/>
        </a:xfrm>
      </p:grpSpPr>
      <p:sp>
        <p:nvSpPr>
          <p:cNvPr id="155" name="Google Shape;155;p202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56" name="Google Shape;156;p202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7" name="Google Shape;157;p202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8" name="Google Shape;158;p202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59" name="Google Shape;159;p202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0" name="Google Shape;160;p202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1" name="Google Shape;161;p2023"/>
          <p:cNvGrpSpPr/>
          <p:nvPr/>
        </p:nvGrpSpPr>
        <p:grpSpPr>
          <a:xfrm>
            <a:off x="7191542" y="1"/>
            <a:ext cx="5000459" cy="1425992"/>
            <a:chOff x="7191542" y="1"/>
            <a:chExt cx="5000459" cy="1425992"/>
          </a:xfrm>
        </p:grpSpPr>
        <p:pic>
          <p:nvPicPr>
            <p:cNvPr id="162" name="Google Shape;162;p202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3" name="Google Shape;163;p2023"/>
            <p:cNvGrpSpPr/>
            <p:nvPr/>
          </p:nvGrpSpPr>
          <p:grpSpPr>
            <a:xfrm>
              <a:off x="7191542" y="1"/>
              <a:ext cx="5000459" cy="1425992"/>
              <a:chOff x="7186272" y="0"/>
              <a:chExt cx="5005729" cy="1427495"/>
            </a:xfrm>
          </p:grpSpPr>
          <p:sp>
            <p:nvSpPr>
              <p:cNvPr id="164" name="Google Shape;164;p202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65" name="Google Shape;165;p202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66" name="Google Shape;166;p202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29.xml><?xml version="1.0" encoding="utf-8"?>
<p:sldLayout xmlns:a="http://schemas.openxmlformats.org/drawingml/2006/main" xmlns:r="http://schemas.openxmlformats.org/officeDocument/2006/relationships" xmlns:p="http://schemas.openxmlformats.org/presentationml/2006/main" matchingName="Title and Content">
  <p:cSld name="1_Title and Content">
    <p:spTree>
      <p:nvGrpSpPr>
        <p:cNvPr id="1" name="Shape 167"/>
        <p:cNvGrpSpPr/>
        <p:nvPr/>
      </p:nvGrpSpPr>
      <p:grpSpPr>
        <a:xfrm>
          <a:off x="0" y="0"/>
          <a:ext cx="0" cy="0"/>
          <a:chOff x="0" y="0"/>
          <a:chExt cx="0" cy="0"/>
        </a:xfrm>
      </p:grpSpPr>
      <p:grpSp>
        <p:nvGrpSpPr>
          <p:cNvPr id="168" name="Google Shape;168;p2024"/>
          <p:cNvGrpSpPr/>
          <p:nvPr/>
        </p:nvGrpSpPr>
        <p:grpSpPr>
          <a:xfrm>
            <a:off x="7191542" y="1"/>
            <a:ext cx="5000459" cy="1425992"/>
            <a:chOff x="7191542" y="1"/>
            <a:chExt cx="5000459" cy="1425992"/>
          </a:xfrm>
        </p:grpSpPr>
        <p:pic>
          <p:nvPicPr>
            <p:cNvPr id="169" name="Google Shape;169;p202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0" name="Google Shape;170;p2024"/>
            <p:cNvGrpSpPr/>
            <p:nvPr/>
          </p:nvGrpSpPr>
          <p:grpSpPr>
            <a:xfrm>
              <a:off x="7191542" y="1"/>
              <a:ext cx="5000459" cy="1425992"/>
              <a:chOff x="7186272" y="0"/>
              <a:chExt cx="5005729" cy="1427495"/>
            </a:xfrm>
          </p:grpSpPr>
          <p:sp>
            <p:nvSpPr>
              <p:cNvPr id="171" name="Google Shape;171;p202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72" name="Google Shape;172;p202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73" name="Google Shape;173;p202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4" name="Google Shape;174;p202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5" name="Google Shape;175;p202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76" name="Google Shape;176;p202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7" name="Google Shape;177;p202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Quotation">
  <p:cSld name="Quotation 5">
    <p:spTree>
      <p:nvGrpSpPr>
        <p:cNvPr id="1" name="Shape 9676"/>
        <p:cNvGrpSpPr/>
        <p:nvPr/>
      </p:nvGrpSpPr>
      <p:grpSpPr>
        <a:xfrm>
          <a:off x="0" y="0"/>
          <a:ext cx="0" cy="0"/>
          <a:chOff x="0" y="0"/>
          <a:chExt cx="0" cy="0"/>
        </a:xfrm>
      </p:grpSpPr>
      <p:sp>
        <p:nvSpPr>
          <p:cNvPr id="9677" name="Google Shape;9677;p137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678" name="Google Shape;9678;p137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679" name="Google Shape;9679;p137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680" name="Google Shape;9680;p137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681" name="Google Shape;9681;p137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682" name="Google Shape;9682;p137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683" name="Google Shape;9683;p1377"/>
          <p:cNvGrpSpPr/>
          <p:nvPr/>
        </p:nvGrpSpPr>
        <p:grpSpPr>
          <a:xfrm>
            <a:off x="7191542" y="1"/>
            <a:ext cx="5000459" cy="1425992"/>
            <a:chOff x="7191542" y="1"/>
            <a:chExt cx="5000459" cy="1425992"/>
          </a:xfrm>
        </p:grpSpPr>
        <p:pic>
          <p:nvPicPr>
            <p:cNvPr id="9684" name="Google Shape;9684;p137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685" name="Google Shape;9685;p1377"/>
            <p:cNvGrpSpPr/>
            <p:nvPr/>
          </p:nvGrpSpPr>
          <p:grpSpPr>
            <a:xfrm>
              <a:off x="7191542" y="1"/>
              <a:ext cx="5000459" cy="1425992"/>
              <a:chOff x="7186272" y="0"/>
              <a:chExt cx="5005729" cy="1427495"/>
            </a:xfrm>
          </p:grpSpPr>
          <p:sp>
            <p:nvSpPr>
              <p:cNvPr id="9686" name="Google Shape;9686;p137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687" name="Google Shape;9687;p137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688" name="Google Shape;9688;p137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matchingName="Two Content">
  <p:cSld name="1_Two Content">
    <p:spTree>
      <p:nvGrpSpPr>
        <p:cNvPr id="1" name="Shape 178"/>
        <p:cNvGrpSpPr/>
        <p:nvPr/>
      </p:nvGrpSpPr>
      <p:grpSpPr>
        <a:xfrm>
          <a:off x="0" y="0"/>
          <a:ext cx="0" cy="0"/>
          <a:chOff x="0" y="0"/>
          <a:chExt cx="0" cy="0"/>
        </a:xfrm>
      </p:grpSpPr>
      <p:sp>
        <p:nvSpPr>
          <p:cNvPr id="179" name="Google Shape;179;p202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 name="Google Shape;180;p2025"/>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81" name="Google Shape;181;p2025"/>
          <p:cNvGrpSpPr/>
          <p:nvPr/>
        </p:nvGrpSpPr>
        <p:grpSpPr>
          <a:xfrm>
            <a:off x="7191542" y="1"/>
            <a:ext cx="5000459" cy="1425992"/>
            <a:chOff x="7191542" y="1"/>
            <a:chExt cx="5000459" cy="1425992"/>
          </a:xfrm>
        </p:grpSpPr>
        <p:pic>
          <p:nvPicPr>
            <p:cNvPr id="182" name="Google Shape;182;p202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3" name="Google Shape;183;p2025"/>
            <p:cNvGrpSpPr/>
            <p:nvPr/>
          </p:nvGrpSpPr>
          <p:grpSpPr>
            <a:xfrm>
              <a:off x="7191542" y="1"/>
              <a:ext cx="5000459" cy="1425992"/>
              <a:chOff x="7186272" y="0"/>
              <a:chExt cx="5005729" cy="1427495"/>
            </a:xfrm>
          </p:grpSpPr>
          <p:sp>
            <p:nvSpPr>
              <p:cNvPr id="184" name="Google Shape;184;p202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85" name="Google Shape;185;p202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86" name="Google Shape;186;p2025"/>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7" name="Google Shape;187;p2025"/>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88" name="Google Shape;188;p202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9" name="Google Shape;189;p202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31.xml><?xml version="1.0" encoding="utf-8"?>
<p:sldLayout xmlns:a="http://schemas.openxmlformats.org/drawingml/2006/main" xmlns:r="http://schemas.openxmlformats.org/officeDocument/2006/relationships" xmlns:p="http://schemas.openxmlformats.org/presentationml/2006/main" matchingName="Comparison">
  <p:cSld name="1_Comparison">
    <p:spTree>
      <p:nvGrpSpPr>
        <p:cNvPr id="1" name="Shape 190"/>
        <p:cNvGrpSpPr/>
        <p:nvPr/>
      </p:nvGrpSpPr>
      <p:grpSpPr>
        <a:xfrm>
          <a:off x="0" y="0"/>
          <a:ext cx="0" cy="0"/>
          <a:chOff x="0" y="0"/>
          <a:chExt cx="0" cy="0"/>
        </a:xfrm>
      </p:grpSpPr>
      <p:grpSp>
        <p:nvGrpSpPr>
          <p:cNvPr id="191" name="Google Shape;191;p2026"/>
          <p:cNvGrpSpPr/>
          <p:nvPr/>
        </p:nvGrpSpPr>
        <p:grpSpPr>
          <a:xfrm>
            <a:off x="7191542" y="1"/>
            <a:ext cx="5000459" cy="1425992"/>
            <a:chOff x="7191542" y="1"/>
            <a:chExt cx="5000459" cy="1425992"/>
          </a:xfrm>
        </p:grpSpPr>
        <p:pic>
          <p:nvPicPr>
            <p:cNvPr id="192" name="Google Shape;192;p202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3" name="Google Shape;193;p2026"/>
            <p:cNvGrpSpPr/>
            <p:nvPr/>
          </p:nvGrpSpPr>
          <p:grpSpPr>
            <a:xfrm>
              <a:off x="7191542" y="1"/>
              <a:ext cx="5000459" cy="1425992"/>
              <a:chOff x="7186272" y="0"/>
              <a:chExt cx="5005729" cy="1427495"/>
            </a:xfrm>
          </p:grpSpPr>
          <p:sp>
            <p:nvSpPr>
              <p:cNvPr id="194" name="Google Shape;194;p202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95" name="Google Shape;195;p202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96" name="Google Shape;196;p202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7" name="Google Shape;197;p2026"/>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98" name="Google Shape;198;p2026"/>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9" name="Google Shape;199;p202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00" name="Google Shape;200;p202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1" name="Google Shape;201;p202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02" name="Google Shape;202;p202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3" name="Google Shape;203;p202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32.xml><?xml version="1.0" encoding="utf-8"?>
<p:sldLayout xmlns:a="http://schemas.openxmlformats.org/drawingml/2006/main" xmlns:r="http://schemas.openxmlformats.org/officeDocument/2006/relationships" xmlns:p="http://schemas.openxmlformats.org/presentationml/2006/main" matchingName="Title Only">
  <p:cSld name="1_Title Only">
    <p:spTree>
      <p:nvGrpSpPr>
        <p:cNvPr id="1" name="Shape 204"/>
        <p:cNvGrpSpPr/>
        <p:nvPr/>
      </p:nvGrpSpPr>
      <p:grpSpPr>
        <a:xfrm>
          <a:off x="0" y="0"/>
          <a:ext cx="0" cy="0"/>
          <a:chOff x="0" y="0"/>
          <a:chExt cx="0" cy="0"/>
        </a:xfrm>
      </p:grpSpPr>
      <p:grpSp>
        <p:nvGrpSpPr>
          <p:cNvPr id="205" name="Google Shape;205;p2027"/>
          <p:cNvGrpSpPr/>
          <p:nvPr/>
        </p:nvGrpSpPr>
        <p:grpSpPr>
          <a:xfrm>
            <a:off x="7191542" y="1"/>
            <a:ext cx="5000459" cy="1425992"/>
            <a:chOff x="7191542" y="1"/>
            <a:chExt cx="5000459" cy="1425992"/>
          </a:xfrm>
        </p:grpSpPr>
        <p:pic>
          <p:nvPicPr>
            <p:cNvPr id="206" name="Google Shape;206;p202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7" name="Google Shape;207;p2027"/>
            <p:cNvGrpSpPr/>
            <p:nvPr/>
          </p:nvGrpSpPr>
          <p:grpSpPr>
            <a:xfrm>
              <a:off x="7191542" y="1"/>
              <a:ext cx="5000459" cy="1425992"/>
              <a:chOff x="7186272" y="0"/>
              <a:chExt cx="5005729" cy="1427495"/>
            </a:xfrm>
          </p:grpSpPr>
          <p:sp>
            <p:nvSpPr>
              <p:cNvPr id="208" name="Google Shape;208;p202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09" name="Google Shape;209;p202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10" name="Google Shape;210;p202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1" name="Google Shape;211;p202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12" name="Google Shape;212;p202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3" name="Google Shape;213;p202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33.xml><?xml version="1.0" encoding="utf-8"?>
<p:sldLayout xmlns:a="http://schemas.openxmlformats.org/drawingml/2006/main" xmlns:r="http://schemas.openxmlformats.org/officeDocument/2006/relationships" xmlns:p="http://schemas.openxmlformats.org/presentationml/2006/main" matchingName="End">
  <p:cSld name="1_End">
    <p:spTree>
      <p:nvGrpSpPr>
        <p:cNvPr id="1" name="Shape 214"/>
        <p:cNvGrpSpPr/>
        <p:nvPr/>
      </p:nvGrpSpPr>
      <p:grpSpPr>
        <a:xfrm>
          <a:off x="0" y="0"/>
          <a:ext cx="0" cy="0"/>
          <a:chOff x="0" y="0"/>
          <a:chExt cx="0" cy="0"/>
        </a:xfrm>
      </p:grpSpPr>
      <p:grpSp>
        <p:nvGrpSpPr>
          <p:cNvPr id="215" name="Google Shape;215;p2028"/>
          <p:cNvGrpSpPr/>
          <p:nvPr/>
        </p:nvGrpSpPr>
        <p:grpSpPr>
          <a:xfrm>
            <a:off x="0" y="0"/>
            <a:ext cx="12192000" cy="2148830"/>
            <a:chOff x="0" y="0"/>
            <a:chExt cx="12192000" cy="2148830"/>
          </a:xfrm>
        </p:grpSpPr>
        <p:sp>
          <p:nvSpPr>
            <p:cNvPr id="216" name="Google Shape;216;p202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17" name="Google Shape;217;p202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218" name="Google Shape;218;p2028"/>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19" name="Google Shape;219;p2028"/>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0" name="Google Shape;220;p202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21" name="Google Shape;221;p2028"/>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222" name="Google Shape;222;p202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734.xml><?xml version="1.0" encoding="utf-8"?>
<p:sldLayout xmlns:a="http://schemas.openxmlformats.org/drawingml/2006/main" xmlns:r="http://schemas.openxmlformats.org/officeDocument/2006/relationships" xmlns:p="http://schemas.openxmlformats.org/presentationml/2006/main" matchingName="Blank">
  <p:cSld name="1_Blank">
    <p:spTree>
      <p:nvGrpSpPr>
        <p:cNvPr id="1" name="Shape 223"/>
        <p:cNvGrpSpPr/>
        <p:nvPr/>
      </p:nvGrpSpPr>
      <p:grpSpPr>
        <a:xfrm>
          <a:off x="0" y="0"/>
          <a:ext cx="0" cy="0"/>
          <a:chOff x="0" y="0"/>
          <a:chExt cx="0" cy="0"/>
        </a:xfrm>
      </p:grpSpPr>
      <p:sp>
        <p:nvSpPr>
          <p:cNvPr id="224" name="Google Shape;224;p202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25" name="Google Shape;225;p202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6" name="Google Shape;226;p20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27" name="Google Shape;227;p2029"/>
          <p:cNvGrpSpPr/>
          <p:nvPr/>
        </p:nvGrpSpPr>
        <p:grpSpPr>
          <a:xfrm>
            <a:off x="7191542" y="1"/>
            <a:ext cx="5000459" cy="1425992"/>
            <a:chOff x="7191542" y="1"/>
            <a:chExt cx="5000459" cy="1425992"/>
          </a:xfrm>
        </p:grpSpPr>
        <p:pic>
          <p:nvPicPr>
            <p:cNvPr id="228" name="Google Shape;228;p202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9" name="Google Shape;229;p2029"/>
            <p:cNvGrpSpPr/>
            <p:nvPr/>
          </p:nvGrpSpPr>
          <p:grpSpPr>
            <a:xfrm>
              <a:off x="7191542" y="1"/>
              <a:ext cx="5000459" cy="1425992"/>
              <a:chOff x="7186272" y="0"/>
              <a:chExt cx="5005729" cy="1427495"/>
            </a:xfrm>
          </p:grpSpPr>
          <p:sp>
            <p:nvSpPr>
              <p:cNvPr id="230" name="Google Shape;230;p202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31" name="Google Shape;231;p202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735.xml><?xml version="1.0" encoding="utf-8"?>
<p:sldLayout xmlns:a="http://schemas.openxmlformats.org/drawingml/2006/main" xmlns:r="http://schemas.openxmlformats.org/officeDocument/2006/relationships" xmlns:p="http://schemas.openxmlformats.org/presentationml/2006/main" matchingName="Cover">
  <p:cSld name="1_Cover 4">
    <p:spTree>
      <p:nvGrpSpPr>
        <p:cNvPr id="1" name="Shape 232"/>
        <p:cNvGrpSpPr/>
        <p:nvPr/>
      </p:nvGrpSpPr>
      <p:grpSpPr>
        <a:xfrm>
          <a:off x="0" y="0"/>
          <a:ext cx="0" cy="0"/>
          <a:chOff x="0" y="0"/>
          <a:chExt cx="0" cy="0"/>
        </a:xfrm>
      </p:grpSpPr>
      <p:sp>
        <p:nvSpPr>
          <p:cNvPr id="233" name="Google Shape;233;p2030"/>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34" name="Google Shape;234;p2030"/>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5" name="Google Shape;235;p2030"/>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36" name="Google Shape;236;p2030"/>
          <p:cNvSpPr>
            <a:spLocks noGrp="1"/>
          </p:cNvSpPr>
          <p:nvPr>
            <p:ph type="pic" idx="2"/>
          </p:nvPr>
        </p:nvSpPr>
        <p:spPr>
          <a:xfrm>
            <a:off x="7118684" y="233915"/>
            <a:ext cx="5073316" cy="5943600"/>
          </a:xfrm>
          <a:prstGeom prst="rect">
            <a:avLst/>
          </a:prstGeom>
          <a:noFill/>
          <a:ln>
            <a:noFill/>
          </a:ln>
        </p:spPr>
      </p:sp>
      <p:grpSp>
        <p:nvGrpSpPr>
          <p:cNvPr id="237" name="Google Shape;237;p2030"/>
          <p:cNvGrpSpPr/>
          <p:nvPr/>
        </p:nvGrpSpPr>
        <p:grpSpPr>
          <a:xfrm>
            <a:off x="0" y="5020348"/>
            <a:ext cx="12192000" cy="1837653"/>
            <a:chOff x="0" y="5020348"/>
            <a:chExt cx="12192000" cy="1837653"/>
          </a:xfrm>
        </p:grpSpPr>
        <p:sp>
          <p:nvSpPr>
            <p:cNvPr id="238" name="Google Shape;238;p203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39" name="Google Shape;239;p2030"/>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240" name="Google Shape;240;p203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736.xml><?xml version="1.0" encoding="utf-8"?>
<p:sldLayout xmlns:a="http://schemas.openxmlformats.org/drawingml/2006/main" xmlns:r="http://schemas.openxmlformats.org/officeDocument/2006/relationships" xmlns:p="http://schemas.openxmlformats.org/presentationml/2006/main" matchingName="Divider">
  <p:cSld name="1_Divider 3">
    <p:bg>
      <p:bgPr>
        <a:solidFill>
          <a:schemeClr val="lt2"/>
        </a:solidFill>
        <a:effectLst/>
      </p:bgPr>
    </p:bg>
    <p:spTree>
      <p:nvGrpSpPr>
        <p:cNvPr id="1" name="Shape 241"/>
        <p:cNvGrpSpPr/>
        <p:nvPr/>
      </p:nvGrpSpPr>
      <p:grpSpPr>
        <a:xfrm>
          <a:off x="0" y="0"/>
          <a:ext cx="0" cy="0"/>
          <a:chOff x="0" y="0"/>
          <a:chExt cx="0" cy="0"/>
        </a:xfrm>
      </p:grpSpPr>
      <p:grpSp>
        <p:nvGrpSpPr>
          <p:cNvPr id="242" name="Google Shape;242;p2031"/>
          <p:cNvGrpSpPr/>
          <p:nvPr/>
        </p:nvGrpSpPr>
        <p:grpSpPr>
          <a:xfrm>
            <a:off x="0" y="5020347"/>
            <a:ext cx="12192000" cy="1837653"/>
            <a:chOff x="0" y="5020347"/>
            <a:chExt cx="12192000" cy="1837653"/>
          </a:xfrm>
        </p:grpSpPr>
        <p:sp>
          <p:nvSpPr>
            <p:cNvPr id="243" name="Google Shape;243;p2031"/>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44" name="Google Shape;244;p203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45" name="Google Shape;245;p2031"/>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246" name="Google Shape;246;p203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47" name="Google Shape;247;p2031"/>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8" name="Google Shape;248;p2031"/>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737.xml><?xml version="1.0" encoding="utf-8"?>
<p:sldLayout xmlns:a="http://schemas.openxmlformats.org/drawingml/2006/main" xmlns:r="http://schemas.openxmlformats.org/officeDocument/2006/relationships" xmlns:p="http://schemas.openxmlformats.org/presentationml/2006/main" matchingName="Quotation">
  <p:cSld name="1_Quotation 3">
    <p:spTree>
      <p:nvGrpSpPr>
        <p:cNvPr id="1" name="Shape 249"/>
        <p:cNvGrpSpPr/>
        <p:nvPr/>
      </p:nvGrpSpPr>
      <p:grpSpPr>
        <a:xfrm>
          <a:off x="0" y="0"/>
          <a:ext cx="0" cy="0"/>
          <a:chOff x="0" y="0"/>
          <a:chExt cx="0" cy="0"/>
        </a:xfrm>
      </p:grpSpPr>
      <p:sp>
        <p:nvSpPr>
          <p:cNvPr id="250" name="Google Shape;250;p203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1" name="Google Shape;251;p203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2" name="Google Shape;252;p203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3" name="Google Shape;253;p203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54" name="Google Shape;254;p203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55" name="Google Shape;255;p203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56" name="Google Shape;256;p2032"/>
          <p:cNvGrpSpPr/>
          <p:nvPr/>
        </p:nvGrpSpPr>
        <p:grpSpPr>
          <a:xfrm>
            <a:off x="7191542" y="1"/>
            <a:ext cx="5000459" cy="1425992"/>
            <a:chOff x="7191542" y="1"/>
            <a:chExt cx="5000459" cy="1425992"/>
          </a:xfrm>
        </p:grpSpPr>
        <p:pic>
          <p:nvPicPr>
            <p:cNvPr id="257" name="Google Shape;257;p203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8" name="Google Shape;258;p2032"/>
            <p:cNvGrpSpPr/>
            <p:nvPr/>
          </p:nvGrpSpPr>
          <p:grpSpPr>
            <a:xfrm>
              <a:off x="7191542" y="1"/>
              <a:ext cx="5000459" cy="1425992"/>
              <a:chOff x="7186272" y="0"/>
              <a:chExt cx="5005729" cy="1427495"/>
            </a:xfrm>
          </p:grpSpPr>
          <p:sp>
            <p:nvSpPr>
              <p:cNvPr id="259" name="Google Shape;259;p203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0" name="Google Shape;260;p203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61" name="Google Shape;261;p203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38.xml><?xml version="1.0" encoding="utf-8"?>
<p:sldLayout xmlns:a="http://schemas.openxmlformats.org/drawingml/2006/main" xmlns:r="http://schemas.openxmlformats.org/officeDocument/2006/relationships" xmlns:p="http://schemas.openxmlformats.org/presentationml/2006/main" matchingName="Photo Slide">
  <p:cSld name="1_Photo Slide 2">
    <p:spTree>
      <p:nvGrpSpPr>
        <p:cNvPr id="1" name="Shape 262"/>
        <p:cNvGrpSpPr/>
        <p:nvPr/>
      </p:nvGrpSpPr>
      <p:grpSpPr>
        <a:xfrm>
          <a:off x="0" y="0"/>
          <a:ext cx="0" cy="0"/>
          <a:chOff x="0" y="0"/>
          <a:chExt cx="0" cy="0"/>
        </a:xfrm>
      </p:grpSpPr>
      <p:sp>
        <p:nvSpPr>
          <p:cNvPr id="263" name="Google Shape;263;p2033"/>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64" name="Google Shape;264;p2033"/>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65" name="Google Shape;265;p2033"/>
          <p:cNvGrpSpPr/>
          <p:nvPr/>
        </p:nvGrpSpPr>
        <p:grpSpPr>
          <a:xfrm>
            <a:off x="0" y="5379426"/>
            <a:ext cx="2807368" cy="753891"/>
            <a:chOff x="0" y="5379426"/>
            <a:chExt cx="2807368" cy="753891"/>
          </a:xfrm>
        </p:grpSpPr>
        <p:sp>
          <p:nvSpPr>
            <p:cNvPr id="266" name="Google Shape;266;p203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67" name="Google Shape;267;p203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268" name="Google Shape;268;p2033"/>
          <p:cNvSpPr>
            <a:spLocks noGrp="1"/>
          </p:cNvSpPr>
          <p:nvPr>
            <p:ph type="pic" idx="2"/>
          </p:nvPr>
        </p:nvSpPr>
        <p:spPr>
          <a:xfrm>
            <a:off x="2807368" y="457202"/>
            <a:ext cx="8915400" cy="5943598"/>
          </a:xfrm>
          <a:prstGeom prst="rect">
            <a:avLst/>
          </a:prstGeom>
          <a:noFill/>
          <a:ln>
            <a:noFill/>
          </a:ln>
        </p:spPr>
      </p:sp>
      <p:pic>
        <p:nvPicPr>
          <p:cNvPr id="269" name="Google Shape;269;p2033"/>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739.xml><?xml version="1.0" encoding="utf-8"?>
<p:sldLayout xmlns:a="http://schemas.openxmlformats.org/drawingml/2006/main" xmlns:r="http://schemas.openxmlformats.org/officeDocument/2006/relationships" xmlns:p="http://schemas.openxmlformats.org/presentationml/2006/main" matchingName="Quotation">
  <p:cSld name="1_Quotation 4">
    <p:spTree>
      <p:nvGrpSpPr>
        <p:cNvPr id="1" name="Shape 270"/>
        <p:cNvGrpSpPr/>
        <p:nvPr/>
      </p:nvGrpSpPr>
      <p:grpSpPr>
        <a:xfrm>
          <a:off x="0" y="0"/>
          <a:ext cx="0" cy="0"/>
          <a:chOff x="0" y="0"/>
          <a:chExt cx="0" cy="0"/>
        </a:xfrm>
      </p:grpSpPr>
      <p:sp>
        <p:nvSpPr>
          <p:cNvPr id="271" name="Google Shape;271;p203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72" name="Google Shape;272;p203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3" name="Google Shape;273;p203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4" name="Google Shape;274;p203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75" name="Google Shape;275;p203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6" name="Google Shape;276;p203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77" name="Google Shape;277;p2034"/>
          <p:cNvGrpSpPr/>
          <p:nvPr/>
        </p:nvGrpSpPr>
        <p:grpSpPr>
          <a:xfrm>
            <a:off x="7191542" y="1"/>
            <a:ext cx="5000459" cy="1425992"/>
            <a:chOff x="7191542" y="1"/>
            <a:chExt cx="5000459" cy="1425992"/>
          </a:xfrm>
        </p:grpSpPr>
        <p:pic>
          <p:nvPicPr>
            <p:cNvPr id="278" name="Google Shape;278;p203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9" name="Google Shape;279;p2034"/>
            <p:cNvGrpSpPr/>
            <p:nvPr/>
          </p:nvGrpSpPr>
          <p:grpSpPr>
            <a:xfrm>
              <a:off x="7191542" y="1"/>
              <a:ext cx="5000459" cy="1425992"/>
              <a:chOff x="7186272" y="0"/>
              <a:chExt cx="5005729" cy="1427495"/>
            </a:xfrm>
          </p:grpSpPr>
          <p:sp>
            <p:nvSpPr>
              <p:cNvPr id="280" name="Google Shape;280;p203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81" name="Google Shape;281;p203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82" name="Google Shape;282;p203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Quotation">
  <p:cSld name="Quotation 6">
    <p:spTree>
      <p:nvGrpSpPr>
        <p:cNvPr id="1" name="Shape 9689"/>
        <p:cNvGrpSpPr/>
        <p:nvPr/>
      </p:nvGrpSpPr>
      <p:grpSpPr>
        <a:xfrm>
          <a:off x="0" y="0"/>
          <a:ext cx="0" cy="0"/>
          <a:chOff x="0" y="0"/>
          <a:chExt cx="0" cy="0"/>
        </a:xfrm>
      </p:grpSpPr>
      <p:sp>
        <p:nvSpPr>
          <p:cNvPr id="9690" name="Google Shape;9690;p137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691" name="Google Shape;9691;p137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692" name="Google Shape;9692;p137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693" name="Google Shape;9693;p137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694" name="Google Shape;9694;p137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695" name="Google Shape;9695;p137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696" name="Google Shape;9696;p1378"/>
          <p:cNvGrpSpPr/>
          <p:nvPr/>
        </p:nvGrpSpPr>
        <p:grpSpPr>
          <a:xfrm>
            <a:off x="7191542" y="1"/>
            <a:ext cx="5000459" cy="1425992"/>
            <a:chOff x="7191542" y="1"/>
            <a:chExt cx="5000459" cy="1425992"/>
          </a:xfrm>
        </p:grpSpPr>
        <p:pic>
          <p:nvPicPr>
            <p:cNvPr id="9697" name="Google Shape;9697;p137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698" name="Google Shape;9698;p1378"/>
            <p:cNvGrpSpPr/>
            <p:nvPr/>
          </p:nvGrpSpPr>
          <p:grpSpPr>
            <a:xfrm>
              <a:off x="7191542" y="1"/>
              <a:ext cx="5000459" cy="1425992"/>
              <a:chOff x="7186272" y="0"/>
              <a:chExt cx="5005729" cy="1427495"/>
            </a:xfrm>
          </p:grpSpPr>
          <p:sp>
            <p:nvSpPr>
              <p:cNvPr id="9699" name="Google Shape;9699;p137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700" name="Google Shape;9700;p137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701" name="Google Shape;9701;p137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40.xml><?xml version="1.0" encoding="utf-8"?>
<p:sldLayout xmlns:a="http://schemas.openxmlformats.org/drawingml/2006/main" xmlns:r="http://schemas.openxmlformats.org/officeDocument/2006/relationships" xmlns:p="http://schemas.openxmlformats.org/presentationml/2006/main" matchingName="Title and Content">
  <p:cSld name="1_Title and Content 2">
    <p:spTree>
      <p:nvGrpSpPr>
        <p:cNvPr id="1" name="Shape 283"/>
        <p:cNvGrpSpPr/>
        <p:nvPr/>
      </p:nvGrpSpPr>
      <p:grpSpPr>
        <a:xfrm>
          <a:off x="0" y="0"/>
          <a:ext cx="0" cy="0"/>
          <a:chOff x="0" y="0"/>
          <a:chExt cx="0" cy="0"/>
        </a:xfrm>
      </p:grpSpPr>
      <p:grpSp>
        <p:nvGrpSpPr>
          <p:cNvPr id="284" name="Google Shape;284;p2035"/>
          <p:cNvGrpSpPr/>
          <p:nvPr/>
        </p:nvGrpSpPr>
        <p:grpSpPr>
          <a:xfrm>
            <a:off x="7191542" y="1"/>
            <a:ext cx="5000459" cy="1425992"/>
            <a:chOff x="7191542" y="1"/>
            <a:chExt cx="5000459" cy="1425992"/>
          </a:xfrm>
        </p:grpSpPr>
        <p:pic>
          <p:nvPicPr>
            <p:cNvPr id="285" name="Google Shape;285;p203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86" name="Google Shape;286;p2035"/>
            <p:cNvGrpSpPr/>
            <p:nvPr/>
          </p:nvGrpSpPr>
          <p:grpSpPr>
            <a:xfrm>
              <a:off x="7191542" y="1"/>
              <a:ext cx="5000459" cy="1425992"/>
              <a:chOff x="7186272" y="0"/>
              <a:chExt cx="5005729" cy="1427495"/>
            </a:xfrm>
          </p:grpSpPr>
          <p:sp>
            <p:nvSpPr>
              <p:cNvPr id="287" name="Google Shape;287;p203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88" name="Google Shape;288;p203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89" name="Google Shape;289;p203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0" name="Google Shape;290;p2035"/>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91" name="Google Shape;291;p203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92" name="Google Shape;292;p203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93" name="Google Shape;293;p203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41.xml><?xml version="1.0" encoding="utf-8"?>
<p:sldLayout xmlns:a="http://schemas.openxmlformats.org/drawingml/2006/main" xmlns:r="http://schemas.openxmlformats.org/officeDocument/2006/relationships" xmlns:p="http://schemas.openxmlformats.org/presentationml/2006/main" matchingName="Two Content">
  <p:cSld name="1_Two Content 2">
    <p:spTree>
      <p:nvGrpSpPr>
        <p:cNvPr id="1" name="Shape 294"/>
        <p:cNvGrpSpPr/>
        <p:nvPr/>
      </p:nvGrpSpPr>
      <p:grpSpPr>
        <a:xfrm>
          <a:off x="0" y="0"/>
          <a:ext cx="0" cy="0"/>
          <a:chOff x="0" y="0"/>
          <a:chExt cx="0" cy="0"/>
        </a:xfrm>
      </p:grpSpPr>
      <p:sp>
        <p:nvSpPr>
          <p:cNvPr id="295" name="Google Shape;295;p203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96" name="Google Shape;296;p2036"/>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97" name="Google Shape;297;p2036"/>
          <p:cNvGrpSpPr/>
          <p:nvPr/>
        </p:nvGrpSpPr>
        <p:grpSpPr>
          <a:xfrm>
            <a:off x="7191542" y="1"/>
            <a:ext cx="5000459" cy="1425992"/>
            <a:chOff x="7191542" y="1"/>
            <a:chExt cx="5000459" cy="1425992"/>
          </a:xfrm>
        </p:grpSpPr>
        <p:pic>
          <p:nvPicPr>
            <p:cNvPr id="298" name="Google Shape;298;p203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99" name="Google Shape;299;p2036"/>
            <p:cNvGrpSpPr/>
            <p:nvPr/>
          </p:nvGrpSpPr>
          <p:grpSpPr>
            <a:xfrm>
              <a:off x="7191542" y="1"/>
              <a:ext cx="5000459" cy="1425992"/>
              <a:chOff x="7186272" y="0"/>
              <a:chExt cx="5005729" cy="1427495"/>
            </a:xfrm>
          </p:grpSpPr>
          <p:sp>
            <p:nvSpPr>
              <p:cNvPr id="300" name="Google Shape;300;p203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301" name="Google Shape;301;p203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302" name="Google Shape;302;p2036"/>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03" name="Google Shape;303;p2036"/>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304" name="Google Shape;304;p203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05" name="Google Shape;305;p203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42.xml><?xml version="1.0" encoding="utf-8"?>
<p:sldLayout xmlns:a="http://schemas.openxmlformats.org/drawingml/2006/main" xmlns:r="http://schemas.openxmlformats.org/officeDocument/2006/relationships" xmlns:p="http://schemas.openxmlformats.org/presentationml/2006/main" matchingName="Comparison">
  <p:cSld name="1_Comparison 2">
    <p:spTree>
      <p:nvGrpSpPr>
        <p:cNvPr id="1" name="Shape 306"/>
        <p:cNvGrpSpPr/>
        <p:nvPr/>
      </p:nvGrpSpPr>
      <p:grpSpPr>
        <a:xfrm>
          <a:off x="0" y="0"/>
          <a:ext cx="0" cy="0"/>
          <a:chOff x="0" y="0"/>
          <a:chExt cx="0" cy="0"/>
        </a:xfrm>
      </p:grpSpPr>
      <p:grpSp>
        <p:nvGrpSpPr>
          <p:cNvPr id="307" name="Google Shape;307;p2037"/>
          <p:cNvGrpSpPr/>
          <p:nvPr/>
        </p:nvGrpSpPr>
        <p:grpSpPr>
          <a:xfrm>
            <a:off x="7191542" y="1"/>
            <a:ext cx="5000459" cy="1425992"/>
            <a:chOff x="7191542" y="1"/>
            <a:chExt cx="5000459" cy="1425992"/>
          </a:xfrm>
        </p:grpSpPr>
        <p:pic>
          <p:nvPicPr>
            <p:cNvPr id="308" name="Google Shape;308;p203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09" name="Google Shape;309;p2037"/>
            <p:cNvGrpSpPr/>
            <p:nvPr/>
          </p:nvGrpSpPr>
          <p:grpSpPr>
            <a:xfrm>
              <a:off x="7191542" y="1"/>
              <a:ext cx="5000459" cy="1425992"/>
              <a:chOff x="7186272" y="0"/>
              <a:chExt cx="5005729" cy="1427495"/>
            </a:xfrm>
          </p:grpSpPr>
          <p:sp>
            <p:nvSpPr>
              <p:cNvPr id="310" name="Google Shape;310;p203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311" name="Google Shape;311;p203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312" name="Google Shape;312;p203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13" name="Google Shape;313;p2037"/>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14" name="Google Shape;314;p2037"/>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5" name="Google Shape;315;p2037"/>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316" name="Google Shape;316;p2037"/>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17" name="Google Shape;317;p203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318" name="Google Shape;318;p203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19" name="Google Shape;319;p203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43.xml><?xml version="1.0" encoding="utf-8"?>
<p:sldLayout xmlns:a="http://schemas.openxmlformats.org/drawingml/2006/main" xmlns:r="http://schemas.openxmlformats.org/officeDocument/2006/relationships" xmlns:p="http://schemas.openxmlformats.org/presentationml/2006/main" matchingName="Title Only">
  <p:cSld name="1_Title Only 2">
    <p:spTree>
      <p:nvGrpSpPr>
        <p:cNvPr id="1" name="Shape 320"/>
        <p:cNvGrpSpPr/>
        <p:nvPr/>
      </p:nvGrpSpPr>
      <p:grpSpPr>
        <a:xfrm>
          <a:off x="0" y="0"/>
          <a:ext cx="0" cy="0"/>
          <a:chOff x="0" y="0"/>
          <a:chExt cx="0" cy="0"/>
        </a:xfrm>
      </p:grpSpPr>
      <p:grpSp>
        <p:nvGrpSpPr>
          <p:cNvPr id="321" name="Google Shape;321;p2038"/>
          <p:cNvGrpSpPr/>
          <p:nvPr/>
        </p:nvGrpSpPr>
        <p:grpSpPr>
          <a:xfrm>
            <a:off x="7191542" y="1"/>
            <a:ext cx="5000459" cy="1425992"/>
            <a:chOff x="7191542" y="1"/>
            <a:chExt cx="5000459" cy="1425992"/>
          </a:xfrm>
        </p:grpSpPr>
        <p:pic>
          <p:nvPicPr>
            <p:cNvPr id="322" name="Google Shape;322;p203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23" name="Google Shape;323;p2038"/>
            <p:cNvGrpSpPr/>
            <p:nvPr/>
          </p:nvGrpSpPr>
          <p:grpSpPr>
            <a:xfrm>
              <a:off x="7191542" y="1"/>
              <a:ext cx="5000459" cy="1425992"/>
              <a:chOff x="7186272" y="0"/>
              <a:chExt cx="5005729" cy="1427495"/>
            </a:xfrm>
          </p:grpSpPr>
          <p:sp>
            <p:nvSpPr>
              <p:cNvPr id="324" name="Google Shape;324;p20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325" name="Google Shape;325;p20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326" name="Google Shape;326;p203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27" name="Google Shape;327;p203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328" name="Google Shape;328;p20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29" name="Google Shape;329;p203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44.xml><?xml version="1.0" encoding="utf-8"?>
<p:sldLayout xmlns:a="http://schemas.openxmlformats.org/drawingml/2006/main" xmlns:r="http://schemas.openxmlformats.org/officeDocument/2006/relationships" xmlns:p="http://schemas.openxmlformats.org/presentationml/2006/main" matchingName="End">
  <p:cSld name="1_End 2">
    <p:spTree>
      <p:nvGrpSpPr>
        <p:cNvPr id="1" name="Shape 330"/>
        <p:cNvGrpSpPr/>
        <p:nvPr/>
      </p:nvGrpSpPr>
      <p:grpSpPr>
        <a:xfrm>
          <a:off x="0" y="0"/>
          <a:ext cx="0" cy="0"/>
          <a:chOff x="0" y="0"/>
          <a:chExt cx="0" cy="0"/>
        </a:xfrm>
      </p:grpSpPr>
      <p:grpSp>
        <p:nvGrpSpPr>
          <p:cNvPr id="331" name="Google Shape;331;p2039"/>
          <p:cNvGrpSpPr/>
          <p:nvPr/>
        </p:nvGrpSpPr>
        <p:grpSpPr>
          <a:xfrm>
            <a:off x="0" y="0"/>
            <a:ext cx="12192000" cy="2148830"/>
            <a:chOff x="0" y="0"/>
            <a:chExt cx="12192000" cy="2148830"/>
          </a:xfrm>
        </p:grpSpPr>
        <p:sp>
          <p:nvSpPr>
            <p:cNvPr id="332" name="Google Shape;332;p2039"/>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333" name="Google Shape;333;p2039"/>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334" name="Google Shape;334;p2039"/>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335" name="Google Shape;335;p2039"/>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36" name="Google Shape;336;p2039"/>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337" name="Google Shape;337;p2039"/>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338" name="Google Shape;338;p2039"/>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745.xml><?xml version="1.0" encoding="utf-8"?>
<p:sldLayout xmlns:a="http://schemas.openxmlformats.org/drawingml/2006/main" xmlns:r="http://schemas.openxmlformats.org/officeDocument/2006/relationships" xmlns:p="http://schemas.openxmlformats.org/presentationml/2006/main" matchingName="Blank">
  <p:cSld name="1_Blank 2">
    <p:spTree>
      <p:nvGrpSpPr>
        <p:cNvPr id="1" name="Shape 339"/>
        <p:cNvGrpSpPr/>
        <p:nvPr/>
      </p:nvGrpSpPr>
      <p:grpSpPr>
        <a:xfrm>
          <a:off x="0" y="0"/>
          <a:ext cx="0" cy="0"/>
          <a:chOff x="0" y="0"/>
          <a:chExt cx="0" cy="0"/>
        </a:xfrm>
      </p:grpSpPr>
      <p:sp>
        <p:nvSpPr>
          <p:cNvPr id="340" name="Google Shape;340;p204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341" name="Google Shape;341;p204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42" name="Google Shape;342;p204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43" name="Google Shape;343;p2040"/>
          <p:cNvGrpSpPr/>
          <p:nvPr/>
        </p:nvGrpSpPr>
        <p:grpSpPr>
          <a:xfrm>
            <a:off x="7191542" y="1"/>
            <a:ext cx="5000459" cy="1425992"/>
            <a:chOff x="7191542" y="1"/>
            <a:chExt cx="5000459" cy="1425992"/>
          </a:xfrm>
        </p:grpSpPr>
        <p:pic>
          <p:nvPicPr>
            <p:cNvPr id="344" name="Google Shape;344;p204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45" name="Google Shape;345;p2040"/>
            <p:cNvGrpSpPr/>
            <p:nvPr/>
          </p:nvGrpSpPr>
          <p:grpSpPr>
            <a:xfrm>
              <a:off x="7191542" y="1"/>
              <a:ext cx="5000459" cy="1425992"/>
              <a:chOff x="7186272" y="0"/>
              <a:chExt cx="5005729" cy="1427495"/>
            </a:xfrm>
          </p:grpSpPr>
          <p:sp>
            <p:nvSpPr>
              <p:cNvPr id="346" name="Google Shape;346;p204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347" name="Google Shape;347;p204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746.xml><?xml version="1.0" encoding="utf-8"?>
<p:sldLayout xmlns:a="http://schemas.openxmlformats.org/drawingml/2006/main" xmlns:r="http://schemas.openxmlformats.org/officeDocument/2006/relationships" xmlns:p="http://schemas.openxmlformats.org/presentationml/2006/main" matchingName="Photo Slide">
  <p:cSld name="1_Photo Slide 3">
    <p:spTree>
      <p:nvGrpSpPr>
        <p:cNvPr id="1" name="Shape 348"/>
        <p:cNvGrpSpPr/>
        <p:nvPr/>
      </p:nvGrpSpPr>
      <p:grpSpPr>
        <a:xfrm>
          <a:off x="0" y="0"/>
          <a:ext cx="0" cy="0"/>
          <a:chOff x="0" y="0"/>
          <a:chExt cx="0" cy="0"/>
        </a:xfrm>
      </p:grpSpPr>
      <p:sp>
        <p:nvSpPr>
          <p:cNvPr id="349" name="Google Shape;349;p204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350" name="Google Shape;350;p204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351" name="Google Shape;351;p2041"/>
          <p:cNvGrpSpPr/>
          <p:nvPr/>
        </p:nvGrpSpPr>
        <p:grpSpPr>
          <a:xfrm>
            <a:off x="0" y="5379426"/>
            <a:ext cx="2807368" cy="753891"/>
            <a:chOff x="0" y="5379426"/>
            <a:chExt cx="2807368" cy="753891"/>
          </a:xfrm>
        </p:grpSpPr>
        <p:sp>
          <p:nvSpPr>
            <p:cNvPr id="352" name="Google Shape;352;p204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353" name="Google Shape;353;p204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354" name="Google Shape;354;p2041"/>
          <p:cNvSpPr>
            <a:spLocks noGrp="1"/>
          </p:cNvSpPr>
          <p:nvPr>
            <p:ph type="pic" idx="2"/>
          </p:nvPr>
        </p:nvSpPr>
        <p:spPr>
          <a:xfrm>
            <a:off x="2807368" y="457202"/>
            <a:ext cx="8915400" cy="5943598"/>
          </a:xfrm>
          <a:prstGeom prst="rect">
            <a:avLst/>
          </a:prstGeom>
          <a:noFill/>
          <a:ln>
            <a:noFill/>
          </a:ln>
        </p:spPr>
      </p:sp>
      <p:pic>
        <p:nvPicPr>
          <p:cNvPr id="355" name="Google Shape;355;p204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747.xml><?xml version="1.0" encoding="utf-8"?>
<p:sldLayout xmlns:a="http://schemas.openxmlformats.org/drawingml/2006/main" xmlns:r="http://schemas.openxmlformats.org/officeDocument/2006/relationships" xmlns:p="http://schemas.openxmlformats.org/presentationml/2006/main" matchingName="Quotation">
  <p:cSld name="1_Quotation 5">
    <p:spTree>
      <p:nvGrpSpPr>
        <p:cNvPr id="1" name="Shape 356"/>
        <p:cNvGrpSpPr/>
        <p:nvPr/>
      </p:nvGrpSpPr>
      <p:grpSpPr>
        <a:xfrm>
          <a:off x="0" y="0"/>
          <a:ext cx="0" cy="0"/>
          <a:chOff x="0" y="0"/>
          <a:chExt cx="0" cy="0"/>
        </a:xfrm>
      </p:grpSpPr>
      <p:sp>
        <p:nvSpPr>
          <p:cNvPr id="357" name="Google Shape;357;p204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358" name="Google Shape;358;p204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9" name="Google Shape;359;p204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60" name="Google Shape;360;p204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361" name="Google Shape;361;p20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62" name="Google Shape;362;p20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363" name="Google Shape;363;p2042"/>
          <p:cNvGrpSpPr/>
          <p:nvPr/>
        </p:nvGrpSpPr>
        <p:grpSpPr>
          <a:xfrm>
            <a:off x="7191542" y="1"/>
            <a:ext cx="5000459" cy="1425992"/>
            <a:chOff x="7191542" y="1"/>
            <a:chExt cx="5000459" cy="1425992"/>
          </a:xfrm>
        </p:grpSpPr>
        <p:pic>
          <p:nvPicPr>
            <p:cNvPr id="364" name="Google Shape;364;p20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65" name="Google Shape;365;p2042"/>
            <p:cNvGrpSpPr/>
            <p:nvPr/>
          </p:nvGrpSpPr>
          <p:grpSpPr>
            <a:xfrm>
              <a:off x="7191542" y="1"/>
              <a:ext cx="5000459" cy="1425992"/>
              <a:chOff x="7186272" y="0"/>
              <a:chExt cx="5005729" cy="1427495"/>
            </a:xfrm>
          </p:grpSpPr>
          <p:sp>
            <p:nvSpPr>
              <p:cNvPr id="366" name="Google Shape;366;p20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367" name="Google Shape;367;p20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368" name="Google Shape;368;p204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48.xml><?xml version="1.0" encoding="utf-8"?>
<p:sldLayout xmlns:a="http://schemas.openxmlformats.org/drawingml/2006/main" xmlns:r="http://schemas.openxmlformats.org/officeDocument/2006/relationships" xmlns:p="http://schemas.openxmlformats.org/presentationml/2006/main" matchingName="Title and Content">
  <p:cSld name="1_Title and Content 3">
    <p:spTree>
      <p:nvGrpSpPr>
        <p:cNvPr id="1" name="Shape 369"/>
        <p:cNvGrpSpPr/>
        <p:nvPr/>
      </p:nvGrpSpPr>
      <p:grpSpPr>
        <a:xfrm>
          <a:off x="0" y="0"/>
          <a:ext cx="0" cy="0"/>
          <a:chOff x="0" y="0"/>
          <a:chExt cx="0" cy="0"/>
        </a:xfrm>
      </p:grpSpPr>
      <p:grpSp>
        <p:nvGrpSpPr>
          <p:cNvPr id="370" name="Google Shape;370;p2043"/>
          <p:cNvGrpSpPr/>
          <p:nvPr/>
        </p:nvGrpSpPr>
        <p:grpSpPr>
          <a:xfrm>
            <a:off x="7191542" y="1"/>
            <a:ext cx="5000459" cy="1425992"/>
            <a:chOff x="7191542" y="1"/>
            <a:chExt cx="5000459" cy="1425992"/>
          </a:xfrm>
        </p:grpSpPr>
        <p:pic>
          <p:nvPicPr>
            <p:cNvPr id="371" name="Google Shape;371;p204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372" name="Google Shape;372;p2043"/>
            <p:cNvGrpSpPr/>
            <p:nvPr/>
          </p:nvGrpSpPr>
          <p:grpSpPr>
            <a:xfrm>
              <a:off x="7191542" y="1"/>
              <a:ext cx="5000459" cy="1425992"/>
              <a:chOff x="7186272" y="0"/>
              <a:chExt cx="5005729" cy="1427495"/>
            </a:xfrm>
          </p:grpSpPr>
          <p:sp>
            <p:nvSpPr>
              <p:cNvPr id="373" name="Google Shape;373;p204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374" name="Google Shape;374;p204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375" name="Google Shape;375;p204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76" name="Google Shape;376;p2043"/>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77" name="Google Shape;377;p204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378" name="Google Shape;378;p204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379" name="Google Shape;379;p204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49.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380"/>
        <p:cNvGrpSpPr/>
        <p:nvPr/>
      </p:nvGrpSpPr>
      <p:grpSpPr>
        <a:xfrm>
          <a:off x="0" y="0"/>
          <a:ext cx="0" cy="0"/>
          <a:chOff x="0" y="0"/>
          <a:chExt cx="0" cy="0"/>
        </a:xfrm>
      </p:grpSpPr>
      <p:sp>
        <p:nvSpPr>
          <p:cNvPr id="381" name="Google Shape;381;p2044"/>
          <p:cNvSpPr txBox="1">
            <a:spLocks noGrp="1"/>
          </p:cNvSpPr>
          <p:nvPr>
            <p:ph type="ctrTitle"/>
          </p:nvPr>
        </p:nvSpPr>
        <p:spPr>
          <a:xfrm>
            <a:off x="513348"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82" name="Google Shape;382;p2044"/>
          <p:cNvSpPr txBox="1">
            <a:spLocks noGrp="1"/>
          </p:cNvSpPr>
          <p:nvPr>
            <p:ph type="subTitle" idx="1"/>
          </p:nvPr>
        </p:nvSpPr>
        <p:spPr>
          <a:xfrm>
            <a:off x="513348" y="540032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383" name="Google Shape;383;p2044"/>
          <p:cNvGrpSpPr/>
          <p:nvPr/>
        </p:nvGrpSpPr>
        <p:grpSpPr>
          <a:xfrm flipH="1">
            <a:off x="-1" y="1"/>
            <a:ext cx="6418725" cy="1509822"/>
            <a:chOff x="7522541" y="1"/>
            <a:chExt cx="4669459" cy="1098357"/>
          </a:xfrm>
        </p:grpSpPr>
        <p:sp>
          <p:nvSpPr>
            <p:cNvPr id="384" name="Google Shape;384;p2044"/>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385" name="Google Shape;385;p2044"/>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pic>
        <p:nvPicPr>
          <p:cNvPr id="386" name="Google Shape;386;p2044"/>
          <p:cNvPicPr preferRelativeResize="0"/>
          <p:nvPr/>
        </p:nvPicPr>
        <p:blipFill rotWithShape="1">
          <a:blip r:embed="rId2">
            <a:alphaModFix/>
          </a:blip>
          <a:srcRect/>
          <a:stretch/>
        </p:blipFill>
        <p:spPr>
          <a:xfrm>
            <a:off x="513348" y="136525"/>
            <a:ext cx="1945206" cy="879974"/>
          </a:xfrm>
          <a:prstGeom prst="rect">
            <a:avLst/>
          </a:prstGeom>
          <a:noFill/>
          <a:ln>
            <a:noFill/>
          </a:ln>
        </p:spPr>
      </p:pic>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wo Content">
  <p:cSld name="Two Content 4">
    <p:spTree>
      <p:nvGrpSpPr>
        <p:cNvPr id="1" name="Shape 9702"/>
        <p:cNvGrpSpPr/>
        <p:nvPr/>
      </p:nvGrpSpPr>
      <p:grpSpPr>
        <a:xfrm>
          <a:off x="0" y="0"/>
          <a:ext cx="0" cy="0"/>
          <a:chOff x="0" y="0"/>
          <a:chExt cx="0" cy="0"/>
        </a:xfrm>
      </p:grpSpPr>
      <p:sp>
        <p:nvSpPr>
          <p:cNvPr id="9703" name="Google Shape;9703;p137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704" name="Google Shape;9704;p137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9705" name="Google Shape;9705;p1379"/>
          <p:cNvGrpSpPr/>
          <p:nvPr/>
        </p:nvGrpSpPr>
        <p:grpSpPr>
          <a:xfrm>
            <a:off x="7191542" y="1"/>
            <a:ext cx="5000459" cy="1425992"/>
            <a:chOff x="7191542" y="1"/>
            <a:chExt cx="5000459" cy="1425992"/>
          </a:xfrm>
        </p:grpSpPr>
        <p:pic>
          <p:nvPicPr>
            <p:cNvPr id="9706" name="Google Shape;9706;p137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707" name="Google Shape;9707;p1379"/>
            <p:cNvGrpSpPr/>
            <p:nvPr/>
          </p:nvGrpSpPr>
          <p:grpSpPr>
            <a:xfrm>
              <a:off x="7191542" y="1"/>
              <a:ext cx="5000459" cy="1425992"/>
              <a:chOff x="7186272" y="0"/>
              <a:chExt cx="5005729" cy="1427495"/>
            </a:xfrm>
          </p:grpSpPr>
          <p:sp>
            <p:nvSpPr>
              <p:cNvPr id="9708" name="Google Shape;9708;p137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709" name="Google Shape;9709;p137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710" name="Google Shape;9710;p137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711" name="Google Shape;9711;p137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712" name="Google Shape;9712;p137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13" name="Google Shape;9713;p137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50.xml><?xml version="1.0" encoding="utf-8"?>
<p:sldLayout xmlns:a="http://schemas.openxmlformats.org/drawingml/2006/main" xmlns:r="http://schemas.openxmlformats.org/officeDocument/2006/relationships" xmlns:p="http://schemas.openxmlformats.org/presentationml/2006/main" matchingName="Divider">
  <p:cSld name="1_Divider 4">
    <p:bg>
      <p:bgPr>
        <a:solidFill>
          <a:schemeClr val="lt2"/>
        </a:solidFill>
        <a:effectLst/>
      </p:bgPr>
    </p:bg>
    <p:spTree>
      <p:nvGrpSpPr>
        <p:cNvPr id="1" name="Shape 387"/>
        <p:cNvGrpSpPr/>
        <p:nvPr/>
      </p:nvGrpSpPr>
      <p:grpSpPr>
        <a:xfrm>
          <a:off x="0" y="0"/>
          <a:ext cx="0" cy="0"/>
          <a:chOff x="0" y="0"/>
          <a:chExt cx="0" cy="0"/>
        </a:xfrm>
      </p:grpSpPr>
      <p:grpSp>
        <p:nvGrpSpPr>
          <p:cNvPr id="388" name="Google Shape;388;p2045"/>
          <p:cNvGrpSpPr/>
          <p:nvPr/>
        </p:nvGrpSpPr>
        <p:grpSpPr>
          <a:xfrm>
            <a:off x="0" y="5020347"/>
            <a:ext cx="12192000" cy="1837653"/>
            <a:chOff x="0" y="5020347"/>
            <a:chExt cx="12192000" cy="1837653"/>
          </a:xfrm>
        </p:grpSpPr>
        <p:sp>
          <p:nvSpPr>
            <p:cNvPr id="389" name="Google Shape;389;p204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390" name="Google Shape;390;p204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391" name="Google Shape;391;p204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392" name="Google Shape;392;p204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393" name="Google Shape;393;p204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94" name="Google Shape;394;p204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751.xml><?xml version="1.0" encoding="utf-8"?>
<p:sldLayout xmlns:a="http://schemas.openxmlformats.org/drawingml/2006/main" xmlns:r="http://schemas.openxmlformats.org/officeDocument/2006/relationships" xmlns:p="http://schemas.openxmlformats.org/presentationml/2006/main" matchingName="Photo Slide">
  <p:cSld name="1_Photo Slide 4">
    <p:spTree>
      <p:nvGrpSpPr>
        <p:cNvPr id="1" name="Shape 395"/>
        <p:cNvGrpSpPr/>
        <p:nvPr/>
      </p:nvGrpSpPr>
      <p:grpSpPr>
        <a:xfrm>
          <a:off x="0" y="0"/>
          <a:ext cx="0" cy="0"/>
          <a:chOff x="0" y="0"/>
          <a:chExt cx="0" cy="0"/>
        </a:xfrm>
      </p:grpSpPr>
      <p:sp>
        <p:nvSpPr>
          <p:cNvPr id="396" name="Google Shape;396;p204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397" name="Google Shape;397;p204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398" name="Google Shape;398;p2046"/>
          <p:cNvGrpSpPr/>
          <p:nvPr/>
        </p:nvGrpSpPr>
        <p:grpSpPr>
          <a:xfrm>
            <a:off x="0" y="5379426"/>
            <a:ext cx="2807368" cy="753891"/>
            <a:chOff x="0" y="5379426"/>
            <a:chExt cx="2807368" cy="753891"/>
          </a:xfrm>
        </p:grpSpPr>
        <p:sp>
          <p:nvSpPr>
            <p:cNvPr id="399" name="Google Shape;399;p204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00" name="Google Shape;400;p204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401" name="Google Shape;401;p2046"/>
          <p:cNvSpPr>
            <a:spLocks noGrp="1"/>
          </p:cNvSpPr>
          <p:nvPr>
            <p:ph type="pic" idx="2"/>
          </p:nvPr>
        </p:nvSpPr>
        <p:spPr>
          <a:xfrm>
            <a:off x="2807368" y="457202"/>
            <a:ext cx="8915400" cy="5943598"/>
          </a:xfrm>
          <a:prstGeom prst="rect">
            <a:avLst/>
          </a:prstGeom>
          <a:noFill/>
          <a:ln>
            <a:noFill/>
          </a:ln>
        </p:spPr>
      </p:sp>
      <p:pic>
        <p:nvPicPr>
          <p:cNvPr id="402" name="Google Shape;402;p204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752.xml><?xml version="1.0" encoding="utf-8"?>
<p:sldLayout xmlns:a="http://schemas.openxmlformats.org/drawingml/2006/main" xmlns:r="http://schemas.openxmlformats.org/officeDocument/2006/relationships" xmlns:p="http://schemas.openxmlformats.org/presentationml/2006/main" matchingName="Cover">
  <p:cSld name="1_Cover 5">
    <p:spTree>
      <p:nvGrpSpPr>
        <p:cNvPr id="1" name="Shape 403"/>
        <p:cNvGrpSpPr/>
        <p:nvPr/>
      </p:nvGrpSpPr>
      <p:grpSpPr>
        <a:xfrm>
          <a:off x="0" y="0"/>
          <a:ext cx="0" cy="0"/>
          <a:chOff x="0" y="0"/>
          <a:chExt cx="0" cy="0"/>
        </a:xfrm>
      </p:grpSpPr>
      <p:sp>
        <p:nvSpPr>
          <p:cNvPr id="404" name="Google Shape;404;p204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05" name="Google Shape;405;p204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06" name="Google Shape;406;p204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07" name="Google Shape;407;p2047"/>
          <p:cNvSpPr>
            <a:spLocks noGrp="1"/>
          </p:cNvSpPr>
          <p:nvPr>
            <p:ph type="pic" idx="2"/>
          </p:nvPr>
        </p:nvSpPr>
        <p:spPr>
          <a:xfrm>
            <a:off x="7118684" y="233915"/>
            <a:ext cx="5073316" cy="5943600"/>
          </a:xfrm>
          <a:prstGeom prst="rect">
            <a:avLst/>
          </a:prstGeom>
          <a:noFill/>
          <a:ln>
            <a:noFill/>
          </a:ln>
        </p:spPr>
      </p:sp>
      <p:grpSp>
        <p:nvGrpSpPr>
          <p:cNvPr id="408" name="Google Shape;408;p2047"/>
          <p:cNvGrpSpPr/>
          <p:nvPr/>
        </p:nvGrpSpPr>
        <p:grpSpPr>
          <a:xfrm>
            <a:off x="0" y="5020348"/>
            <a:ext cx="12192000" cy="1837653"/>
            <a:chOff x="0" y="5020348"/>
            <a:chExt cx="12192000" cy="1837653"/>
          </a:xfrm>
        </p:grpSpPr>
        <p:sp>
          <p:nvSpPr>
            <p:cNvPr id="409" name="Google Shape;409;p204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10" name="Google Shape;410;p204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411" name="Google Shape;411;p204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753.xml><?xml version="1.0" encoding="utf-8"?>
<p:sldLayout xmlns:a="http://schemas.openxmlformats.org/drawingml/2006/main" xmlns:r="http://schemas.openxmlformats.org/officeDocument/2006/relationships" xmlns:p="http://schemas.openxmlformats.org/presentationml/2006/main" matchingName="Title and Content">
  <p:cSld name="1_Title and Content 4">
    <p:spTree>
      <p:nvGrpSpPr>
        <p:cNvPr id="1" name="Shape 412"/>
        <p:cNvGrpSpPr/>
        <p:nvPr/>
      </p:nvGrpSpPr>
      <p:grpSpPr>
        <a:xfrm>
          <a:off x="0" y="0"/>
          <a:ext cx="0" cy="0"/>
          <a:chOff x="0" y="0"/>
          <a:chExt cx="0" cy="0"/>
        </a:xfrm>
      </p:grpSpPr>
      <p:grpSp>
        <p:nvGrpSpPr>
          <p:cNvPr id="413" name="Google Shape;413;p2048"/>
          <p:cNvGrpSpPr/>
          <p:nvPr/>
        </p:nvGrpSpPr>
        <p:grpSpPr>
          <a:xfrm>
            <a:off x="7191542" y="1"/>
            <a:ext cx="5000459" cy="1425992"/>
            <a:chOff x="7191542" y="1"/>
            <a:chExt cx="5000459" cy="1425992"/>
          </a:xfrm>
        </p:grpSpPr>
        <p:pic>
          <p:nvPicPr>
            <p:cNvPr id="414" name="Google Shape;414;p20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15" name="Google Shape;415;p2048"/>
            <p:cNvGrpSpPr/>
            <p:nvPr/>
          </p:nvGrpSpPr>
          <p:grpSpPr>
            <a:xfrm>
              <a:off x="7191542" y="1"/>
              <a:ext cx="5000459" cy="1425992"/>
              <a:chOff x="7186272" y="0"/>
              <a:chExt cx="5005729" cy="1427495"/>
            </a:xfrm>
          </p:grpSpPr>
          <p:sp>
            <p:nvSpPr>
              <p:cNvPr id="416" name="Google Shape;416;p20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17" name="Google Shape;417;p20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18" name="Google Shape;418;p204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19" name="Google Shape;419;p204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20" name="Google Shape;420;p204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421" name="Google Shape;421;p20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22" name="Google Shape;422;p204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54.xml><?xml version="1.0" encoding="utf-8"?>
<p:sldLayout xmlns:a="http://schemas.openxmlformats.org/drawingml/2006/main" xmlns:r="http://schemas.openxmlformats.org/officeDocument/2006/relationships" xmlns:p="http://schemas.openxmlformats.org/presentationml/2006/main" matchingName="Two Content">
  <p:cSld name="1_Two Content 3">
    <p:spTree>
      <p:nvGrpSpPr>
        <p:cNvPr id="1" name="Shape 423"/>
        <p:cNvGrpSpPr/>
        <p:nvPr/>
      </p:nvGrpSpPr>
      <p:grpSpPr>
        <a:xfrm>
          <a:off x="0" y="0"/>
          <a:ext cx="0" cy="0"/>
          <a:chOff x="0" y="0"/>
          <a:chExt cx="0" cy="0"/>
        </a:xfrm>
      </p:grpSpPr>
      <p:sp>
        <p:nvSpPr>
          <p:cNvPr id="424" name="Google Shape;424;p204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5" name="Google Shape;425;p204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426" name="Google Shape;426;p2049"/>
          <p:cNvGrpSpPr/>
          <p:nvPr/>
        </p:nvGrpSpPr>
        <p:grpSpPr>
          <a:xfrm>
            <a:off x="7191542" y="1"/>
            <a:ext cx="5000459" cy="1425992"/>
            <a:chOff x="7191542" y="1"/>
            <a:chExt cx="5000459" cy="1425992"/>
          </a:xfrm>
        </p:grpSpPr>
        <p:pic>
          <p:nvPicPr>
            <p:cNvPr id="427" name="Google Shape;427;p204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28" name="Google Shape;428;p2049"/>
            <p:cNvGrpSpPr/>
            <p:nvPr/>
          </p:nvGrpSpPr>
          <p:grpSpPr>
            <a:xfrm>
              <a:off x="7191542" y="1"/>
              <a:ext cx="5000459" cy="1425992"/>
              <a:chOff x="7186272" y="0"/>
              <a:chExt cx="5005729" cy="1427495"/>
            </a:xfrm>
          </p:grpSpPr>
          <p:sp>
            <p:nvSpPr>
              <p:cNvPr id="429" name="Google Shape;429;p204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30" name="Google Shape;430;p204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31" name="Google Shape;431;p204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32" name="Google Shape;432;p204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433" name="Google Shape;433;p204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34" name="Google Shape;434;p204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55.xml><?xml version="1.0" encoding="utf-8"?>
<p:sldLayout xmlns:a="http://schemas.openxmlformats.org/drawingml/2006/main" xmlns:r="http://schemas.openxmlformats.org/officeDocument/2006/relationships" xmlns:p="http://schemas.openxmlformats.org/presentationml/2006/main" matchingName="Comparison">
  <p:cSld name="1_Comparison 3">
    <p:spTree>
      <p:nvGrpSpPr>
        <p:cNvPr id="1" name="Shape 435"/>
        <p:cNvGrpSpPr/>
        <p:nvPr/>
      </p:nvGrpSpPr>
      <p:grpSpPr>
        <a:xfrm>
          <a:off x="0" y="0"/>
          <a:ext cx="0" cy="0"/>
          <a:chOff x="0" y="0"/>
          <a:chExt cx="0" cy="0"/>
        </a:xfrm>
      </p:grpSpPr>
      <p:grpSp>
        <p:nvGrpSpPr>
          <p:cNvPr id="436" name="Google Shape;436;p2050"/>
          <p:cNvGrpSpPr/>
          <p:nvPr/>
        </p:nvGrpSpPr>
        <p:grpSpPr>
          <a:xfrm>
            <a:off x="7191542" y="1"/>
            <a:ext cx="5000459" cy="1425992"/>
            <a:chOff x="7191542" y="1"/>
            <a:chExt cx="5000459" cy="1425992"/>
          </a:xfrm>
        </p:grpSpPr>
        <p:pic>
          <p:nvPicPr>
            <p:cNvPr id="437" name="Google Shape;437;p20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38" name="Google Shape;438;p2050"/>
            <p:cNvGrpSpPr/>
            <p:nvPr/>
          </p:nvGrpSpPr>
          <p:grpSpPr>
            <a:xfrm>
              <a:off x="7191542" y="1"/>
              <a:ext cx="5000459" cy="1425992"/>
              <a:chOff x="7186272" y="0"/>
              <a:chExt cx="5005729" cy="1427495"/>
            </a:xfrm>
          </p:grpSpPr>
          <p:sp>
            <p:nvSpPr>
              <p:cNvPr id="439" name="Google Shape;439;p20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40" name="Google Shape;440;p20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41" name="Google Shape;441;p205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42" name="Google Shape;442;p205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43" name="Google Shape;443;p205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4" name="Google Shape;444;p205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45" name="Google Shape;445;p205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6" name="Google Shape;446;p205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447" name="Google Shape;447;p20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48" name="Google Shape;448;p205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56.xml><?xml version="1.0" encoding="utf-8"?>
<p:sldLayout xmlns:a="http://schemas.openxmlformats.org/drawingml/2006/main" xmlns:r="http://schemas.openxmlformats.org/officeDocument/2006/relationships" xmlns:p="http://schemas.openxmlformats.org/presentationml/2006/main" matchingName="Title Only">
  <p:cSld name="1_Title Only 3">
    <p:spTree>
      <p:nvGrpSpPr>
        <p:cNvPr id="1" name="Shape 449"/>
        <p:cNvGrpSpPr/>
        <p:nvPr/>
      </p:nvGrpSpPr>
      <p:grpSpPr>
        <a:xfrm>
          <a:off x="0" y="0"/>
          <a:ext cx="0" cy="0"/>
          <a:chOff x="0" y="0"/>
          <a:chExt cx="0" cy="0"/>
        </a:xfrm>
      </p:grpSpPr>
      <p:grpSp>
        <p:nvGrpSpPr>
          <p:cNvPr id="450" name="Google Shape;450;p2051"/>
          <p:cNvGrpSpPr/>
          <p:nvPr/>
        </p:nvGrpSpPr>
        <p:grpSpPr>
          <a:xfrm>
            <a:off x="7191542" y="1"/>
            <a:ext cx="5000459" cy="1425992"/>
            <a:chOff x="7191542" y="1"/>
            <a:chExt cx="5000459" cy="1425992"/>
          </a:xfrm>
        </p:grpSpPr>
        <p:pic>
          <p:nvPicPr>
            <p:cNvPr id="451" name="Google Shape;451;p205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52" name="Google Shape;452;p2051"/>
            <p:cNvGrpSpPr/>
            <p:nvPr/>
          </p:nvGrpSpPr>
          <p:grpSpPr>
            <a:xfrm>
              <a:off x="7191542" y="1"/>
              <a:ext cx="5000459" cy="1425992"/>
              <a:chOff x="7186272" y="0"/>
              <a:chExt cx="5005729" cy="1427495"/>
            </a:xfrm>
          </p:grpSpPr>
          <p:sp>
            <p:nvSpPr>
              <p:cNvPr id="453" name="Google Shape;453;p205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54" name="Google Shape;454;p205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455" name="Google Shape;455;p205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56" name="Google Shape;456;p205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457" name="Google Shape;457;p205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58" name="Google Shape;458;p205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57.xml><?xml version="1.0" encoding="utf-8"?>
<p:sldLayout xmlns:a="http://schemas.openxmlformats.org/drawingml/2006/main" xmlns:r="http://schemas.openxmlformats.org/officeDocument/2006/relationships" xmlns:p="http://schemas.openxmlformats.org/presentationml/2006/main" matchingName="Cover">
  <p:cSld name="1_Cover 6">
    <p:spTree>
      <p:nvGrpSpPr>
        <p:cNvPr id="1" name="Shape 459"/>
        <p:cNvGrpSpPr/>
        <p:nvPr/>
      </p:nvGrpSpPr>
      <p:grpSpPr>
        <a:xfrm>
          <a:off x="0" y="0"/>
          <a:ext cx="0" cy="0"/>
          <a:chOff x="0" y="0"/>
          <a:chExt cx="0" cy="0"/>
        </a:xfrm>
      </p:grpSpPr>
      <p:sp>
        <p:nvSpPr>
          <p:cNvPr id="460" name="Google Shape;460;p2052"/>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61" name="Google Shape;461;p2052"/>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62" name="Google Shape;462;p2052"/>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463" name="Google Shape;463;p2052"/>
          <p:cNvSpPr>
            <a:spLocks noGrp="1"/>
          </p:cNvSpPr>
          <p:nvPr>
            <p:ph type="pic" idx="2"/>
          </p:nvPr>
        </p:nvSpPr>
        <p:spPr>
          <a:xfrm>
            <a:off x="7118684" y="233915"/>
            <a:ext cx="5073316" cy="5943600"/>
          </a:xfrm>
          <a:prstGeom prst="rect">
            <a:avLst/>
          </a:prstGeom>
          <a:noFill/>
          <a:ln>
            <a:noFill/>
          </a:ln>
        </p:spPr>
      </p:sp>
      <p:grpSp>
        <p:nvGrpSpPr>
          <p:cNvPr id="464" name="Google Shape;464;p2052"/>
          <p:cNvGrpSpPr/>
          <p:nvPr/>
        </p:nvGrpSpPr>
        <p:grpSpPr>
          <a:xfrm>
            <a:off x="0" y="5020348"/>
            <a:ext cx="12192000" cy="1837653"/>
            <a:chOff x="0" y="5020348"/>
            <a:chExt cx="12192000" cy="1837653"/>
          </a:xfrm>
        </p:grpSpPr>
        <p:sp>
          <p:nvSpPr>
            <p:cNvPr id="465" name="Google Shape;465;p205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66" name="Google Shape;466;p2052"/>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467" name="Google Shape;467;p205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758.xml><?xml version="1.0" encoding="utf-8"?>
<p:sldLayout xmlns:a="http://schemas.openxmlformats.org/drawingml/2006/main" xmlns:r="http://schemas.openxmlformats.org/officeDocument/2006/relationships" xmlns:p="http://schemas.openxmlformats.org/presentationml/2006/main" matchingName="Divider">
  <p:cSld name="1_Divider 5">
    <p:bg>
      <p:bgPr>
        <a:solidFill>
          <a:schemeClr val="lt2"/>
        </a:solidFill>
        <a:effectLst/>
      </p:bgPr>
    </p:bg>
    <p:spTree>
      <p:nvGrpSpPr>
        <p:cNvPr id="1" name="Shape 468"/>
        <p:cNvGrpSpPr/>
        <p:nvPr/>
      </p:nvGrpSpPr>
      <p:grpSpPr>
        <a:xfrm>
          <a:off x="0" y="0"/>
          <a:ext cx="0" cy="0"/>
          <a:chOff x="0" y="0"/>
          <a:chExt cx="0" cy="0"/>
        </a:xfrm>
      </p:grpSpPr>
      <p:grpSp>
        <p:nvGrpSpPr>
          <p:cNvPr id="469" name="Google Shape;469;p2053"/>
          <p:cNvGrpSpPr/>
          <p:nvPr/>
        </p:nvGrpSpPr>
        <p:grpSpPr>
          <a:xfrm>
            <a:off x="0" y="5020347"/>
            <a:ext cx="12192000" cy="1837653"/>
            <a:chOff x="0" y="5020347"/>
            <a:chExt cx="12192000" cy="1837653"/>
          </a:xfrm>
        </p:grpSpPr>
        <p:sp>
          <p:nvSpPr>
            <p:cNvPr id="470" name="Google Shape;470;p2053"/>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71" name="Google Shape;471;p205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72" name="Google Shape;472;p2053"/>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473" name="Google Shape;473;p205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474" name="Google Shape;474;p2053"/>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75" name="Google Shape;475;p2053"/>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759.xml><?xml version="1.0" encoding="utf-8"?>
<p:sldLayout xmlns:a="http://schemas.openxmlformats.org/drawingml/2006/main" xmlns:r="http://schemas.openxmlformats.org/officeDocument/2006/relationships" xmlns:p="http://schemas.openxmlformats.org/presentationml/2006/main" matchingName="Photo Slide">
  <p:cSld name="1_Photo Slide 5">
    <p:spTree>
      <p:nvGrpSpPr>
        <p:cNvPr id="1" name="Shape 476"/>
        <p:cNvGrpSpPr/>
        <p:nvPr/>
      </p:nvGrpSpPr>
      <p:grpSpPr>
        <a:xfrm>
          <a:off x="0" y="0"/>
          <a:ext cx="0" cy="0"/>
          <a:chOff x="0" y="0"/>
          <a:chExt cx="0" cy="0"/>
        </a:xfrm>
      </p:grpSpPr>
      <p:sp>
        <p:nvSpPr>
          <p:cNvPr id="477" name="Google Shape;477;p2054"/>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478" name="Google Shape;478;p2054"/>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479" name="Google Shape;479;p2054"/>
          <p:cNvGrpSpPr/>
          <p:nvPr/>
        </p:nvGrpSpPr>
        <p:grpSpPr>
          <a:xfrm>
            <a:off x="0" y="5379426"/>
            <a:ext cx="2807368" cy="753891"/>
            <a:chOff x="0" y="5379426"/>
            <a:chExt cx="2807368" cy="753891"/>
          </a:xfrm>
        </p:grpSpPr>
        <p:sp>
          <p:nvSpPr>
            <p:cNvPr id="480" name="Google Shape;480;p2054"/>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81" name="Google Shape;481;p2054"/>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482" name="Google Shape;482;p2054"/>
          <p:cNvSpPr>
            <a:spLocks noGrp="1"/>
          </p:cNvSpPr>
          <p:nvPr>
            <p:ph type="pic" idx="2"/>
          </p:nvPr>
        </p:nvSpPr>
        <p:spPr>
          <a:xfrm>
            <a:off x="2807368" y="457202"/>
            <a:ext cx="8915400" cy="5943598"/>
          </a:xfrm>
          <a:prstGeom prst="rect">
            <a:avLst/>
          </a:prstGeom>
          <a:noFill/>
          <a:ln>
            <a:noFill/>
          </a:ln>
        </p:spPr>
      </p:sp>
      <p:pic>
        <p:nvPicPr>
          <p:cNvPr id="483" name="Google Shape;483;p2054"/>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Comparison">
  <p:cSld name="Comparison 3">
    <p:spTree>
      <p:nvGrpSpPr>
        <p:cNvPr id="1" name="Shape 9714"/>
        <p:cNvGrpSpPr/>
        <p:nvPr/>
      </p:nvGrpSpPr>
      <p:grpSpPr>
        <a:xfrm>
          <a:off x="0" y="0"/>
          <a:ext cx="0" cy="0"/>
          <a:chOff x="0" y="0"/>
          <a:chExt cx="0" cy="0"/>
        </a:xfrm>
      </p:grpSpPr>
      <p:grpSp>
        <p:nvGrpSpPr>
          <p:cNvPr id="9715" name="Google Shape;9715;p1380"/>
          <p:cNvGrpSpPr/>
          <p:nvPr/>
        </p:nvGrpSpPr>
        <p:grpSpPr>
          <a:xfrm>
            <a:off x="7191542" y="1"/>
            <a:ext cx="5000459" cy="1425992"/>
            <a:chOff x="7191542" y="1"/>
            <a:chExt cx="5000459" cy="1425992"/>
          </a:xfrm>
        </p:grpSpPr>
        <p:pic>
          <p:nvPicPr>
            <p:cNvPr id="9716" name="Google Shape;9716;p138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717" name="Google Shape;9717;p1380"/>
            <p:cNvGrpSpPr/>
            <p:nvPr/>
          </p:nvGrpSpPr>
          <p:grpSpPr>
            <a:xfrm>
              <a:off x="7191542" y="1"/>
              <a:ext cx="5000459" cy="1425992"/>
              <a:chOff x="7186272" y="0"/>
              <a:chExt cx="5005729" cy="1427495"/>
            </a:xfrm>
          </p:grpSpPr>
          <p:sp>
            <p:nvSpPr>
              <p:cNvPr id="9718" name="Google Shape;9718;p138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719" name="Google Shape;9719;p138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720" name="Google Shape;9720;p138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721" name="Google Shape;9721;p138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722" name="Google Shape;9722;p138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723" name="Google Shape;9723;p138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724" name="Google Shape;9724;p138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725" name="Google Shape;9725;p138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726" name="Google Shape;9726;p138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27" name="Google Shape;9727;p138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60.xml><?xml version="1.0" encoding="utf-8"?>
<p:sldLayout xmlns:a="http://schemas.openxmlformats.org/drawingml/2006/main" xmlns:r="http://schemas.openxmlformats.org/officeDocument/2006/relationships" xmlns:p="http://schemas.openxmlformats.org/presentationml/2006/main" matchingName="Quotation">
  <p:cSld name="1_Quotation 6">
    <p:spTree>
      <p:nvGrpSpPr>
        <p:cNvPr id="1" name="Shape 484"/>
        <p:cNvGrpSpPr/>
        <p:nvPr/>
      </p:nvGrpSpPr>
      <p:grpSpPr>
        <a:xfrm>
          <a:off x="0" y="0"/>
          <a:ext cx="0" cy="0"/>
          <a:chOff x="0" y="0"/>
          <a:chExt cx="0" cy="0"/>
        </a:xfrm>
      </p:grpSpPr>
      <p:sp>
        <p:nvSpPr>
          <p:cNvPr id="485" name="Google Shape;485;p205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86" name="Google Shape;486;p205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87" name="Google Shape;487;p205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88" name="Google Shape;488;p205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489" name="Google Shape;489;p205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490" name="Google Shape;490;p205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491" name="Google Shape;491;p2055"/>
          <p:cNvGrpSpPr/>
          <p:nvPr/>
        </p:nvGrpSpPr>
        <p:grpSpPr>
          <a:xfrm>
            <a:off x="7191542" y="1"/>
            <a:ext cx="5000459" cy="1425992"/>
            <a:chOff x="7191542" y="1"/>
            <a:chExt cx="5000459" cy="1425992"/>
          </a:xfrm>
        </p:grpSpPr>
        <p:pic>
          <p:nvPicPr>
            <p:cNvPr id="492" name="Google Shape;492;p205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493" name="Google Shape;493;p2055"/>
            <p:cNvGrpSpPr/>
            <p:nvPr/>
          </p:nvGrpSpPr>
          <p:grpSpPr>
            <a:xfrm>
              <a:off x="7191542" y="1"/>
              <a:ext cx="5000459" cy="1425992"/>
              <a:chOff x="7186272" y="0"/>
              <a:chExt cx="5005729" cy="1427495"/>
            </a:xfrm>
          </p:grpSpPr>
          <p:sp>
            <p:nvSpPr>
              <p:cNvPr id="494" name="Google Shape;494;p205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495" name="Google Shape;495;p205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496" name="Google Shape;496;p205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61.xml><?xml version="1.0" encoding="utf-8"?>
<p:sldLayout xmlns:a="http://schemas.openxmlformats.org/drawingml/2006/main" xmlns:r="http://schemas.openxmlformats.org/officeDocument/2006/relationships" xmlns:p="http://schemas.openxmlformats.org/presentationml/2006/main" matchingName="Quotation">
  <p:cSld name="1_Quotation 7">
    <p:spTree>
      <p:nvGrpSpPr>
        <p:cNvPr id="1" name="Shape 497"/>
        <p:cNvGrpSpPr/>
        <p:nvPr/>
      </p:nvGrpSpPr>
      <p:grpSpPr>
        <a:xfrm>
          <a:off x="0" y="0"/>
          <a:ext cx="0" cy="0"/>
          <a:chOff x="0" y="0"/>
          <a:chExt cx="0" cy="0"/>
        </a:xfrm>
      </p:grpSpPr>
      <p:sp>
        <p:nvSpPr>
          <p:cNvPr id="498" name="Google Shape;498;p205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499" name="Google Shape;499;p205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00" name="Google Shape;500;p205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01" name="Google Shape;501;p205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02" name="Google Shape;502;p205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03" name="Google Shape;503;p205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04" name="Google Shape;504;p2056"/>
          <p:cNvGrpSpPr/>
          <p:nvPr/>
        </p:nvGrpSpPr>
        <p:grpSpPr>
          <a:xfrm>
            <a:off x="7191542" y="1"/>
            <a:ext cx="5000459" cy="1425992"/>
            <a:chOff x="7191542" y="1"/>
            <a:chExt cx="5000459" cy="1425992"/>
          </a:xfrm>
        </p:grpSpPr>
        <p:pic>
          <p:nvPicPr>
            <p:cNvPr id="505" name="Google Shape;505;p205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06" name="Google Shape;506;p2056"/>
            <p:cNvGrpSpPr/>
            <p:nvPr/>
          </p:nvGrpSpPr>
          <p:grpSpPr>
            <a:xfrm>
              <a:off x="7191542" y="1"/>
              <a:ext cx="5000459" cy="1425992"/>
              <a:chOff x="7186272" y="0"/>
              <a:chExt cx="5005729" cy="1427495"/>
            </a:xfrm>
          </p:grpSpPr>
          <p:sp>
            <p:nvSpPr>
              <p:cNvPr id="507" name="Google Shape;507;p205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08" name="Google Shape;508;p205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09" name="Google Shape;509;p205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62.xml><?xml version="1.0" encoding="utf-8"?>
<p:sldLayout xmlns:a="http://schemas.openxmlformats.org/drawingml/2006/main" xmlns:r="http://schemas.openxmlformats.org/officeDocument/2006/relationships" xmlns:p="http://schemas.openxmlformats.org/presentationml/2006/main" matchingName="Title and Content">
  <p:cSld name="1_Title and Content 5">
    <p:spTree>
      <p:nvGrpSpPr>
        <p:cNvPr id="1" name="Shape 510"/>
        <p:cNvGrpSpPr/>
        <p:nvPr/>
      </p:nvGrpSpPr>
      <p:grpSpPr>
        <a:xfrm>
          <a:off x="0" y="0"/>
          <a:ext cx="0" cy="0"/>
          <a:chOff x="0" y="0"/>
          <a:chExt cx="0" cy="0"/>
        </a:xfrm>
      </p:grpSpPr>
      <p:grpSp>
        <p:nvGrpSpPr>
          <p:cNvPr id="511" name="Google Shape;511;p2057"/>
          <p:cNvGrpSpPr/>
          <p:nvPr/>
        </p:nvGrpSpPr>
        <p:grpSpPr>
          <a:xfrm>
            <a:off x="7191542" y="1"/>
            <a:ext cx="5000459" cy="1425992"/>
            <a:chOff x="7191542" y="1"/>
            <a:chExt cx="5000459" cy="1425992"/>
          </a:xfrm>
        </p:grpSpPr>
        <p:pic>
          <p:nvPicPr>
            <p:cNvPr id="512" name="Google Shape;512;p205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13" name="Google Shape;513;p2057"/>
            <p:cNvGrpSpPr/>
            <p:nvPr/>
          </p:nvGrpSpPr>
          <p:grpSpPr>
            <a:xfrm>
              <a:off x="7191542" y="1"/>
              <a:ext cx="5000459" cy="1425992"/>
              <a:chOff x="7186272" y="0"/>
              <a:chExt cx="5005729" cy="1427495"/>
            </a:xfrm>
          </p:grpSpPr>
          <p:sp>
            <p:nvSpPr>
              <p:cNvPr id="514" name="Google Shape;514;p205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15" name="Google Shape;515;p205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16" name="Google Shape;516;p205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7" name="Google Shape;517;p2057"/>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18" name="Google Shape;518;p205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19" name="Google Shape;519;p205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20" name="Google Shape;520;p205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63.xml><?xml version="1.0" encoding="utf-8"?>
<p:sldLayout xmlns:a="http://schemas.openxmlformats.org/drawingml/2006/main" xmlns:r="http://schemas.openxmlformats.org/officeDocument/2006/relationships" xmlns:p="http://schemas.openxmlformats.org/presentationml/2006/main" matchingName="Two Content">
  <p:cSld name="1_Two Content 4">
    <p:spTree>
      <p:nvGrpSpPr>
        <p:cNvPr id="1" name="Shape 521"/>
        <p:cNvGrpSpPr/>
        <p:nvPr/>
      </p:nvGrpSpPr>
      <p:grpSpPr>
        <a:xfrm>
          <a:off x="0" y="0"/>
          <a:ext cx="0" cy="0"/>
          <a:chOff x="0" y="0"/>
          <a:chExt cx="0" cy="0"/>
        </a:xfrm>
      </p:grpSpPr>
      <p:sp>
        <p:nvSpPr>
          <p:cNvPr id="522" name="Google Shape;522;p205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23" name="Google Shape;523;p2058"/>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524" name="Google Shape;524;p2058"/>
          <p:cNvGrpSpPr/>
          <p:nvPr/>
        </p:nvGrpSpPr>
        <p:grpSpPr>
          <a:xfrm>
            <a:off x="7191542" y="1"/>
            <a:ext cx="5000459" cy="1425992"/>
            <a:chOff x="7191542" y="1"/>
            <a:chExt cx="5000459" cy="1425992"/>
          </a:xfrm>
        </p:grpSpPr>
        <p:pic>
          <p:nvPicPr>
            <p:cNvPr id="525" name="Google Shape;525;p20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26" name="Google Shape;526;p2058"/>
            <p:cNvGrpSpPr/>
            <p:nvPr/>
          </p:nvGrpSpPr>
          <p:grpSpPr>
            <a:xfrm>
              <a:off x="7191542" y="1"/>
              <a:ext cx="5000459" cy="1425992"/>
              <a:chOff x="7186272" y="0"/>
              <a:chExt cx="5005729" cy="1427495"/>
            </a:xfrm>
          </p:grpSpPr>
          <p:sp>
            <p:nvSpPr>
              <p:cNvPr id="527" name="Google Shape;527;p20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28" name="Google Shape;528;p20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29" name="Google Shape;529;p2058"/>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30" name="Google Shape;530;p2058"/>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31" name="Google Shape;531;p20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32" name="Google Shape;532;p205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64.xml><?xml version="1.0" encoding="utf-8"?>
<p:sldLayout xmlns:a="http://schemas.openxmlformats.org/drawingml/2006/main" xmlns:r="http://schemas.openxmlformats.org/officeDocument/2006/relationships" xmlns:p="http://schemas.openxmlformats.org/presentationml/2006/main" matchingName="Comparison">
  <p:cSld name="1_Comparison 4">
    <p:spTree>
      <p:nvGrpSpPr>
        <p:cNvPr id="1" name="Shape 533"/>
        <p:cNvGrpSpPr/>
        <p:nvPr/>
      </p:nvGrpSpPr>
      <p:grpSpPr>
        <a:xfrm>
          <a:off x="0" y="0"/>
          <a:ext cx="0" cy="0"/>
          <a:chOff x="0" y="0"/>
          <a:chExt cx="0" cy="0"/>
        </a:xfrm>
      </p:grpSpPr>
      <p:grpSp>
        <p:nvGrpSpPr>
          <p:cNvPr id="534" name="Google Shape;534;p2059"/>
          <p:cNvGrpSpPr/>
          <p:nvPr/>
        </p:nvGrpSpPr>
        <p:grpSpPr>
          <a:xfrm>
            <a:off x="7191542" y="1"/>
            <a:ext cx="5000459" cy="1425992"/>
            <a:chOff x="7191542" y="1"/>
            <a:chExt cx="5000459" cy="1425992"/>
          </a:xfrm>
        </p:grpSpPr>
        <p:pic>
          <p:nvPicPr>
            <p:cNvPr id="535" name="Google Shape;535;p20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36" name="Google Shape;536;p2059"/>
            <p:cNvGrpSpPr/>
            <p:nvPr/>
          </p:nvGrpSpPr>
          <p:grpSpPr>
            <a:xfrm>
              <a:off x="7191542" y="1"/>
              <a:ext cx="5000459" cy="1425992"/>
              <a:chOff x="7186272" y="0"/>
              <a:chExt cx="5005729" cy="1427495"/>
            </a:xfrm>
          </p:grpSpPr>
          <p:sp>
            <p:nvSpPr>
              <p:cNvPr id="537" name="Google Shape;537;p20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38" name="Google Shape;538;p20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39" name="Google Shape;539;p205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40" name="Google Shape;540;p2059"/>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41" name="Google Shape;541;p2059"/>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42" name="Google Shape;542;p205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543" name="Google Shape;543;p205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44" name="Google Shape;544;p205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45" name="Google Shape;545;p20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46" name="Google Shape;546;p20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65.xml><?xml version="1.0" encoding="utf-8"?>
<p:sldLayout xmlns:a="http://schemas.openxmlformats.org/drawingml/2006/main" xmlns:r="http://schemas.openxmlformats.org/officeDocument/2006/relationships" xmlns:p="http://schemas.openxmlformats.org/presentationml/2006/main" matchingName="Title Only">
  <p:cSld name="1_Title Only 4">
    <p:spTree>
      <p:nvGrpSpPr>
        <p:cNvPr id="1" name="Shape 547"/>
        <p:cNvGrpSpPr/>
        <p:nvPr/>
      </p:nvGrpSpPr>
      <p:grpSpPr>
        <a:xfrm>
          <a:off x="0" y="0"/>
          <a:ext cx="0" cy="0"/>
          <a:chOff x="0" y="0"/>
          <a:chExt cx="0" cy="0"/>
        </a:xfrm>
      </p:grpSpPr>
      <p:grpSp>
        <p:nvGrpSpPr>
          <p:cNvPr id="548" name="Google Shape;548;p2060"/>
          <p:cNvGrpSpPr/>
          <p:nvPr/>
        </p:nvGrpSpPr>
        <p:grpSpPr>
          <a:xfrm>
            <a:off x="7191542" y="1"/>
            <a:ext cx="5000459" cy="1425992"/>
            <a:chOff x="7191542" y="1"/>
            <a:chExt cx="5000459" cy="1425992"/>
          </a:xfrm>
        </p:grpSpPr>
        <p:pic>
          <p:nvPicPr>
            <p:cNvPr id="549" name="Google Shape;549;p20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50" name="Google Shape;550;p2060"/>
            <p:cNvGrpSpPr/>
            <p:nvPr/>
          </p:nvGrpSpPr>
          <p:grpSpPr>
            <a:xfrm>
              <a:off x="7191542" y="1"/>
              <a:ext cx="5000459" cy="1425992"/>
              <a:chOff x="7186272" y="0"/>
              <a:chExt cx="5005729" cy="1427495"/>
            </a:xfrm>
          </p:grpSpPr>
          <p:sp>
            <p:nvSpPr>
              <p:cNvPr id="551" name="Google Shape;551;p20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52" name="Google Shape;552;p20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553" name="Google Shape;553;p206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54" name="Google Shape;554;p206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55" name="Google Shape;555;p20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56" name="Google Shape;556;p20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66.xml><?xml version="1.0" encoding="utf-8"?>
<p:sldLayout xmlns:a="http://schemas.openxmlformats.org/drawingml/2006/main" xmlns:r="http://schemas.openxmlformats.org/officeDocument/2006/relationships" xmlns:p="http://schemas.openxmlformats.org/presentationml/2006/main" matchingName="End">
  <p:cSld name="1_End 3">
    <p:spTree>
      <p:nvGrpSpPr>
        <p:cNvPr id="1" name="Shape 557"/>
        <p:cNvGrpSpPr/>
        <p:nvPr/>
      </p:nvGrpSpPr>
      <p:grpSpPr>
        <a:xfrm>
          <a:off x="0" y="0"/>
          <a:ext cx="0" cy="0"/>
          <a:chOff x="0" y="0"/>
          <a:chExt cx="0" cy="0"/>
        </a:xfrm>
      </p:grpSpPr>
      <p:grpSp>
        <p:nvGrpSpPr>
          <p:cNvPr id="558" name="Google Shape;558;p2061"/>
          <p:cNvGrpSpPr/>
          <p:nvPr/>
        </p:nvGrpSpPr>
        <p:grpSpPr>
          <a:xfrm>
            <a:off x="0" y="0"/>
            <a:ext cx="12192000" cy="2148830"/>
            <a:chOff x="0" y="0"/>
            <a:chExt cx="12192000" cy="2148830"/>
          </a:xfrm>
        </p:grpSpPr>
        <p:sp>
          <p:nvSpPr>
            <p:cNvPr id="559" name="Google Shape;559;p2061"/>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60" name="Google Shape;560;p2061"/>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561" name="Google Shape;561;p2061"/>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62" name="Google Shape;562;p2061"/>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63" name="Google Shape;563;p2061"/>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64" name="Google Shape;564;p2061"/>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565" name="Google Shape;565;p2061"/>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767.xml><?xml version="1.0" encoding="utf-8"?>
<p:sldLayout xmlns:a="http://schemas.openxmlformats.org/drawingml/2006/main" xmlns:r="http://schemas.openxmlformats.org/officeDocument/2006/relationships" xmlns:p="http://schemas.openxmlformats.org/presentationml/2006/main" matchingName="Blank">
  <p:cSld name="1_Blank 3">
    <p:spTree>
      <p:nvGrpSpPr>
        <p:cNvPr id="1" name="Shape 566"/>
        <p:cNvGrpSpPr/>
        <p:nvPr/>
      </p:nvGrpSpPr>
      <p:grpSpPr>
        <a:xfrm>
          <a:off x="0" y="0"/>
          <a:ext cx="0" cy="0"/>
          <a:chOff x="0" y="0"/>
          <a:chExt cx="0" cy="0"/>
        </a:xfrm>
      </p:grpSpPr>
      <p:sp>
        <p:nvSpPr>
          <p:cNvPr id="567" name="Google Shape;567;p206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68" name="Google Shape;568;p206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69" name="Google Shape;569;p206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70" name="Google Shape;570;p2062"/>
          <p:cNvGrpSpPr/>
          <p:nvPr/>
        </p:nvGrpSpPr>
        <p:grpSpPr>
          <a:xfrm>
            <a:off x="7191542" y="1"/>
            <a:ext cx="5000459" cy="1425992"/>
            <a:chOff x="7191542" y="1"/>
            <a:chExt cx="5000459" cy="1425992"/>
          </a:xfrm>
        </p:grpSpPr>
        <p:pic>
          <p:nvPicPr>
            <p:cNvPr id="571" name="Google Shape;571;p206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72" name="Google Shape;572;p2062"/>
            <p:cNvGrpSpPr/>
            <p:nvPr/>
          </p:nvGrpSpPr>
          <p:grpSpPr>
            <a:xfrm>
              <a:off x="7191542" y="1"/>
              <a:ext cx="5000459" cy="1425992"/>
              <a:chOff x="7186272" y="0"/>
              <a:chExt cx="5005729" cy="1427495"/>
            </a:xfrm>
          </p:grpSpPr>
          <p:sp>
            <p:nvSpPr>
              <p:cNvPr id="573" name="Google Shape;573;p206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74" name="Google Shape;574;p206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768.xml><?xml version="1.0" encoding="utf-8"?>
<p:sldLayout xmlns:a="http://schemas.openxmlformats.org/drawingml/2006/main" xmlns:r="http://schemas.openxmlformats.org/officeDocument/2006/relationships" xmlns:p="http://schemas.openxmlformats.org/presentationml/2006/main" matchingName="Quotation">
  <p:cSld name="1_Quotation 8">
    <p:spTree>
      <p:nvGrpSpPr>
        <p:cNvPr id="1" name="Shape 575"/>
        <p:cNvGrpSpPr/>
        <p:nvPr/>
      </p:nvGrpSpPr>
      <p:grpSpPr>
        <a:xfrm>
          <a:off x="0" y="0"/>
          <a:ext cx="0" cy="0"/>
          <a:chOff x="0" y="0"/>
          <a:chExt cx="0" cy="0"/>
        </a:xfrm>
      </p:grpSpPr>
      <p:sp>
        <p:nvSpPr>
          <p:cNvPr id="576" name="Google Shape;576;p206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77" name="Google Shape;577;p206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78" name="Google Shape;578;p206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79" name="Google Shape;579;p206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580" name="Google Shape;580;p206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581" name="Google Shape;581;p206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582" name="Google Shape;582;p2063"/>
          <p:cNvGrpSpPr/>
          <p:nvPr/>
        </p:nvGrpSpPr>
        <p:grpSpPr>
          <a:xfrm>
            <a:off x="7191542" y="1"/>
            <a:ext cx="5000459" cy="1425992"/>
            <a:chOff x="7191542" y="1"/>
            <a:chExt cx="5000459" cy="1425992"/>
          </a:xfrm>
        </p:grpSpPr>
        <p:pic>
          <p:nvPicPr>
            <p:cNvPr id="583" name="Google Shape;583;p206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584" name="Google Shape;584;p2063"/>
            <p:cNvGrpSpPr/>
            <p:nvPr/>
          </p:nvGrpSpPr>
          <p:grpSpPr>
            <a:xfrm>
              <a:off x="7191542" y="1"/>
              <a:ext cx="5000459" cy="1425992"/>
              <a:chOff x="7186272" y="0"/>
              <a:chExt cx="5005729" cy="1427495"/>
            </a:xfrm>
          </p:grpSpPr>
          <p:sp>
            <p:nvSpPr>
              <p:cNvPr id="585" name="Google Shape;585;p206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86" name="Google Shape;586;p206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587" name="Google Shape;587;p206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69.xml><?xml version="1.0" encoding="utf-8"?>
<p:sldLayout xmlns:a="http://schemas.openxmlformats.org/drawingml/2006/main" xmlns:r="http://schemas.openxmlformats.org/officeDocument/2006/relationships" xmlns:p="http://schemas.openxmlformats.org/presentationml/2006/main" matchingName="End">
  <p:cSld name="1_End 4">
    <p:spTree>
      <p:nvGrpSpPr>
        <p:cNvPr id="1" name="Shape 588"/>
        <p:cNvGrpSpPr/>
        <p:nvPr/>
      </p:nvGrpSpPr>
      <p:grpSpPr>
        <a:xfrm>
          <a:off x="0" y="0"/>
          <a:ext cx="0" cy="0"/>
          <a:chOff x="0" y="0"/>
          <a:chExt cx="0" cy="0"/>
        </a:xfrm>
      </p:grpSpPr>
      <p:grpSp>
        <p:nvGrpSpPr>
          <p:cNvPr id="589" name="Google Shape;589;p2064"/>
          <p:cNvGrpSpPr/>
          <p:nvPr/>
        </p:nvGrpSpPr>
        <p:grpSpPr>
          <a:xfrm>
            <a:off x="0" y="0"/>
            <a:ext cx="12192000" cy="2148830"/>
            <a:chOff x="0" y="0"/>
            <a:chExt cx="12192000" cy="2148830"/>
          </a:xfrm>
        </p:grpSpPr>
        <p:sp>
          <p:nvSpPr>
            <p:cNvPr id="590" name="Google Shape;590;p2064"/>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591" name="Google Shape;591;p2064"/>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592" name="Google Shape;592;p2064"/>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593" name="Google Shape;593;p2064"/>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594" name="Google Shape;594;p2064"/>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595" name="Google Shape;595;p2064"/>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596" name="Google Shape;596;p2064"/>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Only">
  <p:cSld name="Title Only 3">
    <p:spTree>
      <p:nvGrpSpPr>
        <p:cNvPr id="1" name="Shape 9728"/>
        <p:cNvGrpSpPr/>
        <p:nvPr/>
      </p:nvGrpSpPr>
      <p:grpSpPr>
        <a:xfrm>
          <a:off x="0" y="0"/>
          <a:ext cx="0" cy="0"/>
          <a:chOff x="0" y="0"/>
          <a:chExt cx="0" cy="0"/>
        </a:xfrm>
      </p:grpSpPr>
      <p:grpSp>
        <p:nvGrpSpPr>
          <p:cNvPr id="9729" name="Google Shape;9729;p1381"/>
          <p:cNvGrpSpPr/>
          <p:nvPr/>
        </p:nvGrpSpPr>
        <p:grpSpPr>
          <a:xfrm>
            <a:off x="7191542" y="1"/>
            <a:ext cx="5000459" cy="1425992"/>
            <a:chOff x="7191542" y="1"/>
            <a:chExt cx="5000459" cy="1425992"/>
          </a:xfrm>
        </p:grpSpPr>
        <p:pic>
          <p:nvPicPr>
            <p:cNvPr id="9730" name="Google Shape;9730;p138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731" name="Google Shape;9731;p1381"/>
            <p:cNvGrpSpPr/>
            <p:nvPr/>
          </p:nvGrpSpPr>
          <p:grpSpPr>
            <a:xfrm>
              <a:off x="7191542" y="1"/>
              <a:ext cx="5000459" cy="1425992"/>
              <a:chOff x="7186272" y="0"/>
              <a:chExt cx="5005729" cy="1427495"/>
            </a:xfrm>
          </p:grpSpPr>
          <p:sp>
            <p:nvSpPr>
              <p:cNvPr id="9732" name="Google Shape;9732;p138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733" name="Google Shape;9733;p138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734" name="Google Shape;9734;p138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735" name="Google Shape;9735;p138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736" name="Google Shape;9736;p138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37" name="Google Shape;9737;p138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70.xml><?xml version="1.0" encoding="utf-8"?>
<p:sldLayout xmlns:a="http://schemas.openxmlformats.org/drawingml/2006/main" xmlns:r="http://schemas.openxmlformats.org/officeDocument/2006/relationships" xmlns:p="http://schemas.openxmlformats.org/presentationml/2006/main" matchingName="Two Content">
  <p:cSld name="1_Two Content 5">
    <p:spTree>
      <p:nvGrpSpPr>
        <p:cNvPr id="1" name="Shape 597"/>
        <p:cNvGrpSpPr/>
        <p:nvPr/>
      </p:nvGrpSpPr>
      <p:grpSpPr>
        <a:xfrm>
          <a:off x="0" y="0"/>
          <a:ext cx="0" cy="0"/>
          <a:chOff x="0" y="0"/>
          <a:chExt cx="0" cy="0"/>
        </a:xfrm>
      </p:grpSpPr>
      <p:sp>
        <p:nvSpPr>
          <p:cNvPr id="598" name="Google Shape;598;p206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99" name="Google Shape;599;p2065"/>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600" name="Google Shape;600;p2065"/>
          <p:cNvGrpSpPr/>
          <p:nvPr/>
        </p:nvGrpSpPr>
        <p:grpSpPr>
          <a:xfrm>
            <a:off x="7191542" y="1"/>
            <a:ext cx="5000459" cy="1425992"/>
            <a:chOff x="7191542" y="1"/>
            <a:chExt cx="5000459" cy="1425992"/>
          </a:xfrm>
        </p:grpSpPr>
        <p:pic>
          <p:nvPicPr>
            <p:cNvPr id="601" name="Google Shape;601;p20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02" name="Google Shape;602;p2065"/>
            <p:cNvGrpSpPr/>
            <p:nvPr/>
          </p:nvGrpSpPr>
          <p:grpSpPr>
            <a:xfrm>
              <a:off x="7191542" y="1"/>
              <a:ext cx="5000459" cy="1425992"/>
              <a:chOff x="7186272" y="0"/>
              <a:chExt cx="5005729" cy="1427495"/>
            </a:xfrm>
          </p:grpSpPr>
          <p:sp>
            <p:nvSpPr>
              <p:cNvPr id="603" name="Google Shape;603;p20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04" name="Google Shape;604;p20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05" name="Google Shape;605;p2065"/>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06" name="Google Shape;606;p2065"/>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07" name="Google Shape;607;p20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08" name="Google Shape;608;p20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71.xml><?xml version="1.0" encoding="utf-8"?>
<p:sldLayout xmlns:a="http://schemas.openxmlformats.org/drawingml/2006/main" xmlns:r="http://schemas.openxmlformats.org/officeDocument/2006/relationships" xmlns:p="http://schemas.openxmlformats.org/presentationml/2006/main" matchingName="Comparison">
  <p:cSld name="1_Comparison 5">
    <p:spTree>
      <p:nvGrpSpPr>
        <p:cNvPr id="1" name="Shape 609"/>
        <p:cNvGrpSpPr/>
        <p:nvPr/>
      </p:nvGrpSpPr>
      <p:grpSpPr>
        <a:xfrm>
          <a:off x="0" y="0"/>
          <a:ext cx="0" cy="0"/>
          <a:chOff x="0" y="0"/>
          <a:chExt cx="0" cy="0"/>
        </a:xfrm>
      </p:grpSpPr>
      <p:grpSp>
        <p:nvGrpSpPr>
          <p:cNvPr id="610" name="Google Shape;610;p2066"/>
          <p:cNvGrpSpPr/>
          <p:nvPr/>
        </p:nvGrpSpPr>
        <p:grpSpPr>
          <a:xfrm>
            <a:off x="7191542" y="1"/>
            <a:ext cx="5000459" cy="1425992"/>
            <a:chOff x="7191542" y="1"/>
            <a:chExt cx="5000459" cy="1425992"/>
          </a:xfrm>
        </p:grpSpPr>
        <p:pic>
          <p:nvPicPr>
            <p:cNvPr id="611" name="Google Shape;611;p20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12" name="Google Shape;612;p2066"/>
            <p:cNvGrpSpPr/>
            <p:nvPr/>
          </p:nvGrpSpPr>
          <p:grpSpPr>
            <a:xfrm>
              <a:off x="7191542" y="1"/>
              <a:ext cx="5000459" cy="1425992"/>
              <a:chOff x="7186272" y="0"/>
              <a:chExt cx="5005729" cy="1427495"/>
            </a:xfrm>
          </p:grpSpPr>
          <p:sp>
            <p:nvSpPr>
              <p:cNvPr id="613" name="Google Shape;613;p20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14" name="Google Shape;614;p20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15" name="Google Shape;615;p206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16" name="Google Shape;616;p2066"/>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17" name="Google Shape;617;p2066"/>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18" name="Google Shape;618;p206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619" name="Google Shape;619;p206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20" name="Google Shape;620;p206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21" name="Google Shape;621;p20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22" name="Google Shape;622;p20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72.xml><?xml version="1.0" encoding="utf-8"?>
<p:sldLayout xmlns:a="http://schemas.openxmlformats.org/drawingml/2006/main" xmlns:r="http://schemas.openxmlformats.org/officeDocument/2006/relationships" xmlns:p="http://schemas.openxmlformats.org/presentationml/2006/main" matchingName="Title Only">
  <p:cSld name="1_Title Only 5">
    <p:spTree>
      <p:nvGrpSpPr>
        <p:cNvPr id="1" name="Shape 623"/>
        <p:cNvGrpSpPr/>
        <p:nvPr/>
      </p:nvGrpSpPr>
      <p:grpSpPr>
        <a:xfrm>
          <a:off x="0" y="0"/>
          <a:ext cx="0" cy="0"/>
          <a:chOff x="0" y="0"/>
          <a:chExt cx="0" cy="0"/>
        </a:xfrm>
      </p:grpSpPr>
      <p:grpSp>
        <p:nvGrpSpPr>
          <p:cNvPr id="624" name="Google Shape;624;p2067"/>
          <p:cNvGrpSpPr/>
          <p:nvPr/>
        </p:nvGrpSpPr>
        <p:grpSpPr>
          <a:xfrm>
            <a:off x="7191542" y="1"/>
            <a:ext cx="5000459" cy="1425992"/>
            <a:chOff x="7191542" y="1"/>
            <a:chExt cx="5000459" cy="1425992"/>
          </a:xfrm>
        </p:grpSpPr>
        <p:pic>
          <p:nvPicPr>
            <p:cNvPr id="625" name="Google Shape;625;p206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26" name="Google Shape;626;p2067"/>
            <p:cNvGrpSpPr/>
            <p:nvPr/>
          </p:nvGrpSpPr>
          <p:grpSpPr>
            <a:xfrm>
              <a:off x="7191542" y="1"/>
              <a:ext cx="5000459" cy="1425992"/>
              <a:chOff x="7186272" y="0"/>
              <a:chExt cx="5005729" cy="1427495"/>
            </a:xfrm>
          </p:grpSpPr>
          <p:sp>
            <p:nvSpPr>
              <p:cNvPr id="627" name="Google Shape;627;p206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28" name="Google Shape;628;p206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29" name="Google Shape;629;p206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30" name="Google Shape;630;p206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31" name="Google Shape;631;p206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32" name="Google Shape;632;p206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73.xml><?xml version="1.0" encoding="utf-8"?>
<p:sldLayout xmlns:a="http://schemas.openxmlformats.org/drawingml/2006/main" xmlns:r="http://schemas.openxmlformats.org/officeDocument/2006/relationships" xmlns:p="http://schemas.openxmlformats.org/presentationml/2006/main" matchingName="End">
  <p:cSld name="1_End 5">
    <p:spTree>
      <p:nvGrpSpPr>
        <p:cNvPr id="1" name="Shape 633"/>
        <p:cNvGrpSpPr/>
        <p:nvPr/>
      </p:nvGrpSpPr>
      <p:grpSpPr>
        <a:xfrm>
          <a:off x="0" y="0"/>
          <a:ext cx="0" cy="0"/>
          <a:chOff x="0" y="0"/>
          <a:chExt cx="0" cy="0"/>
        </a:xfrm>
      </p:grpSpPr>
      <p:grpSp>
        <p:nvGrpSpPr>
          <p:cNvPr id="634" name="Google Shape;634;p2068"/>
          <p:cNvGrpSpPr/>
          <p:nvPr/>
        </p:nvGrpSpPr>
        <p:grpSpPr>
          <a:xfrm>
            <a:off x="0" y="0"/>
            <a:ext cx="12192000" cy="2148830"/>
            <a:chOff x="0" y="0"/>
            <a:chExt cx="12192000" cy="2148830"/>
          </a:xfrm>
        </p:grpSpPr>
        <p:sp>
          <p:nvSpPr>
            <p:cNvPr id="635" name="Google Shape;635;p206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36" name="Google Shape;636;p206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637" name="Google Shape;637;p2068"/>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38" name="Google Shape;638;p2068"/>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39" name="Google Shape;639;p206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640" name="Google Shape;640;p2068"/>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641" name="Google Shape;641;p206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774.xml><?xml version="1.0" encoding="utf-8"?>
<p:sldLayout xmlns:a="http://schemas.openxmlformats.org/drawingml/2006/main" xmlns:r="http://schemas.openxmlformats.org/officeDocument/2006/relationships" xmlns:p="http://schemas.openxmlformats.org/presentationml/2006/main" matchingName="Blank">
  <p:cSld name="1_Blank 4">
    <p:spTree>
      <p:nvGrpSpPr>
        <p:cNvPr id="1" name="Shape 642"/>
        <p:cNvGrpSpPr/>
        <p:nvPr/>
      </p:nvGrpSpPr>
      <p:grpSpPr>
        <a:xfrm>
          <a:off x="0" y="0"/>
          <a:ext cx="0" cy="0"/>
          <a:chOff x="0" y="0"/>
          <a:chExt cx="0" cy="0"/>
        </a:xfrm>
      </p:grpSpPr>
      <p:sp>
        <p:nvSpPr>
          <p:cNvPr id="643" name="Google Shape;643;p206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44" name="Google Shape;644;p206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45" name="Google Shape;645;p206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46" name="Google Shape;646;p2069"/>
          <p:cNvGrpSpPr/>
          <p:nvPr/>
        </p:nvGrpSpPr>
        <p:grpSpPr>
          <a:xfrm>
            <a:off x="7191542" y="1"/>
            <a:ext cx="5000459" cy="1425992"/>
            <a:chOff x="7191542" y="1"/>
            <a:chExt cx="5000459" cy="1425992"/>
          </a:xfrm>
        </p:grpSpPr>
        <p:pic>
          <p:nvPicPr>
            <p:cNvPr id="647" name="Google Shape;647;p206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48" name="Google Shape;648;p2069"/>
            <p:cNvGrpSpPr/>
            <p:nvPr/>
          </p:nvGrpSpPr>
          <p:grpSpPr>
            <a:xfrm>
              <a:off x="7191542" y="1"/>
              <a:ext cx="5000459" cy="1425992"/>
              <a:chOff x="7186272" y="0"/>
              <a:chExt cx="5005729" cy="1427495"/>
            </a:xfrm>
          </p:grpSpPr>
          <p:sp>
            <p:nvSpPr>
              <p:cNvPr id="649" name="Google Shape;649;p206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50" name="Google Shape;650;p206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775.xml><?xml version="1.0" encoding="utf-8"?>
<p:sldLayout xmlns:a="http://schemas.openxmlformats.org/drawingml/2006/main" xmlns:r="http://schemas.openxmlformats.org/officeDocument/2006/relationships" xmlns:p="http://schemas.openxmlformats.org/presentationml/2006/main" matchingName="Divider">
  <p:cSld name="1_Divider 6">
    <p:bg>
      <p:bgPr>
        <a:solidFill>
          <a:schemeClr val="lt2"/>
        </a:solidFill>
        <a:effectLst/>
      </p:bgPr>
    </p:bg>
    <p:spTree>
      <p:nvGrpSpPr>
        <p:cNvPr id="1" name="Shape 651"/>
        <p:cNvGrpSpPr/>
        <p:nvPr/>
      </p:nvGrpSpPr>
      <p:grpSpPr>
        <a:xfrm>
          <a:off x="0" y="0"/>
          <a:ext cx="0" cy="0"/>
          <a:chOff x="0" y="0"/>
          <a:chExt cx="0" cy="0"/>
        </a:xfrm>
      </p:grpSpPr>
      <p:grpSp>
        <p:nvGrpSpPr>
          <p:cNvPr id="652" name="Google Shape;652;p2070"/>
          <p:cNvGrpSpPr/>
          <p:nvPr/>
        </p:nvGrpSpPr>
        <p:grpSpPr>
          <a:xfrm>
            <a:off x="0" y="5020347"/>
            <a:ext cx="12192000" cy="1837653"/>
            <a:chOff x="0" y="5020347"/>
            <a:chExt cx="12192000" cy="1837653"/>
          </a:xfrm>
        </p:grpSpPr>
        <p:sp>
          <p:nvSpPr>
            <p:cNvPr id="653" name="Google Shape;653;p2070"/>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54" name="Google Shape;654;p2070"/>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55" name="Google Shape;655;p2070"/>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656" name="Google Shape;656;p2070"/>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657" name="Google Shape;657;p2070"/>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58" name="Google Shape;658;p2070"/>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776.xml><?xml version="1.0" encoding="utf-8"?>
<p:sldLayout xmlns:a="http://schemas.openxmlformats.org/drawingml/2006/main" xmlns:r="http://schemas.openxmlformats.org/officeDocument/2006/relationships" xmlns:p="http://schemas.openxmlformats.org/presentationml/2006/main" matchingName="Photo Slide">
  <p:cSld name="1_Photo Slide 6">
    <p:spTree>
      <p:nvGrpSpPr>
        <p:cNvPr id="1" name="Shape 659"/>
        <p:cNvGrpSpPr/>
        <p:nvPr/>
      </p:nvGrpSpPr>
      <p:grpSpPr>
        <a:xfrm>
          <a:off x="0" y="0"/>
          <a:ext cx="0" cy="0"/>
          <a:chOff x="0" y="0"/>
          <a:chExt cx="0" cy="0"/>
        </a:xfrm>
      </p:grpSpPr>
      <p:sp>
        <p:nvSpPr>
          <p:cNvPr id="660" name="Google Shape;660;p207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661" name="Google Shape;661;p207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662" name="Google Shape;662;p2071"/>
          <p:cNvGrpSpPr/>
          <p:nvPr/>
        </p:nvGrpSpPr>
        <p:grpSpPr>
          <a:xfrm>
            <a:off x="0" y="5379426"/>
            <a:ext cx="2807368" cy="753891"/>
            <a:chOff x="0" y="5379426"/>
            <a:chExt cx="2807368" cy="753891"/>
          </a:xfrm>
        </p:grpSpPr>
        <p:sp>
          <p:nvSpPr>
            <p:cNvPr id="663" name="Google Shape;663;p207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64" name="Google Shape;664;p207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665" name="Google Shape;665;p2071"/>
          <p:cNvSpPr>
            <a:spLocks noGrp="1"/>
          </p:cNvSpPr>
          <p:nvPr>
            <p:ph type="pic" idx="2"/>
          </p:nvPr>
        </p:nvSpPr>
        <p:spPr>
          <a:xfrm>
            <a:off x="2807368" y="457202"/>
            <a:ext cx="8915400" cy="5943598"/>
          </a:xfrm>
          <a:prstGeom prst="rect">
            <a:avLst/>
          </a:prstGeom>
          <a:noFill/>
          <a:ln>
            <a:noFill/>
          </a:ln>
        </p:spPr>
      </p:sp>
      <p:pic>
        <p:nvPicPr>
          <p:cNvPr id="666" name="Google Shape;666;p207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777.xml><?xml version="1.0" encoding="utf-8"?>
<p:sldLayout xmlns:a="http://schemas.openxmlformats.org/drawingml/2006/main" xmlns:r="http://schemas.openxmlformats.org/officeDocument/2006/relationships" xmlns:p="http://schemas.openxmlformats.org/presentationml/2006/main" matchingName="Quotation">
  <p:cSld name="1_Quotation 9">
    <p:spTree>
      <p:nvGrpSpPr>
        <p:cNvPr id="1" name="Shape 667"/>
        <p:cNvGrpSpPr/>
        <p:nvPr/>
      </p:nvGrpSpPr>
      <p:grpSpPr>
        <a:xfrm>
          <a:off x="0" y="0"/>
          <a:ext cx="0" cy="0"/>
          <a:chOff x="0" y="0"/>
          <a:chExt cx="0" cy="0"/>
        </a:xfrm>
      </p:grpSpPr>
      <p:sp>
        <p:nvSpPr>
          <p:cNvPr id="668" name="Google Shape;668;p207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69" name="Google Shape;669;p207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0" name="Google Shape;670;p207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71" name="Google Shape;671;p207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72" name="Google Shape;672;p207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73" name="Google Shape;673;p207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74" name="Google Shape;674;p2072"/>
          <p:cNvGrpSpPr/>
          <p:nvPr/>
        </p:nvGrpSpPr>
        <p:grpSpPr>
          <a:xfrm>
            <a:off x="7191542" y="1"/>
            <a:ext cx="5000459" cy="1425992"/>
            <a:chOff x="7191542" y="1"/>
            <a:chExt cx="5000459" cy="1425992"/>
          </a:xfrm>
        </p:grpSpPr>
        <p:pic>
          <p:nvPicPr>
            <p:cNvPr id="675" name="Google Shape;675;p207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76" name="Google Shape;676;p2072"/>
            <p:cNvGrpSpPr/>
            <p:nvPr/>
          </p:nvGrpSpPr>
          <p:grpSpPr>
            <a:xfrm>
              <a:off x="7191542" y="1"/>
              <a:ext cx="5000459" cy="1425992"/>
              <a:chOff x="7186272" y="0"/>
              <a:chExt cx="5005729" cy="1427495"/>
            </a:xfrm>
          </p:grpSpPr>
          <p:sp>
            <p:nvSpPr>
              <p:cNvPr id="677" name="Google Shape;677;p207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78" name="Google Shape;678;p207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79" name="Google Shape;679;p207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78.xml><?xml version="1.0" encoding="utf-8"?>
<p:sldLayout xmlns:a="http://schemas.openxmlformats.org/drawingml/2006/main" xmlns:r="http://schemas.openxmlformats.org/officeDocument/2006/relationships" xmlns:p="http://schemas.openxmlformats.org/presentationml/2006/main" matchingName="Quotation">
  <p:cSld name="1_Quotation 10">
    <p:spTree>
      <p:nvGrpSpPr>
        <p:cNvPr id="1" name="Shape 680"/>
        <p:cNvGrpSpPr/>
        <p:nvPr/>
      </p:nvGrpSpPr>
      <p:grpSpPr>
        <a:xfrm>
          <a:off x="0" y="0"/>
          <a:ext cx="0" cy="0"/>
          <a:chOff x="0" y="0"/>
          <a:chExt cx="0" cy="0"/>
        </a:xfrm>
      </p:grpSpPr>
      <p:sp>
        <p:nvSpPr>
          <p:cNvPr id="681" name="Google Shape;681;p207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682" name="Google Shape;682;p207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83" name="Google Shape;683;p207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684" name="Google Shape;684;p207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685" name="Google Shape;685;p207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686" name="Google Shape;686;p207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687" name="Google Shape;687;p2073"/>
          <p:cNvGrpSpPr/>
          <p:nvPr/>
        </p:nvGrpSpPr>
        <p:grpSpPr>
          <a:xfrm>
            <a:off x="7191542" y="1"/>
            <a:ext cx="5000459" cy="1425992"/>
            <a:chOff x="7191542" y="1"/>
            <a:chExt cx="5000459" cy="1425992"/>
          </a:xfrm>
        </p:grpSpPr>
        <p:pic>
          <p:nvPicPr>
            <p:cNvPr id="688" name="Google Shape;688;p207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89" name="Google Shape;689;p2073"/>
            <p:cNvGrpSpPr/>
            <p:nvPr/>
          </p:nvGrpSpPr>
          <p:grpSpPr>
            <a:xfrm>
              <a:off x="7191542" y="1"/>
              <a:ext cx="5000459" cy="1425992"/>
              <a:chOff x="7186272" y="0"/>
              <a:chExt cx="5005729" cy="1427495"/>
            </a:xfrm>
          </p:grpSpPr>
          <p:sp>
            <p:nvSpPr>
              <p:cNvPr id="690" name="Google Shape;690;p207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91" name="Google Shape;691;p207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692" name="Google Shape;692;p207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79.xml><?xml version="1.0" encoding="utf-8"?>
<p:sldLayout xmlns:a="http://schemas.openxmlformats.org/drawingml/2006/main" xmlns:r="http://schemas.openxmlformats.org/officeDocument/2006/relationships" xmlns:p="http://schemas.openxmlformats.org/presentationml/2006/main" matchingName="Title and Content">
  <p:cSld name="1_Title and Content 6">
    <p:spTree>
      <p:nvGrpSpPr>
        <p:cNvPr id="1" name="Shape 693"/>
        <p:cNvGrpSpPr/>
        <p:nvPr/>
      </p:nvGrpSpPr>
      <p:grpSpPr>
        <a:xfrm>
          <a:off x="0" y="0"/>
          <a:ext cx="0" cy="0"/>
          <a:chOff x="0" y="0"/>
          <a:chExt cx="0" cy="0"/>
        </a:xfrm>
      </p:grpSpPr>
      <p:grpSp>
        <p:nvGrpSpPr>
          <p:cNvPr id="694" name="Google Shape;694;p2074"/>
          <p:cNvGrpSpPr/>
          <p:nvPr/>
        </p:nvGrpSpPr>
        <p:grpSpPr>
          <a:xfrm>
            <a:off x="7191542" y="1"/>
            <a:ext cx="5000459" cy="1425992"/>
            <a:chOff x="7191542" y="1"/>
            <a:chExt cx="5000459" cy="1425992"/>
          </a:xfrm>
        </p:grpSpPr>
        <p:pic>
          <p:nvPicPr>
            <p:cNvPr id="695" name="Google Shape;695;p207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696" name="Google Shape;696;p2074"/>
            <p:cNvGrpSpPr/>
            <p:nvPr/>
          </p:nvGrpSpPr>
          <p:grpSpPr>
            <a:xfrm>
              <a:off x="7191542" y="1"/>
              <a:ext cx="5000459" cy="1425992"/>
              <a:chOff x="7186272" y="0"/>
              <a:chExt cx="5005729" cy="1427495"/>
            </a:xfrm>
          </p:grpSpPr>
          <p:sp>
            <p:nvSpPr>
              <p:cNvPr id="697" name="Google Shape;697;p207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698" name="Google Shape;698;p207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699" name="Google Shape;699;p207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00" name="Google Shape;700;p207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01" name="Google Shape;701;p207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02" name="Google Shape;702;p207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03" name="Google Shape;703;p207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End">
  <p:cSld name="End 3">
    <p:spTree>
      <p:nvGrpSpPr>
        <p:cNvPr id="1" name="Shape 9738"/>
        <p:cNvGrpSpPr/>
        <p:nvPr/>
      </p:nvGrpSpPr>
      <p:grpSpPr>
        <a:xfrm>
          <a:off x="0" y="0"/>
          <a:ext cx="0" cy="0"/>
          <a:chOff x="0" y="0"/>
          <a:chExt cx="0" cy="0"/>
        </a:xfrm>
      </p:grpSpPr>
      <p:grpSp>
        <p:nvGrpSpPr>
          <p:cNvPr id="9739" name="Google Shape;9739;p1382"/>
          <p:cNvGrpSpPr/>
          <p:nvPr/>
        </p:nvGrpSpPr>
        <p:grpSpPr>
          <a:xfrm>
            <a:off x="0" y="0"/>
            <a:ext cx="12192000" cy="2148830"/>
            <a:chOff x="0" y="0"/>
            <a:chExt cx="12192000" cy="2148830"/>
          </a:xfrm>
        </p:grpSpPr>
        <p:sp>
          <p:nvSpPr>
            <p:cNvPr id="9740" name="Google Shape;9740;p138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741" name="Google Shape;9741;p138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9742" name="Google Shape;9742;p1382"/>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743" name="Google Shape;9743;p1382"/>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744" name="Google Shape;9744;p138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9745" name="Google Shape;9745;p138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9746" name="Google Shape;9746;p138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780.xml><?xml version="1.0" encoding="utf-8"?>
<p:sldLayout xmlns:a="http://schemas.openxmlformats.org/drawingml/2006/main" xmlns:r="http://schemas.openxmlformats.org/officeDocument/2006/relationships" xmlns:p="http://schemas.openxmlformats.org/presentationml/2006/main" matchingName="Two Content">
  <p:cSld name="1_Two Content 6">
    <p:spTree>
      <p:nvGrpSpPr>
        <p:cNvPr id="1" name="Shape 704"/>
        <p:cNvGrpSpPr/>
        <p:nvPr/>
      </p:nvGrpSpPr>
      <p:grpSpPr>
        <a:xfrm>
          <a:off x="0" y="0"/>
          <a:ext cx="0" cy="0"/>
          <a:chOff x="0" y="0"/>
          <a:chExt cx="0" cy="0"/>
        </a:xfrm>
      </p:grpSpPr>
      <p:sp>
        <p:nvSpPr>
          <p:cNvPr id="705" name="Google Shape;705;p2075"/>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06" name="Google Shape;706;p2075"/>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707" name="Google Shape;707;p2075"/>
          <p:cNvGrpSpPr/>
          <p:nvPr/>
        </p:nvGrpSpPr>
        <p:grpSpPr>
          <a:xfrm>
            <a:off x="7191542" y="1"/>
            <a:ext cx="5000459" cy="1425992"/>
            <a:chOff x="7191542" y="1"/>
            <a:chExt cx="5000459" cy="1425992"/>
          </a:xfrm>
        </p:grpSpPr>
        <p:pic>
          <p:nvPicPr>
            <p:cNvPr id="708" name="Google Shape;708;p207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09" name="Google Shape;709;p2075"/>
            <p:cNvGrpSpPr/>
            <p:nvPr/>
          </p:nvGrpSpPr>
          <p:grpSpPr>
            <a:xfrm>
              <a:off x="7191542" y="1"/>
              <a:ext cx="5000459" cy="1425992"/>
              <a:chOff x="7186272" y="0"/>
              <a:chExt cx="5005729" cy="1427495"/>
            </a:xfrm>
          </p:grpSpPr>
          <p:sp>
            <p:nvSpPr>
              <p:cNvPr id="710" name="Google Shape;710;p207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11" name="Google Shape;711;p207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712" name="Google Shape;712;p2075"/>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13" name="Google Shape;713;p2075"/>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14" name="Google Shape;714;p207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15" name="Google Shape;715;p207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81.xml><?xml version="1.0" encoding="utf-8"?>
<p:sldLayout xmlns:a="http://schemas.openxmlformats.org/drawingml/2006/main" xmlns:r="http://schemas.openxmlformats.org/officeDocument/2006/relationships" xmlns:p="http://schemas.openxmlformats.org/presentationml/2006/main" matchingName="Comparison">
  <p:cSld name="1_Comparison 6">
    <p:spTree>
      <p:nvGrpSpPr>
        <p:cNvPr id="1" name="Shape 716"/>
        <p:cNvGrpSpPr/>
        <p:nvPr/>
      </p:nvGrpSpPr>
      <p:grpSpPr>
        <a:xfrm>
          <a:off x="0" y="0"/>
          <a:ext cx="0" cy="0"/>
          <a:chOff x="0" y="0"/>
          <a:chExt cx="0" cy="0"/>
        </a:xfrm>
      </p:grpSpPr>
      <p:grpSp>
        <p:nvGrpSpPr>
          <p:cNvPr id="717" name="Google Shape;717;p2076"/>
          <p:cNvGrpSpPr/>
          <p:nvPr/>
        </p:nvGrpSpPr>
        <p:grpSpPr>
          <a:xfrm>
            <a:off x="7191542" y="1"/>
            <a:ext cx="5000459" cy="1425992"/>
            <a:chOff x="7191542" y="1"/>
            <a:chExt cx="5000459" cy="1425992"/>
          </a:xfrm>
        </p:grpSpPr>
        <p:pic>
          <p:nvPicPr>
            <p:cNvPr id="718" name="Google Shape;718;p207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19" name="Google Shape;719;p2076"/>
            <p:cNvGrpSpPr/>
            <p:nvPr/>
          </p:nvGrpSpPr>
          <p:grpSpPr>
            <a:xfrm>
              <a:off x="7191542" y="1"/>
              <a:ext cx="5000459" cy="1425992"/>
              <a:chOff x="7186272" y="0"/>
              <a:chExt cx="5005729" cy="1427495"/>
            </a:xfrm>
          </p:grpSpPr>
          <p:sp>
            <p:nvSpPr>
              <p:cNvPr id="720" name="Google Shape;720;p207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21" name="Google Shape;721;p207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722" name="Google Shape;722;p207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23" name="Google Shape;723;p2076"/>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24" name="Google Shape;724;p2076"/>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5" name="Google Shape;725;p2076"/>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726" name="Google Shape;726;p2076"/>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27" name="Google Shape;727;p207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28" name="Google Shape;728;p207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29" name="Google Shape;729;p207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82.xml><?xml version="1.0" encoding="utf-8"?>
<p:sldLayout xmlns:a="http://schemas.openxmlformats.org/drawingml/2006/main" xmlns:r="http://schemas.openxmlformats.org/officeDocument/2006/relationships" xmlns:p="http://schemas.openxmlformats.org/presentationml/2006/main" matchingName="Title Only">
  <p:cSld name="1_Title Only 6">
    <p:spTree>
      <p:nvGrpSpPr>
        <p:cNvPr id="1" name="Shape 730"/>
        <p:cNvGrpSpPr/>
        <p:nvPr/>
      </p:nvGrpSpPr>
      <p:grpSpPr>
        <a:xfrm>
          <a:off x="0" y="0"/>
          <a:ext cx="0" cy="0"/>
          <a:chOff x="0" y="0"/>
          <a:chExt cx="0" cy="0"/>
        </a:xfrm>
      </p:grpSpPr>
      <p:grpSp>
        <p:nvGrpSpPr>
          <p:cNvPr id="731" name="Google Shape;731;p2077"/>
          <p:cNvGrpSpPr/>
          <p:nvPr/>
        </p:nvGrpSpPr>
        <p:grpSpPr>
          <a:xfrm>
            <a:off x="7191542" y="1"/>
            <a:ext cx="5000459" cy="1425992"/>
            <a:chOff x="7191542" y="1"/>
            <a:chExt cx="5000459" cy="1425992"/>
          </a:xfrm>
        </p:grpSpPr>
        <p:pic>
          <p:nvPicPr>
            <p:cNvPr id="732" name="Google Shape;732;p207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33" name="Google Shape;733;p2077"/>
            <p:cNvGrpSpPr/>
            <p:nvPr/>
          </p:nvGrpSpPr>
          <p:grpSpPr>
            <a:xfrm>
              <a:off x="7191542" y="1"/>
              <a:ext cx="5000459" cy="1425992"/>
              <a:chOff x="7186272" y="0"/>
              <a:chExt cx="5005729" cy="1427495"/>
            </a:xfrm>
          </p:grpSpPr>
          <p:sp>
            <p:nvSpPr>
              <p:cNvPr id="734" name="Google Shape;734;p207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35" name="Google Shape;735;p207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736" name="Google Shape;736;p207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37" name="Google Shape;737;p207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38" name="Google Shape;738;p207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39" name="Google Shape;739;p207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83.xml><?xml version="1.0" encoding="utf-8"?>
<p:sldLayout xmlns:a="http://schemas.openxmlformats.org/drawingml/2006/main" xmlns:r="http://schemas.openxmlformats.org/officeDocument/2006/relationships" xmlns:p="http://schemas.openxmlformats.org/presentationml/2006/main" matchingName="End">
  <p:cSld name="1_End 6">
    <p:spTree>
      <p:nvGrpSpPr>
        <p:cNvPr id="1" name="Shape 740"/>
        <p:cNvGrpSpPr/>
        <p:nvPr/>
      </p:nvGrpSpPr>
      <p:grpSpPr>
        <a:xfrm>
          <a:off x="0" y="0"/>
          <a:ext cx="0" cy="0"/>
          <a:chOff x="0" y="0"/>
          <a:chExt cx="0" cy="0"/>
        </a:xfrm>
      </p:grpSpPr>
      <p:grpSp>
        <p:nvGrpSpPr>
          <p:cNvPr id="741" name="Google Shape;741;p2078"/>
          <p:cNvGrpSpPr/>
          <p:nvPr/>
        </p:nvGrpSpPr>
        <p:grpSpPr>
          <a:xfrm>
            <a:off x="0" y="0"/>
            <a:ext cx="12192000" cy="2148830"/>
            <a:chOff x="0" y="0"/>
            <a:chExt cx="12192000" cy="2148830"/>
          </a:xfrm>
        </p:grpSpPr>
        <p:sp>
          <p:nvSpPr>
            <p:cNvPr id="742" name="Google Shape;742;p2078"/>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43" name="Google Shape;743;p2078"/>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744" name="Google Shape;744;p2078"/>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45" name="Google Shape;745;p2078"/>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46" name="Google Shape;746;p2078"/>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747" name="Google Shape;747;p2078"/>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748" name="Google Shape;748;p2078"/>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784.xml><?xml version="1.0" encoding="utf-8"?>
<p:sldLayout xmlns:a="http://schemas.openxmlformats.org/drawingml/2006/main" xmlns:r="http://schemas.openxmlformats.org/officeDocument/2006/relationships" xmlns:p="http://schemas.openxmlformats.org/presentationml/2006/main" matchingName="Blank">
  <p:cSld name="1_Blank 5">
    <p:spTree>
      <p:nvGrpSpPr>
        <p:cNvPr id="1" name="Shape 749"/>
        <p:cNvGrpSpPr/>
        <p:nvPr/>
      </p:nvGrpSpPr>
      <p:grpSpPr>
        <a:xfrm>
          <a:off x="0" y="0"/>
          <a:ext cx="0" cy="0"/>
          <a:chOff x="0" y="0"/>
          <a:chExt cx="0" cy="0"/>
        </a:xfrm>
      </p:grpSpPr>
      <p:sp>
        <p:nvSpPr>
          <p:cNvPr id="750" name="Google Shape;750;p207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51" name="Google Shape;751;p207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52" name="Google Shape;752;p207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53" name="Google Shape;753;p2079"/>
          <p:cNvGrpSpPr/>
          <p:nvPr/>
        </p:nvGrpSpPr>
        <p:grpSpPr>
          <a:xfrm>
            <a:off x="7191542" y="1"/>
            <a:ext cx="5000459" cy="1425992"/>
            <a:chOff x="7191542" y="1"/>
            <a:chExt cx="5000459" cy="1425992"/>
          </a:xfrm>
        </p:grpSpPr>
        <p:pic>
          <p:nvPicPr>
            <p:cNvPr id="754" name="Google Shape;754;p207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55" name="Google Shape;755;p2079"/>
            <p:cNvGrpSpPr/>
            <p:nvPr/>
          </p:nvGrpSpPr>
          <p:grpSpPr>
            <a:xfrm>
              <a:off x="7191542" y="1"/>
              <a:ext cx="5000459" cy="1425992"/>
              <a:chOff x="7186272" y="0"/>
              <a:chExt cx="5005729" cy="1427495"/>
            </a:xfrm>
          </p:grpSpPr>
          <p:sp>
            <p:nvSpPr>
              <p:cNvPr id="756" name="Google Shape;756;p207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57" name="Google Shape;757;p207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785.xml><?xml version="1.0" encoding="utf-8"?>
<p:sldLayout xmlns:a="http://schemas.openxmlformats.org/drawingml/2006/main" xmlns:r="http://schemas.openxmlformats.org/officeDocument/2006/relationships" xmlns:p="http://schemas.openxmlformats.org/presentationml/2006/main" matchingName="2_Quotation">
  <p:cSld name="2_Quotation">
    <p:spTree>
      <p:nvGrpSpPr>
        <p:cNvPr id="1" name="Shape 758"/>
        <p:cNvGrpSpPr/>
        <p:nvPr/>
      </p:nvGrpSpPr>
      <p:grpSpPr>
        <a:xfrm>
          <a:off x="0" y="0"/>
          <a:ext cx="0" cy="0"/>
          <a:chOff x="0" y="0"/>
          <a:chExt cx="0" cy="0"/>
        </a:xfrm>
      </p:grpSpPr>
      <p:sp>
        <p:nvSpPr>
          <p:cNvPr id="759" name="Google Shape;759;p208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60" name="Google Shape;760;p208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61" name="Google Shape;761;p208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62" name="Google Shape;762;p208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63" name="Google Shape;763;p208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64" name="Google Shape;764;p208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65" name="Google Shape;765;p2080"/>
          <p:cNvGrpSpPr/>
          <p:nvPr/>
        </p:nvGrpSpPr>
        <p:grpSpPr>
          <a:xfrm>
            <a:off x="7191542" y="1"/>
            <a:ext cx="5000459" cy="1425992"/>
            <a:chOff x="7191542" y="1"/>
            <a:chExt cx="5000459" cy="1425992"/>
          </a:xfrm>
        </p:grpSpPr>
        <p:pic>
          <p:nvPicPr>
            <p:cNvPr id="766" name="Google Shape;766;p208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67" name="Google Shape;767;p2080"/>
            <p:cNvGrpSpPr/>
            <p:nvPr/>
          </p:nvGrpSpPr>
          <p:grpSpPr>
            <a:xfrm>
              <a:off x="7191542" y="1"/>
              <a:ext cx="5000459" cy="1425992"/>
              <a:chOff x="7186272" y="0"/>
              <a:chExt cx="5005729" cy="1427495"/>
            </a:xfrm>
          </p:grpSpPr>
          <p:sp>
            <p:nvSpPr>
              <p:cNvPr id="768" name="Google Shape;768;p208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69" name="Google Shape;769;p208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770" name="Google Shape;770;p208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86.xml><?xml version="1.0" encoding="utf-8"?>
<p:sldLayout xmlns:a="http://schemas.openxmlformats.org/drawingml/2006/main" xmlns:r="http://schemas.openxmlformats.org/officeDocument/2006/relationships" xmlns:p="http://schemas.openxmlformats.org/presentationml/2006/main" matchingName="3_Quotation">
  <p:cSld name="3_Quotation">
    <p:spTree>
      <p:nvGrpSpPr>
        <p:cNvPr id="1" name="Shape 771"/>
        <p:cNvGrpSpPr/>
        <p:nvPr/>
      </p:nvGrpSpPr>
      <p:grpSpPr>
        <a:xfrm>
          <a:off x="0" y="0"/>
          <a:ext cx="0" cy="0"/>
          <a:chOff x="0" y="0"/>
          <a:chExt cx="0" cy="0"/>
        </a:xfrm>
      </p:grpSpPr>
      <p:sp>
        <p:nvSpPr>
          <p:cNvPr id="772" name="Google Shape;772;p208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73" name="Google Shape;773;p208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74" name="Google Shape;774;p208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75" name="Google Shape;775;p208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76" name="Google Shape;776;p208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77" name="Google Shape;777;p208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78" name="Google Shape;778;p2081"/>
          <p:cNvGrpSpPr/>
          <p:nvPr/>
        </p:nvGrpSpPr>
        <p:grpSpPr>
          <a:xfrm>
            <a:off x="7191542" y="1"/>
            <a:ext cx="5000459" cy="1425992"/>
            <a:chOff x="7191542" y="1"/>
            <a:chExt cx="5000459" cy="1425992"/>
          </a:xfrm>
        </p:grpSpPr>
        <p:pic>
          <p:nvPicPr>
            <p:cNvPr id="779" name="Google Shape;779;p208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80" name="Google Shape;780;p2081"/>
            <p:cNvGrpSpPr/>
            <p:nvPr/>
          </p:nvGrpSpPr>
          <p:grpSpPr>
            <a:xfrm>
              <a:off x="7191542" y="1"/>
              <a:ext cx="5000459" cy="1425992"/>
              <a:chOff x="7186272" y="0"/>
              <a:chExt cx="5005729" cy="1427495"/>
            </a:xfrm>
          </p:grpSpPr>
          <p:sp>
            <p:nvSpPr>
              <p:cNvPr id="781" name="Google Shape;781;p208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82" name="Google Shape;782;p208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783" name="Google Shape;783;p208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87.xml><?xml version="1.0" encoding="utf-8"?>
<p:sldLayout xmlns:a="http://schemas.openxmlformats.org/drawingml/2006/main" xmlns:r="http://schemas.openxmlformats.org/officeDocument/2006/relationships" xmlns:p="http://schemas.openxmlformats.org/presentationml/2006/main" matchingName="2_Quotation">
  <p:cSld name="4_Quotation">
    <p:spTree>
      <p:nvGrpSpPr>
        <p:cNvPr id="1" name="Shape 784"/>
        <p:cNvGrpSpPr/>
        <p:nvPr/>
      </p:nvGrpSpPr>
      <p:grpSpPr>
        <a:xfrm>
          <a:off x="0" y="0"/>
          <a:ext cx="0" cy="0"/>
          <a:chOff x="0" y="0"/>
          <a:chExt cx="0" cy="0"/>
        </a:xfrm>
      </p:grpSpPr>
      <p:sp>
        <p:nvSpPr>
          <p:cNvPr id="785" name="Google Shape;785;p208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86" name="Google Shape;786;p208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87" name="Google Shape;787;p208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88" name="Google Shape;788;p208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789" name="Google Shape;789;p208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790" name="Google Shape;790;p208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791" name="Google Shape;791;p2082"/>
          <p:cNvGrpSpPr/>
          <p:nvPr/>
        </p:nvGrpSpPr>
        <p:grpSpPr>
          <a:xfrm>
            <a:off x="7191542" y="1"/>
            <a:ext cx="5000459" cy="1425992"/>
            <a:chOff x="7191542" y="1"/>
            <a:chExt cx="5000459" cy="1425992"/>
          </a:xfrm>
        </p:grpSpPr>
        <p:pic>
          <p:nvPicPr>
            <p:cNvPr id="792" name="Google Shape;792;p208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793" name="Google Shape;793;p2082"/>
            <p:cNvGrpSpPr/>
            <p:nvPr/>
          </p:nvGrpSpPr>
          <p:grpSpPr>
            <a:xfrm>
              <a:off x="7191542" y="1"/>
              <a:ext cx="5000459" cy="1425992"/>
              <a:chOff x="7186272" y="0"/>
              <a:chExt cx="5005729" cy="1427495"/>
            </a:xfrm>
          </p:grpSpPr>
          <p:sp>
            <p:nvSpPr>
              <p:cNvPr id="794" name="Google Shape;794;p208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795" name="Google Shape;795;p208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796" name="Google Shape;796;p208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88.xml><?xml version="1.0" encoding="utf-8"?>
<p:sldLayout xmlns:a="http://schemas.openxmlformats.org/drawingml/2006/main" xmlns:r="http://schemas.openxmlformats.org/officeDocument/2006/relationships" xmlns:p="http://schemas.openxmlformats.org/presentationml/2006/main" matchingName="3_Quotation">
  <p:cSld name="4_Quotation 2">
    <p:spTree>
      <p:nvGrpSpPr>
        <p:cNvPr id="1" name="Shape 797"/>
        <p:cNvGrpSpPr/>
        <p:nvPr/>
      </p:nvGrpSpPr>
      <p:grpSpPr>
        <a:xfrm>
          <a:off x="0" y="0"/>
          <a:ext cx="0" cy="0"/>
          <a:chOff x="0" y="0"/>
          <a:chExt cx="0" cy="0"/>
        </a:xfrm>
      </p:grpSpPr>
      <p:sp>
        <p:nvSpPr>
          <p:cNvPr id="798" name="Google Shape;798;p208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799" name="Google Shape;799;p208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00" name="Google Shape;800;p208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01" name="Google Shape;801;p208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02" name="Google Shape;802;p208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03" name="Google Shape;803;p208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04" name="Google Shape;804;p2083"/>
          <p:cNvGrpSpPr/>
          <p:nvPr/>
        </p:nvGrpSpPr>
        <p:grpSpPr>
          <a:xfrm>
            <a:off x="7191542" y="1"/>
            <a:ext cx="5000459" cy="1425992"/>
            <a:chOff x="7191542" y="1"/>
            <a:chExt cx="5000459" cy="1425992"/>
          </a:xfrm>
        </p:grpSpPr>
        <p:pic>
          <p:nvPicPr>
            <p:cNvPr id="805" name="Google Shape;805;p208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06" name="Google Shape;806;p2083"/>
            <p:cNvGrpSpPr/>
            <p:nvPr/>
          </p:nvGrpSpPr>
          <p:grpSpPr>
            <a:xfrm>
              <a:off x="7191542" y="1"/>
              <a:ext cx="5000459" cy="1425992"/>
              <a:chOff x="7186272" y="0"/>
              <a:chExt cx="5005729" cy="1427495"/>
            </a:xfrm>
          </p:grpSpPr>
          <p:sp>
            <p:nvSpPr>
              <p:cNvPr id="807" name="Google Shape;807;p208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08" name="Google Shape;808;p208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809" name="Google Shape;809;p208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89.xml><?xml version="1.0" encoding="utf-8"?>
<p:sldLayout xmlns:a="http://schemas.openxmlformats.org/drawingml/2006/main" xmlns:r="http://schemas.openxmlformats.org/officeDocument/2006/relationships" xmlns:p="http://schemas.openxmlformats.org/presentationml/2006/main" matchingName="Cover">
  <p:cSld name="1_Cover 7">
    <p:spTree>
      <p:nvGrpSpPr>
        <p:cNvPr id="1" name="Shape 810"/>
        <p:cNvGrpSpPr/>
        <p:nvPr/>
      </p:nvGrpSpPr>
      <p:grpSpPr>
        <a:xfrm>
          <a:off x="0" y="0"/>
          <a:ext cx="0" cy="0"/>
          <a:chOff x="0" y="0"/>
          <a:chExt cx="0" cy="0"/>
        </a:xfrm>
      </p:grpSpPr>
      <p:sp>
        <p:nvSpPr>
          <p:cNvPr id="811" name="Google Shape;811;p2084"/>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12" name="Google Shape;812;p2084"/>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13" name="Google Shape;813;p2084"/>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814" name="Google Shape;814;p2084"/>
          <p:cNvSpPr>
            <a:spLocks noGrp="1"/>
          </p:cNvSpPr>
          <p:nvPr>
            <p:ph type="pic" idx="2"/>
          </p:nvPr>
        </p:nvSpPr>
        <p:spPr>
          <a:xfrm>
            <a:off x="7118684" y="233915"/>
            <a:ext cx="5073316" cy="5943600"/>
          </a:xfrm>
          <a:prstGeom prst="rect">
            <a:avLst/>
          </a:prstGeom>
          <a:noFill/>
          <a:ln>
            <a:noFill/>
          </a:ln>
        </p:spPr>
      </p:sp>
      <p:grpSp>
        <p:nvGrpSpPr>
          <p:cNvPr id="815" name="Google Shape;815;p2084"/>
          <p:cNvGrpSpPr/>
          <p:nvPr/>
        </p:nvGrpSpPr>
        <p:grpSpPr>
          <a:xfrm>
            <a:off x="0" y="5020348"/>
            <a:ext cx="12192000" cy="1837653"/>
            <a:chOff x="0" y="5020348"/>
            <a:chExt cx="12192000" cy="1837653"/>
          </a:xfrm>
        </p:grpSpPr>
        <p:sp>
          <p:nvSpPr>
            <p:cNvPr id="816" name="Google Shape;816;p208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17" name="Google Shape;817;p208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818" name="Google Shape;818;p208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Blank">
  <p:cSld name="Blank 2 2">
    <p:spTree>
      <p:nvGrpSpPr>
        <p:cNvPr id="1" name="Shape 9747"/>
        <p:cNvGrpSpPr/>
        <p:nvPr/>
      </p:nvGrpSpPr>
      <p:grpSpPr>
        <a:xfrm>
          <a:off x="0" y="0"/>
          <a:ext cx="0" cy="0"/>
          <a:chOff x="0" y="0"/>
          <a:chExt cx="0" cy="0"/>
        </a:xfrm>
      </p:grpSpPr>
      <p:sp>
        <p:nvSpPr>
          <p:cNvPr id="9748" name="Google Shape;9748;p138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749" name="Google Shape;9749;p138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50" name="Google Shape;9750;p138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751" name="Google Shape;9751;p1383"/>
          <p:cNvGrpSpPr/>
          <p:nvPr/>
        </p:nvGrpSpPr>
        <p:grpSpPr>
          <a:xfrm>
            <a:off x="7191542" y="1"/>
            <a:ext cx="5000459" cy="1425992"/>
            <a:chOff x="7191542" y="1"/>
            <a:chExt cx="5000459" cy="1425992"/>
          </a:xfrm>
        </p:grpSpPr>
        <p:pic>
          <p:nvPicPr>
            <p:cNvPr id="9752" name="Google Shape;9752;p138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753" name="Google Shape;9753;p1383"/>
            <p:cNvGrpSpPr/>
            <p:nvPr/>
          </p:nvGrpSpPr>
          <p:grpSpPr>
            <a:xfrm>
              <a:off x="7191542" y="1"/>
              <a:ext cx="5000459" cy="1425992"/>
              <a:chOff x="7186272" y="0"/>
              <a:chExt cx="5005729" cy="1427495"/>
            </a:xfrm>
          </p:grpSpPr>
          <p:sp>
            <p:nvSpPr>
              <p:cNvPr id="9754" name="Google Shape;9754;p138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755" name="Google Shape;9755;p138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790.xml><?xml version="1.0" encoding="utf-8"?>
<p:sldLayout xmlns:a="http://schemas.openxmlformats.org/drawingml/2006/main" xmlns:r="http://schemas.openxmlformats.org/officeDocument/2006/relationships" xmlns:p="http://schemas.openxmlformats.org/presentationml/2006/main" matchingName="Divider">
  <p:cSld name="1_Divider 7">
    <p:bg>
      <p:bgPr>
        <a:solidFill>
          <a:schemeClr val="lt2"/>
        </a:solidFill>
        <a:effectLst/>
      </p:bgPr>
    </p:bg>
    <p:spTree>
      <p:nvGrpSpPr>
        <p:cNvPr id="1" name="Shape 819"/>
        <p:cNvGrpSpPr/>
        <p:nvPr/>
      </p:nvGrpSpPr>
      <p:grpSpPr>
        <a:xfrm>
          <a:off x="0" y="0"/>
          <a:ext cx="0" cy="0"/>
          <a:chOff x="0" y="0"/>
          <a:chExt cx="0" cy="0"/>
        </a:xfrm>
      </p:grpSpPr>
      <p:grpSp>
        <p:nvGrpSpPr>
          <p:cNvPr id="820" name="Google Shape;820;p2085"/>
          <p:cNvGrpSpPr/>
          <p:nvPr/>
        </p:nvGrpSpPr>
        <p:grpSpPr>
          <a:xfrm>
            <a:off x="0" y="5020347"/>
            <a:ext cx="12192000" cy="1837653"/>
            <a:chOff x="0" y="5020347"/>
            <a:chExt cx="12192000" cy="1837653"/>
          </a:xfrm>
        </p:grpSpPr>
        <p:sp>
          <p:nvSpPr>
            <p:cNvPr id="821" name="Google Shape;821;p208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22" name="Google Shape;822;p208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23" name="Google Shape;823;p208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824" name="Google Shape;824;p208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825" name="Google Shape;825;p208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26" name="Google Shape;826;p208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791.xml><?xml version="1.0" encoding="utf-8"?>
<p:sldLayout xmlns:a="http://schemas.openxmlformats.org/drawingml/2006/main" xmlns:r="http://schemas.openxmlformats.org/officeDocument/2006/relationships" xmlns:p="http://schemas.openxmlformats.org/presentationml/2006/main" matchingName="Photo Slide">
  <p:cSld name="1_Photo Slide 7">
    <p:spTree>
      <p:nvGrpSpPr>
        <p:cNvPr id="1" name="Shape 827"/>
        <p:cNvGrpSpPr/>
        <p:nvPr/>
      </p:nvGrpSpPr>
      <p:grpSpPr>
        <a:xfrm>
          <a:off x="0" y="0"/>
          <a:ext cx="0" cy="0"/>
          <a:chOff x="0" y="0"/>
          <a:chExt cx="0" cy="0"/>
        </a:xfrm>
      </p:grpSpPr>
      <p:sp>
        <p:nvSpPr>
          <p:cNvPr id="828" name="Google Shape;828;p208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829" name="Google Shape;829;p208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830" name="Google Shape;830;p2086"/>
          <p:cNvGrpSpPr/>
          <p:nvPr/>
        </p:nvGrpSpPr>
        <p:grpSpPr>
          <a:xfrm>
            <a:off x="0" y="5379426"/>
            <a:ext cx="2807368" cy="753891"/>
            <a:chOff x="0" y="5379426"/>
            <a:chExt cx="2807368" cy="753891"/>
          </a:xfrm>
        </p:grpSpPr>
        <p:sp>
          <p:nvSpPr>
            <p:cNvPr id="831" name="Google Shape;831;p208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32" name="Google Shape;832;p208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833" name="Google Shape;833;p2086"/>
          <p:cNvSpPr>
            <a:spLocks noGrp="1"/>
          </p:cNvSpPr>
          <p:nvPr>
            <p:ph type="pic" idx="2"/>
          </p:nvPr>
        </p:nvSpPr>
        <p:spPr>
          <a:xfrm>
            <a:off x="2807368" y="457202"/>
            <a:ext cx="8915400" cy="5943598"/>
          </a:xfrm>
          <a:prstGeom prst="rect">
            <a:avLst/>
          </a:prstGeom>
          <a:noFill/>
          <a:ln>
            <a:noFill/>
          </a:ln>
        </p:spPr>
      </p:sp>
      <p:pic>
        <p:nvPicPr>
          <p:cNvPr id="834" name="Google Shape;834;p208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792.xml><?xml version="1.0" encoding="utf-8"?>
<p:sldLayout xmlns:a="http://schemas.openxmlformats.org/drawingml/2006/main" xmlns:r="http://schemas.openxmlformats.org/officeDocument/2006/relationships" xmlns:p="http://schemas.openxmlformats.org/presentationml/2006/main" matchingName="Quotation">
  <p:cSld name="1_Quotation 11">
    <p:spTree>
      <p:nvGrpSpPr>
        <p:cNvPr id="1" name="Shape 835"/>
        <p:cNvGrpSpPr/>
        <p:nvPr/>
      </p:nvGrpSpPr>
      <p:grpSpPr>
        <a:xfrm>
          <a:off x="0" y="0"/>
          <a:ext cx="0" cy="0"/>
          <a:chOff x="0" y="0"/>
          <a:chExt cx="0" cy="0"/>
        </a:xfrm>
      </p:grpSpPr>
      <p:sp>
        <p:nvSpPr>
          <p:cNvPr id="836" name="Google Shape;836;p208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37" name="Google Shape;837;p208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38" name="Google Shape;838;p208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39" name="Google Shape;839;p208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40" name="Google Shape;840;p208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41" name="Google Shape;841;p208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42" name="Google Shape;842;p2087"/>
          <p:cNvGrpSpPr/>
          <p:nvPr/>
        </p:nvGrpSpPr>
        <p:grpSpPr>
          <a:xfrm>
            <a:off x="7191542" y="1"/>
            <a:ext cx="5000459" cy="1425992"/>
            <a:chOff x="7191542" y="1"/>
            <a:chExt cx="5000459" cy="1425992"/>
          </a:xfrm>
        </p:grpSpPr>
        <p:pic>
          <p:nvPicPr>
            <p:cNvPr id="843" name="Google Shape;843;p208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44" name="Google Shape;844;p2087"/>
            <p:cNvGrpSpPr/>
            <p:nvPr/>
          </p:nvGrpSpPr>
          <p:grpSpPr>
            <a:xfrm>
              <a:off x="7191542" y="1"/>
              <a:ext cx="5000459" cy="1425992"/>
              <a:chOff x="7186272" y="0"/>
              <a:chExt cx="5005729" cy="1427495"/>
            </a:xfrm>
          </p:grpSpPr>
          <p:sp>
            <p:nvSpPr>
              <p:cNvPr id="845" name="Google Shape;845;p208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46" name="Google Shape;846;p208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847" name="Google Shape;847;p208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93.xml><?xml version="1.0" encoding="utf-8"?>
<p:sldLayout xmlns:a="http://schemas.openxmlformats.org/drawingml/2006/main" xmlns:r="http://schemas.openxmlformats.org/officeDocument/2006/relationships" xmlns:p="http://schemas.openxmlformats.org/presentationml/2006/main" matchingName="Quotation">
  <p:cSld name="1_Quotation 12">
    <p:spTree>
      <p:nvGrpSpPr>
        <p:cNvPr id="1" name="Shape 848"/>
        <p:cNvGrpSpPr/>
        <p:nvPr/>
      </p:nvGrpSpPr>
      <p:grpSpPr>
        <a:xfrm>
          <a:off x="0" y="0"/>
          <a:ext cx="0" cy="0"/>
          <a:chOff x="0" y="0"/>
          <a:chExt cx="0" cy="0"/>
        </a:xfrm>
      </p:grpSpPr>
      <p:sp>
        <p:nvSpPr>
          <p:cNvPr id="849" name="Google Shape;849;p208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850" name="Google Shape;850;p208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51" name="Google Shape;851;p208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52" name="Google Shape;852;p208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53" name="Google Shape;853;p208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54" name="Google Shape;854;p208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855" name="Google Shape;855;p2088"/>
          <p:cNvGrpSpPr/>
          <p:nvPr/>
        </p:nvGrpSpPr>
        <p:grpSpPr>
          <a:xfrm>
            <a:off x="7191542" y="1"/>
            <a:ext cx="5000459" cy="1425992"/>
            <a:chOff x="7191542" y="1"/>
            <a:chExt cx="5000459" cy="1425992"/>
          </a:xfrm>
        </p:grpSpPr>
        <p:pic>
          <p:nvPicPr>
            <p:cNvPr id="856" name="Google Shape;856;p208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57" name="Google Shape;857;p2088"/>
            <p:cNvGrpSpPr/>
            <p:nvPr/>
          </p:nvGrpSpPr>
          <p:grpSpPr>
            <a:xfrm>
              <a:off x="7191542" y="1"/>
              <a:ext cx="5000459" cy="1425992"/>
              <a:chOff x="7186272" y="0"/>
              <a:chExt cx="5005729" cy="1427495"/>
            </a:xfrm>
          </p:grpSpPr>
          <p:sp>
            <p:nvSpPr>
              <p:cNvPr id="858" name="Google Shape;858;p208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59" name="Google Shape;859;p208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860" name="Google Shape;860;p208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794.xml><?xml version="1.0" encoding="utf-8"?>
<p:sldLayout xmlns:a="http://schemas.openxmlformats.org/drawingml/2006/main" xmlns:r="http://schemas.openxmlformats.org/officeDocument/2006/relationships" xmlns:p="http://schemas.openxmlformats.org/presentationml/2006/main" matchingName="Title and Content">
  <p:cSld name="1_Title and Content 7">
    <p:spTree>
      <p:nvGrpSpPr>
        <p:cNvPr id="1" name="Shape 861"/>
        <p:cNvGrpSpPr/>
        <p:nvPr/>
      </p:nvGrpSpPr>
      <p:grpSpPr>
        <a:xfrm>
          <a:off x="0" y="0"/>
          <a:ext cx="0" cy="0"/>
          <a:chOff x="0" y="0"/>
          <a:chExt cx="0" cy="0"/>
        </a:xfrm>
      </p:grpSpPr>
      <p:grpSp>
        <p:nvGrpSpPr>
          <p:cNvPr id="862" name="Google Shape;862;p2089"/>
          <p:cNvGrpSpPr/>
          <p:nvPr/>
        </p:nvGrpSpPr>
        <p:grpSpPr>
          <a:xfrm>
            <a:off x="7191542" y="1"/>
            <a:ext cx="5000459" cy="1425992"/>
            <a:chOff x="7191542" y="1"/>
            <a:chExt cx="5000459" cy="1425992"/>
          </a:xfrm>
        </p:grpSpPr>
        <p:pic>
          <p:nvPicPr>
            <p:cNvPr id="863" name="Google Shape;863;p208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64" name="Google Shape;864;p2089"/>
            <p:cNvGrpSpPr/>
            <p:nvPr/>
          </p:nvGrpSpPr>
          <p:grpSpPr>
            <a:xfrm>
              <a:off x="7191542" y="1"/>
              <a:ext cx="5000459" cy="1425992"/>
              <a:chOff x="7186272" y="0"/>
              <a:chExt cx="5005729" cy="1427495"/>
            </a:xfrm>
          </p:grpSpPr>
          <p:sp>
            <p:nvSpPr>
              <p:cNvPr id="865" name="Google Shape;865;p208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66" name="Google Shape;866;p208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67" name="Google Shape;867;p208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68" name="Google Shape;868;p2089"/>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69" name="Google Shape;869;p208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70" name="Google Shape;870;p208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71" name="Google Shape;871;p208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95.xml><?xml version="1.0" encoding="utf-8"?>
<p:sldLayout xmlns:a="http://schemas.openxmlformats.org/drawingml/2006/main" xmlns:r="http://schemas.openxmlformats.org/officeDocument/2006/relationships" xmlns:p="http://schemas.openxmlformats.org/presentationml/2006/main" matchingName="Two Content">
  <p:cSld name="1_Two Content 7">
    <p:spTree>
      <p:nvGrpSpPr>
        <p:cNvPr id="1" name="Shape 872"/>
        <p:cNvGrpSpPr/>
        <p:nvPr/>
      </p:nvGrpSpPr>
      <p:grpSpPr>
        <a:xfrm>
          <a:off x="0" y="0"/>
          <a:ext cx="0" cy="0"/>
          <a:chOff x="0" y="0"/>
          <a:chExt cx="0" cy="0"/>
        </a:xfrm>
      </p:grpSpPr>
      <p:sp>
        <p:nvSpPr>
          <p:cNvPr id="873" name="Google Shape;873;p209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74" name="Google Shape;874;p2090"/>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875" name="Google Shape;875;p2090"/>
          <p:cNvGrpSpPr/>
          <p:nvPr/>
        </p:nvGrpSpPr>
        <p:grpSpPr>
          <a:xfrm>
            <a:off x="7191542" y="1"/>
            <a:ext cx="5000459" cy="1425992"/>
            <a:chOff x="7191542" y="1"/>
            <a:chExt cx="5000459" cy="1425992"/>
          </a:xfrm>
        </p:grpSpPr>
        <p:pic>
          <p:nvPicPr>
            <p:cNvPr id="876" name="Google Shape;876;p209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77" name="Google Shape;877;p2090"/>
            <p:cNvGrpSpPr/>
            <p:nvPr/>
          </p:nvGrpSpPr>
          <p:grpSpPr>
            <a:xfrm>
              <a:off x="7191542" y="1"/>
              <a:ext cx="5000459" cy="1425992"/>
              <a:chOff x="7186272" y="0"/>
              <a:chExt cx="5005729" cy="1427495"/>
            </a:xfrm>
          </p:grpSpPr>
          <p:sp>
            <p:nvSpPr>
              <p:cNvPr id="878" name="Google Shape;878;p209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79" name="Google Shape;879;p209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80" name="Google Shape;880;p2090"/>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81" name="Google Shape;881;p2090"/>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82" name="Google Shape;882;p209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83" name="Google Shape;883;p20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96.xml><?xml version="1.0" encoding="utf-8"?>
<p:sldLayout xmlns:a="http://schemas.openxmlformats.org/drawingml/2006/main" xmlns:r="http://schemas.openxmlformats.org/officeDocument/2006/relationships" xmlns:p="http://schemas.openxmlformats.org/presentationml/2006/main" matchingName="Comparison">
  <p:cSld name="1_Comparison 7">
    <p:spTree>
      <p:nvGrpSpPr>
        <p:cNvPr id="1" name="Shape 884"/>
        <p:cNvGrpSpPr/>
        <p:nvPr/>
      </p:nvGrpSpPr>
      <p:grpSpPr>
        <a:xfrm>
          <a:off x="0" y="0"/>
          <a:ext cx="0" cy="0"/>
          <a:chOff x="0" y="0"/>
          <a:chExt cx="0" cy="0"/>
        </a:xfrm>
      </p:grpSpPr>
      <p:grpSp>
        <p:nvGrpSpPr>
          <p:cNvPr id="885" name="Google Shape;885;p2091"/>
          <p:cNvGrpSpPr/>
          <p:nvPr/>
        </p:nvGrpSpPr>
        <p:grpSpPr>
          <a:xfrm>
            <a:off x="7191542" y="1"/>
            <a:ext cx="5000459" cy="1425992"/>
            <a:chOff x="7191542" y="1"/>
            <a:chExt cx="5000459" cy="1425992"/>
          </a:xfrm>
        </p:grpSpPr>
        <p:pic>
          <p:nvPicPr>
            <p:cNvPr id="886" name="Google Shape;886;p209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887" name="Google Shape;887;p2091"/>
            <p:cNvGrpSpPr/>
            <p:nvPr/>
          </p:nvGrpSpPr>
          <p:grpSpPr>
            <a:xfrm>
              <a:off x="7191542" y="1"/>
              <a:ext cx="5000459" cy="1425992"/>
              <a:chOff x="7186272" y="0"/>
              <a:chExt cx="5005729" cy="1427495"/>
            </a:xfrm>
          </p:grpSpPr>
          <p:sp>
            <p:nvSpPr>
              <p:cNvPr id="888" name="Google Shape;888;p209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889" name="Google Shape;889;p209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890" name="Google Shape;890;p209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91" name="Google Shape;891;p2091"/>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92" name="Google Shape;892;p2091"/>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93" name="Google Shape;893;p209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894" name="Google Shape;894;p209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95" name="Google Shape;895;p209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896" name="Google Shape;896;p209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897" name="Google Shape;897;p209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97.xml><?xml version="1.0" encoding="utf-8"?>
<p:sldLayout xmlns:a="http://schemas.openxmlformats.org/drawingml/2006/main" xmlns:r="http://schemas.openxmlformats.org/officeDocument/2006/relationships" xmlns:p="http://schemas.openxmlformats.org/presentationml/2006/main" matchingName="Title Only">
  <p:cSld name="1_Title Only 7">
    <p:spTree>
      <p:nvGrpSpPr>
        <p:cNvPr id="1" name="Shape 898"/>
        <p:cNvGrpSpPr/>
        <p:nvPr/>
      </p:nvGrpSpPr>
      <p:grpSpPr>
        <a:xfrm>
          <a:off x="0" y="0"/>
          <a:ext cx="0" cy="0"/>
          <a:chOff x="0" y="0"/>
          <a:chExt cx="0" cy="0"/>
        </a:xfrm>
      </p:grpSpPr>
      <p:grpSp>
        <p:nvGrpSpPr>
          <p:cNvPr id="899" name="Google Shape;899;p2092"/>
          <p:cNvGrpSpPr/>
          <p:nvPr/>
        </p:nvGrpSpPr>
        <p:grpSpPr>
          <a:xfrm>
            <a:off x="7191542" y="1"/>
            <a:ext cx="5000459" cy="1425992"/>
            <a:chOff x="7191542" y="1"/>
            <a:chExt cx="5000459" cy="1425992"/>
          </a:xfrm>
        </p:grpSpPr>
        <p:pic>
          <p:nvPicPr>
            <p:cNvPr id="900" name="Google Shape;900;p209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01" name="Google Shape;901;p2092"/>
            <p:cNvGrpSpPr/>
            <p:nvPr/>
          </p:nvGrpSpPr>
          <p:grpSpPr>
            <a:xfrm>
              <a:off x="7191542" y="1"/>
              <a:ext cx="5000459" cy="1425992"/>
              <a:chOff x="7186272" y="0"/>
              <a:chExt cx="5005729" cy="1427495"/>
            </a:xfrm>
          </p:grpSpPr>
          <p:sp>
            <p:nvSpPr>
              <p:cNvPr id="902" name="Google Shape;902;p209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03" name="Google Shape;903;p209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04" name="Google Shape;904;p209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05" name="Google Shape;905;p209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06" name="Google Shape;906;p209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07" name="Google Shape;907;p209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798.xml><?xml version="1.0" encoding="utf-8"?>
<p:sldLayout xmlns:a="http://schemas.openxmlformats.org/drawingml/2006/main" xmlns:r="http://schemas.openxmlformats.org/officeDocument/2006/relationships" xmlns:p="http://schemas.openxmlformats.org/presentationml/2006/main" matchingName="End">
  <p:cSld name="1_End 7">
    <p:spTree>
      <p:nvGrpSpPr>
        <p:cNvPr id="1" name="Shape 908"/>
        <p:cNvGrpSpPr/>
        <p:nvPr/>
      </p:nvGrpSpPr>
      <p:grpSpPr>
        <a:xfrm>
          <a:off x="0" y="0"/>
          <a:ext cx="0" cy="0"/>
          <a:chOff x="0" y="0"/>
          <a:chExt cx="0" cy="0"/>
        </a:xfrm>
      </p:grpSpPr>
      <p:grpSp>
        <p:nvGrpSpPr>
          <p:cNvPr id="909" name="Google Shape;909;p2093"/>
          <p:cNvGrpSpPr/>
          <p:nvPr/>
        </p:nvGrpSpPr>
        <p:grpSpPr>
          <a:xfrm>
            <a:off x="0" y="0"/>
            <a:ext cx="12192000" cy="2148830"/>
            <a:chOff x="0" y="0"/>
            <a:chExt cx="12192000" cy="2148830"/>
          </a:xfrm>
        </p:grpSpPr>
        <p:sp>
          <p:nvSpPr>
            <p:cNvPr id="910" name="Google Shape;910;p2093"/>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11" name="Google Shape;911;p2093"/>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912" name="Google Shape;912;p2093"/>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13" name="Google Shape;913;p2093"/>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14" name="Google Shape;914;p2093"/>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915" name="Google Shape;915;p2093"/>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916" name="Google Shape;916;p2093"/>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799.xml><?xml version="1.0" encoding="utf-8"?>
<p:sldLayout xmlns:a="http://schemas.openxmlformats.org/drawingml/2006/main" xmlns:r="http://schemas.openxmlformats.org/officeDocument/2006/relationships" xmlns:p="http://schemas.openxmlformats.org/presentationml/2006/main" matchingName="Blank">
  <p:cSld name="1_Blank 6">
    <p:spTree>
      <p:nvGrpSpPr>
        <p:cNvPr id="1" name="Shape 917"/>
        <p:cNvGrpSpPr/>
        <p:nvPr/>
      </p:nvGrpSpPr>
      <p:grpSpPr>
        <a:xfrm>
          <a:off x="0" y="0"/>
          <a:ext cx="0" cy="0"/>
          <a:chOff x="0" y="0"/>
          <a:chExt cx="0" cy="0"/>
        </a:xfrm>
      </p:grpSpPr>
      <p:sp>
        <p:nvSpPr>
          <p:cNvPr id="918" name="Google Shape;918;p209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19" name="Google Shape;919;p20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20" name="Google Shape;920;p209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21" name="Google Shape;921;p2094"/>
          <p:cNvGrpSpPr/>
          <p:nvPr/>
        </p:nvGrpSpPr>
        <p:grpSpPr>
          <a:xfrm>
            <a:off x="7191542" y="1"/>
            <a:ext cx="5000459" cy="1425992"/>
            <a:chOff x="7191542" y="1"/>
            <a:chExt cx="5000459" cy="1425992"/>
          </a:xfrm>
        </p:grpSpPr>
        <p:pic>
          <p:nvPicPr>
            <p:cNvPr id="922" name="Google Shape;922;p20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23" name="Google Shape;923;p2094"/>
            <p:cNvGrpSpPr/>
            <p:nvPr/>
          </p:nvGrpSpPr>
          <p:grpSpPr>
            <a:xfrm>
              <a:off x="7191542" y="1"/>
              <a:ext cx="5000459" cy="1425992"/>
              <a:chOff x="7186272" y="0"/>
              <a:chExt cx="5005729" cy="1427495"/>
            </a:xfrm>
          </p:grpSpPr>
          <p:sp>
            <p:nvSpPr>
              <p:cNvPr id="924" name="Google Shape;924;p20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25" name="Google Shape;925;p20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5/20/2026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317184145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Cover B">
  <p:cSld name="Cover B">
    <p:spTree>
      <p:nvGrpSpPr>
        <p:cNvPr id="1" name="Shape 9756"/>
        <p:cNvGrpSpPr/>
        <p:nvPr/>
      </p:nvGrpSpPr>
      <p:grpSpPr>
        <a:xfrm>
          <a:off x="0" y="0"/>
          <a:ext cx="0" cy="0"/>
          <a:chOff x="0" y="0"/>
          <a:chExt cx="0" cy="0"/>
        </a:xfrm>
      </p:grpSpPr>
      <p:sp>
        <p:nvSpPr>
          <p:cNvPr id="9757" name="Google Shape;9757;p1384"/>
          <p:cNvSpPr txBox="1">
            <a:spLocks noGrp="1"/>
          </p:cNvSpPr>
          <p:nvPr>
            <p:ph type="ctrTitle"/>
          </p:nvPr>
        </p:nvSpPr>
        <p:spPr>
          <a:xfrm>
            <a:off x="513348"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758" name="Google Shape;9758;p1384"/>
          <p:cNvSpPr txBox="1">
            <a:spLocks noGrp="1"/>
          </p:cNvSpPr>
          <p:nvPr>
            <p:ph type="subTitle" idx="1"/>
          </p:nvPr>
        </p:nvSpPr>
        <p:spPr>
          <a:xfrm>
            <a:off x="513348" y="540032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9759" name="Google Shape;9759;p1384"/>
          <p:cNvGrpSpPr/>
          <p:nvPr/>
        </p:nvGrpSpPr>
        <p:grpSpPr>
          <a:xfrm flipH="1">
            <a:off x="-1" y="1"/>
            <a:ext cx="6418725" cy="1509822"/>
            <a:chOff x="7522541" y="1"/>
            <a:chExt cx="4669459" cy="1098357"/>
          </a:xfrm>
        </p:grpSpPr>
        <p:sp>
          <p:nvSpPr>
            <p:cNvPr id="9760" name="Google Shape;9760;p1384"/>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761" name="Google Shape;9761;p1384"/>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pic>
        <p:nvPicPr>
          <p:cNvPr id="9762" name="Google Shape;9762;p1384"/>
          <p:cNvPicPr preferRelativeResize="0"/>
          <p:nvPr/>
        </p:nvPicPr>
        <p:blipFill rotWithShape="1">
          <a:blip r:embed="rId2" cstate="email">
            <a:alphaModFix/>
            <a:extLst>
              <a:ext uri="{28A0092B-C50C-407E-A947-70E740481C1C}">
                <a14:useLocalDpi xmlns:a14="http://schemas.microsoft.com/office/drawing/2010/main"/>
              </a:ext>
            </a:extLst>
          </a:blip>
          <a:srcRect/>
          <a:stretch/>
        </p:blipFill>
        <p:spPr>
          <a:xfrm>
            <a:off x="513348" y="136525"/>
            <a:ext cx="1945206" cy="879974"/>
          </a:xfrm>
          <a:prstGeom prst="rect">
            <a:avLst/>
          </a:prstGeom>
          <a:noFill/>
          <a:ln>
            <a:noFill/>
          </a:ln>
        </p:spPr>
      </p:pic>
    </p:spTree>
  </p:cSld>
  <p:clrMapOvr>
    <a:masterClrMapping/>
  </p:clrMapOvr>
</p:sldLayout>
</file>

<file path=ppt/slideLayouts/slideLayout800.xml><?xml version="1.0" encoding="utf-8"?>
<p:sldLayout xmlns:a="http://schemas.openxmlformats.org/drawingml/2006/main" xmlns:r="http://schemas.openxmlformats.org/officeDocument/2006/relationships" xmlns:p="http://schemas.openxmlformats.org/presentationml/2006/main" matchingName="Cover">
  <p:cSld name="1_Cover 8">
    <p:spTree>
      <p:nvGrpSpPr>
        <p:cNvPr id="1" name="Shape 926"/>
        <p:cNvGrpSpPr/>
        <p:nvPr/>
      </p:nvGrpSpPr>
      <p:grpSpPr>
        <a:xfrm>
          <a:off x="0" y="0"/>
          <a:ext cx="0" cy="0"/>
          <a:chOff x="0" y="0"/>
          <a:chExt cx="0" cy="0"/>
        </a:xfrm>
      </p:grpSpPr>
      <p:sp>
        <p:nvSpPr>
          <p:cNvPr id="927" name="Google Shape;927;p2095"/>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28" name="Google Shape;928;p2095"/>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29" name="Google Shape;929;p2095"/>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30" name="Google Shape;930;p2095"/>
          <p:cNvSpPr>
            <a:spLocks noGrp="1"/>
          </p:cNvSpPr>
          <p:nvPr>
            <p:ph type="pic" idx="2"/>
          </p:nvPr>
        </p:nvSpPr>
        <p:spPr>
          <a:xfrm>
            <a:off x="7118684" y="233915"/>
            <a:ext cx="5073316" cy="5943600"/>
          </a:xfrm>
          <a:prstGeom prst="rect">
            <a:avLst/>
          </a:prstGeom>
          <a:noFill/>
          <a:ln>
            <a:noFill/>
          </a:ln>
        </p:spPr>
      </p:sp>
      <p:grpSp>
        <p:nvGrpSpPr>
          <p:cNvPr id="931" name="Google Shape;931;p2095"/>
          <p:cNvGrpSpPr/>
          <p:nvPr/>
        </p:nvGrpSpPr>
        <p:grpSpPr>
          <a:xfrm>
            <a:off x="0" y="5020348"/>
            <a:ext cx="12192000" cy="1837653"/>
            <a:chOff x="0" y="5020348"/>
            <a:chExt cx="12192000" cy="1837653"/>
          </a:xfrm>
        </p:grpSpPr>
        <p:sp>
          <p:nvSpPr>
            <p:cNvPr id="932" name="Google Shape;932;p209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33" name="Google Shape;933;p2095"/>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34" name="Google Shape;934;p209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801.xml><?xml version="1.0" encoding="utf-8"?>
<p:sldLayout xmlns:a="http://schemas.openxmlformats.org/drawingml/2006/main" xmlns:r="http://schemas.openxmlformats.org/officeDocument/2006/relationships" xmlns:p="http://schemas.openxmlformats.org/presentationml/2006/main" matchingName="Divider">
  <p:cSld name="1_Divider 8">
    <p:bg>
      <p:bgPr>
        <a:solidFill>
          <a:schemeClr val="lt2"/>
        </a:solidFill>
        <a:effectLst/>
      </p:bgPr>
    </p:bg>
    <p:spTree>
      <p:nvGrpSpPr>
        <p:cNvPr id="1" name="Shape 935"/>
        <p:cNvGrpSpPr/>
        <p:nvPr/>
      </p:nvGrpSpPr>
      <p:grpSpPr>
        <a:xfrm>
          <a:off x="0" y="0"/>
          <a:ext cx="0" cy="0"/>
          <a:chOff x="0" y="0"/>
          <a:chExt cx="0" cy="0"/>
        </a:xfrm>
      </p:grpSpPr>
      <p:grpSp>
        <p:nvGrpSpPr>
          <p:cNvPr id="936" name="Google Shape;936;p2096"/>
          <p:cNvGrpSpPr/>
          <p:nvPr/>
        </p:nvGrpSpPr>
        <p:grpSpPr>
          <a:xfrm>
            <a:off x="0" y="5020347"/>
            <a:ext cx="12192000" cy="1837653"/>
            <a:chOff x="0" y="5020347"/>
            <a:chExt cx="12192000" cy="1837653"/>
          </a:xfrm>
        </p:grpSpPr>
        <p:sp>
          <p:nvSpPr>
            <p:cNvPr id="937" name="Google Shape;937;p209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38" name="Google Shape;938;p209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39" name="Google Shape;939;p209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40" name="Google Shape;940;p209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41" name="Google Shape;941;p2096"/>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42" name="Google Shape;942;p2096"/>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802.xml><?xml version="1.0" encoding="utf-8"?>
<p:sldLayout xmlns:a="http://schemas.openxmlformats.org/drawingml/2006/main" xmlns:r="http://schemas.openxmlformats.org/officeDocument/2006/relationships" xmlns:p="http://schemas.openxmlformats.org/presentationml/2006/main" matchingName="Quotation">
  <p:cSld name="1_Quotation 13">
    <p:spTree>
      <p:nvGrpSpPr>
        <p:cNvPr id="1" name="Shape 943"/>
        <p:cNvGrpSpPr/>
        <p:nvPr/>
      </p:nvGrpSpPr>
      <p:grpSpPr>
        <a:xfrm>
          <a:off x="0" y="0"/>
          <a:ext cx="0" cy="0"/>
          <a:chOff x="0" y="0"/>
          <a:chExt cx="0" cy="0"/>
        </a:xfrm>
      </p:grpSpPr>
      <p:sp>
        <p:nvSpPr>
          <p:cNvPr id="944" name="Google Shape;944;p209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45" name="Google Shape;945;p209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46" name="Google Shape;946;p209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47" name="Google Shape;947;p209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48" name="Google Shape;948;p209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49" name="Google Shape;949;p209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50" name="Google Shape;950;p2097"/>
          <p:cNvGrpSpPr/>
          <p:nvPr/>
        </p:nvGrpSpPr>
        <p:grpSpPr>
          <a:xfrm>
            <a:off x="7191542" y="1"/>
            <a:ext cx="5000459" cy="1425992"/>
            <a:chOff x="7191542" y="1"/>
            <a:chExt cx="5000459" cy="1425992"/>
          </a:xfrm>
        </p:grpSpPr>
        <p:pic>
          <p:nvPicPr>
            <p:cNvPr id="951" name="Google Shape;951;p209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52" name="Google Shape;952;p2097"/>
            <p:cNvGrpSpPr/>
            <p:nvPr/>
          </p:nvGrpSpPr>
          <p:grpSpPr>
            <a:xfrm>
              <a:off x="7191542" y="1"/>
              <a:ext cx="5000459" cy="1425992"/>
              <a:chOff x="7186272" y="0"/>
              <a:chExt cx="5005729" cy="1427495"/>
            </a:xfrm>
          </p:grpSpPr>
          <p:sp>
            <p:nvSpPr>
              <p:cNvPr id="953" name="Google Shape;953;p209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54" name="Google Shape;954;p209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55" name="Google Shape;955;p209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803.xml><?xml version="1.0" encoding="utf-8"?>
<p:sldLayout xmlns:a="http://schemas.openxmlformats.org/drawingml/2006/main" xmlns:r="http://schemas.openxmlformats.org/officeDocument/2006/relationships" xmlns:p="http://schemas.openxmlformats.org/presentationml/2006/main" matchingName="Title and Content">
  <p:cSld name="1_Title and Content 8">
    <p:spTree>
      <p:nvGrpSpPr>
        <p:cNvPr id="1" name="Shape 956"/>
        <p:cNvGrpSpPr/>
        <p:nvPr/>
      </p:nvGrpSpPr>
      <p:grpSpPr>
        <a:xfrm>
          <a:off x="0" y="0"/>
          <a:ext cx="0" cy="0"/>
          <a:chOff x="0" y="0"/>
          <a:chExt cx="0" cy="0"/>
        </a:xfrm>
      </p:grpSpPr>
      <p:grpSp>
        <p:nvGrpSpPr>
          <p:cNvPr id="957" name="Google Shape;957;p2098"/>
          <p:cNvGrpSpPr/>
          <p:nvPr/>
        </p:nvGrpSpPr>
        <p:grpSpPr>
          <a:xfrm>
            <a:off x="7191542" y="1"/>
            <a:ext cx="5000459" cy="1425992"/>
            <a:chOff x="7191542" y="1"/>
            <a:chExt cx="5000459" cy="1425992"/>
          </a:xfrm>
        </p:grpSpPr>
        <p:pic>
          <p:nvPicPr>
            <p:cNvPr id="958" name="Google Shape;958;p20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59" name="Google Shape;959;p2098"/>
            <p:cNvGrpSpPr/>
            <p:nvPr/>
          </p:nvGrpSpPr>
          <p:grpSpPr>
            <a:xfrm>
              <a:off x="7191542" y="1"/>
              <a:ext cx="5000459" cy="1425992"/>
              <a:chOff x="7186272" y="0"/>
              <a:chExt cx="5005729" cy="1427495"/>
            </a:xfrm>
          </p:grpSpPr>
          <p:sp>
            <p:nvSpPr>
              <p:cNvPr id="960" name="Google Shape;960;p20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61" name="Google Shape;961;p20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62" name="Google Shape;962;p209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63" name="Google Shape;963;p209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64" name="Google Shape;964;p209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65" name="Google Shape;965;p20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66" name="Google Shape;966;p209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04.xml><?xml version="1.0" encoding="utf-8"?>
<p:sldLayout xmlns:a="http://schemas.openxmlformats.org/drawingml/2006/main" xmlns:r="http://schemas.openxmlformats.org/officeDocument/2006/relationships" xmlns:p="http://schemas.openxmlformats.org/presentationml/2006/main" matchingName="Two Content">
  <p:cSld name="1_Two Content 8">
    <p:spTree>
      <p:nvGrpSpPr>
        <p:cNvPr id="1" name="Shape 967"/>
        <p:cNvGrpSpPr/>
        <p:nvPr/>
      </p:nvGrpSpPr>
      <p:grpSpPr>
        <a:xfrm>
          <a:off x="0" y="0"/>
          <a:ext cx="0" cy="0"/>
          <a:chOff x="0" y="0"/>
          <a:chExt cx="0" cy="0"/>
        </a:xfrm>
      </p:grpSpPr>
      <p:sp>
        <p:nvSpPr>
          <p:cNvPr id="968" name="Google Shape;968;p209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69" name="Google Shape;969;p209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970" name="Google Shape;970;p2099"/>
          <p:cNvGrpSpPr/>
          <p:nvPr/>
        </p:nvGrpSpPr>
        <p:grpSpPr>
          <a:xfrm>
            <a:off x="7191542" y="1"/>
            <a:ext cx="5000459" cy="1425992"/>
            <a:chOff x="7191542" y="1"/>
            <a:chExt cx="5000459" cy="1425992"/>
          </a:xfrm>
        </p:grpSpPr>
        <p:pic>
          <p:nvPicPr>
            <p:cNvPr id="971" name="Google Shape;971;p20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72" name="Google Shape;972;p2099"/>
            <p:cNvGrpSpPr/>
            <p:nvPr/>
          </p:nvGrpSpPr>
          <p:grpSpPr>
            <a:xfrm>
              <a:off x="7191542" y="1"/>
              <a:ext cx="5000459" cy="1425992"/>
              <a:chOff x="7186272" y="0"/>
              <a:chExt cx="5005729" cy="1427495"/>
            </a:xfrm>
          </p:grpSpPr>
          <p:sp>
            <p:nvSpPr>
              <p:cNvPr id="973" name="Google Shape;973;p20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74" name="Google Shape;974;p20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75" name="Google Shape;975;p209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76" name="Google Shape;976;p209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77" name="Google Shape;977;p20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8" name="Google Shape;978;p209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05.xml><?xml version="1.0" encoding="utf-8"?>
<p:sldLayout xmlns:a="http://schemas.openxmlformats.org/drawingml/2006/main" xmlns:r="http://schemas.openxmlformats.org/officeDocument/2006/relationships" xmlns:p="http://schemas.openxmlformats.org/presentationml/2006/main" matchingName="Comparison">
  <p:cSld name="1_Comparison 8">
    <p:spTree>
      <p:nvGrpSpPr>
        <p:cNvPr id="1" name="Shape 979"/>
        <p:cNvGrpSpPr/>
        <p:nvPr/>
      </p:nvGrpSpPr>
      <p:grpSpPr>
        <a:xfrm>
          <a:off x="0" y="0"/>
          <a:ext cx="0" cy="0"/>
          <a:chOff x="0" y="0"/>
          <a:chExt cx="0" cy="0"/>
        </a:xfrm>
      </p:grpSpPr>
      <p:grpSp>
        <p:nvGrpSpPr>
          <p:cNvPr id="980" name="Google Shape;980;p2100"/>
          <p:cNvGrpSpPr/>
          <p:nvPr/>
        </p:nvGrpSpPr>
        <p:grpSpPr>
          <a:xfrm>
            <a:off x="7191542" y="1"/>
            <a:ext cx="5000459" cy="1425992"/>
            <a:chOff x="7191542" y="1"/>
            <a:chExt cx="5000459" cy="1425992"/>
          </a:xfrm>
        </p:grpSpPr>
        <p:pic>
          <p:nvPicPr>
            <p:cNvPr id="981" name="Google Shape;981;p210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82" name="Google Shape;982;p2100"/>
            <p:cNvGrpSpPr/>
            <p:nvPr/>
          </p:nvGrpSpPr>
          <p:grpSpPr>
            <a:xfrm>
              <a:off x="7191542" y="1"/>
              <a:ext cx="5000459" cy="1425992"/>
              <a:chOff x="7186272" y="0"/>
              <a:chExt cx="5005729" cy="1427495"/>
            </a:xfrm>
          </p:grpSpPr>
          <p:sp>
            <p:nvSpPr>
              <p:cNvPr id="983" name="Google Shape;983;p210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84" name="Google Shape;984;p210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85" name="Google Shape;985;p210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86" name="Google Shape;986;p210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87" name="Google Shape;987;p210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88" name="Google Shape;988;p210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89" name="Google Shape;989;p210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90" name="Google Shape;990;p210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91" name="Google Shape;991;p210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92" name="Google Shape;992;p210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06.xml><?xml version="1.0" encoding="utf-8"?>
<p:sldLayout xmlns:a="http://schemas.openxmlformats.org/drawingml/2006/main" xmlns:r="http://schemas.openxmlformats.org/officeDocument/2006/relationships" xmlns:p="http://schemas.openxmlformats.org/presentationml/2006/main" matchingName="Photo Slide">
  <p:cSld name="1_Photo Slide 8">
    <p:spTree>
      <p:nvGrpSpPr>
        <p:cNvPr id="1" name="Shape 993"/>
        <p:cNvGrpSpPr/>
        <p:nvPr/>
      </p:nvGrpSpPr>
      <p:grpSpPr>
        <a:xfrm>
          <a:off x="0" y="0"/>
          <a:ext cx="0" cy="0"/>
          <a:chOff x="0" y="0"/>
          <a:chExt cx="0" cy="0"/>
        </a:xfrm>
      </p:grpSpPr>
      <p:sp>
        <p:nvSpPr>
          <p:cNvPr id="994" name="Google Shape;994;p2101"/>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995" name="Google Shape;995;p2101"/>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996" name="Google Shape;996;p2101"/>
          <p:cNvGrpSpPr/>
          <p:nvPr/>
        </p:nvGrpSpPr>
        <p:grpSpPr>
          <a:xfrm>
            <a:off x="0" y="5379426"/>
            <a:ext cx="2807368" cy="753891"/>
            <a:chOff x="0" y="5379426"/>
            <a:chExt cx="2807368" cy="753891"/>
          </a:xfrm>
        </p:grpSpPr>
        <p:sp>
          <p:nvSpPr>
            <p:cNvPr id="997" name="Google Shape;997;p2101"/>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98" name="Google Shape;998;p2101"/>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99" name="Google Shape;999;p2101"/>
          <p:cNvSpPr>
            <a:spLocks noGrp="1"/>
          </p:cNvSpPr>
          <p:nvPr>
            <p:ph type="pic" idx="2"/>
          </p:nvPr>
        </p:nvSpPr>
        <p:spPr>
          <a:xfrm>
            <a:off x="2807368" y="457202"/>
            <a:ext cx="8915400" cy="5943598"/>
          </a:xfrm>
          <a:prstGeom prst="rect">
            <a:avLst/>
          </a:prstGeom>
          <a:noFill/>
          <a:ln>
            <a:noFill/>
          </a:ln>
        </p:spPr>
      </p:sp>
      <p:pic>
        <p:nvPicPr>
          <p:cNvPr id="1000" name="Google Shape;1000;p2101"/>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807.xml><?xml version="1.0" encoding="utf-8"?>
<p:sldLayout xmlns:a="http://schemas.openxmlformats.org/drawingml/2006/main" xmlns:r="http://schemas.openxmlformats.org/officeDocument/2006/relationships" xmlns:p="http://schemas.openxmlformats.org/presentationml/2006/main" matchingName="End">
  <p:cSld name="1_End 8">
    <p:spTree>
      <p:nvGrpSpPr>
        <p:cNvPr id="1" name="Shape 1001"/>
        <p:cNvGrpSpPr/>
        <p:nvPr/>
      </p:nvGrpSpPr>
      <p:grpSpPr>
        <a:xfrm>
          <a:off x="0" y="0"/>
          <a:ext cx="0" cy="0"/>
          <a:chOff x="0" y="0"/>
          <a:chExt cx="0" cy="0"/>
        </a:xfrm>
      </p:grpSpPr>
      <p:grpSp>
        <p:nvGrpSpPr>
          <p:cNvPr id="1002" name="Google Shape;1002;p2102"/>
          <p:cNvGrpSpPr/>
          <p:nvPr/>
        </p:nvGrpSpPr>
        <p:grpSpPr>
          <a:xfrm>
            <a:off x="0" y="0"/>
            <a:ext cx="12192000" cy="2148830"/>
            <a:chOff x="0" y="0"/>
            <a:chExt cx="12192000" cy="2148830"/>
          </a:xfrm>
        </p:grpSpPr>
        <p:sp>
          <p:nvSpPr>
            <p:cNvPr id="1003" name="Google Shape;1003;p210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04" name="Google Shape;1004;p210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005" name="Google Shape;1005;p2102"/>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06" name="Google Shape;1006;p2102"/>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07" name="Google Shape;1007;p210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008" name="Google Shape;1008;p210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009" name="Google Shape;1009;p210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808.xml><?xml version="1.0" encoding="utf-8"?>
<p:sldLayout xmlns:a="http://schemas.openxmlformats.org/drawingml/2006/main" xmlns:r="http://schemas.openxmlformats.org/officeDocument/2006/relationships" xmlns:p="http://schemas.openxmlformats.org/presentationml/2006/main" matchingName="Blank">
  <p:cSld name="1_Blank 7">
    <p:spTree>
      <p:nvGrpSpPr>
        <p:cNvPr id="1" name="Shape 1010"/>
        <p:cNvGrpSpPr/>
        <p:nvPr/>
      </p:nvGrpSpPr>
      <p:grpSpPr>
        <a:xfrm>
          <a:off x="0" y="0"/>
          <a:ext cx="0" cy="0"/>
          <a:chOff x="0" y="0"/>
          <a:chExt cx="0" cy="0"/>
        </a:xfrm>
      </p:grpSpPr>
      <p:sp>
        <p:nvSpPr>
          <p:cNvPr id="1011" name="Google Shape;1011;p210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12" name="Google Shape;1012;p210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13" name="Google Shape;1013;p210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14" name="Google Shape;1014;p2103"/>
          <p:cNvGrpSpPr/>
          <p:nvPr/>
        </p:nvGrpSpPr>
        <p:grpSpPr>
          <a:xfrm>
            <a:off x="7191542" y="1"/>
            <a:ext cx="5000459" cy="1425992"/>
            <a:chOff x="7191542" y="1"/>
            <a:chExt cx="5000459" cy="1425992"/>
          </a:xfrm>
        </p:grpSpPr>
        <p:pic>
          <p:nvPicPr>
            <p:cNvPr id="1015" name="Google Shape;1015;p210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16" name="Google Shape;1016;p2103"/>
            <p:cNvGrpSpPr/>
            <p:nvPr/>
          </p:nvGrpSpPr>
          <p:grpSpPr>
            <a:xfrm>
              <a:off x="7191542" y="1"/>
              <a:ext cx="5000459" cy="1425992"/>
              <a:chOff x="7186272" y="0"/>
              <a:chExt cx="5005729" cy="1427495"/>
            </a:xfrm>
          </p:grpSpPr>
          <p:sp>
            <p:nvSpPr>
              <p:cNvPr id="1017" name="Google Shape;1017;p210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18" name="Google Shape;1018;p210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809.xml><?xml version="1.0" encoding="utf-8"?>
<p:sldLayout xmlns:a="http://schemas.openxmlformats.org/drawingml/2006/main" xmlns:r="http://schemas.openxmlformats.org/officeDocument/2006/relationships" xmlns:p="http://schemas.openxmlformats.org/presentationml/2006/main" matchingName="Title Only">
  <p:cSld name="1_Title Only 8">
    <p:spTree>
      <p:nvGrpSpPr>
        <p:cNvPr id="1" name="Shape 1019"/>
        <p:cNvGrpSpPr/>
        <p:nvPr/>
      </p:nvGrpSpPr>
      <p:grpSpPr>
        <a:xfrm>
          <a:off x="0" y="0"/>
          <a:ext cx="0" cy="0"/>
          <a:chOff x="0" y="0"/>
          <a:chExt cx="0" cy="0"/>
        </a:xfrm>
      </p:grpSpPr>
      <p:grpSp>
        <p:nvGrpSpPr>
          <p:cNvPr id="1020" name="Google Shape;1020;p2104"/>
          <p:cNvGrpSpPr/>
          <p:nvPr/>
        </p:nvGrpSpPr>
        <p:grpSpPr>
          <a:xfrm>
            <a:off x="7191542" y="1"/>
            <a:ext cx="5000459" cy="1425992"/>
            <a:chOff x="7191542" y="1"/>
            <a:chExt cx="5000459" cy="1425992"/>
          </a:xfrm>
        </p:grpSpPr>
        <p:pic>
          <p:nvPicPr>
            <p:cNvPr id="1021" name="Google Shape;1021;p210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22" name="Google Shape;1022;p2104"/>
            <p:cNvGrpSpPr/>
            <p:nvPr/>
          </p:nvGrpSpPr>
          <p:grpSpPr>
            <a:xfrm>
              <a:off x="7191542" y="1"/>
              <a:ext cx="5000459" cy="1425992"/>
              <a:chOff x="7186272" y="0"/>
              <a:chExt cx="5005729" cy="1427495"/>
            </a:xfrm>
          </p:grpSpPr>
          <p:sp>
            <p:nvSpPr>
              <p:cNvPr id="1023" name="Google Shape;1023;p210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24" name="Google Shape;1024;p210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25" name="Google Shape;1025;p210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26" name="Google Shape;1026;p210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27" name="Google Shape;1027;p210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28" name="Google Shape;1028;p210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Cover">
  <p:cSld name="Cover 5 2">
    <p:spTree>
      <p:nvGrpSpPr>
        <p:cNvPr id="1" name="Shape 9763"/>
        <p:cNvGrpSpPr/>
        <p:nvPr/>
      </p:nvGrpSpPr>
      <p:grpSpPr>
        <a:xfrm>
          <a:off x="0" y="0"/>
          <a:ext cx="0" cy="0"/>
          <a:chOff x="0" y="0"/>
          <a:chExt cx="0" cy="0"/>
        </a:xfrm>
      </p:grpSpPr>
      <p:sp>
        <p:nvSpPr>
          <p:cNvPr id="9764" name="Google Shape;9764;p1385"/>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765" name="Google Shape;9765;p1385"/>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766" name="Google Shape;9766;p1385"/>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767" name="Google Shape;9767;p1385"/>
          <p:cNvSpPr>
            <a:spLocks noGrp="1"/>
          </p:cNvSpPr>
          <p:nvPr>
            <p:ph type="pic" idx="2"/>
          </p:nvPr>
        </p:nvSpPr>
        <p:spPr>
          <a:xfrm>
            <a:off x="7118684" y="233915"/>
            <a:ext cx="5073316" cy="5943600"/>
          </a:xfrm>
          <a:prstGeom prst="rect">
            <a:avLst/>
          </a:prstGeom>
          <a:noFill/>
          <a:ln>
            <a:noFill/>
          </a:ln>
        </p:spPr>
      </p:sp>
      <p:grpSp>
        <p:nvGrpSpPr>
          <p:cNvPr id="9768" name="Google Shape;9768;p1385"/>
          <p:cNvGrpSpPr/>
          <p:nvPr/>
        </p:nvGrpSpPr>
        <p:grpSpPr>
          <a:xfrm>
            <a:off x="0" y="5020348"/>
            <a:ext cx="12192000" cy="1837653"/>
            <a:chOff x="0" y="5020348"/>
            <a:chExt cx="12192000" cy="1837653"/>
          </a:xfrm>
        </p:grpSpPr>
        <p:sp>
          <p:nvSpPr>
            <p:cNvPr id="9769" name="Google Shape;9769;p138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770" name="Google Shape;9770;p1385"/>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771" name="Google Shape;9771;p138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810.xml><?xml version="1.0" encoding="utf-8"?>
<p:sldLayout xmlns:a="http://schemas.openxmlformats.org/drawingml/2006/main" xmlns:r="http://schemas.openxmlformats.org/officeDocument/2006/relationships" xmlns:p="http://schemas.openxmlformats.org/presentationml/2006/main" matchingName="Cover">
  <p:cSld name="1_Cover 9">
    <p:spTree>
      <p:nvGrpSpPr>
        <p:cNvPr id="1" name="Shape 1029"/>
        <p:cNvGrpSpPr/>
        <p:nvPr/>
      </p:nvGrpSpPr>
      <p:grpSpPr>
        <a:xfrm>
          <a:off x="0" y="0"/>
          <a:ext cx="0" cy="0"/>
          <a:chOff x="0" y="0"/>
          <a:chExt cx="0" cy="0"/>
        </a:xfrm>
      </p:grpSpPr>
      <p:sp>
        <p:nvSpPr>
          <p:cNvPr id="1030" name="Google Shape;1030;p2105"/>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31" name="Google Shape;1031;p2105"/>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32" name="Google Shape;1032;p2105"/>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033" name="Google Shape;1033;p2105"/>
          <p:cNvSpPr>
            <a:spLocks noGrp="1"/>
          </p:cNvSpPr>
          <p:nvPr>
            <p:ph type="pic" idx="2"/>
          </p:nvPr>
        </p:nvSpPr>
        <p:spPr>
          <a:xfrm>
            <a:off x="7118684" y="233915"/>
            <a:ext cx="5073316" cy="5943600"/>
          </a:xfrm>
          <a:prstGeom prst="rect">
            <a:avLst/>
          </a:prstGeom>
          <a:noFill/>
          <a:ln>
            <a:noFill/>
          </a:ln>
        </p:spPr>
      </p:sp>
      <p:grpSp>
        <p:nvGrpSpPr>
          <p:cNvPr id="1034" name="Google Shape;1034;p2105"/>
          <p:cNvGrpSpPr/>
          <p:nvPr/>
        </p:nvGrpSpPr>
        <p:grpSpPr>
          <a:xfrm>
            <a:off x="0" y="5020348"/>
            <a:ext cx="12192000" cy="1837653"/>
            <a:chOff x="0" y="5020348"/>
            <a:chExt cx="12192000" cy="1837653"/>
          </a:xfrm>
        </p:grpSpPr>
        <p:sp>
          <p:nvSpPr>
            <p:cNvPr id="1035" name="Google Shape;1035;p210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36" name="Google Shape;1036;p2105"/>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37" name="Google Shape;1037;p210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811.xml><?xml version="1.0" encoding="utf-8"?>
<p:sldLayout xmlns:a="http://schemas.openxmlformats.org/drawingml/2006/main" xmlns:r="http://schemas.openxmlformats.org/officeDocument/2006/relationships" xmlns:p="http://schemas.openxmlformats.org/presentationml/2006/main" matchingName="Divider">
  <p:cSld name="1_Divider 9">
    <p:bg>
      <p:bgPr>
        <a:solidFill>
          <a:schemeClr val="lt2"/>
        </a:solidFill>
        <a:effectLst/>
      </p:bgPr>
    </p:bg>
    <p:spTree>
      <p:nvGrpSpPr>
        <p:cNvPr id="1" name="Shape 1038"/>
        <p:cNvGrpSpPr/>
        <p:nvPr/>
      </p:nvGrpSpPr>
      <p:grpSpPr>
        <a:xfrm>
          <a:off x="0" y="0"/>
          <a:ext cx="0" cy="0"/>
          <a:chOff x="0" y="0"/>
          <a:chExt cx="0" cy="0"/>
        </a:xfrm>
      </p:grpSpPr>
      <p:grpSp>
        <p:nvGrpSpPr>
          <p:cNvPr id="1039" name="Google Shape;1039;p2106"/>
          <p:cNvGrpSpPr/>
          <p:nvPr/>
        </p:nvGrpSpPr>
        <p:grpSpPr>
          <a:xfrm>
            <a:off x="0" y="5020347"/>
            <a:ext cx="12192000" cy="1837653"/>
            <a:chOff x="0" y="5020347"/>
            <a:chExt cx="12192000" cy="1837653"/>
          </a:xfrm>
        </p:grpSpPr>
        <p:sp>
          <p:nvSpPr>
            <p:cNvPr id="1040" name="Google Shape;1040;p210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41" name="Google Shape;1041;p210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42" name="Google Shape;1042;p210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043" name="Google Shape;1043;p210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044" name="Google Shape;1044;p2106"/>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45" name="Google Shape;1045;p2106"/>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812.xml><?xml version="1.0" encoding="utf-8"?>
<p:sldLayout xmlns:a="http://schemas.openxmlformats.org/drawingml/2006/main" xmlns:r="http://schemas.openxmlformats.org/officeDocument/2006/relationships" xmlns:p="http://schemas.openxmlformats.org/presentationml/2006/main" matchingName="Photo Slide">
  <p:cSld name="1_Photo Slide 9">
    <p:spTree>
      <p:nvGrpSpPr>
        <p:cNvPr id="1" name="Shape 1046"/>
        <p:cNvGrpSpPr/>
        <p:nvPr/>
      </p:nvGrpSpPr>
      <p:grpSpPr>
        <a:xfrm>
          <a:off x="0" y="0"/>
          <a:ext cx="0" cy="0"/>
          <a:chOff x="0" y="0"/>
          <a:chExt cx="0" cy="0"/>
        </a:xfrm>
      </p:grpSpPr>
      <p:sp>
        <p:nvSpPr>
          <p:cNvPr id="1047" name="Google Shape;1047;p2107"/>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048" name="Google Shape;1048;p210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049" name="Google Shape;1049;p2107"/>
          <p:cNvGrpSpPr/>
          <p:nvPr/>
        </p:nvGrpSpPr>
        <p:grpSpPr>
          <a:xfrm>
            <a:off x="0" y="5379426"/>
            <a:ext cx="2807368" cy="753891"/>
            <a:chOff x="0" y="5379426"/>
            <a:chExt cx="2807368" cy="753891"/>
          </a:xfrm>
        </p:grpSpPr>
        <p:sp>
          <p:nvSpPr>
            <p:cNvPr id="1050" name="Google Shape;1050;p210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51" name="Google Shape;1051;p210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052" name="Google Shape;1052;p2107"/>
          <p:cNvSpPr>
            <a:spLocks noGrp="1"/>
          </p:cNvSpPr>
          <p:nvPr>
            <p:ph type="pic" idx="2"/>
          </p:nvPr>
        </p:nvSpPr>
        <p:spPr>
          <a:xfrm>
            <a:off x="2807368" y="457202"/>
            <a:ext cx="8915400" cy="5943598"/>
          </a:xfrm>
          <a:prstGeom prst="rect">
            <a:avLst/>
          </a:prstGeom>
          <a:noFill/>
          <a:ln>
            <a:noFill/>
          </a:ln>
        </p:spPr>
      </p:sp>
      <p:pic>
        <p:nvPicPr>
          <p:cNvPr id="1053" name="Google Shape;1053;p2107"/>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813.xml><?xml version="1.0" encoding="utf-8"?>
<p:sldLayout xmlns:a="http://schemas.openxmlformats.org/drawingml/2006/main" xmlns:r="http://schemas.openxmlformats.org/officeDocument/2006/relationships" xmlns:p="http://schemas.openxmlformats.org/presentationml/2006/main" matchingName="Quotation">
  <p:cSld name="1_Quotation 14">
    <p:spTree>
      <p:nvGrpSpPr>
        <p:cNvPr id="1" name="Shape 1054"/>
        <p:cNvGrpSpPr/>
        <p:nvPr/>
      </p:nvGrpSpPr>
      <p:grpSpPr>
        <a:xfrm>
          <a:off x="0" y="0"/>
          <a:ext cx="0" cy="0"/>
          <a:chOff x="0" y="0"/>
          <a:chExt cx="0" cy="0"/>
        </a:xfrm>
      </p:grpSpPr>
      <p:sp>
        <p:nvSpPr>
          <p:cNvPr id="1055" name="Google Shape;1055;p210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56" name="Google Shape;1056;p210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57" name="Google Shape;1057;p210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58" name="Google Shape;1058;p210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59" name="Google Shape;1059;p210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60" name="Google Shape;1060;p210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61" name="Google Shape;1061;p2108"/>
          <p:cNvGrpSpPr/>
          <p:nvPr/>
        </p:nvGrpSpPr>
        <p:grpSpPr>
          <a:xfrm>
            <a:off x="7191542" y="1"/>
            <a:ext cx="5000459" cy="1425992"/>
            <a:chOff x="7191542" y="1"/>
            <a:chExt cx="5000459" cy="1425992"/>
          </a:xfrm>
        </p:grpSpPr>
        <p:pic>
          <p:nvPicPr>
            <p:cNvPr id="1062" name="Google Shape;1062;p210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63" name="Google Shape;1063;p2108"/>
            <p:cNvGrpSpPr/>
            <p:nvPr/>
          </p:nvGrpSpPr>
          <p:grpSpPr>
            <a:xfrm>
              <a:off x="7191542" y="1"/>
              <a:ext cx="5000459" cy="1425992"/>
              <a:chOff x="7186272" y="0"/>
              <a:chExt cx="5005729" cy="1427495"/>
            </a:xfrm>
          </p:grpSpPr>
          <p:sp>
            <p:nvSpPr>
              <p:cNvPr id="1064" name="Google Shape;1064;p210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65" name="Google Shape;1065;p210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66" name="Google Shape;1066;p210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814.xml><?xml version="1.0" encoding="utf-8"?>
<p:sldLayout xmlns:a="http://schemas.openxmlformats.org/drawingml/2006/main" xmlns:r="http://schemas.openxmlformats.org/officeDocument/2006/relationships" xmlns:p="http://schemas.openxmlformats.org/presentationml/2006/main" matchingName="Quotation">
  <p:cSld name="1_Quotation 15">
    <p:spTree>
      <p:nvGrpSpPr>
        <p:cNvPr id="1" name="Shape 1067"/>
        <p:cNvGrpSpPr/>
        <p:nvPr/>
      </p:nvGrpSpPr>
      <p:grpSpPr>
        <a:xfrm>
          <a:off x="0" y="0"/>
          <a:ext cx="0" cy="0"/>
          <a:chOff x="0" y="0"/>
          <a:chExt cx="0" cy="0"/>
        </a:xfrm>
      </p:grpSpPr>
      <p:sp>
        <p:nvSpPr>
          <p:cNvPr id="1068" name="Google Shape;1068;p210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069" name="Google Shape;1069;p210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70" name="Google Shape;1070;p210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71" name="Google Shape;1071;p210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72" name="Google Shape;1072;p210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73" name="Google Shape;1073;p210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074" name="Google Shape;1074;p2109"/>
          <p:cNvGrpSpPr/>
          <p:nvPr/>
        </p:nvGrpSpPr>
        <p:grpSpPr>
          <a:xfrm>
            <a:off x="7191542" y="1"/>
            <a:ext cx="5000459" cy="1425992"/>
            <a:chOff x="7191542" y="1"/>
            <a:chExt cx="5000459" cy="1425992"/>
          </a:xfrm>
        </p:grpSpPr>
        <p:pic>
          <p:nvPicPr>
            <p:cNvPr id="1075" name="Google Shape;1075;p210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76" name="Google Shape;1076;p2109"/>
            <p:cNvGrpSpPr/>
            <p:nvPr/>
          </p:nvGrpSpPr>
          <p:grpSpPr>
            <a:xfrm>
              <a:off x="7191542" y="1"/>
              <a:ext cx="5000459" cy="1425992"/>
              <a:chOff x="7186272" y="0"/>
              <a:chExt cx="5005729" cy="1427495"/>
            </a:xfrm>
          </p:grpSpPr>
          <p:sp>
            <p:nvSpPr>
              <p:cNvPr id="1077" name="Google Shape;1077;p210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78" name="Google Shape;1078;p210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079" name="Google Shape;1079;p210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matchingName="Title and Content">
  <p:cSld name="1_Title and Content 9">
    <p:spTree>
      <p:nvGrpSpPr>
        <p:cNvPr id="1" name="Shape 1080"/>
        <p:cNvGrpSpPr/>
        <p:nvPr/>
      </p:nvGrpSpPr>
      <p:grpSpPr>
        <a:xfrm>
          <a:off x="0" y="0"/>
          <a:ext cx="0" cy="0"/>
          <a:chOff x="0" y="0"/>
          <a:chExt cx="0" cy="0"/>
        </a:xfrm>
      </p:grpSpPr>
      <p:grpSp>
        <p:nvGrpSpPr>
          <p:cNvPr id="1081" name="Google Shape;1081;p2110"/>
          <p:cNvGrpSpPr/>
          <p:nvPr/>
        </p:nvGrpSpPr>
        <p:grpSpPr>
          <a:xfrm>
            <a:off x="7191542" y="1"/>
            <a:ext cx="5000459" cy="1425992"/>
            <a:chOff x="7191542" y="1"/>
            <a:chExt cx="5000459" cy="1425992"/>
          </a:xfrm>
        </p:grpSpPr>
        <p:pic>
          <p:nvPicPr>
            <p:cNvPr id="1082" name="Google Shape;1082;p211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83" name="Google Shape;1083;p2110"/>
            <p:cNvGrpSpPr/>
            <p:nvPr/>
          </p:nvGrpSpPr>
          <p:grpSpPr>
            <a:xfrm>
              <a:off x="7191542" y="1"/>
              <a:ext cx="5000459" cy="1425992"/>
              <a:chOff x="7186272" y="0"/>
              <a:chExt cx="5005729" cy="1427495"/>
            </a:xfrm>
          </p:grpSpPr>
          <p:sp>
            <p:nvSpPr>
              <p:cNvPr id="1084" name="Google Shape;1084;p211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85" name="Google Shape;1085;p211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86" name="Google Shape;1086;p211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87" name="Google Shape;1087;p2110"/>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088" name="Google Shape;1088;p211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089" name="Google Shape;1089;p211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090" name="Google Shape;1090;p211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matchingName="Two Content">
  <p:cSld name="1_Two Content 9">
    <p:spTree>
      <p:nvGrpSpPr>
        <p:cNvPr id="1" name="Shape 1091"/>
        <p:cNvGrpSpPr/>
        <p:nvPr/>
      </p:nvGrpSpPr>
      <p:grpSpPr>
        <a:xfrm>
          <a:off x="0" y="0"/>
          <a:ext cx="0" cy="0"/>
          <a:chOff x="0" y="0"/>
          <a:chExt cx="0" cy="0"/>
        </a:xfrm>
      </p:grpSpPr>
      <p:sp>
        <p:nvSpPr>
          <p:cNvPr id="1092" name="Google Shape;1092;p211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093" name="Google Shape;1093;p2111"/>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094" name="Google Shape;1094;p2111"/>
          <p:cNvGrpSpPr/>
          <p:nvPr/>
        </p:nvGrpSpPr>
        <p:grpSpPr>
          <a:xfrm>
            <a:off x="7191542" y="1"/>
            <a:ext cx="5000459" cy="1425992"/>
            <a:chOff x="7191542" y="1"/>
            <a:chExt cx="5000459" cy="1425992"/>
          </a:xfrm>
        </p:grpSpPr>
        <p:pic>
          <p:nvPicPr>
            <p:cNvPr id="1095" name="Google Shape;1095;p211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096" name="Google Shape;1096;p2111"/>
            <p:cNvGrpSpPr/>
            <p:nvPr/>
          </p:nvGrpSpPr>
          <p:grpSpPr>
            <a:xfrm>
              <a:off x="7191542" y="1"/>
              <a:ext cx="5000459" cy="1425992"/>
              <a:chOff x="7186272" y="0"/>
              <a:chExt cx="5005729" cy="1427495"/>
            </a:xfrm>
          </p:grpSpPr>
          <p:sp>
            <p:nvSpPr>
              <p:cNvPr id="1097" name="Google Shape;1097;p211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098" name="Google Shape;1098;p211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099" name="Google Shape;1099;p2111"/>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00" name="Google Shape;1100;p2111"/>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01" name="Google Shape;1101;p211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02" name="Google Shape;1102;p211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matchingName="Comparison">
  <p:cSld name="1_Comparison 9">
    <p:spTree>
      <p:nvGrpSpPr>
        <p:cNvPr id="1" name="Shape 1103"/>
        <p:cNvGrpSpPr/>
        <p:nvPr/>
      </p:nvGrpSpPr>
      <p:grpSpPr>
        <a:xfrm>
          <a:off x="0" y="0"/>
          <a:ext cx="0" cy="0"/>
          <a:chOff x="0" y="0"/>
          <a:chExt cx="0" cy="0"/>
        </a:xfrm>
      </p:grpSpPr>
      <p:grpSp>
        <p:nvGrpSpPr>
          <p:cNvPr id="1104" name="Google Shape;1104;p2112"/>
          <p:cNvGrpSpPr/>
          <p:nvPr/>
        </p:nvGrpSpPr>
        <p:grpSpPr>
          <a:xfrm>
            <a:off x="7191542" y="1"/>
            <a:ext cx="5000459" cy="1425992"/>
            <a:chOff x="7191542" y="1"/>
            <a:chExt cx="5000459" cy="1425992"/>
          </a:xfrm>
        </p:grpSpPr>
        <p:pic>
          <p:nvPicPr>
            <p:cNvPr id="1105" name="Google Shape;1105;p211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06" name="Google Shape;1106;p2112"/>
            <p:cNvGrpSpPr/>
            <p:nvPr/>
          </p:nvGrpSpPr>
          <p:grpSpPr>
            <a:xfrm>
              <a:off x="7191542" y="1"/>
              <a:ext cx="5000459" cy="1425992"/>
              <a:chOff x="7186272" y="0"/>
              <a:chExt cx="5005729" cy="1427495"/>
            </a:xfrm>
          </p:grpSpPr>
          <p:sp>
            <p:nvSpPr>
              <p:cNvPr id="1107" name="Google Shape;1107;p211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08" name="Google Shape;1108;p211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09" name="Google Shape;1109;p211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10" name="Google Shape;1110;p2112"/>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11" name="Google Shape;1111;p2112"/>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12" name="Google Shape;1112;p211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113" name="Google Shape;1113;p211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14" name="Google Shape;1114;p211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15" name="Google Shape;1115;p211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16" name="Google Shape;1116;p211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matchingName="Title Only">
  <p:cSld name="1_Title Only 9">
    <p:spTree>
      <p:nvGrpSpPr>
        <p:cNvPr id="1" name="Shape 1117"/>
        <p:cNvGrpSpPr/>
        <p:nvPr/>
      </p:nvGrpSpPr>
      <p:grpSpPr>
        <a:xfrm>
          <a:off x="0" y="0"/>
          <a:ext cx="0" cy="0"/>
          <a:chOff x="0" y="0"/>
          <a:chExt cx="0" cy="0"/>
        </a:xfrm>
      </p:grpSpPr>
      <p:grpSp>
        <p:nvGrpSpPr>
          <p:cNvPr id="1118" name="Google Shape;1118;p2113"/>
          <p:cNvGrpSpPr/>
          <p:nvPr/>
        </p:nvGrpSpPr>
        <p:grpSpPr>
          <a:xfrm>
            <a:off x="7191542" y="1"/>
            <a:ext cx="5000459" cy="1425992"/>
            <a:chOff x="7191542" y="1"/>
            <a:chExt cx="5000459" cy="1425992"/>
          </a:xfrm>
        </p:grpSpPr>
        <p:pic>
          <p:nvPicPr>
            <p:cNvPr id="1119" name="Google Shape;1119;p21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20" name="Google Shape;1120;p2113"/>
            <p:cNvGrpSpPr/>
            <p:nvPr/>
          </p:nvGrpSpPr>
          <p:grpSpPr>
            <a:xfrm>
              <a:off x="7191542" y="1"/>
              <a:ext cx="5000459" cy="1425992"/>
              <a:chOff x="7186272" y="0"/>
              <a:chExt cx="5005729" cy="1427495"/>
            </a:xfrm>
          </p:grpSpPr>
          <p:sp>
            <p:nvSpPr>
              <p:cNvPr id="1121" name="Google Shape;1121;p21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22" name="Google Shape;1122;p21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23" name="Google Shape;1123;p211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24" name="Google Shape;1124;p211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25" name="Google Shape;1125;p21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26" name="Google Shape;1126;p211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matchingName="End">
  <p:cSld name="1_End 9">
    <p:spTree>
      <p:nvGrpSpPr>
        <p:cNvPr id="1" name="Shape 1127"/>
        <p:cNvGrpSpPr/>
        <p:nvPr/>
      </p:nvGrpSpPr>
      <p:grpSpPr>
        <a:xfrm>
          <a:off x="0" y="0"/>
          <a:ext cx="0" cy="0"/>
          <a:chOff x="0" y="0"/>
          <a:chExt cx="0" cy="0"/>
        </a:xfrm>
      </p:grpSpPr>
      <p:grpSp>
        <p:nvGrpSpPr>
          <p:cNvPr id="1128" name="Google Shape;1128;p2114"/>
          <p:cNvGrpSpPr/>
          <p:nvPr/>
        </p:nvGrpSpPr>
        <p:grpSpPr>
          <a:xfrm>
            <a:off x="0" y="0"/>
            <a:ext cx="12192000" cy="2148830"/>
            <a:chOff x="0" y="0"/>
            <a:chExt cx="12192000" cy="2148830"/>
          </a:xfrm>
        </p:grpSpPr>
        <p:sp>
          <p:nvSpPr>
            <p:cNvPr id="1129" name="Google Shape;1129;p2114"/>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30" name="Google Shape;1130;p2114"/>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131" name="Google Shape;1131;p2114"/>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32" name="Google Shape;1132;p2114"/>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33" name="Google Shape;1133;p2114"/>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134" name="Google Shape;1134;p2114"/>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135" name="Google Shape;1135;p2114"/>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Divider">
  <p:cSld name="Divider 6 2">
    <p:spTree>
      <p:nvGrpSpPr>
        <p:cNvPr id="1" name="Shape 9772"/>
        <p:cNvGrpSpPr/>
        <p:nvPr/>
      </p:nvGrpSpPr>
      <p:grpSpPr>
        <a:xfrm>
          <a:off x="0" y="0"/>
          <a:ext cx="0" cy="0"/>
          <a:chOff x="0" y="0"/>
          <a:chExt cx="0" cy="0"/>
        </a:xfrm>
      </p:grpSpPr>
      <p:grpSp>
        <p:nvGrpSpPr>
          <p:cNvPr id="9773" name="Google Shape;9773;p1386"/>
          <p:cNvGrpSpPr/>
          <p:nvPr/>
        </p:nvGrpSpPr>
        <p:grpSpPr>
          <a:xfrm>
            <a:off x="0" y="5020347"/>
            <a:ext cx="12192000" cy="1837653"/>
            <a:chOff x="0" y="5020347"/>
            <a:chExt cx="12192000" cy="1837653"/>
          </a:xfrm>
        </p:grpSpPr>
        <p:sp>
          <p:nvSpPr>
            <p:cNvPr id="9774" name="Google Shape;9774;p1386"/>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775" name="Google Shape;9775;p138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776" name="Google Shape;9776;p1386"/>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777" name="Google Shape;9777;p138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778" name="Google Shape;9778;p1386"/>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779" name="Google Shape;9779;p1386"/>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820.xml><?xml version="1.0" encoding="utf-8"?>
<p:sldLayout xmlns:a="http://schemas.openxmlformats.org/drawingml/2006/main" xmlns:r="http://schemas.openxmlformats.org/officeDocument/2006/relationships" xmlns:p="http://schemas.openxmlformats.org/presentationml/2006/main" matchingName="Blank">
  <p:cSld name="1_Blank 8">
    <p:spTree>
      <p:nvGrpSpPr>
        <p:cNvPr id="1" name="Shape 1136"/>
        <p:cNvGrpSpPr/>
        <p:nvPr/>
      </p:nvGrpSpPr>
      <p:grpSpPr>
        <a:xfrm>
          <a:off x="0" y="0"/>
          <a:ext cx="0" cy="0"/>
          <a:chOff x="0" y="0"/>
          <a:chExt cx="0" cy="0"/>
        </a:xfrm>
      </p:grpSpPr>
      <p:sp>
        <p:nvSpPr>
          <p:cNvPr id="1137" name="Google Shape;1137;p211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38" name="Google Shape;1138;p211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39" name="Google Shape;1139;p211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40" name="Google Shape;1140;p2115"/>
          <p:cNvGrpSpPr/>
          <p:nvPr/>
        </p:nvGrpSpPr>
        <p:grpSpPr>
          <a:xfrm>
            <a:off x="7191542" y="1"/>
            <a:ext cx="5000459" cy="1425992"/>
            <a:chOff x="7191542" y="1"/>
            <a:chExt cx="5000459" cy="1425992"/>
          </a:xfrm>
        </p:grpSpPr>
        <p:pic>
          <p:nvPicPr>
            <p:cNvPr id="1141" name="Google Shape;1141;p211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42" name="Google Shape;1142;p2115"/>
            <p:cNvGrpSpPr/>
            <p:nvPr/>
          </p:nvGrpSpPr>
          <p:grpSpPr>
            <a:xfrm>
              <a:off x="7191542" y="1"/>
              <a:ext cx="5000459" cy="1425992"/>
              <a:chOff x="7186272" y="0"/>
              <a:chExt cx="5005729" cy="1427495"/>
            </a:xfrm>
          </p:grpSpPr>
          <p:sp>
            <p:nvSpPr>
              <p:cNvPr id="1143" name="Google Shape;1143;p211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44" name="Google Shape;1144;p211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matchingName="Cover">
  <p:cSld name="1_Cover 10">
    <p:spTree>
      <p:nvGrpSpPr>
        <p:cNvPr id="1" name="Shape 1145"/>
        <p:cNvGrpSpPr/>
        <p:nvPr/>
      </p:nvGrpSpPr>
      <p:grpSpPr>
        <a:xfrm>
          <a:off x="0" y="0"/>
          <a:ext cx="0" cy="0"/>
          <a:chOff x="0" y="0"/>
          <a:chExt cx="0" cy="0"/>
        </a:xfrm>
      </p:grpSpPr>
      <p:sp>
        <p:nvSpPr>
          <p:cNvPr id="1146" name="Google Shape;1146;p2116"/>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47" name="Google Shape;1147;p2116"/>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48" name="Google Shape;1148;p2116"/>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149" name="Google Shape;1149;p2116"/>
          <p:cNvSpPr>
            <a:spLocks noGrp="1"/>
          </p:cNvSpPr>
          <p:nvPr>
            <p:ph type="pic" idx="2"/>
          </p:nvPr>
        </p:nvSpPr>
        <p:spPr>
          <a:xfrm>
            <a:off x="7118684" y="233915"/>
            <a:ext cx="5073316" cy="5943600"/>
          </a:xfrm>
          <a:prstGeom prst="rect">
            <a:avLst/>
          </a:prstGeom>
          <a:noFill/>
          <a:ln>
            <a:noFill/>
          </a:ln>
        </p:spPr>
      </p:sp>
      <p:grpSp>
        <p:nvGrpSpPr>
          <p:cNvPr id="1150" name="Google Shape;1150;p2116"/>
          <p:cNvGrpSpPr/>
          <p:nvPr/>
        </p:nvGrpSpPr>
        <p:grpSpPr>
          <a:xfrm>
            <a:off x="0" y="5020348"/>
            <a:ext cx="12192000" cy="1837653"/>
            <a:chOff x="0" y="5020348"/>
            <a:chExt cx="12192000" cy="1837653"/>
          </a:xfrm>
        </p:grpSpPr>
        <p:sp>
          <p:nvSpPr>
            <p:cNvPr id="1151" name="Google Shape;1151;p211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52" name="Google Shape;1152;p211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53" name="Google Shape;1153;p211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matchingName="Quotation">
  <p:cSld name="1_Quotation 16">
    <p:spTree>
      <p:nvGrpSpPr>
        <p:cNvPr id="1" name="Shape 1154"/>
        <p:cNvGrpSpPr/>
        <p:nvPr/>
      </p:nvGrpSpPr>
      <p:grpSpPr>
        <a:xfrm>
          <a:off x="0" y="0"/>
          <a:ext cx="0" cy="0"/>
          <a:chOff x="0" y="0"/>
          <a:chExt cx="0" cy="0"/>
        </a:xfrm>
      </p:grpSpPr>
      <p:sp>
        <p:nvSpPr>
          <p:cNvPr id="1155" name="Google Shape;1155;p211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56" name="Google Shape;1156;p211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57" name="Google Shape;1157;p211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58" name="Google Shape;1158;p211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59" name="Google Shape;1159;p211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60" name="Google Shape;1160;p211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61" name="Google Shape;1161;p2117"/>
          <p:cNvGrpSpPr/>
          <p:nvPr/>
        </p:nvGrpSpPr>
        <p:grpSpPr>
          <a:xfrm>
            <a:off x="7191542" y="1"/>
            <a:ext cx="5000459" cy="1425992"/>
            <a:chOff x="7191542" y="1"/>
            <a:chExt cx="5000459" cy="1425992"/>
          </a:xfrm>
        </p:grpSpPr>
        <p:pic>
          <p:nvPicPr>
            <p:cNvPr id="1162" name="Google Shape;1162;p211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63" name="Google Shape;1163;p2117"/>
            <p:cNvGrpSpPr/>
            <p:nvPr/>
          </p:nvGrpSpPr>
          <p:grpSpPr>
            <a:xfrm>
              <a:off x="7191542" y="1"/>
              <a:ext cx="5000459" cy="1425992"/>
              <a:chOff x="7186272" y="0"/>
              <a:chExt cx="5005729" cy="1427495"/>
            </a:xfrm>
          </p:grpSpPr>
          <p:sp>
            <p:nvSpPr>
              <p:cNvPr id="1164" name="Google Shape;1164;p211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65" name="Google Shape;1165;p211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66" name="Google Shape;1166;p211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matchingName="Divider">
  <p:cSld name="1_Divider 10">
    <p:bg>
      <p:bgPr>
        <a:solidFill>
          <a:schemeClr val="lt2"/>
        </a:solidFill>
        <a:effectLst/>
      </p:bgPr>
    </p:bg>
    <p:spTree>
      <p:nvGrpSpPr>
        <p:cNvPr id="1" name="Shape 1167"/>
        <p:cNvGrpSpPr/>
        <p:nvPr/>
      </p:nvGrpSpPr>
      <p:grpSpPr>
        <a:xfrm>
          <a:off x="0" y="0"/>
          <a:ext cx="0" cy="0"/>
          <a:chOff x="0" y="0"/>
          <a:chExt cx="0" cy="0"/>
        </a:xfrm>
      </p:grpSpPr>
      <p:grpSp>
        <p:nvGrpSpPr>
          <p:cNvPr id="1168" name="Google Shape;1168;p2118"/>
          <p:cNvGrpSpPr/>
          <p:nvPr/>
        </p:nvGrpSpPr>
        <p:grpSpPr>
          <a:xfrm>
            <a:off x="0" y="5020347"/>
            <a:ext cx="12192000" cy="1837653"/>
            <a:chOff x="0" y="5020347"/>
            <a:chExt cx="12192000" cy="1837653"/>
          </a:xfrm>
        </p:grpSpPr>
        <p:sp>
          <p:nvSpPr>
            <p:cNvPr id="1169" name="Google Shape;1169;p211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70" name="Google Shape;1170;p211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71" name="Google Shape;1171;p211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172" name="Google Shape;1172;p211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173" name="Google Shape;1173;p2118"/>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74" name="Google Shape;1174;p2118"/>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matchingName="Quotation">
  <p:cSld name="1_Quotation 17">
    <p:spTree>
      <p:nvGrpSpPr>
        <p:cNvPr id="1" name="Shape 1175"/>
        <p:cNvGrpSpPr/>
        <p:nvPr/>
      </p:nvGrpSpPr>
      <p:grpSpPr>
        <a:xfrm>
          <a:off x="0" y="0"/>
          <a:ext cx="0" cy="0"/>
          <a:chOff x="0" y="0"/>
          <a:chExt cx="0" cy="0"/>
        </a:xfrm>
      </p:grpSpPr>
      <p:sp>
        <p:nvSpPr>
          <p:cNvPr id="1176" name="Google Shape;1176;p211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177" name="Google Shape;1177;p211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78" name="Google Shape;1178;p211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79" name="Google Shape;1179;p211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80" name="Google Shape;1180;p211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81" name="Google Shape;1181;p211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182" name="Google Shape;1182;p2119"/>
          <p:cNvGrpSpPr/>
          <p:nvPr/>
        </p:nvGrpSpPr>
        <p:grpSpPr>
          <a:xfrm>
            <a:off x="7191542" y="1"/>
            <a:ext cx="5000459" cy="1425992"/>
            <a:chOff x="7191542" y="1"/>
            <a:chExt cx="5000459" cy="1425992"/>
          </a:xfrm>
        </p:grpSpPr>
        <p:pic>
          <p:nvPicPr>
            <p:cNvPr id="1183" name="Google Shape;1183;p211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84" name="Google Shape;1184;p2119"/>
            <p:cNvGrpSpPr/>
            <p:nvPr/>
          </p:nvGrpSpPr>
          <p:grpSpPr>
            <a:xfrm>
              <a:off x="7191542" y="1"/>
              <a:ext cx="5000459" cy="1425992"/>
              <a:chOff x="7186272" y="0"/>
              <a:chExt cx="5005729" cy="1427495"/>
            </a:xfrm>
          </p:grpSpPr>
          <p:sp>
            <p:nvSpPr>
              <p:cNvPr id="1185" name="Google Shape;1185;p211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86" name="Google Shape;1186;p211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187" name="Google Shape;1187;p211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matchingName="Title and Content">
  <p:cSld name="1_Title and Content 10">
    <p:spTree>
      <p:nvGrpSpPr>
        <p:cNvPr id="1" name="Shape 1188"/>
        <p:cNvGrpSpPr/>
        <p:nvPr/>
      </p:nvGrpSpPr>
      <p:grpSpPr>
        <a:xfrm>
          <a:off x="0" y="0"/>
          <a:ext cx="0" cy="0"/>
          <a:chOff x="0" y="0"/>
          <a:chExt cx="0" cy="0"/>
        </a:xfrm>
      </p:grpSpPr>
      <p:grpSp>
        <p:nvGrpSpPr>
          <p:cNvPr id="1189" name="Google Shape;1189;p2120"/>
          <p:cNvGrpSpPr/>
          <p:nvPr/>
        </p:nvGrpSpPr>
        <p:grpSpPr>
          <a:xfrm>
            <a:off x="7191542" y="1"/>
            <a:ext cx="5000459" cy="1425992"/>
            <a:chOff x="7191542" y="1"/>
            <a:chExt cx="5000459" cy="1425992"/>
          </a:xfrm>
        </p:grpSpPr>
        <p:pic>
          <p:nvPicPr>
            <p:cNvPr id="1190" name="Google Shape;1190;p212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191" name="Google Shape;1191;p2120"/>
            <p:cNvGrpSpPr/>
            <p:nvPr/>
          </p:nvGrpSpPr>
          <p:grpSpPr>
            <a:xfrm>
              <a:off x="7191542" y="1"/>
              <a:ext cx="5000459" cy="1425992"/>
              <a:chOff x="7186272" y="0"/>
              <a:chExt cx="5005729" cy="1427495"/>
            </a:xfrm>
          </p:grpSpPr>
          <p:sp>
            <p:nvSpPr>
              <p:cNvPr id="1192" name="Google Shape;1192;p212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193" name="Google Shape;1193;p212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194" name="Google Shape;1194;p212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195" name="Google Shape;1195;p2120"/>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196" name="Google Shape;1196;p212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197" name="Google Shape;1197;p212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198" name="Google Shape;1198;p212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matchingName="Two Content">
  <p:cSld name="1_Two Content 10">
    <p:spTree>
      <p:nvGrpSpPr>
        <p:cNvPr id="1" name="Shape 1199"/>
        <p:cNvGrpSpPr/>
        <p:nvPr/>
      </p:nvGrpSpPr>
      <p:grpSpPr>
        <a:xfrm>
          <a:off x="0" y="0"/>
          <a:ext cx="0" cy="0"/>
          <a:chOff x="0" y="0"/>
          <a:chExt cx="0" cy="0"/>
        </a:xfrm>
      </p:grpSpPr>
      <p:sp>
        <p:nvSpPr>
          <p:cNvPr id="1200" name="Google Shape;1200;p212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01" name="Google Shape;1201;p2121"/>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202" name="Google Shape;1202;p2121"/>
          <p:cNvGrpSpPr/>
          <p:nvPr/>
        </p:nvGrpSpPr>
        <p:grpSpPr>
          <a:xfrm>
            <a:off x="7191542" y="1"/>
            <a:ext cx="5000459" cy="1425992"/>
            <a:chOff x="7191542" y="1"/>
            <a:chExt cx="5000459" cy="1425992"/>
          </a:xfrm>
        </p:grpSpPr>
        <p:pic>
          <p:nvPicPr>
            <p:cNvPr id="1203" name="Google Shape;1203;p212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04" name="Google Shape;1204;p2121"/>
            <p:cNvGrpSpPr/>
            <p:nvPr/>
          </p:nvGrpSpPr>
          <p:grpSpPr>
            <a:xfrm>
              <a:off x="7191542" y="1"/>
              <a:ext cx="5000459" cy="1425992"/>
              <a:chOff x="7186272" y="0"/>
              <a:chExt cx="5005729" cy="1427495"/>
            </a:xfrm>
          </p:grpSpPr>
          <p:sp>
            <p:nvSpPr>
              <p:cNvPr id="1205" name="Google Shape;1205;p212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206" name="Google Shape;1206;p212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207" name="Google Shape;1207;p2121"/>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08" name="Google Shape;1208;p2121"/>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209" name="Google Shape;1209;p212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10" name="Google Shape;1210;p212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matchingName="Comparison">
  <p:cSld name="1_Comparison 10">
    <p:spTree>
      <p:nvGrpSpPr>
        <p:cNvPr id="1" name="Shape 1211"/>
        <p:cNvGrpSpPr/>
        <p:nvPr/>
      </p:nvGrpSpPr>
      <p:grpSpPr>
        <a:xfrm>
          <a:off x="0" y="0"/>
          <a:ext cx="0" cy="0"/>
          <a:chOff x="0" y="0"/>
          <a:chExt cx="0" cy="0"/>
        </a:xfrm>
      </p:grpSpPr>
      <p:grpSp>
        <p:nvGrpSpPr>
          <p:cNvPr id="1212" name="Google Shape;1212;p2122"/>
          <p:cNvGrpSpPr/>
          <p:nvPr/>
        </p:nvGrpSpPr>
        <p:grpSpPr>
          <a:xfrm>
            <a:off x="7191542" y="1"/>
            <a:ext cx="5000459" cy="1425992"/>
            <a:chOff x="7191542" y="1"/>
            <a:chExt cx="5000459" cy="1425992"/>
          </a:xfrm>
        </p:grpSpPr>
        <p:pic>
          <p:nvPicPr>
            <p:cNvPr id="1213" name="Google Shape;1213;p21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14" name="Google Shape;1214;p2122"/>
            <p:cNvGrpSpPr/>
            <p:nvPr/>
          </p:nvGrpSpPr>
          <p:grpSpPr>
            <a:xfrm>
              <a:off x="7191542" y="1"/>
              <a:ext cx="5000459" cy="1425992"/>
              <a:chOff x="7186272" y="0"/>
              <a:chExt cx="5005729" cy="1427495"/>
            </a:xfrm>
          </p:grpSpPr>
          <p:sp>
            <p:nvSpPr>
              <p:cNvPr id="1215" name="Google Shape;1215;p21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216" name="Google Shape;1216;p21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217" name="Google Shape;1217;p212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18" name="Google Shape;1218;p2122"/>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219" name="Google Shape;1219;p2122"/>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20" name="Google Shape;1220;p2122"/>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221" name="Google Shape;1221;p2122"/>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22" name="Google Shape;1222;p212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223" name="Google Shape;1223;p21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24" name="Google Shape;1224;p212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matchingName="Photo Slide">
  <p:cSld name="1_Photo Slide 10">
    <p:spTree>
      <p:nvGrpSpPr>
        <p:cNvPr id="1" name="Shape 1225"/>
        <p:cNvGrpSpPr/>
        <p:nvPr/>
      </p:nvGrpSpPr>
      <p:grpSpPr>
        <a:xfrm>
          <a:off x="0" y="0"/>
          <a:ext cx="0" cy="0"/>
          <a:chOff x="0" y="0"/>
          <a:chExt cx="0" cy="0"/>
        </a:xfrm>
      </p:grpSpPr>
      <p:sp>
        <p:nvSpPr>
          <p:cNvPr id="1226" name="Google Shape;1226;p2123"/>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227" name="Google Shape;1227;p2123"/>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228" name="Google Shape;1228;p2123"/>
          <p:cNvGrpSpPr/>
          <p:nvPr/>
        </p:nvGrpSpPr>
        <p:grpSpPr>
          <a:xfrm>
            <a:off x="0" y="5379426"/>
            <a:ext cx="2807368" cy="753891"/>
            <a:chOff x="0" y="5379426"/>
            <a:chExt cx="2807368" cy="753891"/>
          </a:xfrm>
        </p:grpSpPr>
        <p:sp>
          <p:nvSpPr>
            <p:cNvPr id="1229" name="Google Shape;1229;p212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230" name="Google Shape;1230;p212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231" name="Google Shape;1231;p2123"/>
          <p:cNvSpPr>
            <a:spLocks noGrp="1"/>
          </p:cNvSpPr>
          <p:nvPr>
            <p:ph type="pic" idx="2"/>
          </p:nvPr>
        </p:nvSpPr>
        <p:spPr>
          <a:xfrm>
            <a:off x="2807368" y="457202"/>
            <a:ext cx="8915400" cy="5943598"/>
          </a:xfrm>
          <a:prstGeom prst="rect">
            <a:avLst/>
          </a:prstGeom>
          <a:noFill/>
          <a:ln>
            <a:noFill/>
          </a:ln>
        </p:spPr>
      </p:sp>
      <p:pic>
        <p:nvPicPr>
          <p:cNvPr id="1232" name="Google Shape;1232;p2123"/>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matchingName="End">
  <p:cSld name="1_End 10">
    <p:spTree>
      <p:nvGrpSpPr>
        <p:cNvPr id="1" name="Shape 1233"/>
        <p:cNvGrpSpPr/>
        <p:nvPr/>
      </p:nvGrpSpPr>
      <p:grpSpPr>
        <a:xfrm>
          <a:off x="0" y="0"/>
          <a:ext cx="0" cy="0"/>
          <a:chOff x="0" y="0"/>
          <a:chExt cx="0" cy="0"/>
        </a:xfrm>
      </p:grpSpPr>
      <p:grpSp>
        <p:nvGrpSpPr>
          <p:cNvPr id="1234" name="Google Shape;1234;p2124"/>
          <p:cNvGrpSpPr/>
          <p:nvPr/>
        </p:nvGrpSpPr>
        <p:grpSpPr>
          <a:xfrm>
            <a:off x="0" y="0"/>
            <a:ext cx="12192000" cy="2148830"/>
            <a:chOff x="0" y="0"/>
            <a:chExt cx="12192000" cy="2148830"/>
          </a:xfrm>
        </p:grpSpPr>
        <p:sp>
          <p:nvSpPr>
            <p:cNvPr id="1235" name="Google Shape;1235;p2124"/>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236" name="Google Shape;1236;p2124"/>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237" name="Google Shape;1237;p2124"/>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238" name="Google Shape;1238;p2124"/>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39" name="Google Shape;1239;p2124"/>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240" name="Google Shape;1240;p2124"/>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241" name="Google Shape;1241;p2124"/>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Photo Slide">
  <p:cSld name="Photo Slide 5 2">
    <p:spTree>
      <p:nvGrpSpPr>
        <p:cNvPr id="1" name="Shape 9780"/>
        <p:cNvGrpSpPr/>
        <p:nvPr/>
      </p:nvGrpSpPr>
      <p:grpSpPr>
        <a:xfrm>
          <a:off x="0" y="0"/>
          <a:ext cx="0" cy="0"/>
          <a:chOff x="0" y="0"/>
          <a:chExt cx="0" cy="0"/>
        </a:xfrm>
      </p:grpSpPr>
      <p:sp>
        <p:nvSpPr>
          <p:cNvPr id="9781" name="Google Shape;9781;p1387"/>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9782" name="Google Shape;9782;p1387"/>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9783" name="Google Shape;9783;p1387"/>
          <p:cNvGrpSpPr/>
          <p:nvPr/>
        </p:nvGrpSpPr>
        <p:grpSpPr>
          <a:xfrm>
            <a:off x="0" y="5379426"/>
            <a:ext cx="2807368" cy="753891"/>
            <a:chOff x="0" y="5379426"/>
            <a:chExt cx="2807368" cy="753891"/>
          </a:xfrm>
        </p:grpSpPr>
        <p:sp>
          <p:nvSpPr>
            <p:cNvPr id="9784" name="Google Shape;9784;p1387"/>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785" name="Google Shape;9785;p1387"/>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786" name="Google Shape;9786;p1387"/>
          <p:cNvSpPr>
            <a:spLocks noGrp="1"/>
          </p:cNvSpPr>
          <p:nvPr>
            <p:ph type="pic" idx="2"/>
          </p:nvPr>
        </p:nvSpPr>
        <p:spPr>
          <a:xfrm>
            <a:off x="2807368" y="457202"/>
            <a:ext cx="8915400" cy="5943598"/>
          </a:xfrm>
          <a:prstGeom prst="rect">
            <a:avLst/>
          </a:prstGeom>
          <a:noFill/>
          <a:ln>
            <a:noFill/>
          </a:ln>
        </p:spPr>
      </p:sp>
      <p:pic>
        <p:nvPicPr>
          <p:cNvPr id="9787" name="Google Shape;9787;p1387"/>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830.xml><?xml version="1.0" encoding="utf-8"?>
<p:sldLayout xmlns:a="http://schemas.openxmlformats.org/drawingml/2006/main" xmlns:r="http://schemas.openxmlformats.org/officeDocument/2006/relationships" xmlns:p="http://schemas.openxmlformats.org/presentationml/2006/main" matchingName="Blank">
  <p:cSld name="1_Blank 9">
    <p:spTree>
      <p:nvGrpSpPr>
        <p:cNvPr id="1" name="Shape 1242"/>
        <p:cNvGrpSpPr/>
        <p:nvPr/>
      </p:nvGrpSpPr>
      <p:grpSpPr>
        <a:xfrm>
          <a:off x="0" y="0"/>
          <a:ext cx="0" cy="0"/>
          <a:chOff x="0" y="0"/>
          <a:chExt cx="0" cy="0"/>
        </a:xfrm>
      </p:grpSpPr>
      <p:sp>
        <p:nvSpPr>
          <p:cNvPr id="1243" name="Google Shape;1243;p212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244" name="Google Shape;1244;p212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45" name="Google Shape;1245;p212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246" name="Google Shape;1246;p2125"/>
          <p:cNvGrpSpPr/>
          <p:nvPr/>
        </p:nvGrpSpPr>
        <p:grpSpPr>
          <a:xfrm>
            <a:off x="7191542" y="1"/>
            <a:ext cx="5000459" cy="1425992"/>
            <a:chOff x="7191542" y="1"/>
            <a:chExt cx="5000459" cy="1425992"/>
          </a:xfrm>
        </p:grpSpPr>
        <p:pic>
          <p:nvPicPr>
            <p:cNvPr id="1247" name="Google Shape;1247;p212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48" name="Google Shape;1248;p2125"/>
            <p:cNvGrpSpPr/>
            <p:nvPr/>
          </p:nvGrpSpPr>
          <p:grpSpPr>
            <a:xfrm>
              <a:off x="7191542" y="1"/>
              <a:ext cx="5000459" cy="1425992"/>
              <a:chOff x="7186272" y="0"/>
              <a:chExt cx="5005729" cy="1427495"/>
            </a:xfrm>
          </p:grpSpPr>
          <p:sp>
            <p:nvSpPr>
              <p:cNvPr id="1249" name="Google Shape;1249;p212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250" name="Google Shape;1250;p212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matchingName="Title Only">
  <p:cSld name="1_Title Only 10">
    <p:spTree>
      <p:nvGrpSpPr>
        <p:cNvPr id="1" name="Shape 1251"/>
        <p:cNvGrpSpPr/>
        <p:nvPr/>
      </p:nvGrpSpPr>
      <p:grpSpPr>
        <a:xfrm>
          <a:off x="0" y="0"/>
          <a:ext cx="0" cy="0"/>
          <a:chOff x="0" y="0"/>
          <a:chExt cx="0" cy="0"/>
        </a:xfrm>
      </p:grpSpPr>
      <p:grpSp>
        <p:nvGrpSpPr>
          <p:cNvPr id="1252" name="Google Shape;1252;p2126"/>
          <p:cNvGrpSpPr/>
          <p:nvPr/>
        </p:nvGrpSpPr>
        <p:grpSpPr>
          <a:xfrm>
            <a:off x="7191542" y="1"/>
            <a:ext cx="5000459" cy="1425992"/>
            <a:chOff x="7191542" y="1"/>
            <a:chExt cx="5000459" cy="1425992"/>
          </a:xfrm>
        </p:grpSpPr>
        <p:pic>
          <p:nvPicPr>
            <p:cNvPr id="1253" name="Google Shape;1253;p212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254" name="Google Shape;1254;p2126"/>
            <p:cNvGrpSpPr/>
            <p:nvPr/>
          </p:nvGrpSpPr>
          <p:grpSpPr>
            <a:xfrm>
              <a:off x="7191542" y="1"/>
              <a:ext cx="5000459" cy="1425992"/>
              <a:chOff x="7186272" y="0"/>
              <a:chExt cx="5005729" cy="1427495"/>
            </a:xfrm>
          </p:grpSpPr>
          <p:sp>
            <p:nvSpPr>
              <p:cNvPr id="1255" name="Google Shape;1255;p212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256" name="Google Shape;1256;p212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257" name="Google Shape;1257;p212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58" name="Google Shape;1258;p212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259" name="Google Shape;1259;p212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260" name="Google Shape;1260;p212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matchingName="Cover B">
  <p:cSld name="1_Cover B">
    <p:spTree>
      <p:nvGrpSpPr>
        <p:cNvPr id="1" name="Shape 1261"/>
        <p:cNvGrpSpPr/>
        <p:nvPr/>
      </p:nvGrpSpPr>
      <p:grpSpPr>
        <a:xfrm>
          <a:off x="0" y="0"/>
          <a:ext cx="0" cy="0"/>
          <a:chOff x="0" y="0"/>
          <a:chExt cx="0" cy="0"/>
        </a:xfrm>
      </p:grpSpPr>
      <p:sp>
        <p:nvSpPr>
          <p:cNvPr id="1262" name="Google Shape;1262;p2127"/>
          <p:cNvSpPr txBox="1">
            <a:spLocks noGrp="1"/>
          </p:cNvSpPr>
          <p:nvPr>
            <p:ph type="ctrTitle"/>
          </p:nvPr>
        </p:nvSpPr>
        <p:spPr>
          <a:xfrm>
            <a:off x="513348"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63" name="Google Shape;1263;p2127"/>
          <p:cNvSpPr txBox="1">
            <a:spLocks noGrp="1"/>
          </p:cNvSpPr>
          <p:nvPr>
            <p:ph type="subTitle" idx="1"/>
          </p:nvPr>
        </p:nvSpPr>
        <p:spPr>
          <a:xfrm>
            <a:off x="513348" y="540032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1264" name="Google Shape;1264;p2127"/>
          <p:cNvGrpSpPr/>
          <p:nvPr/>
        </p:nvGrpSpPr>
        <p:grpSpPr>
          <a:xfrm flipH="1">
            <a:off x="-1" y="1"/>
            <a:ext cx="6418725" cy="1509822"/>
            <a:chOff x="7522541" y="1"/>
            <a:chExt cx="4669459" cy="1098357"/>
          </a:xfrm>
        </p:grpSpPr>
        <p:sp>
          <p:nvSpPr>
            <p:cNvPr id="1265" name="Google Shape;1265;p2127"/>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266" name="Google Shape;1266;p2127"/>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pic>
        <p:nvPicPr>
          <p:cNvPr id="1267" name="Google Shape;1267;p2127"/>
          <p:cNvPicPr preferRelativeResize="0"/>
          <p:nvPr/>
        </p:nvPicPr>
        <p:blipFill rotWithShape="1">
          <a:blip r:embed="rId2">
            <a:alphaModFix/>
          </a:blip>
          <a:srcRect/>
          <a:stretch/>
        </p:blipFill>
        <p:spPr>
          <a:xfrm>
            <a:off x="513348" y="136525"/>
            <a:ext cx="1945206" cy="879974"/>
          </a:xfrm>
          <a:prstGeom prst="rect">
            <a:avLst/>
          </a:prstGeom>
          <a:noFill/>
          <a:ln>
            <a:noFill/>
          </a:ln>
        </p:spPr>
      </p:pic>
    </p:spTree>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268"/>
        <p:cNvGrpSpPr/>
        <p:nvPr/>
      </p:nvGrpSpPr>
      <p:grpSpPr>
        <a:xfrm>
          <a:off x="0" y="0"/>
          <a:ext cx="0" cy="0"/>
          <a:chOff x="0" y="0"/>
          <a:chExt cx="0" cy="0"/>
        </a:xfrm>
      </p:grpSpPr>
      <p:sp>
        <p:nvSpPr>
          <p:cNvPr id="1269" name="Google Shape;1269;p2128"/>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Autofit/>
          </a:bodyPr>
          <a:lstStyle>
            <a:lvl1pPr lvl="0" algn="ctr">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0" name="Google Shape;1270;p2128"/>
          <p:cNvSpPr txBox="1">
            <a:spLocks noGrp="1"/>
          </p:cNvSpPr>
          <p:nvPr>
            <p:ph type="subTitle" idx="1"/>
          </p:nvPr>
        </p:nvSpPr>
        <p:spPr>
          <a:xfrm>
            <a:off x="1524000" y="3602038"/>
            <a:ext cx="9144000" cy="1655762"/>
          </a:xfrm>
          <a:prstGeom prst="rect">
            <a:avLst/>
          </a:prstGeom>
          <a:noFill/>
          <a:ln>
            <a:noFill/>
          </a:ln>
        </p:spPr>
        <p:txBody>
          <a:bodyPr spcFirstLastPara="1" wrap="square" lIns="91425" tIns="45700" rIns="91425" bIns="45700" anchor="t" anchorCtr="0">
            <a:noAutofit/>
          </a:bodyPr>
          <a:lstStyle>
            <a:lvl1pPr lvl="0" algn="ctr">
              <a:lnSpc>
                <a:spcPct val="100000"/>
              </a:lnSpc>
              <a:spcBef>
                <a:spcPts val="1000"/>
              </a:spcBef>
              <a:spcAft>
                <a:spcPts val="0"/>
              </a:spcAft>
              <a:buSzPts val="2400"/>
              <a:buNone/>
              <a:defRPr sz="2400"/>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271" name="Google Shape;1271;p2128"/>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272" name="Google Shape;1272;p212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3" name="Google Shape;1273;p212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matchingName="3_Title Slide_Yale Blue">
  <p:cSld name="3_Title Slide_Yale Blue">
    <p:spTree>
      <p:nvGrpSpPr>
        <p:cNvPr id="1" name="Shape 1274"/>
        <p:cNvGrpSpPr/>
        <p:nvPr/>
      </p:nvGrpSpPr>
      <p:grpSpPr>
        <a:xfrm>
          <a:off x="0" y="0"/>
          <a:ext cx="0" cy="0"/>
          <a:chOff x="0" y="0"/>
          <a:chExt cx="0" cy="0"/>
        </a:xfrm>
      </p:grpSpPr>
      <p:sp>
        <p:nvSpPr>
          <p:cNvPr id="1275" name="Google Shape;1275;p2129"/>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76" name="Google Shape;1276;p2129"/>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7" name="Google Shape;1277;p212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278" name="Google Shape;1278;p212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79" name="Google Shape;1279;p212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280" name="Google Shape;1280;p2129"/>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281" name="Google Shape;1281;p2129"/>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282" name="Google Shape;1282;p2129"/>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283" name="Google Shape;1283;p2129"/>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p:spTree>
      <p:nvGrpSpPr>
        <p:cNvPr id="1" name="Shape 1284"/>
        <p:cNvGrpSpPr/>
        <p:nvPr/>
      </p:nvGrpSpPr>
      <p:grpSpPr>
        <a:xfrm>
          <a:off x="0" y="0"/>
          <a:ext cx="0" cy="0"/>
          <a:chOff x="0" y="0"/>
          <a:chExt cx="0" cy="0"/>
        </a:xfrm>
      </p:grpSpPr>
      <p:sp>
        <p:nvSpPr>
          <p:cNvPr id="1285" name="Google Shape;1285;p2130"/>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286" name="Google Shape;1286;p2130"/>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87" name="Google Shape;1287;p2130"/>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288" name="Google Shape;1288;p213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89" name="Google Shape;1289;p213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290" name="Google Shape;1290;p2130"/>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291" name="Google Shape;1291;p2130"/>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292" name="Google Shape;1292;p2130"/>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293" name="Google Shape;1293;p2130"/>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matchingName="Title and Bullets Layout">
  <p:cSld name="Title and Bullets Layout">
    <p:spTree>
      <p:nvGrpSpPr>
        <p:cNvPr id="1" name="Shape 1294"/>
        <p:cNvGrpSpPr/>
        <p:nvPr/>
      </p:nvGrpSpPr>
      <p:grpSpPr>
        <a:xfrm>
          <a:off x="0" y="0"/>
          <a:ext cx="0" cy="0"/>
          <a:chOff x="0" y="0"/>
          <a:chExt cx="0" cy="0"/>
        </a:xfrm>
      </p:grpSpPr>
      <p:sp>
        <p:nvSpPr>
          <p:cNvPr id="1295" name="Google Shape;1295;p2131"/>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296" name="Google Shape;1296;p213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297" name="Google Shape;1297;p213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298" name="Google Shape;1298;p2131"/>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299" name="Google Shape;1299;p213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matchingName="1_Title and Content">
  <p:cSld name="1_Title and Content 11">
    <p:spTree>
      <p:nvGrpSpPr>
        <p:cNvPr id="1" name="Shape 1300"/>
        <p:cNvGrpSpPr/>
        <p:nvPr/>
      </p:nvGrpSpPr>
      <p:grpSpPr>
        <a:xfrm>
          <a:off x="0" y="0"/>
          <a:ext cx="0" cy="0"/>
          <a:chOff x="0" y="0"/>
          <a:chExt cx="0" cy="0"/>
        </a:xfrm>
      </p:grpSpPr>
      <p:sp>
        <p:nvSpPr>
          <p:cNvPr id="1301" name="Google Shape;1301;p2132"/>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302" name="Google Shape;1302;p2132"/>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303" name="Google Shape;1303;p2132"/>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04" name="Google Shape;1304;p2132"/>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05" name="Google Shape;1305;p2132"/>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matchingName="Two Section | Picture and Copy Layout">
  <p:cSld name="Two Section | Picture and Copy Layout">
    <p:spTree>
      <p:nvGrpSpPr>
        <p:cNvPr id="1" name="Shape 1306"/>
        <p:cNvGrpSpPr/>
        <p:nvPr/>
      </p:nvGrpSpPr>
      <p:grpSpPr>
        <a:xfrm>
          <a:off x="0" y="0"/>
          <a:ext cx="0" cy="0"/>
          <a:chOff x="0" y="0"/>
          <a:chExt cx="0" cy="0"/>
        </a:xfrm>
      </p:grpSpPr>
      <p:sp>
        <p:nvSpPr>
          <p:cNvPr id="1307" name="Google Shape;1307;p213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08" name="Google Shape;1308;p2133"/>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09" name="Google Shape;1309;p2133"/>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10" name="Google Shape;1310;p2133"/>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11" name="Google Shape;1311;p2133"/>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12" name="Google Shape;1312;p213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2">
    <p:spTree>
      <p:nvGrpSpPr>
        <p:cNvPr id="1" name="Shape 1313"/>
        <p:cNvGrpSpPr/>
        <p:nvPr/>
      </p:nvGrpSpPr>
      <p:grpSpPr>
        <a:xfrm>
          <a:off x="0" y="0"/>
          <a:ext cx="0" cy="0"/>
          <a:chOff x="0" y="0"/>
          <a:chExt cx="0" cy="0"/>
        </a:xfrm>
      </p:grpSpPr>
      <p:sp>
        <p:nvSpPr>
          <p:cNvPr id="1314" name="Google Shape;1314;p2134"/>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15" name="Google Shape;1315;p2134"/>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16" name="Google Shape;1316;p2134"/>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317" name="Google Shape;1317;p213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18" name="Google Shape;1318;p213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319" name="Google Shape;1319;p2134"/>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320" name="Google Shape;1320;p2134"/>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321" name="Google Shape;1321;p2134"/>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322" name="Google Shape;1322;p2134"/>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Quotation">
  <p:cSld name="Quotation 5 2">
    <p:spTree>
      <p:nvGrpSpPr>
        <p:cNvPr id="1" name="Shape 9788"/>
        <p:cNvGrpSpPr/>
        <p:nvPr/>
      </p:nvGrpSpPr>
      <p:grpSpPr>
        <a:xfrm>
          <a:off x="0" y="0"/>
          <a:ext cx="0" cy="0"/>
          <a:chOff x="0" y="0"/>
          <a:chExt cx="0" cy="0"/>
        </a:xfrm>
      </p:grpSpPr>
      <p:sp>
        <p:nvSpPr>
          <p:cNvPr id="9789" name="Google Shape;9789;p138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790" name="Google Shape;9790;p138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791" name="Google Shape;9791;p138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792" name="Google Shape;9792;p138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793" name="Google Shape;9793;p138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794" name="Google Shape;9794;p138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795" name="Google Shape;9795;p1388"/>
          <p:cNvGrpSpPr/>
          <p:nvPr/>
        </p:nvGrpSpPr>
        <p:grpSpPr>
          <a:xfrm>
            <a:off x="7191542" y="1"/>
            <a:ext cx="5000459" cy="1425992"/>
            <a:chOff x="7191542" y="1"/>
            <a:chExt cx="5000459" cy="1425992"/>
          </a:xfrm>
        </p:grpSpPr>
        <p:pic>
          <p:nvPicPr>
            <p:cNvPr id="9796" name="Google Shape;9796;p138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797" name="Google Shape;9797;p1388"/>
            <p:cNvGrpSpPr/>
            <p:nvPr/>
          </p:nvGrpSpPr>
          <p:grpSpPr>
            <a:xfrm>
              <a:off x="7191542" y="1"/>
              <a:ext cx="5000459" cy="1425992"/>
              <a:chOff x="7186272" y="0"/>
              <a:chExt cx="5005729" cy="1427495"/>
            </a:xfrm>
          </p:grpSpPr>
          <p:sp>
            <p:nvSpPr>
              <p:cNvPr id="9798" name="Google Shape;9798;p138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799" name="Google Shape;9799;p138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800" name="Google Shape;9800;p138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840.xml><?xml version="1.0" encoding="utf-8"?>
<p:sldLayout xmlns:a="http://schemas.openxmlformats.org/drawingml/2006/main" xmlns:r="http://schemas.openxmlformats.org/officeDocument/2006/relationships" xmlns:p="http://schemas.openxmlformats.org/presentationml/2006/main" matchingName="Title and Bullets Layout">
  <p:cSld name="1_Title and Bullets Layout">
    <p:spTree>
      <p:nvGrpSpPr>
        <p:cNvPr id="1" name="Shape 1323"/>
        <p:cNvGrpSpPr/>
        <p:nvPr/>
      </p:nvGrpSpPr>
      <p:grpSpPr>
        <a:xfrm>
          <a:off x="0" y="0"/>
          <a:ext cx="0" cy="0"/>
          <a:chOff x="0" y="0"/>
          <a:chExt cx="0" cy="0"/>
        </a:xfrm>
      </p:grpSpPr>
      <p:sp>
        <p:nvSpPr>
          <p:cNvPr id="1324" name="Google Shape;1324;p2135"/>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25" name="Google Shape;1325;p213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26" name="Google Shape;1326;p2135"/>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27" name="Google Shape;1327;p2135"/>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328" name="Google Shape;1328;p213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41.xml><?xml version="1.0" encoding="utf-8"?>
<p:sldLayout xmlns:a="http://schemas.openxmlformats.org/drawingml/2006/main" xmlns:r="http://schemas.openxmlformats.org/officeDocument/2006/relationships" xmlns:p="http://schemas.openxmlformats.org/presentationml/2006/main" matchingName="1_Title and Content">
  <p:cSld name="2_Title and Content">
    <p:spTree>
      <p:nvGrpSpPr>
        <p:cNvPr id="1" name="Shape 1329"/>
        <p:cNvGrpSpPr/>
        <p:nvPr/>
      </p:nvGrpSpPr>
      <p:grpSpPr>
        <a:xfrm>
          <a:off x="0" y="0"/>
          <a:ext cx="0" cy="0"/>
          <a:chOff x="0" y="0"/>
          <a:chExt cx="0" cy="0"/>
        </a:xfrm>
      </p:grpSpPr>
      <p:sp>
        <p:nvSpPr>
          <p:cNvPr id="1330" name="Google Shape;1330;p2136"/>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331" name="Google Shape;1331;p2136"/>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332" name="Google Shape;1332;p2136"/>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33" name="Google Shape;1333;p2136"/>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34" name="Google Shape;1334;p2136"/>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matchingName="Two Section | Picture and Copy Layout">
  <p:cSld name="1_Two Section | Picture and Copy Layout">
    <p:spTree>
      <p:nvGrpSpPr>
        <p:cNvPr id="1" name="Shape 1335"/>
        <p:cNvGrpSpPr/>
        <p:nvPr/>
      </p:nvGrpSpPr>
      <p:grpSpPr>
        <a:xfrm>
          <a:off x="0" y="0"/>
          <a:ext cx="0" cy="0"/>
          <a:chOff x="0" y="0"/>
          <a:chExt cx="0" cy="0"/>
        </a:xfrm>
      </p:grpSpPr>
      <p:sp>
        <p:nvSpPr>
          <p:cNvPr id="1336" name="Google Shape;1336;p213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37" name="Google Shape;1337;p2137"/>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38" name="Google Shape;1338;p2137"/>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39" name="Google Shape;1339;p2137"/>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40" name="Google Shape;1340;p2137"/>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41" name="Google Shape;1341;p213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3">
    <p:spTree>
      <p:nvGrpSpPr>
        <p:cNvPr id="1" name="Shape 1342"/>
        <p:cNvGrpSpPr/>
        <p:nvPr/>
      </p:nvGrpSpPr>
      <p:grpSpPr>
        <a:xfrm>
          <a:off x="0" y="0"/>
          <a:ext cx="0" cy="0"/>
          <a:chOff x="0" y="0"/>
          <a:chExt cx="0" cy="0"/>
        </a:xfrm>
      </p:grpSpPr>
      <p:sp>
        <p:nvSpPr>
          <p:cNvPr id="1343" name="Google Shape;1343;p2138"/>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44" name="Google Shape;1344;p2138"/>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45" name="Google Shape;1345;p2138"/>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346" name="Google Shape;1346;p213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47" name="Google Shape;1347;p213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348" name="Google Shape;1348;p2138"/>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349" name="Google Shape;1349;p2138"/>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350" name="Google Shape;1350;p2138"/>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351" name="Google Shape;1351;p2138"/>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4">
    <p:spTree>
      <p:nvGrpSpPr>
        <p:cNvPr id="1" name="Shape 1352"/>
        <p:cNvGrpSpPr/>
        <p:nvPr/>
      </p:nvGrpSpPr>
      <p:grpSpPr>
        <a:xfrm>
          <a:off x="0" y="0"/>
          <a:ext cx="0" cy="0"/>
          <a:chOff x="0" y="0"/>
          <a:chExt cx="0" cy="0"/>
        </a:xfrm>
      </p:grpSpPr>
      <p:sp>
        <p:nvSpPr>
          <p:cNvPr id="1353" name="Google Shape;1353;p2139"/>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54" name="Google Shape;1354;p2139"/>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55" name="Google Shape;1355;p213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356" name="Google Shape;1356;p213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57" name="Google Shape;1357;p213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358" name="Google Shape;1358;p2139"/>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359" name="Google Shape;1359;p2139"/>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360" name="Google Shape;1360;p2139"/>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361" name="Google Shape;1361;p2139"/>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5">
    <p:spTree>
      <p:nvGrpSpPr>
        <p:cNvPr id="1" name="Shape 1362"/>
        <p:cNvGrpSpPr/>
        <p:nvPr/>
      </p:nvGrpSpPr>
      <p:grpSpPr>
        <a:xfrm>
          <a:off x="0" y="0"/>
          <a:ext cx="0" cy="0"/>
          <a:chOff x="0" y="0"/>
          <a:chExt cx="0" cy="0"/>
        </a:xfrm>
      </p:grpSpPr>
      <p:sp>
        <p:nvSpPr>
          <p:cNvPr id="1363" name="Google Shape;1363;p2140"/>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64" name="Google Shape;1364;p2140"/>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5" name="Google Shape;1365;p2140"/>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366" name="Google Shape;1366;p214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67" name="Google Shape;1367;p214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368" name="Google Shape;1368;p2140"/>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369" name="Google Shape;1369;p2140"/>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370" name="Google Shape;1370;p2140"/>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371" name="Google Shape;1371;p2140"/>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matchingName="Title and Bullets Layout">
  <p:cSld name="1_Title and Bullets Layout 2">
    <p:spTree>
      <p:nvGrpSpPr>
        <p:cNvPr id="1" name="Shape 1372"/>
        <p:cNvGrpSpPr/>
        <p:nvPr/>
      </p:nvGrpSpPr>
      <p:grpSpPr>
        <a:xfrm>
          <a:off x="0" y="0"/>
          <a:ext cx="0" cy="0"/>
          <a:chOff x="0" y="0"/>
          <a:chExt cx="0" cy="0"/>
        </a:xfrm>
      </p:grpSpPr>
      <p:sp>
        <p:nvSpPr>
          <p:cNvPr id="1373" name="Google Shape;1373;p2141"/>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74" name="Google Shape;1374;p214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75" name="Google Shape;1375;p214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76" name="Google Shape;1376;p2141"/>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377" name="Google Shape;1377;p214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matchingName="1_Title and Content">
  <p:cSld name="2_Title and Content 2">
    <p:spTree>
      <p:nvGrpSpPr>
        <p:cNvPr id="1" name="Shape 1378"/>
        <p:cNvGrpSpPr/>
        <p:nvPr/>
      </p:nvGrpSpPr>
      <p:grpSpPr>
        <a:xfrm>
          <a:off x="0" y="0"/>
          <a:ext cx="0" cy="0"/>
          <a:chOff x="0" y="0"/>
          <a:chExt cx="0" cy="0"/>
        </a:xfrm>
      </p:grpSpPr>
      <p:sp>
        <p:nvSpPr>
          <p:cNvPr id="1379" name="Google Shape;1379;p2142"/>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380" name="Google Shape;1380;p2142"/>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381" name="Google Shape;1381;p2142"/>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82" name="Google Shape;1382;p2142"/>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83" name="Google Shape;1383;p2142"/>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matchingName="Two Section | Picture and Copy Layout">
  <p:cSld name="1_Two Section | Picture and Copy Layout 2">
    <p:spTree>
      <p:nvGrpSpPr>
        <p:cNvPr id="1" name="Shape 1384"/>
        <p:cNvGrpSpPr/>
        <p:nvPr/>
      </p:nvGrpSpPr>
      <p:grpSpPr>
        <a:xfrm>
          <a:off x="0" y="0"/>
          <a:ext cx="0" cy="0"/>
          <a:chOff x="0" y="0"/>
          <a:chExt cx="0" cy="0"/>
        </a:xfrm>
      </p:grpSpPr>
      <p:sp>
        <p:nvSpPr>
          <p:cNvPr id="1385" name="Google Shape;1385;p214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86" name="Google Shape;1386;p2143"/>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387" name="Google Shape;1387;p2143"/>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88" name="Google Shape;1388;p2143"/>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89" name="Google Shape;1389;p2143"/>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390" name="Google Shape;1390;p214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6">
    <p:spTree>
      <p:nvGrpSpPr>
        <p:cNvPr id="1" name="Shape 1391"/>
        <p:cNvGrpSpPr/>
        <p:nvPr/>
      </p:nvGrpSpPr>
      <p:grpSpPr>
        <a:xfrm>
          <a:off x="0" y="0"/>
          <a:ext cx="0" cy="0"/>
          <a:chOff x="0" y="0"/>
          <a:chExt cx="0" cy="0"/>
        </a:xfrm>
      </p:grpSpPr>
      <p:sp>
        <p:nvSpPr>
          <p:cNvPr id="1392" name="Google Shape;1392;p2144"/>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393" name="Google Shape;1393;p2144"/>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94" name="Google Shape;1394;p2144"/>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395" name="Google Shape;1395;p214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396" name="Google Shape;1396;p214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397" name="Google Shape;1397;p2144"/>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398" name="Google Shape;1398;p2144"/>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399" name="Google Shape;1399;p2144"/>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400" name="Google Shape;1400;p2144"/>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Quotation">
  <p:cSld name="Quotation 6 2">
    <p:spTree>
      <p:nvGrpSpPr>
        <p:cNvPr id="1" name="Shape 9801"/>
        <p:cNvGrpSpPr/>
        <p:nvPr/>
      </p:nvGrpSpPr>
      <p:grpSpPr>
        <a:xfrm>
          <a:off x="0" y="0"/>
          <a:ext cx="0" cy="0"/>
          <a:chOff x="0" y="0"/>
          <a:chExt cx="0" cy="0"/>
        </a:xfrm>
      </p:grpSpPr>
      <p:sp>
        <p:nvSpPr>
          <p:cNvPr id="9802" name="Google Shape;9802;p138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803" name="Google Shape;9803;p138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804" name="Google Shape;9804;p138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805" name="Google Shape;9805;p138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806" name="Google Shape;9806;p138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807" name="Google Shape;9807;p138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808" name="Google Shape;9808;p1389"/>
          <p:cNvGrpSpPr/>
          <p:nvPr/>
        </p:nvGrpSpPr>
        <p:grpSpPr>
          <a:xfrm>
            <a:off x="7191542" y="1"/>
            <a:ext cx="5000459" cy="1425992"/>
            <a:chOff x="7191542" y="1"/>
            <a:chExt cx="5000459" cy="1425992"/>
          </a:xfrm>
        </p:grpSpPr>
        <p:pic>
          <p:nvPicPr>
            <p:cNvPr id="9809" name="Google Shape;9809;p138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810" name="Google Shape;9810;p1389"/>
            <p:cNvGrpSpPr/>
            <p:nvPr/>
          </p:nvGrpSpPr>
          <p:grpSpPr>
            <a:xfrm>
              <a:off x="7191542" y="1"/>
              <a:ext cx="5000459" cy="1425992"/>
              <a:chOff x="7186272" y="0"/>
              <a:chExt cx="5005729" cy="1427495"/>
            </a:xfrm>
          </p:grpSpPr>
          <p:sp>
            <p:nvSpPr>
              <p:cNvPr id="9811" name="Google Shape;9811;p138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812" name="Google Shape;9812;p138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813" name="Google Shape;9813;p138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850.xml><?xml version="1.0" encoding="utf-8"?>
<p:sldLayout xmlns:a="http://schemas.openxmlformats.org/drawingml/2006/main" xmlns:r="http://schemas.openxmlformats.org/officeDocument/2006/relationships" xmlns:p="http://schemas.openxmlformats.org/presentationml/2006/main" matchingName="Title and Bullets Layout">
  <p:cSld name="1_Title and Bullets Layout 3">
    <p:spTree>
      <p:nvGrpSpPr>
        <p:cNvPr id="1" name="Shape 1401"/>
        <p:cNvGrpSpPr/>
        <p:nvPr/>
      </p:nvGrpSpPr>
      <p:grpSpPr>
        <a:xfrm>
          <a:off x="0" y="0"/>
          <a:ext cx="0" cy="0"/>
          <a:chOff x="0" y="0"/>
          <a:chExt cx="0" cy="0"/>
        </a:xfrm>
      </p:grpSpPr>
      <p:sp>
        <p:nvSpPr>
          <p:cNvPr id="1402" name="Google Shape;1402;p2145"/>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03" name="Google Shape;1403;p214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04" name="Google Shape;1404;p2145"/>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05" name="Google Shape;1405;p2145"/>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406" name="Google Shape;1406;p2145"/>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matchingName="1_Title and Content">
  <p:cSld name="2_Title and Content 3">
    <p:spTree>
      <p:nvGrpSpPr>
        <p:cNvPr id="1" name="Shape 1407"/>
        <p:cNvGrpSpPr/>
        <p:nvPr/>
      </p:nvGrpSpPr>
      <p:grpSpPr>
        <a:xfrm>
          <a:off x="0" y="0"/>
          <a:ext cx="0" cy="0"/>
          <a:chOff x="0" y="0"/>
          <a:chExt cx="0" cy="0"/>
        </a:xfrm>
      </p:grpSpPr>
      <p:sp>
        <p:nvSpPr>
          <p:cNvPr id="1408" name="Google Shape;1408;p2146"/>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409" name="Google Shape;1409;p2146"/>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410" name="Google Shape;1410;p2146"/>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11" name="Google Shape;1411;p2146"/>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12" name="Google Shape;1412;p2146"/>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matchingName="Two Section | Picture and Copy Layout">
  <p:cSld name="1_Two Section | Picture and Copy Layout 3">
    <p:spTree>
      <p:nvGrpSpPr>
        <p:cNvPr id="1" name="Shape 1413"/>
        <p:cNvGrpSpPr/>
        <p:nvPr/>
      </p:nvGrpSpPr>
      <p:grpSpPr>
        <a:xfrm>
          <a:off x="0" y="0"/>
          <a:ext cx="0" cy="0"/>
          <a:chOff x="0" y="0"/>
          <a:chExt cx="0" cy="0"/>
        </a:xfrm>
      </p:grpSpPr>
      <p:sp>
        <p:nvSpPr>
          <p:cNvPr id="1414" name="Google Shape;1414;p214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15" name="Google Shape;1415;p2147"/>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16" name="Google Shape;1416;p2147"/>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17" name="Google Shape;1417;p2147"/>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18" name="Google Shape;1418;p2147"/>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19" name="Google Shape;1419;p214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7">
    <p:spTree>
      <p:nvGrpSpPr>
        <p:cNvPr id="1" name="Shape 1420"/>
        <p:cNvGrpSpPr/>
        <p:nvPr/>
      </p:nvGrpSpPr>
      <p:grpSpPr>
        <a:xfrm>
          <a:off x="0" y="0"/>
          <a:ext cx="0" cy="0"/>
          <a:chOff x="0" y="0"/>
          <a:chExt cx="0" cy="0"/>
        </a:xfrm>
      </p:grpSpPr>
      <p:sp>
        <p:nvSpPr>
          <p:cNvPr id="1421" name="Google Shape;1421;p2148"/>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22" name="Google Shape;1422;p2148"/>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3" name="Google Shape;1423;p2148"/>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424" name="Google Shape;1424;p214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25" name="Google Shape;1425;p214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426" name="Google Shape;1426;p2148"/>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427" name="Google Shape;1427;p2148"/>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428" name="Google Shape;1428;p2148"/>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429" name="Google Shape;1429;p2148"/>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54.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8">
    <p:spTree>
      <p:nvGrpSpPr>
        <p:cNvPr id="1" name="Shape 1430"/>
        <p:cNvGrpSpPr/>
        <p:nvPr/>
      </p:nvGrpSpPr>
      <p:grpSpPr>
        <a:xfrm>
          <a:off x="0" y="0"/>
          <a:ext cx="0" cy="0"/>
          <a:chOff x="0" y="0"/>
          <a:chExt cx="0" cy="0"/>
        </a:xfrm>
      </p:grpSpPr>
      <p:sp>
        <p:nvSpPr>
          <p:cNvPr id="1431" name="Google Shape;1431;p2149"/>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32" name="Google Shape;1432;p2149"/>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33" name="Google Shape;1433;p2149"/>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434" name="Google Shape;1434;p214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35" name="Google Shape;1435;p214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436" name="Google Shape;1436;p2149"/>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437" name="Google Shape;1437;p2149"/>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438" name="Google Shape;1438;p2149"/>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439" name="Google Shape;1439;p2149"/>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matchingName="Title and Bullets Layout">
  <p:cSld name="1_Title and Bullets Layout 4">
    <p:spTree>
      <p:nvGrpSpPr>
        <p:cNvPr id="1" name="Shape 1440"/>
        <p:cNvGrpSpPr/>
        <p:nvPr/>
      </p:nvGrpSpPr>
      <p:grpSpPr>
        <a:xfrm>
          <a:off x="0" y="0"/>
          <a:ext cx="0" cy="0"/>
          <a:chOff x="0" y="0"/>
          <a:chExt cx="0" cy="0"/>
        </a:xfrm>
      </p:grpSpPr>
      <p:sp>
        <p:nvSpPr>
          <p:cNvPr id="1441" name="Google Shape;1441;p2150"/>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42" name="Google Shape;1442;p215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43" name="Google Shape;1443;p2150"/>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44" name="Google Shape;1444;p2150"/>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445" name="Google Shape;1445;p215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matchingName="1_Title and Content">
  <p:cSld name="2_Title and Content 4">
    <p:spTree>
      <p:nvGrpSpPr>
        <p:cNvPr id="1" name="Shape 1446"/>
        <p:cNvGrpSpPr/>
        <p:nvPr/>
      </p:nvGrpSpPr>
      <p:grpSpPr>
        <a:xfrm>
          <a:off x="0" y="0"/>
          <a:ext cx="0" cy="0"/>
          <a:chOff x="0" y="0"/>
          <a:chExt cx="0" cy="0"/>
        </a:xfrm>
      </p:grpSpPr>
      <p:sp>
        <p:nvSpPr>
          <p:cNvPr id="1447" name="Google Shape;1447;p215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448" name="Google Shape;1448;p2151"/>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449" name="Google Shape;1449;p215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50" name="Google Shape;1450;p2151"/>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51" name="Google Shape;1451;p2151"/>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matchingName="Two Section | Picture and Copy Layout">
  <p:cSld name="1_Two Section | Picture and Copy Layout 4">
    <p:spTree>
      <p:nvGrpSpPr>
        <p:cNvPr id="1" name="Shape 1452"/>
        <p:cNvGrpSpPr/>
        <p:nvPr/>
      </p:nvGrpSpPr>
      <p:grpSpPr>
        <a:xfrm>
          <a:off x="0" y="0"/>
          <a:ext cx="0" cy="0"/>
          <a:chOff x="0" y="0"/>
          <a:chExt cx="0" cy="0"/>
        </a:xfrm>
      </p:grpSpPr>
      <p:sp>
        <p:nvSpPr>
          <p:cNvPr id="1453" name="Google Shape;1453;p2152"/>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54" name="Google Shape;1454;p2152"/>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55" name="Google Shape;1455;p2152"/>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56" name="Google Shape;1456;p2152"/>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57" name="Google Shape;1457;p2152"/>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58" name="Google Shape;1458;p2152"/>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9">
    <p:spTree>
      <p:nvGrpSpPr>
        <p:cNvPr id="1" name="Shape 1459"/>
        <p:cNvGrpSpPr/>
        <p:nvPr/>
      </p:nvGrpSpPr>
      <p:grpSpPr>
        <a:xfrm>
          <a:off x="0" y="0"/>
          <a:ext cx="0" cy="0"/>
          <a:chOff x="0" y="0"/>
          <a:chExt cx="0" cy="0"/>
        </a:xfrm>
      </p:grpSpPr>
      <p:sp>
        <p:nvSpPr>
          <p:cNvPr id="1460" name="Google Shape;1460;p2153"/>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61" name="Google Shape;1461;p2153"/>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2" name="Google Shape;1462;p2153"/>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463" name="Google Shape;1463;p215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64" name="Google Shape;1464;p215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465" name="Google Shape;1465;p2153"/>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466" name="Google Shape;1466;p2153"/>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467" name="Google Shape;1467;p2153"/>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468" name="Google Shape;1468;p2153"/>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matchingName="Title and Bullets Layout">
  <p:cSld name="1_Title and Bullets Layout 5">
    <p:spTree>
      <p:nvGrpSpPr>
        <p:cNvPr id="1" name="Shape 1469"/>
        <p:cNvGrpSpPr/>
        <p:nvPr/>
      </p:nvGrpSpPr>
      <p:grpSpPr>
        <a:xfrm>
          <a:off x="0" y="0"/>
          <a:ext cx="0" cy="0"/>
          <a:chOff x="0" y="0"/>
          <a:chExt cx="0" cy="0"/>
        </a:xfrm>
      </p:grpSpPr>
      <p:sp>
        <p:nvSpPr>
          <p:cNvPr id="1470" name="Google Shape;1470;p2154"/>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71" name="Google Shape;1471;p2154"/>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72" name="Google Shape;1472;p2154"/>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73" name="Google Shape;1473;p2154"/>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474" name="Google Shape;1474;p2154"/>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wo Content">
  <p:cSld name="Two Content 4 2">
    <p:spTree>
      <p:nvGrpSpPr>
        <p:cNvPr id="1" name="Shape 9814"/>
        <p:cNvGrpSpPr/>
        <p:nvPr/>
      </p:nvGrpSpPr>
      <p:grpSpPr>
        <a:xfrm>
          <a:off x="0" y="0"/>
          <a:ext cx="0" cy="0"/>
          <a:chOff x="0" y="0"/>
          <a:chExt cx="0" cy="0"/>
        </a:xfrm>
      </p:grpSpPr>
      <p:sp>
        <p:nvSpPr>
          <p:cNvPr id="9815" name="Google Shape;9815;p139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816" name="Google Shape;9816;p1390"/>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9817" name="Google Shape;9817;p1390"/>
          <p:cNvGrpSpPr/>
          <p:nvPr/>
        </p:nvGrpSpPr>
        <p:grpSpPr>
          <a:xfrm>
            <a:off x="7191542" y="1"/>
            <a:ext cx="5000459" cy="1425992"/>
            <a:chOff x="7191542" y="1"/>
            <a:chExt cx="5000459" cy="1425992"/>
          </a:xfrm>
        </p:grpSpPr>
        <p:pic>
          <p:nvPicPr>
            <p:cNvPr id="9818" name="Google Shape;9818;p139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819" name="Google Shape;9819;p1390"/>
            <p:cNvGrpSpPr/>
            <p:nvPr/>
          </p:nvGrpSpPr>
          <p:grpSpPr>
            <a:xfrm>
              <a:off x="7191542" y="1"/>
              <a:ext cx="5000459" cy="1425992"/>
              <a:chOff x="7186272" y="0"/>
              <a:chExt cx="5005729" cy="1427495"/>
            </a:xfrm>
          </p:grpSpPr>
          <p:sp>
            <p:nvSpPr>
              <p:cNvPr id="9820" name="Google Shape;9820;p139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821" name="Google Shape;9821;p139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822" name="Google Shape;9822;p1390"/>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823" name="Google Shape;9823;p1390"/>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824" name="Google Shape;9824;p139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825" name="Google Shape;9825;p13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60.xml><?xml version="1.0" encoding="utf-8"?>
<p:sldLayout xmlns:a="http://schemas.openxmlformats.org/drawingml/2006/main" xmlns:r="http://schemas.openxmlformats.org/officeDocument/2006/relationships" xmlns:p="http://schemas.openxmlformats.org/presentationml/2006/main" matchingName="1_Title and Content">
  <p:cSld name="2_Title and Content 5">
    <p:spTree>
      <p:nvGrpSpPr>
        <p:cNvPr id="1" name="Shape 1475"/>
        <p:cNvGrpSpPr/>
        <p:nvPr/>
      </p:nvGrpSpPr>
      <p:grpSpPr>
        <a:xfrm>
          <a:off x="0" y="0"/>
          <a:ext cx="0" cy="0"/>
          <a:chOff x="0" y="0"/>
          <a:chExt cx="0" cy="0"/>
        </a:xfrm>
      </p:grpSpPr>
      <p:sp>
        <p:nvSpPr>
          <p:cNvPr id="1476" name="Google Shape;1476;p2155"/>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477" name="Google Shape;1477;p2155"/>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478" name="Google Shape;1478;p2155"/>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79" name="Google Shape;1479;p2155"/>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80" name="Google Shape;1480;p2155"/>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matchingName="Two Section | Picture and Copy Layout">
  <p:cSld name="1_Two Section | Picture and Copy Layout 5">
    <p:spTree>
      <p:nvGrpSpPr>
        <p:cNvPr id="1" name="Shape 1481"/>
        <p:cNvGrpSpPr/>
        <p:nvPr/>
      </p:nvGrpSpPr>
      <p:grpSpPr>
        <a:xfrm>
          <a:off x="0" y="0"/>
          <a:ext cx="0" cy="0"/>
          <a:chOff x="0" y="0"/>
          <a:chExt cx="0" cy="0"/>
        </a:xfrm>
      </p:grpSpPr>
      <p:sp>
        <p:nvSpPr>
          <p:cNvPr id="1482" name="Google Shape;1482;p2156"/>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83" name="Google Shape;1483;p2156"/>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484" name="Google Shape;1484;p2156"/>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85" name="Google Shape;1485;p2156"/>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86" name="Google Shape;1486;p2156"/>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487" name="Google Shape;1487;p2156"/>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10">
    <p:spTree>
      <p:nvGrpSpPr>
        <p:cNvPr id="1" name="Shape 1488"/>
        <p:cNvGrpSpPr/>
        <p:nvPr/>
      </p:nvGrpSpPr>
      <p:grpSpPr>
        <a:xfrm>
          <a:off x="0" y="0"/>
          <a:ext cx="0" cy="0"/>
          <a:chOff x="0" y="0"/>
          <a:chExt cx="0" cy="0"/>
        </a:xfrm>
      </p:grpSpPr>
      <p:sp>
        <p:nvSpPr>
          <p:cNvPr id="1489" name="Google Shape;1489;p2157"/>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490" name="Google Shape;1490;p2157"/>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91" name="Google Shape;1491;p2157"/>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492" name="Google Shape;1492;p215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493" name="Google Shape;1493;p215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494" name="Google Shape;1494;p2157"/>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495" name="Google Shape;1495;p2157"/>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496" name="Google Shape;1496;p2157"/>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497" name="Google Shape;1497;p2157"/>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matchingName="Title and Bullets Layout">
  <p:cSld name="1_Title and Bullets Layout 6">
    <p:spTree>
      <p:nvGrpSpPr>
        <p:cNvPr id="1" name="Shape 1498"/>
        <p:cNvGrpSpPr/>
        <p:nvPr/>
      </p:nvGrpSpPr>
      <p:grpSpPr>
        <a:xfrm>
          <a:off x="0" y="0"/>
          <a:ext cx="0" cy="0"/>
          <a:chOff x="0" y="0"/>
          <a:chExt cx="0" cy="0"/>
        </a:xfrm>
      </p:grpSpPr>
      <p:sp>
        <p:nvSpPr>
          <p:cNvPr id="1499" name="Google Shape;1499;p2158"/>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00" name="Google Shape;1500;p2158"/>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501" name="Google Shape;1501;p2158"/>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502" name="Google Shape;1502;p2158"/>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503" name="Google Shape;1503;p2158"/>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matchingName="1_Title and Content">
  <p:cSld name="2_Title and Content 6">
    <p:spTree>
      <p:nvGrpSpPr>
        <p:cNvPr id="1" name="Shape 1504"/>
        <p:cNvGrpSpPr/>
        <p:nvPr/>
      </p:nvGrpSpPr>
      <p:grpSpPr>
        <a:xfrm>
          <a:off x="0" y="0"/>
          <a:ext cx="0" cy="0"/>
          <a:chOff x="0" y="0"/>
          <a:chExt cx="0" cy="0"/>
        </a:xfrm>
      </p:grpSpPr>
      <p:sp>
        <p:nvSpPr>
          <p:cNvPr id="1505" name="Google Shape;1505;p215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506" name="Google Shape;1506;p2159"/>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507" name="Google Shape;1507;p2159"/>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508" name="Google Shape;1508;p2159"/>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09" name="Google Shape;1509;p2159"/>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matchingName="Two Section | Picture and Copy Layout">
  <p:cSld name="1_Two Section | Picture and Copy Layout 6">
    <p:spTree>
      <p:nvGrpSpPr>
        <p:cNvPr id="1" name="Shape 1510"/>
        <p:cNvGrpSpPr/>
        <p:nvPr/>
      </p:nvGrpSpPr>
      <p:grpSpPr>
        <a:xfrm>
          <a:off x="0" y="0"/>
          <a:ext cx="0" cy="0"/>
          <a:chOff x="0" y="0"/>
          <a:chExt cx="0" cy="0"/>
        </a:xfrm>
      </p:grpSpPr>
      <p:sp>
        <p:nvSpPr>
          <p:cNvPr id="1511" name="Google Shape;1511;p2160"/>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512" name="Google Shape;1512;p2160"/>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513" name="Google Shape;1513;p2160"/>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14" name="Google Shape;1514;p2160"/>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15" name="Google Shape;1515;p2160"/>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516" name="Google Shape;1516;p2160"/>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matchingName="Title and Bullets Layout">
  <p:cSld name="1_Title and Bullets Layout 7">
    <p:spTree>
      <p:nvGrpSpPr>
        <p:cNvPr id="1" name="Shape 1517"/>
        <p:cNvGrpSpPr/>
        <p:nvPr/>
      </p:nvGrpSpPr>
      <p:grpSpPr>
        <a:xfrm>
          <a:off x="0" y="0"/>
          <a:ext cx="0" cy="0"/>
          <a:chOff x="0" y="0"/>
          <a:chExt cx="0" cy="0"/>
        </a:xfrm>
      </p:grpSpPr>
      <p:sp>
        <p:nvSpPr>
          <p:cNvPr id="1518" name="Google Shape;1518;p2161"/>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19" name="Google Shape;1519;p2161"/>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520" name="Google Shape;1520;p2161"/>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521" name="Google Shape;1521;p2161"/>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522" name="Google Shape;1522;p2161"/>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matchingName="1_Title and Content">
  <p:cSld name="2_Title and Content 7">
    <p:spTree>
      <p:nvGrpSpPr>
        <p:cNvPr id="1" name="Shape 1523"/>
        <p:cNvGrpSpPr/>
        <p:nvPr/>
      </p:nvGrpSpPr>
      <p:grpSpPr>
        <a:xfrm>
          <a:off x="0" y="0"/>
          <a:ext cx="0" cy="0"/>
          <a:chOff x="0" y="0"/>
          <a:chExt cx="0" cy="0"/>
        </a:xfrm>
      </p:grpSpPr>
      <p:sp>
        <p:nvSpPr>
          <p:cNvPr id="1524" name="Google Shape;1524;p2162"/>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525" name="Google Shape;1525;p2162"/>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526" name="Google Shape;1526;p2162"/>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527" name="Google Shape;1527;p2162"/>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28" name="Google Shape;1528;p2162"/>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matchingName="Two Section | Picture and Copy Layout">
  <p:cSld name="1_Two Section | Picture and Copy Layout 7">
    <p:spTree>
      <p:nvGrpSpPr>
        <p:cNvPr id="1" name="Shape 1529"/>
        <p:cNvGrpSpPr/>
        <p:nvPr/>
      </p:nvGrpSpPr>
      <p:grpSpPr>
        <a:xfrm>
          <a:off x="0" y="0"/>
          <a:ext cx="0" cy="0"/>
          <a:chOff x="0" y="0"/>
          <a:chExt cx="0" cy="0"/>
        </a:xfrm>
      </p:grpSpPr>
      <p:sp>
        <p:nvSpPr>
          <p:cNvPr id="1530" name="Google Shape;1530;p2163"/>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531" name="Google Shape;1531;p2163"/>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532" name="Google Shape;1532;p2163"/>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33" name="Google Shape;1533;p2163"/>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34" name="Google Shape;1534;p2163"/>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535" name="Google Shape;1535;p2163"/>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matchingName="Cover">
  <p:cSld name="1_Cover 11">
    <p:spTree>
      <p:nvGrpSpPr>
        <p:cNvPr id="1" name="Shape 1536"/>
        <p:cNvGrpSpPr/>
        <p:nvPr/>
      </p:nvGrpSpPr>
      <p:grpSpPr>
        <a:xfrm>
          <a:off x="0" y="0"/>
          <a:ext cx="0" cy="0"/>
          <a:chOff x="0" y="0"/>
          <a:chExt cx="0" cy="0"/>
        </a:xfrm>
      </p:grpSpPr>
      <p:sp>
        <p:nvSpPr>
          <p:cNvPr id="1537" name="Google Shape;1537;p2164"/>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538" name="Google Shape;1538;p2164"/>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39" name="Google Shape;1539;p2164"/>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540" name="Google Shape;1540;p2164"/>
          <p:cNvSpPr>
            <a:spLocks noGrp="1"/>
          </p:cNvSpPr>
          <p:nvPr>
            <p:ph type="pic" idx="2"/>
          </p:nvPr>
        </p:nvSpPr>
        <p:spPr>
          <a:xfrm>
            <a:off x="7118684" y="233915"/>
            <a:ext cx="5073316" cy="5943600"/>
          </a:xfrm>
          <a:prstGeom prst="rect">
            <a:avLst/>
          </a:prstGeom>
          <a:noFill/>
          <a:ln>
            <a:noFill/>
          </a:ln>
        </p:spPr>
      </p:sp>
      <p:grpSp>
        <p:nvGrpSpPr>
          <p:cNvPr id="1541" name="Google Shape;1541;p2164"/>
          <p:cNvGrpSpPr/>
          <p:nvPr/>
        </p:nvGrpSpPr>
        <p:grpSpPr>
          <a:xfrm>
            <a:off x="0" y="5020348"/>
            <a:ext cx="12192000" cy="1837653"/>
            <a:chOff x="0" y="5020348"/>
            <a:chExt cx="12192000" cy="1837653"/>
          </a:xfrm>
        </p:grpSpPr>
        <p:sp>
          <p:nvSpPr>
            <p:cNvPr id="1542" name="Google Shape;1542;p216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543" name="Google Shape;1543;p216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544" name="Google Shape;1544;p216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Comparison">
  <p:cSld name="Comparison 3 2">
    <p:spTree>
      <p:nvGrpSpPr>
        <p:cNvPr id="1" name="Shape 9826"/>
        <p:cNvGrpSpPr/>
        <p:nvPr/>
      </p:nvGrpSpPr>
      <p:grpSpPr>
        <a:xfrm>
          <a:off x="0" y="0"/>
          <a:ext cx="0" cy="0"/>
          <a:chOff x="0" y="0"/>
          <a:chExt cx="0" cy="0"/>
        </a:xfrm>
      </p:grpSpPr>
      <p:grpSp>
        <p:nvGrpSpPr>
          <p:cNvPr id="9827" name="Google Shape;9827;p1391"/>
          <p:cNvGrpSpPr/>
          <p:nvPr/>
        </p:nvGrpSpPr>
        <p:grpSpPr>
          <a:xfrm>
            <a:off x="7191542" y="1"/>
            <a:ext cx="5000459" cy="1425992"/>
            <a:chOff x="7191542" y="1"/>
            <a:chExt cx="5000459" cy="1425992"/>
          </a:xfrm>
        </p:grpSpPr>
        <p:pic>
          <p:nvPicPr>
            <p:cNvPr id="9828" name="Google Shape;9828;p139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829" name="Google Shape;9829;p1391"/>
            <p:cNvGrpSpPr/>
            <p:nvPr/>
          </p:nvGrpSpPr>
          <p:grpSpPr>
            <a:xfrm>
              <a:off x="7191542" y="1"/>
              <a:ext cx="5000459" cy="1425992"/>
              <a:chOff x="7186272" y="0"/>
              <a:chExt cx="5005729" cy="1427495"/>
            </a:xfrm>
          </p:grpSpPr>
          <p:sp>
            <p:nvSpPr>
              <p:cNvPr id="9830" name="Google Shape;9830;p139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831" name="Google Shape;9831;p139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832" name="Google Shape;9832;p139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833" name="Google Shape;9833;p1391"/>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834" name="Google Shape;9834;p1391"/>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835" name="Google Shape;9835;p1391"/>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836" name="Google Shape;9836;p1391"/>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837" name="Google Shape;9837;p139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838" name="Google Shape;9838;p139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839" name="Google Shape;9839;p139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70.xml><?xml version="1.0" encoding="utf-8"?>
<p:sldLayout xmlns:a="http://schemas.openxmlformats.org/drawingml/2006/main" xmlns:r="http://schemas.openxmlformats.org/officeDocument/2006/relationships" xmlns:p="http://schemas.openxmlformats.org/presentationml/2006/main" matchingName="Divider">
  <p:cSld name="1_Divider 11">
    <p:bg>
      <p:bgPr>
        <a:solidFill>
          <a:schemeClr val="lt2"/>
        </a:solidFill>
        <a:effectLst/>
      </p:bgPr>
    </p:bg>
    <p:spTree>
      <p:nvGrpSpPr>
        <p:cNvPr id="1" name="Shape 1545"/>
        <p:cNvGrpSpPr/>
        <p:nvPr/>
      </p:nvGrpSpPr>
      <p:grpSpPr>
        <a:xfrm>
          <a:off x="0" y="0"/>
          <a:ext cx="0" cy="0"/>
          <a:chOff x="0" y="0"/>
          <a:chExt cx="0" cy="0"/>
        </a:xfrm>
      </p:grpSpPr>
      <p:grpSp>
        <p:nvGrpSpPr>
          <p:cNvPr id="1546" name="Google Shape;1546;p2165"/>
          <p:cNvGrpSpPr/>
          <p:nvPr/>
        </p:nvGrpSpPr>
        <p:grpSpPr>
          <a:xfrm>
            <a:off x="0" y="5020347"/>
            <a:ext cx="12192000" cy="1837653"/>
            <a:chOff x="0" y="5020347"/>
            <a:chExt cx="12192000" cy="1837653"/>
          </a:xfrm>
        </p:grpSpPr>
        <p:sp>
          <p:nvSpPr>
            <p:cNvPr id="1547" name="Google Shape;1547;p216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548" name="Google Shape;1548;p216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549" name="Google Shape;1549;p216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550" name="Google Shape;1550;p216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551" name="Google Shape;1551;p216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52" name="Google Shape;1552;p216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matchingName="Photo Slide">
  <p:cSld name="1_Photo Slide 11">
    <p:spTree>
      <p:nvGrpSpPr>
        <p:cNvPr id="1" name="Shape 1553"/>
        <p:cNvGrpSpPr/>
        <p:nvPr/>
      </p:nvGrpSpPr>
      <p:grpSpPr>
        <a:xfrm>
          <a:off x="0" y="0"/>
          <a:ext cx="0" cy="0"/>
          <a:chOff x="0" y="0"/>
          <a:chExt cx="0" cy="0"/>
        </a:xfrm>
      </p:grpSpPr>
      <p:sp>
        <p:nvSpPr>
          <p:cNvPr id="1554" name="Google Shape;1554;p216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555" name="Google Shape;1555;p216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556" name="Google Shape;1556;p2166"/>
          <p:cNvGrpSpPr/>
          <p:nvPr/>
        </p:nvGrpSpPr>
        <p:grpSpPr>
          <a:xfrm>
            <a:off x="0" y="5379426"/>
            <a:ext cx="2807368" cy="753891"/>
            <a:chOff x="0" y="5379426"/>
            <a:chExt cx="2807368" cy="753891"/>
          </a:xfrm>
        </p:grpSpPr>
        <p:sp>
          <p:nvSpPr>
            <p:cNvPr id="1557" name="Google Shape;1557;p216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558" name="Google Shape;1558;p216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559" name="Google Shape;1559;p2166"/>
          <p:cNvSpPr>
            <a:spLocks noGrp="1"/>
          </p:cNvSpPr>
          <p:nvPr>
            <p:ph type="pic" idx="2"/>
          </p:nvPr>
        </p:nvSpPr>
        <p:spPr>
          <a:xfrm>
            <a:off x="2807368" y="457202"/>
            <a:ext cx="8915400" cy="5943598"/>
          </a:xfrm>
          <a:prstGeom prst="rect">
            <a:avLst/>
          </a:prstGeom>
          <a:noFill/>
          <a:ln>
            <a:noFill/>
          </a:ln>
        </p:spPr>
      </p:sp>
      <p:pic>
        <p:nvPicPr>
          <p:cNvPr id="1560" name="Google Shape;1560;p216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matchingName="Quotation">
  <p:cSld name="1_Quotation 18">
    <p:spTree>
      <p:nvGrpSpPr>
        <p:cNvPr id="1" name="Shape 1561"/>
        <p:cNvGrpSpPr/>
        <p:nvPr/>
      </p:nvGrpSpPr>
      <p:grpSpPr>
        <a:xfrm>
          <a:off x="0" y="0"/>
          <a:ext cx="0" cy="0"/>
          <a:chOff x="0" y="0"/>
          <a:chExt cx="0" cy="0"/>
        </a:xfrm>
      </p:grpSpPr>
      <p:sp>
        <p:nvSpPr>
          <p:cNvPr id="1562" name="Google Shape;1562;p216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563" name="Google Shape;1563;p216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64" name="Google Shape;1564;p216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65" name="Google Shape;1565;p216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566" name="Google Shape;1566;p216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67" name="Google Shape;1567;p216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568" name="Google Shape;1568;p2167"/>
          <p:cNvGrpSpPr/>
          <p:nvPr/>
        </p:nvGrpSpPr>
        <p:grpSpPr>
          <a:xfrm>
            <a:off x="7191542" y="1"/>
            <a:ext cx="5000459" cy="1425992"/>
            <a:chOff x="7191542" y="1"/>
            <a:chExt cx="5000459" cy="1425992"/>
          </a:xfrm>
        </p:grpSpPr>
        <p:pic>
          <p:nvPicPr>
            <p:cNvPr id="1569" name="Google Shape;1569;p216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70" name="Google Shape;1570;p2167"/>
            <p:cNvGrpSpPr/>
            <p:nvPr/>
          </p:nvGrpSpPr>
          <p:grpSpPr>
            <a:xfrm>
              <a:off x="7191542" y="1"/>
              <a:ext cx="5000459" cy="1425992"/>
              <a:chOff x="7186272" y="0"/>
              <a:chExt cx="5005729" cy="1427495"/>
            </a:xfrm>
          </p:grpSpPr>
          <p:sp>
            <p:nvSpPr>
              <p:cNvPr id="1571" name="Google Shape;1571;p216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572" name="Google Shape;1572;p216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573" name="Google Shape;1573;p216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matchingName="Title and Content">
  <p:cSld name="2_Title and Content 8">
    <p:spTree>
      <p:nvGrpSpPr>
        <p:cNvPr id="1" name="Shape 1574"/>
        <p:cNvGrpSpPr/>
        <p:nvPr/>
      </p:nvGrpSpPr>
      <p:grpSpPr>
        <a:xfrm>
          <a:off x="0" y="0"/>
          <a:ext cx="0" cy="0"/>
          <a:chOff x="0" y="0"/>
          <a:chExt cx="0" cy="0"/>
        </a:xfrm>
      </p:grpSpPr>
      <p:grpSp>
        <p:nvGrpSpPr>
          <p:cNvPr id="1575" name="Google Shape;1575;p2168"/>
          <p:cNvGrpSpPr/>
          <p:nvPr/>
        </p:nvGrpSpPr>
        <p:grpSpPr>
          <a:xfrm>
            <a:off x="7191542" y="1"/>
            <a:ext cx="5000459" cy="1425992"/>
            <a:chOff x="7191542" y="1"/>
            <a:chExt cx="5000459" cy="1425992"/>
          </a:xfrm>
        </p:grpSpPr>
        <p:pic>
          <p:nvPicPr>
            <p:cNvPr id="1576" name="Google Shape;1576;p21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77" name="Google Shape;1577;p2168"/>
            <p:cNvGrpSpPr/>
            <p:nvPr/>
          </p:nvGrpSpPr>
          <p:grpSpPr>
            <a:xfrm>
              <a:off x="7191542" y="1"/>
              <a:ext cx="5000459" cy="1425992"/>
              <a:chOff x="7186272" y="0"/>
              <a:chExt cx="5005729" cy="1427495"/>
            </a:xfrm>
          </p:grpSpPr>
          <p:sp>
            <p:nvSpPr>
              <p:cNvPr id="1578" name="Google Shape;1578;p21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579" name="Google Shape;1579;p21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580" name="Google Shape;1580;p216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1" name="Google Shape;1581;p216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82" name="Google Shape;1582;p216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583" name="Google Shape;1583;p21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84" name="Google Shape;1584;p21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matchingName="Two Content">
  <p:cSld name="1_Two Content 11">
    <p:spTree>
      <p:nvGrpSpPr>
        <p:cNvPr id="1" name="Shape 1585"/>
        <p:cNvGrpSpPr/>
        <p:nvPr/>
      </p:nvGrpSpPr>
      <p:grpSpPr>
        <a:xfrm>
          <a:off x="0" y="0"/>
          <a:ext cx="0" cy="0"/>
          <a:chOff x="0" y="0"/>
          <a:chExt cx="0" cy="0"/>
        </a:xfrm>
      </p:grpSpPr>
      <p:sp>
        <p:nvSpPr>
          <p:cNvPr id="1586" name="Google Shape;1586;p216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587" name="Google Shape;1587;p216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588" name="Google Shape;1588;p2169"/>
          <p:cNvGrpSpPr/>
          <p:nvPr/>
        </p:nvGrpSpPr>
        <p:grpSpPr>
          <a:xfrm>
            <a:off x="7191542" y="1"/>
            <a:ext cx="5000459" cy="1425992"/>
            <a:chOff x="7191542" y="1"/>
            <a:chExt cx="5000459" cy="1425992"/>
          </a:xfrm>
        </p:grpSpPr>
        <p:pic>
          <p:nvPicPr>
            <p:cNvPr id="1589" name="Google Shape;1589;p216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590" name="Google Shape;1590;p2169"/>
            <p:cNvGrpSpPr/>
            <p:nvPr/>
          </p:nvGrpSpPr>
          <p:grpSpPr>
            <a:xfrm>
              <a:off x="7191542" y="1"/>
              <a:ext cx="5000459" cy="1425992"/>
              <a:chOff x="7186272" y="0"/>
              <a:chExt cx="5005729" cy="1427495"/>
            </a:xfrm>
          </p:grpSpPr>
          <p:sp>
            <p:nvSpPr>
              <p:cNvPr id="1591" name="Google Shape;1591;p216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592" name="Google Shape;1592;p216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593" name="Google Shape;1593;p216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594" name="Google Shape;1594;p216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595" name="Google Shape;1595;p216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596" name="Google Shape;1596;p216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matchingName="Comparison">
  <p:cSld name="1_Comparison 11">
    <p:spTree>
      <p:nvGrpSpPr>
        <p:cNvPr id="1" name="Shape 1597"/>
        <p:cNvGrpSpPr/>
        <p:nvPr/>
      </p:nvGrpSpPr>
      <p:grpSpPr>
        <a:xfrm>
          <a:off x="0" y="0"/>
          <a:ext cx="0" cy="0"/>
          <a:chOff x="0" y="0"/>
          <a:chExt cx="0" cy="0"/>
        </a:xfrm>
      </p:grpSpPr>
      <p:grpSp>
        <p:nvGrpSpPr>
          <p:cNvPr id="1598" name="Google Shape;1598;p2170"/>
          <p:cNvGrpSpPr/>
          <p:nvPr/>
        </p:nvGrpSpPr>
        <p:grpSpPr>
          <a:xfrm>
            <a:off x="7191542" y="1"/>
            <a:ext cx="5000459" cy="1425992"/>
            <a:chOff x="7191542" y="1"/>
            <a:chExt cx="5000459" cy="1425992"/>
          </a:xfrm>
        </p:grpSpPr>
        <p:pic>
          <p:nvPicPr>
            <p:cNvPr id="1599" name="Google Shape;1599;p217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00" name="Google Shape;1600;p2170"/>
            <p:cNvGrpSpPr/>
            <p:nvPr/>
          </p:nvGrpSpPr>
          <p:grpSpPr>
            <a:xfrm>
              <a:off x="7191542" y="1"/>
              <a:ext cx="5000459" cy="1425992"/>
              <a:chOff x="7186272" y="0"/>
              <a:chExt cx="5005729" cy="1427495"/>
            </a:xfrm>
          </p:grpSpPr>
          <p:sp>
            <p:nvSpPr>
              <p:cNvPr id="1601" name="Google Shape;1601;p217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602" name="Google Shape;1602;p217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603" name="Google Shape;1603;p217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04" name="Google Shape;1604;p217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605" name="Google Shape;1605;p217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06" name="Google Shape;1606;p217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607" name="Google Shape;1607;p217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08" name="Google Shape;1608;p217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609" name="Google Shape;1609;p217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10" name="Google Shape;1610;p217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matchingName="Title Only">
  <p:cSld name="1_Title Only 11">
    <p:spTree>
      <p:nvGrpSpPr>
        <p:cNvPr id="1" name="Shape 1611"/>
        <p:cNvGrpSpPr/>
        <p:nvPr/>
      </p:nvGrpSpPr>
      <p:grpSpPr>
        <a:xfrm>
          <a:off x="0" y="0"/>
          <a:ext cx="0" cy="0"/>
          <a:chOff x="0" y="0"/>
          <a:chExt cx="0" cy="0"/>
        </a:xfrm>
      </p:grpSpPr>
      <p:grpSp>
        <p:nvGrpSpPr>
          <p:cNvPr id="1612" name="Google Shape;1612;p2171"/>
          <p:cNvGrpSpPr/>
          <p:nvPr/>
        </p:nvGrpSpPr>
        <p:grpSpPr>
          <a:xfrm>
            <a:off x="7191542" y="1"/>
            <a:ext cx="5000459" cy="1425992"/>
            <a:chOff x="7191542" y="1"/>
            <a:chExt cx="5000459" cy="1425992"/>
          </a:xfrm>
        </p:grpSpPr>
        <p:pic>
          <p:nvPicPr>
            <p:cNvPr id="1613" name="Google Shape;1613;p21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14" name="Google Shape;1614;p2171"/>
            <p:cNvGrpSpPr/>
            <p:nvPr/>
          </p:nvGrpSpPr>
          <p:grpSpPr>
            <a:xfrm>
              <a:off x="7191542" y="1"/>
              <a:ext cx="5000459" cy="1425992"/>
              <a:chOff x="7186272" y="0"/>
              <a:chExt cx="5005729" cy="1427495"/>
            </a:xfrm>
          </p:grpSpPr>
          <p:sp>
            <p:nvSpPr>
              <p:cNvPr id="1615" name="Google Shape;1615;p21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616" name="Google Shape;1616;p21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617" name="Google Shape;1617;p217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18" name="Google Shape;1618;p217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619" name="Google Shape;1619;p21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20" name="Google Shape;1620;p21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77.xml><?xml version="1.0" encoding="utf-8"?>
<p:sldLayout xmlns:a="http://schemas.openxmlformats.org/drawingml/2006/main" xmlns:r="http://schemas.openxmlformats.org/officeDocument/2006/relationships" xmlns:p="http://schemas.openxmlformats.org/presentationml/2006/main" matchingName="End">
  <p:cSld name="1_End 11">
    <p:spTree>
      <p:nvGrpSpPr>
        <p:cNvPr id="1" name="Shape 1621"/>
        <p:cNvGrpSpPr/>
        <p:nvPr/>
      </p:nvGrpSpPr>
      <p:grpSpPr>
        <a:xfrm>
          <a:off x="0" y="0"/>
          <a:ext cx="0" cy="0"/>
          <a:chOff x="0" y="0"/>
          <a:chExt cx="0" cy="0"/>
        </a:xfrm>
      </p:grpSpPr>
      <p:grpSp>
        <p:nvGrpSpPr>
          <p:cNvPr id="1622" name="Google Shape;1622;p2172"/>
          <p:cNvGrpSpPr/>
          <p:nvPr/>
        </p:nvGrpSpPr>
        <p:grpSpPr>
          <a:xfrm>
            <a:off x="0" y="0"/>
            <a:ext cx="12192000" cy="2148830"/>
            <a:chOff x="0" y="0"/>
            <a:chExt cx="12192000" cy="2148830"/>
          </a:xfrm>
        </p:grpSpPr>
        <p:sp>
          <p:nvSpPr>
            <p:cNvPr id="1623" name="Google Shape;1623;p217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624" name="Google Shape;1624;p217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625" name="Google Shape;1625;p2172"/>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626" name="Google Shape;1626;p2172"/>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27" name="Google Shape;1627;p217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628" name="Google Shape;1628;p217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629" name="Google Shape;1629;p217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matchingName="Blank">
  <p:cSld name="1_Blank 10">
    <p:spTree>
      <p:nvGrpSpPr>
        <p:cNvPr id="1" name="Shape 1630"/>
        <p:cNvGrpSpPr/>
        <p:nvPr/>
      </p:nvGrpSpPr>
      <p:grpSpPr>
        <a:xfrm>
          <a:off x="0" y="0"/>
          <a:ext cx="0" cy="0"/>
          <a:chOff x="0" y="0"/>
          <a:chExt cx="0" cy="0"/>
        </a:xfrm>
      </p:grpSpPr>
      <p:sp>
        <p:nvSpPr>
          <p:cNvPr id="1631" name="Google Shape;1631;p217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632" name="Google Shape;1632;p217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33" name="Google Shape;1633;p217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34" name="Google Shape;1634;p2173"/>
          <p:cNvGrpSpPr/>
          <p:nvPr/>
        </p:nvGrpSpPr>
        <p:grpSpPr>
          <a:xfrm>
            <a:off x="7191542" y="1"/>
            <a:ext cx="5000459" cy="1425992"/>
            <a:chOff x="7191542" y="1"/>
            <a:chExt cx="5000459" cy="1425992"/>
          </a:xfrm>
        </p:grpSpPr>
        <p:pic>
          <p:nvPicPr>
            <p:cNvPr id="1635" name="Google Shape;1635;p217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36" name="Google Shape;1636;p2173"/>
            <p:cNvGrpSpPr/>
            <p:nvPr/>
          </p:nvGrpSpPr>
          <p:grpSpPr>
            <a:xfrm>
              <a:off x="7191542" y="1"/>
              <a:ext cx="5000459" cy="1425992"/>
              <a:chOff x="7186272" y="0"/>
              <a:chExt cx="5005729" cy="1427495"/>
            </a:xfrm>
          </p:grpSpPr>
          <p:sp>
            <p:nvSpPr>
              <p:cNvPr id="1637" name="Google Shape;1637;p217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638" name="Google Shape;1638;p217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879.xml><?xml version="1.0" encoding="utf-8"?>
<p:sldLayout xmlns:a="http://schemas.openxmlformats.org/drawingml/2006/main" xmlns:r="http://schemas.openxmlformats.org/officeDocument/2006/relationships" xmlns:p="http://schemas.openxmlformats.org/presentationml/2006/main" matchingName="Cover">
  <p:cSld name="1_Cover 12">
    <p:spTree>
      <p:nvGrpSpPr>
        <p:cNvPr id="1" name="Shape 1639"/>
        <p:cNvGrpSpPr/>
        <p:nvPr/>
      </p:nvGrpSpPr>
      <p:grpSpPr>
        <a:xfrm>
          <a:off x="0" y="0"/>
          <a:ext cx="0" cy="0"/>
          <a:chOff x="0" y="0"/>
          <a:chExt cx="0" cy="0"/>
        </a:xfrm>
      </p:grpSpPr>
      <p:sp>
        <p:nvSpPr>
          <p:cNvPr id="1640" name="Google Shape;1640;p2174"/>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641" name="Google Shape;1641;p2174"/>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42" name="Google Shape;1642;p2174"/>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643" name="Google Shape;1643;p2174"/>
          <p:cNvSpPr>
            <a:spLocks noGrp="1"/>
          </p:cNvSpPr>
          <p:nvPr>
            <p:ph type="pic" idx="2"/>
          </p:nvPr>
        </p:nvSpPr>
        <p:spPr>
          <a:xfrm>
            <a:off x="7118684" y="233915"/>
            <a:ext cx="5073316" cy="5943600"/>
          </a:xfrm>
          <a:prstGeom prst="rect">
            <a:avLst/>
          </a:prstGeom>
          <a:noFill/>
          <a:ln>
            <a:noFill/>
          </a:ln>
        </p:spPr>
      </p:sp>
      <p:grpSp>
        <p:nvGrpSpPr>
          <p:cNvPr id="1644" name="Google Shape;1644;p2174"/>
          <p:cNvGrpSpPr/>
          <p:nvPr/>
        </p:nvGrpSpPr>
        <p:grpSpPr>
          <a:xfrm>
            <a:off x="0" y="5020348"/>
            <a:ext cx="12192000" cy="1837653"/>
            <a:chOff x="0" y="5020348"/>
            <a:chExt cx="12192000" cy="1837653"/>
          </a:xfrm>
        </p:grpSpPr>
        <p:sp>
          <p:nvSpPr>
            <p:cNvPr id="1645" name="Google Shape;1645;p217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646" name="Google Shape;1646;p2174"/>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647" name="Google Shape;1647;p217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Only">
  <p:cSld name="Title Only 3 2">
    <p:spTree>
      <p:nvGrpSpPr>
        <p:cNvPr id="1" name="Shape 9840"/>
        <p:cNvGrpSpPr/>
        <p:nvPr/>
      </p:nvGrpSpPr>
      <p:grpSpPr>
        <a:xfrm>
          <a:off x="0" y="0"/>
          <a:ext cx="0" cy="0"/>
          <a:chOff x="0" y="0"/>
          <a:chExt cx="0" cy="0"/>
        </a:xfrm>
      </p:grpSpPr>
      <p:grpSp>
        <p:nvGrpSpPr>
          <p:cNvPr id="9841" name="Google Shape;9841;p1392"/>
          <p:cNvGrpSpPr/>
          <p:nvPr/>
        </p:nvGrpSpPr>
        <p:grpSpPr>
          <a:xfrm>
            <a:off x="7191542" y="1"/>
            <a:ext cx="5000459" cy="1425992"/>
            <a:chOff x="7191542" y="1"/>
            <a:chExt cx="5000459" cy="1425992"/>
          </a:xfrm>
        </p:grpSpPr>
        <p:pic>
          <p:nvPicPr>
            <p:cNvPr id="9842" name="Google Shape;9842;p139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843" name="Google Shape;9843;p1392"/>
            <p:cNvGrpSpPr/>
            <p:nvPr/>
          </p:nvGrpSpPr>
          <p:grpSpPr>
            <a:xfrm>
              <a:off x="7191542" y="1"/>
              <a:ext cx="5000459" cy="1425992"/>
              <a:chOff x="7186272" y="0"/>
              <a:chExt cx="5005729" cy="1427495"/>
            </a:xfrm>
          </p:grpSpPr>
          <p:sp>
            <p:nvSpPr>
              <p:cNvPr id="9844" name="Google Shape;9844;p139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845" name="Google Shape;9845;p139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846" name="Google Shape;9846;p139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847" name="Google Shape;9847;p139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848" name="Google Shape;9848;p139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849" name="Google Shape;9849;p139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80.xml><?xml version="1.0" encoding="utf-8"?>
<p:sldLayout xmlns:a="http://schemas.openxmlformats.org/drawingml/2006/main" xmlns:r="http://schemas.openxmlformats.org/officeDocument/2006/relationships" xmlns:p="http://schemas.openxmlformats.org/presentationml/2006/main" matchingName="Divider">
  <p:cSld name="1_Divider 12">
    <p:bg>
      <p:bgPr>
        <a:solidFill>
          <a:schemeClr val="lt2"/>
        </a:solidFill>
        <a:effectLst/>
      </p:bgPr>
    </p:bg>
    <p:spTree>
      <p:nvGrpSpPr>
        <p:cNvPr id="1" name="Shape 1648"/>
        <p:cNvGrpSpPr/>
        <p:nvPr/>
      </p:nvGrpSpPr>
      <p:grpSpPr>
        <a:xfrm>
          <a:off x="0" y="0"/>
          <a:ext cx="0" cy="0"/>
          <a:chOff x="0" y="0"/>
          <a:chExt cx="0" cy="0"/>
        </a:xfrm>
      </p:grpSpPr>
      <p:grpSp>
        <p:nvGrpSpPr>
          <p:cNvPr id="1649" name="Google Shape;1649;p2175"/>
          <p:cNvGrpSpPr/>
          <p:nvPr/>
        </p:nvGrpSpPr>
        <p:grpSpPr>
          <a:xfrm>
            <a:off x="0" y="5020347"/>
            <a:ext cx="12192000" cy="1837653"/>
            <a:chOff x="0" y="5020347"/>
            <a:chExt cx="12192000" cy="1837653"/>
          </a:xfrm>
        </p:grpSpPr>
        <p:sp>
          <p:nvSpPr>
            <p:cNvPr id="1650" name="Google Shape;1650;p217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651" name="Google Shape;1651;p217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652" name="Google Shape;1652;p217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653" name="Google Shape;1653;p217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654" name="Google Shape;1654;p217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55" name="Google Shape;1655;p217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881.xml><?xml version="1.0" encoding="utf-8"?>
<p:sldLayout xmlns:a="http://schemas.openxmlformats.org/drawingml/2006/main" xmlns:r="http://schemas.openxmlformats.org/officeDocument/2006/relationships" xmlns:p="http://schemas.openxmlformats.org/presentationml/2006/main" matchingName="Photo Slide">
  <p:cSld name="1_Photo Slide 12">
    <p:spTree>
      <p:nvGrpSpPr>
        <p:cNvPr id="1" name="Shape 1656"/>
        <p:cNvGrpSpPr/>
        <p:nvPr/>
      </p:nvGrpSpPr>
      <p:grpSpPr>
        <a:xfrm>
          <a:off x="0" y="0"/>
          <a:ext cx="0" cy="0"/>
          <a:chOff x="0" y="0"/>
          <a:chExt cx="0" cy="0"/>
        </a:xfrm>
      </p:grpSpPr>
      <p:sp>
        <p:nvSpPr>
          <p:cNvPr id="1657" name="Google Shape;1657;p217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658" name="Google Shape;1658;p217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659" name="Google Shape;1659;p2176"/>
          <p:cNvGrpSpPr/>
          <p:nvPr/>
        </p:nvGrpSpPr>
        <p:grpSpPr>
          <a:xfrm>
            <a:off x="0" y="5379426"/>
            <a:ext cx="2807368" cy="753891"/>
            <a:chOff x="0" y="5379426"/>
            <a:chExt cx="2807368" cy="753891"/>
          </a:xfrm>
        </p:grpSpPr>
        <p:sp>
          <p:nvSpPr>
            <p:cNvPr id="1660" name="Google Shape;1660;p217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661" name="Google Shape;1661;p217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662" name="Google Shape;1662;p2176"/>
          <p:cNvSpPr>
            <a:spLocks noGrp="1"/>
          </p:cNvSpPr>
          <p:nvPr>
            <p:ph type="pic" idx="2"/>
          </p:nvPr>
        </p:nvSpPr>
        <p:spPr>
          <a:xfrm>
            <a:off x="2807368" y="457202"/>
            <a:ext cx="8915400" cy="5943598"/>
          </a:xfrm>
          <a:prstGeom prst="rect">
            <a:avLst/>
          </a:prstGeom>
          <a:noFill/>
          <a:ln>
            <a:noFill/>
          </a:ln>
        </p:spPr>
      </p:sp>
      <p:pic>
        <p:nvPicPr>
          <p:cNvPr id="1663" name="Google Shape;1663;p217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matchingName="Quotation">
  <p:cSld name="1_Quotation 19">
    <p:spTree>
      <p:nvGrpSpPr>
        <p:cNvPr id="1" name="Shape 1664"/>
        <p:cNvGrpSpPr/>
        <p:nvPr/>
      </p:nvGrpSpPr>
      <p:grpSpPr>
        <a:xfrm>
          <a:off x="0" y="0"/>
          <a:ext cx="0" cy="0"/>
          <a:chOff x="0" y="0"/>
          <a:chExt cx="0" cy="0"/>
        </a:xfrm>
      </p:grpSpPr>
      <p:sp>
        <p:nvSpPr>
          <p:cNvPr id="1665" name="Google Shape;1665;p217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666" name="Google Shape;1666;p217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67" name="Google Shape;1667;p217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68" name="Google Shape;1668;p217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669" name="Google Shape;1669;p217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70" name="Google Shape;1670;p217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671" name="Google Shape;1671;p2177"/>
          <p:cNvGrpSpPr/>
          <p:nvPr/>
        </p:nvGrpSpPr>
        <p:grpSpPr>
          <a:xfrm>
            <a:off x="7191542" y="1"/>
            <a:ext cx="5000459" cy="1425992"/>
            <a:chOff x="7191542" y="1"/>
            <a:chExt cx="5000459" cy="1425992"/>
          </a:xfrm>
        </p:grpSpPr>
        <p:pic>
          <p:nvPicPr>
            <p:cNvPr id="1672" name="Google Shape;1672;p217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73" name="Google Shape;1673;p2177"/>
            <p:cNvGrpSpPr/>
            <p:nvPr/>
          </p:nvGrpSpPr>
          <p:grpSpPr>
            <a:xfrm>
              <a:off x="7191542" y="1"/>
              <a:ext cx="5000459" cy="1425992"/>
              <a:chOff x="7186272" y="0"/>
              <a:chExt cx="5005729" cy="1427495"/>
            </a:xfrm>
          </p:grpSpPr>
          <p:sp>
            <p:nvSpPr>
              <p:cNvPr id="1674" name="Google Shape;1674;p217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675" name="Google Shape;1675;p217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676" name="Google Shape;1676;p217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matchingName="Title and Content">
  <p:cSld name="2_Title and Content 9">
    <p:spTree>
      <p:nvGrpSpPr>
        <p:cNvPr id="1" name="Shape 1677"/>
        <p:cNvGrpSpPr/>
        <p:nvPr/>
      </p:nvGrpSpPr>
      <p:grpSpPr>
        <a:xfrm>
          <a:off x="0" y="0"/>
          <a:ext cx="0" cy="0"/>
          <a:chOff x="0" y="0"/>
          <a:chExt cx="0" cy="0"/>
        </a:xfrm>
      </p:grpSpPr>
      <p:grpSp>
        <p:nvGrpSpPr>
          <p:cNvPr id="1678" name="Google Shape;1678;p2178"/>
          <p:cNvGrpSpPr/>
          <p:nvPr/>
        </p:nvGrpSpPr>
        <p:grpSpPr>
          <a:xfrm>
            <a:off x="7191542" y="1"/>
            <a:ext cx="5000459" cy="1425992"/>
            <a:chOff x="7191542" y="1"/>
            <a:chExt cx="5000459" cy="1425992"/>
          </a:xfrm>
        </p:grpSpPr>
        <p:pic>
          <p:nvPicPr>
            <p:cNvPr id="1679" name="Google Shape;1679;p217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80" name="Google Shape;1680;p2178"/>
            <p:cNvGrpSpPr/>
            <p:nvPr/>
          </p:nvGrpSpPr>
          <p:grpSpPr>
            <a:xfrm>
              <a:off x="7191542" y="1"/>
              <a:ext cx="5000459" cy="1425992"/>
              <a:chOff x="7186272" y="0"/>
              <a:chExt cx="5005729" cy="1427495"/>
            </a:xfrm>
          </p:grpSpPr>
          <p:sp>
            <p:nvSpPr>
              <p:cNvPr id="1681" name="Google Shape;1681;p217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682" name="Google Shape;1682;p217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683" name="Google Shape;1683;p217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84" name="Google Shape;1684;p217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85" name="Google Shape;1685;p217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686" name="Google Shape;1686;p217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87" name="Google Shape;1687;p217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matchingName="Two Content">
  <p:cSld name="1_Two Content 12">
    <p:spTree>
      <p:nvGrpSpPr>
        <p:cNvPr id="1" name="Shape 1688"/>
        <p:cNvGrpSpPr/>
        <p:nvPr/>
      </p:nvGrpSpPr>
      <p:grpSpPr>
        <a:xfrm>
          <a:off x="0" y="0"/>
          <a:ext cx="0" cy="0"/>
          <a:chOff x="0" y="0"/>
          <a:chExt cx="0" cy="0"/>
        </a:xfrm>
      </p:grpSpPr>
      <p:sp>
        <p:nvSpPr>
          <p:cNvPr id="1689" name="Google Shape;1689;p217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690" name="Google Shape;1690;p217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691" name="Google Shape;1691;p2179"/>
          <p:cNvGrpSpPr/>
          <p:nvPr/>
        </p:nvGrpSpPr>
        <p:grpSpPr>
          <a:xfrm>
            <a:off x="7191542" y="1"/>
            <a:ext cx="5000459" cy="1425992"/>
            <a:chOff x="7191542" y="1"/>
            <a:chExt cx="5000459" cy="1425992"/>
          </a:xfrm>
        </p:grpSpPr>
        <p:pic>
          <p:nvPicPr>
            <p:cNvPr id="1692" name="Google Shape;1692;p217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693" name="Google Shape;1693;p2179"/>
            <p:cNvGrpSpPr/>
            <p:nvPr/>
          </p:nvGrpSpPr>
          <p:grpSpPr>
            <a:xfrm>
              <a:off x="7191542" y="1"/>
              <a:ext cx="5000459" cy="1425992"/>
              <a:chOff x="7186272" y="0"/>
              <a:chExt cx="5005729" cy="1427495"/>
            </a:xfrm>
          </p:grpSpPr>
          <p:sp>
            <p:nvSpPr>
              <p:cNvPr id="1694" name="Google Shape;1694;p217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695" name="Google Shape;1695;p217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696" name="Google Shape;1696;p217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697" name="Google Shape;1697;p217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698" name="Google Shape;1698;p217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699" name="Google Shape;1699;p217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matchingName="Comparison">
  <p:cSld name="1_Comparison 12">
    <p:spTree>
      <p:nvGrpSpPr>
        <p:cNvPr id="1" name="Shape 1700"/>
        <p:cNvGrpSpPr/>
        <p:nvPr/>
      </p:nvGrpSpPr>
      <p:grpSpPr>
        <a:xfrm>
          <a:off x="0" y="0"/>
          <a:ext cx="0" cy="0"/>
          <a:chOff x="0" y="0"/>
          <a:chExt cx="0" cy="0"/>
        </a:xfrm>
      </p:grpSpPr>
      <p:grpSp>
        <p:nvGrpSpPr>
          <p:cNvPr id="1701" name="Google Shape;1701;p2180"/>
          <p:cNvGrpSpPr/>
          <p:nvPr/>
        </p:nvGrpSpPr>
        <p:grpSpPr>
          <a:xfrm>
            <a:off x="7191542" y="1"/>
            <a:ext cx="5000459" cy="1425992"/>
            <a:chOff x="7191542" y="1"/>
            <a:chExt cx="5000459" cy="1425992"/>
          </a:xfrm>
        </p:grpSpPr>
        <p:pic>
          <p:nvPicPr>
            <p:cNvPr id="1702" name="Google Shape;1702;p218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03" name="Google Shape;1703;p2180"/>
            <p:cNvGrpSpPr/>
            <p:nvPr/>
          </p:nvGrpSpPr>
          <p:grpSpPr>
            <a:xfrm>
              <a:off x="7191542" y="1"/>
              <a:ext cx="5000459" cy="1425992"/>
              <a:chOff x="7186272" y="0"/>
              <a:chExt cx="5005729" cy="1427495"/>
            </a:xfrm>
          </p:grpSpPr>
          <p:sp>
            <p:nvSpPr>
              <p:cNvPr id="1704" name="Google Shape;1704;p218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705" name="Google Shape;1705;p218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706" name="Google Shape;1706;p218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07" name="Google Shape;1707;p218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08" name="Google Shape;1708;p218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09" name="Google Shape;1709;p218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710" name="Google Shape;1710;p218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11" name="Google Shape;1711;p218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712" name="Google Shape;1712;p218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13" name="Google Shape;1713;p218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matchingName="Title Only">
  <p:cSld name="1_Title Only 12">
    <p:spTree>
      <p:nvGrpSpPr>
        <p:cNvPr id="1" name="Shape 1714"/>
        <p:cNvGrpSpPr/>
        <p:nvPr/>
      </p:nvGrpSpPr>
      <p:grpSpPr>
        <a:xfrm>
          <a:off x="0" y="0"/>
          <a:ext cx="0" cy="0"/>
          <a:chOff x="0" y="0"/>
          <a:chExt cx="0" cy="0"/>
        </a:xfrm>
      </p:grpSpPr>
      <p:grpSp>
        <p:nvGrpSpPr>
          <p:cNvPr id="1715" name="Google Shape;1715;p2181"/>
          <p:cNvGrpSpPr/>
          <p:nvPr/>
        </p:nvGrpSpPr>
        <p:grpSpPr>
          <a:xfrm>
            <a:off x="7191542" y="1"/>
            <a:ext cx="5000459" cy="1425992"/>
            <a:chOff x="7191542" y="1"/>
            <a:chExt cx="5000459" cy="1425992"/>
          </a:xfrm>
        </p:grpSpPr>
        <p:pic>
          <p:nvPicPr>
            <p:cNvPr id="1716" name="Google Shape;1716;p218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17" name="Google Shape;1717;p2181"/>
            <p:cNvGrpSpPr/>
            <p:nvPr/>
          </p:nvGrpSpPr>
          <p:grpSpPr>
            <a:xfrm>
              <a:off x="7191542" y="1"/>
              <a:ext cx="5000459" cy="1425992"/>
              <a:chOff x="7186272" y="0"/>
              <a:chExt cx="5005729" cy="1427495"/>
            </a:xfrm>
          </p:grpSpPr>
          <p:sp>
            <p:nvSpPr>
              <p:cNvPr id="1718" name="Google Shape;1718;p218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719" name="Google Shape;1719;p218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720" name="Google Shape;1720;p218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21" name="Google Shape;1721;p218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722" name="Google Shape;1722;p218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23" name="Google Shape;1723;p218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matchingName="End">
  <p:cSld name="1_End 12">
    <p:spTree>
      <p:nvGrpSpPr>
        <p:cNvPr id="1" name="Shape 1724"/>
        <p:cNvGrpSpPr/>
        <p:nvPr/>
      </p:nvGrpSpPr>
      <p:grpSpPr>
        <a:xfrm>
          <a:off x="0" y="0"/>
          <a:ext cx="0" cy="0"/>
          <a:chOff x="0" y="0"/>
          <a:chExt cx="0" cy="0"/>
        </a:xfrm>
      </p:grpSpPr>
      <p:grpSp>
        <p:nvGrpSpPr>
          <p:cNvPr id="1725" name="Google Shape;1725;p2182"/>
          <p:cNvGrpSpPr/>
          <p:nvPr/>
        </p:nvGrpSpPr>
        <p:grpSpPr>
          <a:xfrm>
            <a:off x="0" y="0"/>
            <a:ext cx="12192000" cy="2148830"/>
            <a:chOff x="0" y="0"/>
            <a:chExt cx="12192000" cy="2148830"/>
          </a:xfrm>
        </p:grpSpPr>
        <p:sp>
          <p:nvSpPr>
            <p:cNvPr id="1726" name="Google Shape;1726;p218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727" name="Google Shape;1727;p218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728" name="Google Shape;1728;p2182"/>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729" name="Google Shape;1729;p2182"/>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30" name="Google Shape;1730;p218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31" name="Google Shape;1731;p218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732" name="Google Shape;1732;p218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matchingName="Blank">
  <p:cSld name="1_Blank 11">
    <p:spTree>
      <p:nvGrpSpPr>
        <p:cNvPr id="1" name="Shape 1733"/>
        <p:cNvGrpSpPr/>
        <p:nvPr/>
      </p:nvGrpSpPr>
      <p:grpSpPr>
        <a:xfrm>
          <a:off x="0" y="0"/>
          <a:ext cx="0" cy="0"/>
          <a:chOff x="0" y="0"/>
          <a:chExt cx="0" cy="0"/>
        </a:xfrm>
      </p:grpSpPr>
      <p:sp>
        <p:nvSpPr>
          <p:cNvPr id="1734" name="Google Shape;1734;p218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735" name="Google Shape;1735;p218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736" name="Google Shape;1736;p218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737" name="Google Shape;1737;p2183"/>
          <p:cNvGrpSpPr/>
          <p:nvPr/>
        </p:nvGrpSpPr>
        <p:grpSpPr>
          <a:xfrm>
            <a:off x="7191542" y="1"/>
            <a:ext cx="5000459" cy="1425992"/>
            <a:chOff x="7191542" y="1"/>
            <a:chExt cx="5000459" cy="1425992"/>
          </a:xfrm>
        </p:grpSpPr>
        <p:pic>
          <p:nvPicPr>
            <p:cNvPr id="1738" name="Google Shape;1738;p218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739" name="Google Shape;1739;p2183"/>
            <p:cNvGrpSpPr/>
            <p:nvPr/>
          </p:nvGrpSpPr>
          <p:grpSpPr>
            <a:xfrm>
              <a:off x="7191542" y="1"/>
              <a:ext cx="5000459" cy="1425992"/>
              <a:chOff x="7186272" y="0"/>
              <a:chExt cx="5005729" cy="1427495"/>
            </a:xfrm>
          </p:grpSpPr>
          <p:sp>
            <p:nvSpPr>
              <p:cNvPr id="1740" name="Google Shape;1740;p218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741" name="Google Shape;1741;p218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showMasterSp="0" matchingName="1_Title Slide">
  <p:cSld name="1_Title Slide">
    <p:spTree>
      <p:nvGrpSpPr>
        <p:cNvPr id="1" name="Shape 1742"/>
        <p:cNvGrpSpPr/>
        <p:nvPr/>
      </p:nvGrpSpPr>
      <p:grpSpPr>
        <a:xfrm>
          <a:off x="0" y="0"/>
          <a:ext cx="0" cy="0"/>
          <a:chOff x="0" y="0"/>
          <a:chExt cx="0" cy="0"/>
        </a:xfrm>
      </p:grpSpPr>
      <p:sp>
        <p:nvSpPr>
          <p:cNvPr id="1743" name="Google Shape;1743;p2184"/>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744" name="Google Shape;1744;p2184"/>
          <p:cNvPicPr preferRelativeResize="0"/>
          <p:nvPr/>
        </p:nvPicPr>
        <p:blipFill rotWithShape="1">
          <a:blip r:embed="rId2">
            <a:alphaModFix/>
          </a:blip>
          <a:srcRect/>
          <a:stretch/>
        </p:blipFill>
        <p:spPr>
          <a:xfrm>
            <a:off x="7945967" y="408518"/>
            <a:ext cx="3706284" cy="1813983"/>
          </a:xfrm>
          <a:prstGeom prst="rect">
            <a:avLst/>
          </a:prstGeom>
          <a:noFill/>
          <a:ln>
            <a:noFill/>
          </a:ln>
        </p:spPr>
      </p:pic>
      <p:grpSp>
        <p:nvGrpSpPr>
          <p:cNvPr id="1745" name="Google Shape;1745;p2184"/>
          <p:cNvGrpSpPr/>
          <p:nvPr/>
        </p:nvGrpSpPr>
        <p:grpSpPr>
          <a:xfrm>
            <a:off x="0" y="0"/>
            <a:ext cx="1862667" cy="6629400"/>
            <a:chOff x="-15876" y="0"/>
            <a:chExt cx="1927803" cy="6858000"/>
          </a:xfrm>
        </p:grpSpPr>
        <p:sp>
          <p:nvSpPr>
            <p:cNvPr id="1746" name="Google Shape;1746;p2184"/>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1747" name="Google Shape;1747;p2184"/>
            <p:cNvPicPr preferRelativeResize="0"/>
            <p:nvPr/>
          </p:nvPicPr>
          <p:blipFill rotWithShape="1">
            <a:blip r:embed="rId3">
              <a:alphaModFix/>
            </a:blip>
            <a:srcRect/>
            <a:stretch/>
          </p:blipFill>
          <p:spPr>
            <a:xfrm>
              <a:off x="-15876" y="0"/>
              <a:ext cx="1927803" cy="6858000"/>
            </a:xfrm>
            <a:prstGeom prst="rect">
              <a:avLst/>
            </a:prstGeom>
            <a:solidFill>
              <a:schemeClr val="dk2"/>
            </a:solidFill>
            <a:ln>
              <a:noFill/>
            </a:ln>
          </p:spPr>
        </p:pic>
      </p:grpSp>
      <p:sp>
        <p:nvSpPr>
          <p:cNvPr id="1748" name="Google Shape;1748;p2184"/>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1749" name="Google Shape;1749;p2184"/>
          <p:cNvSpPr txBox="1">
            <a:spLocks noGrp="1"/>
          </p:cNvSpPr>
          <p:nvPr>
            <p:ph type="ctrTitle"/>
          </p:nvPr>
        </p:nvSpPr>
        <p:spPr>
          <a:xfrm>
            <a:off x="1621872" y="1806429"/>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3">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0" name="Google Shape;1750;p2184"/>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51" name="Google Shape;1751;p2184"/>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End">
  <p:cSld name="End 3 2">
    <p:spTree>
      <p:nvGrpSpPr>
        <p:cNvPr id="1" name="Shape 9850"/>
        <p:cNvGrpSpPr/>
        <p:nvPr/>
      </p:nvGrpSpPr>
      <p:grpSpPr>
        <a:xfrm>
          <a:off x="0" y="0"/>
          <a:ext cx="0" cy="0"/>
          <a:chOff x="0" y="0"/>
          <a:chExt cx="0" cy="0"/>
        </a:xfrm>
      </p:grpSpPr>
      <p:grpSp>
        <p:nvGrpSpPr>
          <p:cNvPr id="9851" name="Google Shape;9851;p1393"/>
          <p:cNvGrpSpPr/>
          <p:nvPr/>
        </p:nvGrpSpPr>
        <p:grpSpPr>
          <a:xfrm>
            <a:off x="0" y="0"/>
            <a:ext cx="12192000" cy="2148830"/>
            <a:chOff x="0" y="0"/>
            <a:chExt cx="12192000" cy="2148830"/>
          </a:xfrm>
        </p:grpSpPr>
        <p:sp>
          <p:nvSpPr>
            <p:cNvPr id="9852" name="Google Shape;9852;p1393"/>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853" name="Google Shape;9853;p1393"/>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9854" name="Google Shape;9854;p1393"/>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855" name="Google Shape;9855;p1393"/>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856" name="Google Shape;9856;p1393"/>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9857" name="Google Shape;9857;p1393"/>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9858" name="Google Shape;9858;p1393"/>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890.xml><?xml version="1.0" encoding="utf-8"?>
<p:sldLayout xmlns:a="http://schemas.openxmlformats.org/drawingml/2006/main" xmlns:r="http://schemas.openxmlformats.org/officeDocument/2006/relationships" xmlns:p="http://schemas.openxmlformats.org/presentationml/2006/main" showMasterSp="0" matchingName="Table of Content">
  <p:cSld name="Table of Content">
    <p:spTree>
      <p:nvGrpSpPr>
        <p:cNvPr id="1" name="Shape 1752"/>
        <p:cNvGrpSpPr/>
        <p:nvPr/>
      </p:nvGrpSpPr>
      <p:grpSpPr>
        <a:xfrm>
          <a:off x="0" y="0"/>
          <a:ext cx="0" cy="0"/>
          <a:chOff x="0" y="0"/>
          <a:chExt cx="0" cy="0"/>
        </a:xfrm>
      </p:grpSpPr>
      <p:sp>
        <p:nvSpPr>
          <p:cNvPr id="1753" name="Google Shape;1753;p2185"/>
          <p:cNvSpPr/>
          <p:nvPr/>
        </p:nvSpPr>
        <p:spPr>
          <a:xfrm>
            <a:off x="-10584" y="6620933"/>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754" name="Google Shape;1754;p2185"/>
          <p:cNvSpPr txBox="1">
            <a:spLocks noGrp="1"/>
          </p:cNvSpPr>
          <p:nvPr>
            <p:ph type="title"/>
          </p:nvPr>
        </p:nvSpPr>
        <p:spPr>
          <a:xfrm>
            <a:off x="218114" y="224840"/>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55" name="Google Shape;1755;p2185"/>
          <p:cNvSpPr txBox="1">
            <a:spLocks noGrp="1"/>
          </p:cNvSpPr>
          <p:nvPr>
            <p:ph type="body" idx="1"/>
          </p:nvPr>
        </p:nvSpPr>
        <p:spPr>
          <a:xfrm>
            <a:off x="218114" y="917197"/>
            <a:ext cx="11715725" cy="4958671"/>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Font typeface="Noto Sans Symbols"/>
              <a:buChar char="▪"/>
              <a:defRPr sz="1867" b="1"/>
            </a:lvl1pPr>
            <a:lvl2pPr marL="914400" lvl="1" indent="-347154" algn="l">
              <a:lnSpc>
                <a:spcPct val="100000"/>
              </a:lnSpc>
              <a:spcBef>
                <a:spcPts val="1000"/>
              </a:spcBef>
              <a:spcAft>
                <a:spcPts val="0"/>
              </a:spcAft>
              <a:buSzPts val="1867"/>
              <a:buFont typeface="Arial"/>
              <a:buChar char="̶"/>
              <a:defRPr sz="1867"/>
            </a:lvl2pPr>
            <a:lvl3pPr marL="1371600" lvl="2" indent="-347154" algn="l">
              <a:lnSpc>
                <a:spcPct val="100000"/>
              </a:lnSpc>
              <a:spcBef>
                <a:spcPts val="1000"/>
              </a:spcBef>
              <a:spcAft>
                <a:spcPts val="0"/>
              </a:spcAft>
              <a:buSzPts val="1867"/>
              <a:buFont typeface="Arial"/>
              <a:buChar char="•"/>
              <a:defRPr sz="1867"/>
            </a:lvl3pPr>
            <a:lvl4pPr marL="1828800" lvl="3" indent="-347154" algn="l">
              <a:lnSpc>
                <a:spcPct val="100000"/>
              </a:lnSpc>
              <a:spcBef>
                <a:spcPts val="1000"/>
              </a:spcBef>
              <a:spcAft>
                <a:spcPts val="0"/>
              </a:spcAft>
              <a:buSzPts val="1867"/>
              <a:buFont typeface="Noto Sans Symbols"/>
              <a:buChar char="✔"/>
              <a:defRPr sz="1867"/>
            </a:lvl4pPr>
            <a:lvl5pPr marL="2286000" lvl="4" indent="-347154"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56" name="Google Shape;1756;p2185"/>
          <p:cNvSpPr txBox="1">
            <a:spLocks noGrp="1"/>
          </p:cNvSpPr>
          <p:nvPr>
            <p:ph type="body" idx="2"/>
          </p:nvPr>
        </p:nvSpPr>
        <p:spPr>
          <a:xfrm>
            <a:off x="3858937" y="5969001"/>
            <a:ext cx="8074903" cy="649817"/>
          </a:xfrm>
          <a:prstGeom prst="rect">
            <a:avLst/>
          </a:prstGeom>
          <a:noFill/>
          <a:ln>
            <a:noFill/>
          </a:ln>
        </p:spPr>
        <p:txBody>
          <a:bodyPr spcFirstLastPara="1" wrap="square" lIns="91425" tIns="45700" rIns="91425" bIns="45700" anchor="b" anchorCtr="0">
            <a:noAutofit/>
          </a:bodyPr>
          <a:lstStyle>
            <a:lvl1pPr marL="457200" lvl="0" indent="-313245"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57" name="Google Shape;1757;p218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1758" name="Google Shape;1758;p2185"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1" y="5969000"/>
            <a:ext cx="3704343" cy="651933"/>
          </a:xfrm>
          <a:prstGeom prst="rect">
            <a:avLst/>
          </a:prstGeom>
          <a:noFill/>
          <a:ln>
            <a:noFill/>
          </a:ln>
        </p:spPr>
      </p:pic>
    </p:spTree>
  </p:cSld>
  <p:clrMapOvr>
    <a:masterClrMapping/>
  </p:clrMapOvr>
</p:sldLayout>
</file>

<file path=ppt/slideLayouts/slideLayout891.xml><?xml version="1.0" encoding="utf-8"?>
<p:sldLayout xmlns:a="http://schemas.openxmlformats.org/drawingml/2006/main" xmlns:r="http://schemas.openxmlformats.org/officeDocument/2006/relationships" xmlns:p="http://schemas.openxmlformats.org/presentationml/2006/main" matchingName="3_Title Slide_Yale Blue">
  <p:cSld name="4_Title Slide_Yale Blue 11">
    <p:spTree>
      <p:nvGrpSpPr>
        <p:cNvPr id="1" name="Shape 1759"/>
        <p:cNvGrpSpPr/>
        <p:nvPr/>
      </p:nvGrpSpPr>
      <p:grpSpPr>
        <a:xfrm>
          <a:off x="0" y="0"/>
          <a:ext cx="0" cy="0"/>
          <a:chOff x="0" y="0"/>
          <a:chExt cx="0" cy="0"/>
        </a:xfrm>
      </p:grpSpPr>
      <p:sp>
        <p:nvSpPr>
          <p:cNvPr id="1760" name="Google Shape;1760;p2186"/>
          <p:cNvSpPr txBox="1">
            <a:spLocks noGrp="1"/>
          </p:cNvSpPr>
          <p:nvPr>
            <p:ph type="body" idx="1"/>
          </p:nvPr>
        </p:nvSpPr>
        <p:spPr>
          <a:xfrm>
            <a:off x="2826555" y="5400857"/>
            <a:ext cx="8178613" cy="381643"/>
          </a:xfrm>
          <a:prstGeom prst="rect">
            <a:avLst/>
          </a:prstGeom>
          <a:noFill/>
          <a:ln>
            <a:noFill/>
          </a:ln>
        </p:spPr>
        <p:txBody>
          <a:bodyPr spcFirstLastPara="1" wrap="square" lIns="91425" tIns="45700" rIns="91425" bIns="45700" anchor="t" anchorCtr="0">
            <a:spAutoFit/>
          </a:bodyPr>
          <a:lstStyle>
            <a:lvl1pPr marL="457200" lvl="0" indent="-228600" algn="r">
              <a:lnSpc>
                <a:spcPct val="100000"/>
              </a:lnSpc>
              <a:spcBef>
                <a:spcPts val="1000"/>
              </a:spcBef>
              <a:spcAft>
                <a:spcPts val="0"/>
              </a:spcAft>
              <a:buSzPts val="1867"/>
              <a:buNone/>
              <a:defRPr sz="1867">
                <a:solidFill>
                  <a:srgbClr val="616364"/>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61" name="Google Shape;1761;p2186"/>
          <p:cNvSpPr txBox="1">
            <a:spLocks noGrp="1"/>
          </p:cNvSpPr>
          <p:nvPr>
            <p:ph type="ctrTitle"/>
          </p:nvPr>
        </p:nvSpPr>
        <p:spPr>
          <a:xfrm>
            <a:off x="2826555" y="1807151"/>
            <a:ext cx="8178613" cy="162945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rgbClr val="00314C"/>
              </a:buClr>
              <a:buSzPts val="5333"/>
              <a:buFont typeface="Verdana"/>
              <a:buNone/>
              <a:defRPr sz="5333" b="1" i="0">
                <a:solidFill>
                  <a:srgbClr val="00314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2" name="Google Shape;1762;p2186"/>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763" name="Google Shape;1763;p218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64" name="Google Shape;1764;p218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765" name="Google Shape;1765;p2186"/>
          <p:cNvSpPr/>
          <p:nvPr/>
        </p:nvSpPr>
        <p:spPr>
          <a:xfrm rot="10800000">
            <a:off x="1" y="2000248"/>
            <a:ext cx="2785068" cy="2042851"/>
          </a:xfrm>
          <a:custGeom>
            <a:avLst/>
            <a:gdLst/>
            <a:ahLst/>
            <a:cxnLst/>
            <a:rect l="l" t="t" r="r" b="b"/>
            <a:pathLst>
              <a:path w="10293751" h="1031873" extrusionOk="0">
                <a:moveTo>
                  <a:pt x="3579068" y="0"/>
                </a:moveTo>
                <a:lnTo>
                  <a:pt x="10293751" y="1"/>
                </a:lnTo>
                <a:lnTo>
                  <a:pt x="10293751" y="1031873"/>
                </a:lnTo>
                <a:lnTo>
                  <a:pt x="0" y="1031872"/>
                </a:lnTo>
                <a:lnTo>
                  <a:pt x="3579068" y="0"/>
                </a:lnTo>
                <a:close/>
              </a:path>
            </a:pathLst>
          </a:cu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766" name="Google Shape;1766;p2186"/>
          <p:cNvSpPr/>
          <p:nvPr/>
        </p:nvSpPr>
        <p:spPr>
          <a:xfrm>
            <a:off x="0" y="6115051"/>
            <a:ext cx="12192000" cy="742949"/>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1767" name="Google Shape;1767;p2186"/>
          <p:cNvSpPr txBox="1">
            <a:spLocks noGrp="1"/>
          </p:cNvSpPr>
          <p:nvPr>
            <p:ph type="body" idx="2"/>
          </p:nvPr>
        </p:nvSpPr>
        <p:spPr>
          <a:xfrm>
            <a:off x="2826555" y="3447399"/>
            <a:ext cx="8178613" cy="713317"/>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3200"/>
              <a:buNone/>
              <a:defRPr sz="3200" b="0" i="0">
                <a:solidFill>
                  <a:srgbClr val="00314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768" name="Google Shape;1768;p2186"/>
          <p:cNvPicPr preferRelativeResize="0"/>
          <p:nvPr/>
        </p:nvPicPr>
        <p:blipFill rotWithShape="1">
          <a:blip r:embed="rId2">
            <a:alphaModFix/>
          </a:blip>
          <a:srcRect/>
          <a:stretch/>
        </p:blipFill>
        <p:spPr>
          <a:xfrm>
            <a:off x="2829834" y="4178329"/>
            <a:ext cx="4395959" cy="1140163"/>
          </a:xfrm>
          <a:prstGeom prst="rect">
            <a:avLst/>
          </a:prstGeom>
          <a:noFill/>
          <a:ln>
            <a:noFill/>
          </a:ln>
        </p:spPr>
      </p:pic>
    </p:spTree>
  </p:cSld>
  <p:clrMapOvr>
    <a:masterClrMapping/>
  </p:clrMapOvr>
</p:sldLayout>
</file>

<file path=ppt/slideLayouts/slideLayout892.xml><?xml version="1.0" encoding="utf-8"?>
<p:sldLayout xmlns:a="http://schemas.openxmlformats.org/drawingml/2006/main" xmlns:r="http://schemas.openxmlformats.org/officeDocument/2006/relationships" xmlns:p="http://schemas.openxmlformats.org/presentationml/2006/main" matchingName="Title and Bullets Layout">
  <p:cSld name="1_Title and Bullets Layout 8">
    <p:spTree>
      <p:nvGrpSpPr>
        <p:cNvPr id="1" name="Shape 1769"/>
        <p:cNvGrpSpPr/>
        <p:nvPr/>
      </p:nvGrpSpPr>
      <p:grpSpPr>
        <a:xfrm>
          <a:off x="0" y="0"/>
          <a:ext cx="0" cy="0"/>
          <a:chOff x="0" y="0"/>
          <a:chExt cx="0" cy="0"/>
        </a:xfrm>
      </p:grpSpPr>
      <p:sp>
        <p:nvSpPr>
          <p:cNvPr id="1770" name="Google Shape;1770;p2187"/>
          <p:cNvSpPr txBox="1">
            <a:spLocks noGrp="1"/>
          </p:cNvSpPr>
          <p:nvPr>
            <p:ph type="title"/>
          </p:nvPr>
        </p:nvSpPr>
        <p:spPr>
          <a:xfrm>
            <a:off x="848990" y="783845"/>
            <a:ext cx="10177757"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71" name="Google Shape;1771;p2187"/>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772" name="Google Shape;1772;p2187"/>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773" name="Google Shape;1773;p2187"/>
          <p:cNvSpPr txBox="1">
            <a:spLocks noGrp="1"/>
          </p:cNvSpPr>
          <p:nvPr>
            <p:ph type="body" idx="1"/>
          </p:nvPr>
        </p:nvSpPr>
        <p:spPr>
          <a:xfrm>
            <a:off x="848784" y="1615018"/>
            <a:ext cx="10176933" cy="3812116"/>
          </a:xfrm>
          <a:prstGeom prst="rect">
            <a:avLst/>
          </a:prstGeom>
          <a:noFill/>
          <a:ln>
            <a:noFill/>
          </a:ln>
        </p:spPr>
        <p:txBody>
          <a:bodyPr spcFirstLastPara="1" wrap="square" lIns="91425" tIns="45700" rIns="91425" bIns="45700" anchor="t" anchorCtr="0">
            <a:noAutofit/>
          </a:bodyPr>
          <a:lstStyle>
            <a:lvl1pPr marL="457200" lvl="0" indent="-364045" algn="l">
              <a:lnSpc>
                <a:spcPct val="100000"/>
              </a:lnSpc>
              <a:spcBef>
                <a:spcPts val="1000"/>
              </a:spcBef>
              <a:spcAft>
                <a:spcPts val="0"/>
              </a:spcAft>
              <a:buSzPts val="2133"/>
              <a:buFont typeface="Arial"/>
              <a:buChar char="•"/>
              <a:defRPr sz="2133" b="0">
                <a:solidFill>
                  <a:schemeClr val="dk1"/>
                </a:solidFill>
                <a:latin typeface="Verdana"/>
                <a:ea typeface="Verdana"/>
                <a:cs typeface="Verdana"/>
                <a:sym typeface="Verdana"/>
              </a:defRPr>
            </a:lvl1pPr>
            <a:lvl2pPr marL="914400" lvl="1" indent="-364045" algn="l">
              <a:lnSpc>
                <a:spcPct val="100000"/>
              </a:lnSpc>
              <a:spcBef>
                <a:spcPts val="1000"/>
              </a:spcBef>
              <a:spcAft>
                <a:spcPts val="0"/>
              </a:spcAft>
              <a:buSzPts val="2133"/>
              <a:buChar char="•"/>
              <a:defRPr sz="2133">
                <a:latin typeface="Verdana"/>
                <a:ea typeface="Verdana"/>
                <a:cs typeface="Verdana"/>
                <a:sym typeface="Verdana"/>
              </a:defRPr>
            </a:lvl2pPr>
            <a:lvl3pPr marL="1371600" lvl="2" indent="-364045" algn="l">
              <a:lnSpc>
                <a:spcPct val="100000"/>
              </a:lnSpc>
              <a:spcBef>
                <a:spcPts val="1000"/>
              </a:spcBef>
              <a:spcAft>
                <a:spcPts val="0"/>
              </a:spcAft>
              <a:buSzPts val="2133"/>
              <a:buChar char="•"/>
              <a:defRPr sz="2133">
                <a:latin typeface="Verdana"/>
                <a:ea typeface="Verdana"/>
                <a:cs typeface="Verdana"/>
                <a:sym typeface="Verdana"/>
              </a:defRPr>
            </a:lvl3pPr>
            <a:lvl4pPr marL="1828800" lvl="3" indent="-364045" algn="l">
              <a:lnSpc>
                <a:spcPct val="100000"/>
              </a:lnSpc>
              <a:spcBef>
                <a:spcPts val="1000"/>
              </a:spcBef>
              <a:spcAft>
                <a:spcPts val="0"/>
              </a:spcAft>
              <a:buSzPts val="2133"/>
              <a:buChar char="•"/>
              <a:defRPr sz="2133">
                <a:latin typeface="Verdana"/>
                <a:ea typeface="Verdana"/>
                <a:cs typeface="Verdana"/>
                <a:sym typeface="Verdana"/>
              </a:defRPr>
            </a:lvl4pPr>
            <a:lvl5pPr marL="2286000" lvl="4" indent="-364045" algn="l">
              <a:lnSpc>
                <a:spcPct val="100000"/>
              </a:lnSpc>
              <a:spcBef>
                <a:spcPts val="1000"/>
              </a:spcBef>
              <a:spcAft>
                <a:spcPts val="0"/>
              </a:spcAft>
              <a:buSzPts val="2133"/>
              <a:buChar char="•"/>
              <a:defRPr sz="2133">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pic>
        <p:nvPicPr>
          <p:cNvPr id="1774" name="Google Shape;1774;p2187"/>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93.xml><?xml version="1.0" encoding="utf-8"?>
<p:sldLayout xmlns:a="http://schemas.openxmlformats.org/drawingml/2006/main" xmlns:r="http://schemas.openxmlformats.org/officeDocument/2006/relationships" xmlns:p="http://schemas.openxmlformats.org/presentationml/2006/main" matchingName="1_Title and Content">
  <p:cSld name="2_Title and Content 10">
    <p:spTree>
      <p:nvGrpSpPr>
        <p:cNvPr id="1" name="Shape 1775"/>
        <p:cNvGrpSpPr/>
        <p:nvPr/>
      </p:nvGrpSpPr>
      <p:grpSpPr>
        <a:xfrm>
          <a:off x="0" y="0"/>
          <a:ext cx="0" cy="0"/>
          <a:chOff x="0" y="0"/>
          <a:chExt cx="0" cy="0"/>
        </a:xfrm>
      </p:grpSpPr>
      <p:sp>
        <p:nvSpPr>
          <p:cNvPr id="1776" name="Google Shape;1776;p2188"/>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pic>
        <p:nvPicPr>
          <p:cNvPr id="1777" name="Google Shape;1777;p2188"/>
          <p:cNvPicPr preferRelativeResize="0"/>
          <p:nvPr/>
        </p:nvPicPr>
        <p:blipFill rotWithShape="1">
          <a:blip r:embed="rId2">
            <a:alphaModFix/>
          </a:blip>
          <a:srcRect/>
          <a:stretch/>
        </p:blipFill>
        <p:spPr>
          <a:xfrm>
            <a:off x="7132672" y="6364408"/>
            <a:ext cx="5059328" cy="493592"/>
          </a:xfrm>
          <a:prstGeom prst="rect">
            <a:avLst/>
          </a:prstGeom>
          <a:noFill/>
          <a:ln>
            <a:noFill/>
          </a:ln>
        </p:spPr>
      </p:pic>
      <p:sp>
        <p:nvSpPr>
          <p:cNvPr id="1778" name="Google Shape;1778;p2188"/>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779" name="Google Shape;1779;p2188"/>
          <p:cNvSpPr txBox="1">
            <a:spLocks noGrp="1"/>
          </p:cNvSpPr>
          <p:nvPr>
            <p:ph type="title"/>
          </p:nvPr>
        </p:nvSpPr>
        <p:spPr>
          <a:xfrm>
            <a:off x="848989" y="806856"/>
            <a:ext cx="10156179"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80" name="Google Shape;1780;p2188"/>
          <p:cNvSpPr txBox="1">
            <a:spLocks noGrp="1"/>
          </p:cNvSpPr>
          <p:nvPr>
            <p:ph type="body" idx="1"/>
          </p:nvPr>
        </p:nvSpPr>
        <p:spPr>
          <a:xfrm>
            <a:off x="848989" y="1637853"/>
            <a:ext cx="10156179" cy="4117159"/>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894.xml><?xml version="1.0" encoding="utf-8"?>
<p:sldLayout xmlns:a="http://schemas.openxmlformats.org/drawingml/2006/main" xmlns:r="http://schemas.openxmlformats.org/officeDocument/2006/relationships" xmlns:p="http://schemas.openxmlformats.org/presentationml/2006/main" matchingName="Two Section | Picture and Copy Layout">
  <p:cSld name="1_Two Section | Picture and Copy Layout 8">
    <p:spTree>
      <p:nvGrpSpPr>
        <p:cNvPr id="1" name="Shape 1781"/>
        <p:cNvGrpSpPr/>
        <p:nvPr/>
      </p:nvGrpSpPr>
      <p:grpSpPr>
        <a:xfrm>
          <a:off x="0" y="0"/>
          <a:ext cx="0" cy="0"/>
          <a:chOff x="0" y="0"/>
          <a:chExt cx="0" cy="0"/>
        </a:xfrm>
      </p:grpSpPr>
      <p:sp>
        <p:nvSpPr>
          <p:cNvPr id="1782" name="Google Shape;1782;p2189"/>
          <p:cNvSpPr/>
          <p:nvPr/>
        </p:nvSpPr>
        <p:spPr>
          <a:xfrm>
            <a:off x="0" y="6313117"/>
            <a:ext cx="12192000" cy="544883"/>
          </a:xfrm>
          <a:prstGeom prst="rect">
            <a:avLst/>
          </a:prstGeom>
          <a:solidFill>
            <a:srgbClr val="003B5C"/>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783" name="Google Shape;1783;p2189"/>
          <p:cNvSpPr/>
          <p:nvPr/>
        </p:nvSpPr>
        <p:spPr>
          <a:xfrm>
            <a:off x="0" y="6301514"/>
            <a:ext cx="12192000" cy="45719"/>
          </a:xfrm>
          <a:prstGeom prst="rect">
            <a:avLst/>
          </a:prstGeom>
          <a:solidFill>
            <a:srgbClr val="A4D65E"/>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351"/>
              <a:buFont typeface="Arial"/>
              <a:buNone/>
            </a:pPr>
            <a:endParaRPr sz="1351" b="0" i="0" u="none" strike="noStrike" cap="none">
              <a:solidFill>
                <a:schemeClr val="lt1"/>
              </a:solidFill>
              <a:latin typeface="Calibri"/>
              <a:ea typeface="Calibri"/>
              <a:cs typeface="Calibri"/>
              <a:sym typeface="Calibri"/>
            </a:endParaRPr>
          </a:p>
        </p:txBody>
      </p:sp>
      <p:sp>
        <p:nvSpPr>
          <p:cNvPr id="1784" name="Google Shape;1784;p2189"/>
          <p:cNvSpPr txBox="1">
            <a:spLocks noGrp="1"/>
          </p:cNvSpPr>
          <p:nvPr>
            <p:ph type="body" idx="1"/>
          </p:nvPr>
        </p:nvSpPr>
        <p:spPr>
          <a:xfrm>
            <a:off x="1186832" y="1294452"/>
            <a:ext cx="3983336" cy="3788089"/>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200"/>
              <a:buNone/>
              <a:defRPr sz="1200" b="0" i="1">
                <a:solidFill>
                  <a:srgbClr val="003B5C"/>
                </a:solidFill>
                <a:latin typeface="Verdana"/>
                <a:ea typeface="Verdana"/>
                <a:cs typeface="Verdana"/>
                <a:sym typeface="Verdana"/>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85" name="Google Shape;1785;p2189"/>
          <p:cNvSpPr txBox="1">
            <a:spLocks noGrp="1"/>
          </p:cNvSpPr>
          <p:nvPr>
            <p:ph type="body" idx="2"/>
          </p:nvPr>
        </p:nvSpPr>
        <p:spPr>
          <a:xfrm>
            <a:off x="5549395" y="1997127"/>
            <a:ext cx="5466561" cy="3085413"/>
          </a:xfrm>
          <a:prstGeom prst="rect">
            <a:avLst/>
          </a:prstGeom>
          <a:noFill/>
          <a:ln>
            <a:noFill/>
          </a:ln>
        </p:spPr>
        <p:txBody>
          <a:bodyPr spcFirstLastPara="1" wrap="square" lIns="91425" tIns="45700" rIns="91425" bIns="45700" anchor="t" anchorCtr="0">
            <a:noAutofit/>
          </a:bodyPr>
          <a:lstStyle>
            <a:lvl1pPr marL="457200" marR="0" lvl="0" indent="-228600" algn="l">
              <a:lnSpc>
                <a:spcPct val="90000"/>
              </a:lnSpc>
              <a:spcBef>
                <a:spcPts val="1000"/>
              </a:spcBef>
              <a:spcAft>
                <a:spcPts val="0"/>
              </a:spcAft>
              <a:buClr>
                <a:schemeClr val="dk1"/>
              </a:buClr>
              <a:buSzPts val="2133"/>
              <a:buFont typeface="Arial"/>
              <a:buNone/>
              <a:defRPr sz="2133" b="0">
                <a:solidFill>
                  <a:schemeClr val="dk1"/>
                </a:solidFill>
                <a:latin typeface="Verdana"/>
                <a:ea typeface="Verdana"/>
                <a:cs typeface="Verdana"/>
                <a:sym typeface="Verdana"/>
              </a:defRPr>
            </a:lvl1pPr>
            <a:lvl2pPr marL="914400" lvl="1" indent="-347154" algn="l">
              <a:lnSpc>
                <a:spcPct val="100000"/>
              </a:lnSpc>
              <a:spcBef>
                <a:spcPts val="500"/>
              </a:spcBef>
              <a:spcAft>
                <a:spcPts val="0"/>
              </a:spcAft>
              <a:buSzPts val="1867"/>
              <a:buChar char="•"/>
              <a:defRPr sz="1867" b="0">
                <a:solidFill>
                  <a:srgbClr val="003B5C"/>
                </a:solidFill>
                <a:latin typeface="Verdana"/>
                <a:ea typeface="Verdana"/>
                <a:cs typeface="Verdana"/>
                <a:sym typeface="Verdana"/>
              </a:defRPr>
            </a:lvl2pPr>
            <a:lvl3pPr marL="1371600" lvl="2"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3pPr>
            <a:lvl4pPr marL="1828800" lvl="3"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4pPr>
            <a:lvl5pPr marL="2286000" lvl="4" indent="-347154" algn="l">
              <a:lnSpc>
                <a:spcPct val="100000"/>
              </a:lnSpc>
              <a:spcBef>
                <a:spcPts val="1000"/>
              </a:spcBef>
              <a:spcAft>
                <a:spcPts val="0"/>
              </a:spcAft>
              <a:buSzPts val="1867"/>
              <a:buChar char="•"/>
              <a:defRPr sz="1867" b="0">
                <a:solidFill>
                  <a:srgbClr val="003B5C"/>
                </a:solidFill>
                <a:latin typeface="Verdana"/>
                <a:ea typeface="Verdana"/>
                <a:cs typeface="Verdana"/>
                <a:sym typeface="Verdana"/>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786" name="Google Shape;1786;p2189"/>
          <p:cNvSpPr txBox="1">
            <a:spLocks noGrp="1"/>
          </p:cNvSpPr>
          <p:nvPr>
            <p:ph type="title"/>
          </p:nvPr>
        </p:nvSpPr>
        <p:spPr>
          <a:xfrm>
            <a:off x="5549395" y="1154526"/>
            <a:ext cx="5466561" cy="830997"/>
          </a:xfrm>
          <a:prstGeom prst="rect">
            <a:avLst/>
          </a:prstGeom>
          <a:noFill/>
          <a:ln>
            <a:noFill/>
          </a:ln>
        </p:spPr>
        <p:txBody>
          <a:bodyPr spcFirstLastPara="1" wrap="square" lIns="91425" tIns="45700" rIns="91425" bIns="45700" anchor="b" anchorCtr="0">
            <a:spAutoFit/>
          </a:bodyPr>
          <a:lstStyle>
            <a:lvl1pPr lvl="0" algn="l">
              <a:lnSpc>
                <a:spcPct val="100000"/>
              </a:lnSpc>
              <a:spcBef>
                <a:spcPts val="0"/>
              </a:spcBef>
              <a:spcAft>
                <a:spcPts val="0"/>
              </a:spcAft>
              <a:buClr>
                <a:srgbClr val="003B5C"/>
              </a:buClr>
              <a:buSzPts val="4800"/>
              <a:buFont typeface="Verdana"/>
              <a:buNone/>
              <a:defRPr sz="4800" b="1" i="0">
                <a:solidFill>
                  <a:srgbClr val="003B5C"/>
                </a:solidFill>
                <a:latin typeface="Verdana"/>
                <a:ea typeface="Verdana"/>
                <a:cs typeface="Verdana"/>
                <a:sym typeface="Verdana"/>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787" name="Google Shape;1787;p2189"/>
          <p:cNvPicPr preferRelativeResize="0"/>
          <p:nvPr/>
        </p:nvPicPr>
        <p:blipFill rotWithShape="1">
          <a:blip r:embed="rId2">
            <a:alphaModFix/>
          </a:blip>
          <a:srcRect/>
          <a:stretch/>
        </p:blipFill>
        <p:spPr>
          <a:xfrm>
            <a:off x="7132672" y="6364408"/>
            <a:ext cx="5059328" cy="493592"/>
          </a:xfrm>
          <a:prstGeom prst="rect">
            <a:avLst/>
          </a:prstGeom>
          <a:noFill/>
          <a:ln>
            <a:noFill/>
          </a:ln>
        </p:spPr>
      </p:pic>
    </p:spTree>
  </p:cSld>
  <p:clrMapOvr>
    <a:masterClrMapping/>
  </p:clrMapOvr>
</p:sldLayout>
</file>

<file path=ppt/slideLayouts/slideLayout895.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788"/>
        <p:cNvGrpSpPr/>
        <p:nvPr/>
      </p:nvGrpSpPr>
      <p:grpSpPr>
        <a:xfrm>
          <a:off x="0" y="0"/>
          <a:ext cx="0" cy="0"/>
          <a:chOff x="0" y="0"/>
          <a:chExt cx="0" cy="0"/>
        </a:xfrm>
      </p:grpSpPr>
      <p:sp>
        <p:nvSpPr>
          <p:cNvPr id="1789" name="Google Shape;1789;p2190"/>
          <p:cNvSpPr txBox="1">
            <a:spLocks noGrp="1"/>
          </p:cNvSpPr>
          <p:nvPr>
            <p:ph type="title"/>
          </p:nvPr>
        </p:nvSpPr>
        <p:spPr>
          <a:xfrm>
            <a:off x="963084" y="4406903"/>
            <a:ext cx="10363200" cy="1362075"/>
          </a:xfrm>
          <a:prstGeom prst="rect">
            <a:avLst/>
          </a:prstGeom>
          <a:noFill/>
          <a:ln>
            <a:noFill/>
          </a:ln>
        </p:spPr>
        <p:txBody>
          <a:bodyPr spcFirstLastPara="1" wrap="square" lIns="91425" tIns="45700" rIns="91425" bIns="45700" anchor="t" anchorCtr="0">
            <a:noAutofit/>
          </a:bodyPr>
          <a:lstStyle>
            <a:lvl1pPr lvl="0" algn="l">
              <a:lnSpc>
                <a:spcPct val="100000"/>
              </a:lnSpc>
              <a:spcBef>
                <a:spcPts val="0"/>
              </a:spcBef>
              <a:spcAft>
                <a:spcPts val="0"/>
              </a:spcAft>
              <a:buClr>
                <a:schemeClr val="accent1"/>
              </a:buClr>
              <a:buSzPts val="4000"/>
              <a:buFont typeface="Calibri"/>
              <a:buNone/>
              <a:defRPr sz="4000" b="1" cap="none"/>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0" name="Google Shape;1790;p2190"/>
          <p:cNvSpPr txBox="1">
            <a:spLocks noGrp="1"/>
          </p:cNvSpPr>
          <p:nvPr>
            <p:ph type="body" idx="1"/>
          </p:nvPr>
        </p:nvSpPr>
        <p:spPr>
          <a:xfrm>
            <a:off x="963084" y="2906713"/>
            <a:ext cx="10363200" cy="1500187"/>
          </a:xfrm>
          <a:prstGeom prst="rect">
            <a:avLst/>
          </a:prstGeom>
          <a:noFill/>
          <a:ln>
            <a:noFill/>
          </a:ln>
        </p:spPr>
        <p:txBody>
          <a:bodyPr spcFirstLastPara="1" wrap="square" lIns="91425" tIns="45700" rIns="91425" bIns="45700" anchor="b" anchorCtr="0">
            <a:noAutofit/>
          </a:bodyPr>
          <a:lstStyle>
            <a:lvl1pPr marL="457200" lvl="0" indent="-228600" algn="l">
              <a:lnSpc>
                <a:spcPct val="100000"/>
              </a:lnSpc>
              <a:spcBef>
                <a:spcPts val="1000"/>
              </a:spcBef>
              <a:spcAft>
                <a:spcPts val="0"/>
              </a:spcAft>
              <a:buSzPts val="2000"/>
              <a:buNone/>
              <a:defRPr sz="2000">
                <a:solidFill>
                  <a:srgbClr val="919497"/>
                </a:solidFill>
              </a:defRPr>
            </a:lvl1pPr>
            <a:lvl2pPr marL="914400" lvl="1" indent="-228600" algn="l">
              <a:lnSpc>
                <a:spcPct val="100000"/>
              </a:lnSpc>
              <a:spcBef>
                <a:spcPts val="1000"/>
              </a:spcBef>
              <a:spcAft>
                <a:spcPts val="0"/>
              </a:spcAft>
              <a:buSzPts val="1800"/>
              <a:buNone/>
              <a:defRPr sz="1800">
                <a:solidFill>
                  <a:srgbClr val="919497"/>
                </a:solidFill>
              </a:defRPr>
            </a:lvl2pPr>
            <a:lvl3pPr marL="1371600" lvl="2" indent="-228600" algn="l">
              <a:lnSpc>
                <a:spcPct val="100000"/>
              </a:lnSpc>
              <a:spcBef>
                <a:spcPts val="1000"/>
              </a:spcBef>
              <a:spcAft>
                <a:spcPts val="0"/>
              </a:spcAft>
              <a:buSzPts val="1600"/>
              <a:buNone/>
              <a:defRPr sz="1600">
                <a:solidFill>
                  <a:srgbClr val="919497"/>
                </a:solidFill>
              </a:defRPr>
            </a:lvl3pPr>
            <a:lvl4pPr marL="1828800" lvl="3" indent="-228600" algn="l">
              <a:lnSpc>
                <a:spcPct val="100000"/>
              </a:lnSpc>
              <a:spcBef>
                <a:spcPts val="1000"/>
              </a:spcBef>
              <a:spcAft>
                <a:spcPts val="0"/>
              </a:spcAft>
              <a:buSzPts val="1400"/>
              <a:buNone/>
              <a:defRPr sz="1400">
                <a:solidFill>
                  <a:srgbClr val="919497"/>
                </a:solidFill>
              </a:defRPr>
            </a:lvl4pPr>
            <a:lvl5pPr marL="2286000" lvl="4" indent="-228600" algn="l">
              <a:lnSpc>
                <a:spcPct val="100000"/>
              </a:lnSpc>
              <a:spcBef>
                <a:spcPts val="1000"/>
              </a:spcBef>
              <a:spcAft>
                <a:spcPts val="0"/>
              </a:spcAft>
              <a:buSzPts val="1400"/>
              <a:buNone/>
              <a:defRPr sz="1400">
                <a:solidFill>
                  <a:srgbClr val="919497"/>
                </a:solidFill>
              </a:defRPr>
            </a:lvl5pPr>
            <a:lvl6pPr marL="2743200" lvl="5" indent="-228600" algn="l">
              <a:lnSpc>
                <a:spcPct val="90000"/>
              </a:lnSpc>
              <a:spcBef>
                <a:spcPts val="1000"/>
              </a:spcBef>
              <a:spcAft>
                <a:spcPts val="0"/>
              </a:spcAft>
              <a:buClr>
                <a:srgbClr val="919497"/>
              </a:buClr>
              <a:buSzPts val="1400"/>
              <a:buNone/>
              <a:defRPr sz="1400">
                <a:solidFill>
                  <a:srgbClr val="919497"/>
                </a:solidFill>
              </a:defRPr>
            </a:lvl6pPr>
            <a:lvl7pPr marL="3200400" lvl="6" indent="-228600" algn="l">
              <a:lnSpc>
                <a:spcPct val="90000"/>
              </a:lnSpc>
              <a:spcBef>
                <a:spcPts val="500"/>
              </a:spcBef>
              <a:spcAft>
                <a:spcPts val="0"/>
              </a:spcAft>
              <a:buClr>
                <a:srgbClr val="919497"/>
              </a:buClr>
              <a:buSzPts val="1400"/>
              <a:buNone/>
              <a:defRPr sz="1400">
                <a:solidFill>
                  <a:srgbClr val="919497"/>
                </a:solidFill>
              </a:defRPr>
            </a:lvl7pPr>
            <a:lvl8pPr marL="3657600" lvl="7" indent="-228600" algn="l">
              <a:lnSpc>
                <a:spcPct val="90000"/>
              </a:lnSpc>
              <a:spcBef>
                <a:spcPts val="500"/>
              </a:spcBef>
              <a:spcAft>
                <a:spcPts val="0"/>
              </a:spcAft>
              <a:buClr>
                <a:srgbClr val="919497"/>
              </a:buClr>
              <a:buSzPts val="1400"/>
              <a:buNone/>
              <a:defRPr sz="1400">
                <a:solidFill>
                  <a:srgbClr val="919497"/>
                </a:solidFill>
              </a:defRPr>
            </a:lvl8pPr>
            <a:lvl9pPr marL="4114800" lvl="8" indent="-228600" algn="l">
              <a:lnSpc>
                <a:spcPct val="90000"/>
              </a:lnSpc>
              <a:spcBef>
                <a:spcPts val="500"/>
              </a:spcBef>
              <a:spcAft>
                <a:spcPts val="0"/>
              </a:spcAft>
              <a:buClr>
                <a:srgbClr val="919497"/>
              </a:buClr>
              <a:buSzPts val="1400"/>
              <a:buNone/>
              <a:defRPr sz="1400">
                <a:solidFill>
                  <a:srgbClr val="919497"/>
                </a:solidFill>
              </a:defRPr>
            </a:lvl9pPr>
          </a:lstStyle>
          <a:p>
            <a:endParaRPr/>
          </a:p>
        </p:txBody>
      </p:sp>
      <p:sp>
        <p:nvSpPr>
          <p:cNvPr id="1791" name="Google Shape;1791;p2190"/>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792" name="Google Shape;1792;p219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3" name="Google Shape;1793;p219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896.xml><?xml version="1.0" encoding="utf-8"?>
<p:sldLayout xmlns:a="http://schemas.openxmlformats.org/drawingml/2006/main" xmlns:r="http://schemas.openxmlformats.org/officeDocument/2006/relationships" xmlns:p="http://schemas.openxmlformats.org/presentationml/2006/main" matchingName="Content with Caption" type="objTx">
  <p:cSld name="OBJECT_WITH_CAPTION_TEXT">
    <p:spTree>
      <p:nvGrpSpPr>
        <p:cNvPr id="1" name="Shape 1794"/>
        <p:cNvGrpSpPr/>
        <p:nvPr/>
      </p:nvGrpSpPr>
      <p:grpSpPr>
        <a:xfrm>
          <a:off x="0" y="0"/>
          <a:ext cx="0" cy="0"/>
          <a:chOff x="0" y="0"/>
          <a:chExt cx="0" cy="0"/>
        </a:xfrm>
      </p:grpSpPr>
      <p:sp>
        <p:nvSpPr>
          <p:cNvPr id="1795" name="Google Shape;1795;p2191"/>
          <p:cNvSpPr txBox="1">
            <a:spLocks noGrp="1"/>
          </p:cNvSpPr>
          <p:nvPr>
            <p:ph type="title"/>
          </p:nvPr>
        </p:nvSpPr>
        <p:spPr>
          <a:xfrm>
            <a:off x="609605" y="273051"/>
            <a:ext cx="4011084" cy="116205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2000"/>
              <a:buFont typeface="Calibri"/>
              <a:buNone/>
              <a:defRPr sz="2000" b="1"/>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96" name="Google Shape;1796;p2191"/>
          <p:cNvSpPr txBox="1">
            <a:spLocks noGrp="1"/>
          </p:cNvSpPr>
          <p:nvPr>
            <p:ph type="body" idx="1"/>
          </p:nvPr>
        </p:nvSpPr>
        <p:spPr>
          <a:xfrm>
            <a:off x="4766733" y="273054"/>
            <a:ext cx="6815667" cy="5853113"/>
          </a:xfrm>
          <a:prstGeom prst="rect">
            <a:avLst/>
          </a:prstGeom>
          <a:noFill/>
          <a:ln>
            <a:noFill/>
          </a:ln>
        </p:spPr>
        <p:txBody>
          <a:bodyPr spcFirstLastPara="1" wrap="square" lIns="91425" tIns="45700" rIns="91425" bIns="45700" anchor="t" anchorCtr="0">
            <a:noAutofit/>
          </a:bodyPr>
          <a:lstStyle>
            <a:lvl1pPr marL="457200" lvl="0" indent="-431800" algn="l">
              <a:lnSpc>
                <a:spcPct val="100000"/>
              </a:lnSpc>
              <a:spcBef>
                <a:spcPts val="1000"/>
              </a:spcBef>
              <a:spcAft>
                <a:spcPts val="0"/>
              </a:spcAft>
              <a:buSzPts val="3200"/>
              <a:buChar char="•"/>
              <a:defRPr sz="3200"/>
            </a:lvl1pPr>
            <a:lvl2pPr marL="914400" lvl="1" indent="-406400" algn="l">
              <a:lnSpc>
                <a:spcPct val="100000"/>
              </a:lnSpc>
              <a:spcBef>
                <a:spcPts val="1000"/>
              </a:spcBef>
              <a:spcAft>
                <a:spcPts val="0"/>
              </a:spcAft>
              <a:buSzPts val="2800"/>
              <a:buChar char="•"/>
              <a:defRPr sz="2800"/>
            </a:lvl2pPr>
            <a:lvl3pPr marL="1371600" lvl="2" indent="-381000" algn="l">
              <a:lnSpc>
                <a:spcPct val="100000"/>
              </a:lnSpc>
              <a:spcBef>
                <a:spcPts val="1000"/>
              </a:spcBef>
              <a:spcAft>
                <a:spcPts val="0"/>
              </a:spcAft>
              <a:buSzPts val="2400"/>
              <a:buChar char="•"/>
              <a:defRPr sz="2400"/>
            </a:lvl3pPr>
            <a:lvl4pPr marL="1828800" lvl="3" indent="-355600" algn="l">
              <a:lnSpc>
                <a:spcPct val="100000"/>
              </a:lnSpc>
              <a:spcBef>
                <a:spcPts val="1000"/>
              </a:spcBef>
              <a:spcAft>
                <a:spcPts val="0"/>
              </a:spcAft>
              <a:buSzPts val="2000"/>
              <a:buChar char="•"/>
              <a:defRPr sz="2000"/>
            </a:lvl4pPr>
            <a:lvl5pPr marL="2286000" lvl="4" indent="-355600" algn="l">
              <a:lnSpc>
                <a:spcPct val="100000"/>
              </a:lnSpc>
              <a:spcBef>
                <a:spcPts val="1000"/>
              </a:spcBef>
              <a:spcAft>
                <a:spcPts val="0"/>
              </a:spcAft>
              <a:buSzPts val="2000"/>
              <a:buChar char="•"/>
              <a:defRPr sz="2000"/>
            </a:lvl5pPr>
            <a:lvl6pPr marL="2743200" lvl="5" indent="-355600" algn="l">
              <a:lnSpc>
                <a:spcPct val="90000"/>
              </a:lnSpc>
              <a:spcBef>
                <a:spcPts val="10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1797" name="Google Shape;1797;p2191"/>
          <p:cNvSpPr txBox="1">
            <a:spLocks noGrp="1"/>
          </p:cNvSpPr>
          <p:nvPr>
            <p:ph type="body" idx="2"/>
          </p:nvPr>
        </p:nvSpPr>
        <p:spPr>
          <a:xfrm>
            <a:off x="609605" y="1435103"/>
            <a:ext cx="4011084" cy="46910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1400"/>
              <a:buNone/>
              <a:defRPr sz="1400"/>
            </a:lvl1pPr>
            <a:lvl2pPr marL="914400" lvl="1" indent="-228600" algn="l">
              <a:lnSpc>
                <a:spcPct val="100000"/>
              </a:lnSpc>
              <a:spcBef>
                <a:spcPts val="1000"/>
              </a:spcBef>
              <a:spcAft>
                <a:spcPts val="0"/>
              </a:spcAft>
              <a:buSzPts val="1200"/>
              <a:buNone/>
              <a:defRPr sz="1200"/>
            </a:lvl2pPr>
            <a:lvl3pPr marL="1371600" lvl="2" indent="-228600" algn="l">
              <a:lnSpc>
                <a:spcPct val="100000"/>
              </a:lnSpc>
              <a:spcBef>
                <a:spcPts val="1000"/>
              </a:spcBef>
              <a:spcAft>
                <a:spcPts val="0"/>
              </a:spcAft>
              <a:buSzPts val="1000"/>
              <a:buNone/>
              <a:defRPr sz="1000"/>
            </a:lvl3pPr>
            <a:lvl4pPr marL="1828800" lvl="3" indent="-228600" algn="l">
              <a:lnSpc>
                <a:spcPct val="100000"/>
              </a:lnSpc>
              <a:spcBef>
                <a:spcPts val="1000"/>
              </a:spcBef>
              <a:spcAft>
                <a:spcPts val="0"/>
              </a:spcAft>
              <a:buSzPts val="900"/>
              <a:buNone/>
              <a:defRPr sz="900"/>
            </a:lvl4pPr>
            <a:lvl5pPr marL="2286000" lvl="4" indent="-228600" algn="l">
              <a:lnSpc>
                <a:spcPct val="100000"/>
              </a:lnSpc>
              <a:spcBef>
                <a:spcPts val="1000"/>
              </a:spcBef>
              <a:spcAft>
                <a:spcPts val="0"/>
              </a:spcAft>
              <a:buSzPts val="900"/>
              <a:buNone/>
              <a:defRPr sz="900"/>
            </a:lvl5pPr>
            <a:lvl6pPr marL="2743200" lvl="5" indent="-228600" algn="l">
              <a:lnSpc>
                <a:spcPct val="90000"/>
              </a:lnSpc>
              <a:spcBef>
                <a:spcPts val="1000"/>
              </a:spcBef>
              <a:spcAft>
                <a:spcPts val="0"/>
              </a:spcAft>
              <a:buClr>
                <a:schemeClr val="dk1"/>
              </a:buClr>
              <a:buSzPts val="900"/>
              <a:buNone/>
              <a:defRPr sz="900"/>
            </a:lvl6pPr>
            <a:lvl7pPr marL="3200400" lvl="6" indent="-228600" algn="l">
              <a:lnSpc>
                <a:spcPct val="90000"/>
              </a:lnSpc>
              <a:spcBef>
                <a:spcPts val="500"/>
              </a:spcBef>
              <a:spcAft>
                <a:spcPts val="0"/>
              </a:spcAft>
              <a:buClr>
                <a:schemeClr val="dk1"/>
              </a:buClr>
              <a:buSzPts val="900"/>
              <a:buNone/>
              <a:defRPr sz="900"/>
            </a:lvl7pPr>
            <a:lvl8pPr marL="3657600" lvl="7" indent="-228600" algn="l">
              <a:lnSpc>
                <a:spcPct val="90000"/>
              </a:lnSpc>
              <a:spcBef>
                <a:spcPts val="500"/>
              </a:spcBef>
              <a:spcAft>
                <a:spcPts val="0"/>
              </a:spcAft>
              <a:buClr>
                <a:schemeClr val="dk1"/>
              </a:buClr>
              <a:buSzPts val="900"/>
              <a:buNone/>
              <a:defRPr sz="900"/>
            </a:lvl8pPr>
            <a:lvl9pPr marL="4114800" lvl="8" indent="-228600" algn="l">
              <a:lnSpc>
                <a:spcPct val="90000"/>
              </a:lnSpc>
              <a:spcBef>
                <a:spcPts val="500"/>
              </a:spcBef>
              <a:spcAft>
                <a:spcPts val="0"/>
              </a:spcAft>
              <a:buClr>
                <a:schemeClr val="dk1"/>
              </a:buClr>
              <a:buSzPts val="900"/>
              <a:buNone/>
              <a:defRPr sz="900"/>
            </a:lvl9pPr>
          </a:lstStyle>
          <a:p>
            <a:endParaRPr/>
          </a:p>
        </p:txBody>
      </p:sp>
      <p:sp>
        <p:nvSpPr>
          <p:cNvPr id="1798" name="Google Shape;1798;p2191"/>
          <p:cNvSpPr txBox="1">
            <a:spLocks noGrp="1"/>
          </p:cNvSpPr>
          <p:nvPr>
            <p:ph type="dt" idx="10"/>
          </p:nvPr>
        </p:nvSpPr>
        <p:spPr>
          <a:xfrm>
            <a:off x="0" y="0"/>
            <a:ext cx="3000000" cy="3000000"/>
          </a:xfrm>
          <a:prstGeom prst="rect">
            <a:avLst/>
          </a:prstGeom>
          <a:noFill/>
          <a:ln>
            <a:noFill/>
          </a:ln>
        </p:spPr>
        <p:txBody>
          <a:bodyPr spcFirstLastPara="1" wrap="square" lIns="91425" tIns="45700" rIns="91425" bIns="4570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1799" name="Google Shape;1799;p219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0" name="Google Shape;1800;p219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897.xml><?xml version="1.0" encoding="utf-8"?>
<p:sldLayout xmlns:a="http://schemas.openxmlformats.org/drawingml/2006/main" xmlns:r="http://schemas.openxmlformats.org/officeDocument/2006/relationships" xmlns:p="http://schemas.openxmlformats.org/presentationml/2006/main" showMasterSp="0" matchingName="EVERYDAY - CONTENT ONLY">
  <p:cSld name="EVERYDAY - CONTENT ONLY">
    <p:spTree>
      <p:nvGrpSpPr>
        <p:cNvPr id="1" name="Shape 1801"/>
        <p:cNvGrpSpPr/>
        <p:nvPr/>
      </p:nvGrpSpPr>
      <p:grpSpPr>
        <a:xfrm>
          <a:off x="0" y="0"/>
          <a:ext cx="0" cy="0"/>
          <a:chOff x="0" y="0"/>
          <a:chExt cx="0" cy="0"/>
        </a:xfrm>
      </p:grpSpPr>
      <p:sp>
        <p:nvSpPr>
          <p:cNvPr id="1802" name="Google Shape;1802;p2192"/>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803" name="Google Shape;1803;p2192"/>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352"/>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804" name="Google Shape;1804;p2192"/>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05" name="Google Shape;1805;p2192"/>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352"/>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1806" name="Google Shape;1806;p2192"/>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07" name="Google Shape;1807;p2192"/>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808" name="Google Shape;1808;p2192"/>
          <p:cNvCxnSpPr/>
          <p:nvPr/>
        </p:nvCxnSpPr>
        <p:spPr>
          <a:xfrm>
            <a:off x="11311725" y="6447272"/>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1809" name="Google Shape;1809;p2192"/>
          <p:cNvSpPr txBox="1">
            <a:spLocks noGrp="1"/>
          </p:cNvSpPr>
          <p:nvPr>
            <p:ph type="sldNum" idx="12"/>
          </p:nvPr>
        </p:nvSpPr>
        <p:spPr>
          <a:xfrm>
            <a:off x="11202595" y="6454533"/>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1810" name="Google Shape;1810;p2192"/>
          <p:cNvPicPr preferRelativeResize="0"/>
          <p:nvPr/>
        </p:nvPicPr>
        <p:blipFill rotWithShape="1">
          <a:blip r:embed="rId2">
            <a:alphaModFix/>
          </a:blip>
          <a:srcRect/>
          <a:stretch/>
        </p:blipFill>
        <p:spPr>
          <a:xfrm>
            <a:off x="9596461" y="6492240"/>
            <a:ext cx="1606135" cy="229238"/>
          </a:xfrm>
          <a:prstGeom prst="rect">
            <a:avLst/>
          </a:prstGeom>
          <a:noFill/>
          <a:ln>
            <a:noFill/>
          </a:ln>
        </p:spPr>
      </p:pic>
    </p:spTree>
  </p:cSld>
  <p:clrMapOvr>
    <a:masterClrMapping/>
  </p:clrMapOvr>
</p:sldLayout>
</file>

<file path=ppt/slideLayouts/slideLayout898.xml><?xml version="1.0" encoding="utf-8"?>
<p:sldLayout xmlns:a="http://schemas.openxmlformats.org/drawingml/2006/main" xmlns:r="http://schemas.openxmlformats.org/officeDocument/2006/relationships" xmlns:p="http://schemas.openxmlformats.org/presentationml/2006/main" matchingName="Cover">
  <p:cSld name="1_Cover 13">
    <p:spTree>
      <p:nvGrpSpPr>
        <p:cNvPr id="1" name="Shape 1811"/>
        <p:cNvGrpSpPr/>
        <p:nvPr/>
      </p:nvGrpSpPr>
      <p:grpSpPr>
        <a:xfrm>
          <a:off x="0" y="0"/>
          <a:ext cx="0" cy="0"/>
          <a:chOff x="0" y="0"/>
          <a:chExt cx="0" cy="0"/>
        </a:xfrm>
      </p:grpSpPr>
      <p:sp>
        <p:nvSpPr>
          <p:cNvPr id="1812" name="Google Shape;1812;p2193"/>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813" name="Google Shape;1813;p2193"/>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14" name="Google Shape;1814;p2193"/>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15" name="Google Shape;1815;p2193"/>
          <p:cNvSpPr>
            <a:spLocks noGrp="1"/>
          </p:cNvSpPr>
          <p:nvPr>
            <p:ph type="pic" idx="2"/>
          </p:nvPr>
        </p:nvSpPr>
        <p:spPr>
          <a:xfrm>
            <a:off x="7118684" y="233915"/>
            <a:ext cx="5073316" cy="5943600"/>
          </a:xfrm>
          <a:prstGeom prst="rect">
            <a:avLst/>
          </a:prstGeom>
          <a:noFill/>
          <a:ln>
            <a:noFill/>
          </a:ln>
        </p:spPr>
      </p:sp>
      <p:grpSp>
        <p:nvGrpSpPr>
          <p:cNvPr id="1816" name="Google Shape;1816;p2193"/>
          <p:cNvGrpSpPr/>
          <p:nvPr/>
        </p:nvGrpSpPr>
        <p:grpSpPr>
          <a:xfrm>
            <a:off x="0" y="5020348"/>
            <a:ext cx="12192000" cy="1837653"/>
            <a:chOff x="0" y="5020348"/>
            <a:chExt cx="12192000" cy="1837653"/>
          </a:xfrm>
        </p:grpSpPr>
        <p:sp>
          <p:nvSpPr>
            <p:cNvPr id="1817" name="Google Shape;1817;p219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818" name="Google Shape;1818;p219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819" name="Google Shape;1819;p219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899.xml><?xml version="1.0" encoding="utf-8"?>
<p:sldLayout xmlns:a="http://schemas.openxmlformats.org/drawingml/2006/main" xmlns:r="http://schemas.openxmlformats.org/officeDocument/2006/relationships" xmlns:p="http://schemas.openxmlformats.org/presentationml/2006/main" matchingName="Divider">
  <p:cSld name="1_Divider 13">
    <p:bg>
      <p:bgPr>
        <a:solidFill>
          <a:schemeClr val="lt2"/>
        </a:solidFill>
        <a:effectLst/>
      </p:bgPr>
    </p:bg>
    <p:spTree>
      <p:nvGrpSpPr>
        <p:cNvPr id="1" name="Shape 1820"/>
        <p:cNvGrpSpPr/>
        <p:nvPr/>
      </p:nvGrpSpPr>
      <p:grpSpPr>
        <a:xfrm>
          <a:off x="0" y="0"/>
          <a:ext cx="0" cy="0"/>
          <a:chOff x="0" y="0"/>
          <a:chExt cx="0" cy="0"/>
        </a:xfrm>
      </p:grpSpPr>
      <p:grpSp>
        <p:nvGrpSpPr>
          <p:cNvPr id="1821" name="Google Shape;1821;p2194"/>
          <p:cNvGrpSpPr/>
          <p:nvPr/>
        </p:nvGrpSpPr>
        <p:grpSpPr>
          <a:xfrm>
            <a:off x="0" y="5020347"/>
            <a:ext cx="12192000" cy="1837653"/>
            <a:chOff x="0" y="5020347"/>
            <a:chExt cx="12192000" cy="1837653"/>
          </a:xfrm>
        </p:grpSpPr>
        <p:sp>
          <p:nvSpPr>
            <p:cNvPr id="1822" name="Google Shape;1822;p219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823" name="Google Shape;1823;p219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824" name="Google Shape;1824;p219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825" name="Google Shape;1825;p219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826" name="Google Shape;1826;p2194"/>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27" name="Google Shape;1827;p2194"/>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t>Click icon to add picture</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846CE7D5-CF57-46EF-B807-FDD0502418D4}" type="datetimeFigureOut">
              <a:rPr lang="en-US" smtClean="0"/>
              <a:t>5/20/2026</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330EA680-D336-4FF7-8B7A-9848BB0A1C32}" type="slidenum">
              <a:rPr lang="en-US" smtClean="0"/>
              <a:t>‹#›</a:t>
            </a:fld>
            <a:endParaRPr lang="en-US"/>
          </a:p>
        </p:txBody>
      </p:sp>
    </p:spTree>
    <p:extLst>
      <p:ext uri="{BB962C8B-B14F-4D97-AF65-F5344CB8AC3E}">
        <p14:creationId xmlns:p14="http://schemas.microsoft.com/office/powerpoint/2010/main" val="171895827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Blank">
  <p:cSld name="Blank 2 3">
    <p:spTree>
      <p:nvGrpSpPr>
        <p:cNvPr id="1" name="Shape 9859"/>
        <p:cNvGrpSpPr/>
        <p:nvPr/>
      </p:nvGrpSpPr>
      <p:grpSpPr>
        <a:xfrm>
          <a:off x="0" y="0"/>
          <a:ext cx="0" cy="0"/>
          <a:chOff x="0" y="0"/>
          <a:chExt cx="0" cy="0"/>
        </a:xfrm>
      </p:grpSpPr>
      <p:sp>
        <p:nvSpPr>
          <p:cNvPr id="9860" name="Google Shape;9860;p139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861" name="Google Shape;9861;p139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862" name="Google Shape;9862;p139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863" name="Google Shape;9863;p1394"/>
          <p:cNvGrpSpPr/>
          <p:nvPr/>
        </p:nvGrpSpPr>
        <p:grpSpPr>
          <a:xfrm>
            <a:off x="7191542" y="1"/>
            <a:ext cx="5000459" cy="1425992"/>
            <a:chOff x="7191542" y="1"/>
            <a:chExt cx="5000459" cy="1425992"/>
          </a:xfrm>
        </p:grpSpPr>
        <p:pic>
          <p:nvPicPr>
            <p:cNvPr id="9864" name="Google Shape;9864;p139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865" name="Google Shape;9865;p1394"/>
            <p:cNvGrpSpPr/>
            <p:nvPr/>
          </p:nvGrpSpPr>
          <p:grpSpPr>
            <a:xfrm>
              <a:off x="7191542" y="1"/>
              <a:ext cx="5000459" cy="1425992"/>
              <a:chOff x="7186272" y="0"/>
              <a:chExt cx="5005729" cy="1427495"/>
            </a:xfrm>
          </p:grpSpPr>
          <p:sp>
            <p:nvSpPr>
              <p:cNvPr id="9866" name="Google Shape;9866;p139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867" name="Google Shape;9867;p139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900.xml><?xml version="1.0" encoding="utf-8"?>
<p:sldLayout xmlns:a="http://schemas.openxmlformats.org/drawingml/2006/main" xmlns:r="http://schemas.openxmlformats.org/officeDocument/2006/relationships" xmlns:p="http://schemas.openxmlformats.org/presentationml/2006/main" matchingName="Photo Slide">
  <p:cSld name="1_Photo Slide 13">
    <p:spTree>
      <p:nvGrpSpPr>
        <p:cNvPr id="1" name="Shape 1828"/>
        <p:cNvGrpSpPr/>
        <p:nvPr/>
      </p:nvGrpSpPr>
      <p:grpSpPr>
        <a:xfrm>
          <a:off x="0" y="0"/>
          <a:ext cx="0" cy="0"/>
          <a:chOff x="0" y="0"/>
          <a:chExt cx="0" cy="0"/>
        </a:xfrm>
      </p:grpSpPr>
      <p:sp>
        <p:nvSpPr>
          <p:cNvPr id="1829" name="Google Shape;1829;p2195"/>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830" name="Google Shape;1830;p219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831" name="Google Shape;1831;p2195"/>
          <p:cNvGrpSpPr/>
          <p:nvPr/>
        </p:nvGrpSpPr>
        <p:grpSpPr>
          <a:xfrm>
            <a:off x="0" y="5379426"/>
            <a:ext cx="2807368" cy="753891"/>
            <a:chOff x="0" y="5379426"/>
            <a:chExt cx="2807368" cy="753891"/>
          </a:xfrm>
        </p:grpSpPr>
        <p:sp>
          <p:nvSpPr>
            <p:cNvPr id="1832" name="Google Shape;1832;p219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833" name="Google Shape;1833;p219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834" name="Google Shape;1834;p2195"/>
          <p:cNvSpPr>
            <a:spLocks noGrp="1"/>
          </p:cNvSpPr>
          <p:nvPr>
            <p:ph type="pic" idx="2"/>
          </p:nvPr>
        </p:nvSpPr>
        <p:spPr>
          <a:xfrm>
            <a:off x="2807368" y="457202"/>
            <a:ext cx="8915400" cy="5943598"/>
          </a:xfrm>
          <a:prstGeom prst="rect">
            <a:avLst/>
          </a:prstGeom>
          <a:noFill/>
          <a:ln>
            <a:noFill/>
          </a:ln>
        </p:spPr>
      </p:sp>
      <p:pic>
        <p:nvPicPr>
          <p:cNvPr id="1835" name="Google Shape;1835;p2195"/>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901.xml><?xml version="1.0" encoding="utf-8"?>
<p:sldLayout xmlns:a="http://schemas.openxmlformats.org/drawingml/2006/main" xmlns:r="http://schemas.openxmlformats.org/officeDocument/2006/relationships" xmlns:p="http://schemas.openxmlformats.org/presentationml/2006/main" matchingName="Blank">
  <p:cSld name="1_Blank 12">
    <p:spTree>
      <p:nvGrpSpPr>
        <p:cNvPr id="1" name="Shape 1836"/>
        <p:cNvGrpSpPr/>
        <p:nvPr/>
      </p:nvGrpSpPr>
      <p:grpSpPr>
        <a:xfrm>
          <a:off x="0" y="0"/>
          <a:ext cx="0" cy="0"/>
          <a:chOff x="0" y="0"/>
          <a:chExt cx="0" cy="0"/>
        </a:xfrm>
      </p:grpSpPr>
      <p:sp>
        <p:nvSpPr>
          <p:cNvPr id="1837" name="Google Shape;1837;p219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838" name="Google Shape;1838;p219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39" name="Google Shape;1839;p219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40" name="Google Shape;1840;p2196"/>
          <p:cNvGrpSpPr/>
          <p:nvPr/>
        </p:nvGrpSpPr>
        <p:grpSpPr>
          <a:xfrm>
            <a:off x="7191542" y="1"/>
            <a:ext cx="5000459" cy="1425992"/>
            <a:chOff x="7191542" y="1"/>
            <a:chExt cx="5000459" cy="1425992"/>
          </a:xfrm>
        </p:grpSpPr>
        <p:pic>
          <p:nvPicPr>
            <p:cNvPr id="1841" name="Google Shape;1841;p219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42" name="Google Shape;1842;p2196"/>
            <p:cNvGrpSpPr/>
            <p:nvPr/>
          </p:nvGrpSpPr>
          <p:grpSpPr>
            <a:xfrm>
              <a:off x="7191542" y="1"/>
              <a:ext cx="5000459" cy="1425992"/>
              <a:chOff x="7186272" y="0"/>
              <a:chExt cx="5005729" cy="1427495"/>
            </a:xfrm>
          </p:grpSpPr>
          <p:sp>
            <p:nvSpPr>
              <p:cNvPr id="1843" name="Google Shape;1843;p219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844" name="Google Shape;1844;p219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902.xml><?xml version="1.0" encoding="utf-8"?>
<p:sldLayout xmlns:a="http://schemas.openxmlformats.org/drawingml/2006/main" xmlns:r="http://schemas.openxmlformats.org/officeDocument/2006/relationships" xmlns:p="http://schemas.openxmlformats.org/presentationml/2006/main" matchingName="Quotation">
  <p:cSld name="1_Quotation 20">
    <p:spTree>
      <p:nvGrpSpPr>
        <p:cNvPr id="1" name="Shape 1845"/>
        <p:cNvGrpSpPr/>
        <p:nvPr/>
      </p:nvGrpSpPr>
      <p:grpSpPr>
        <a:xfrm>
          <a:off x="0" y="0"/>
          <a:ext cx="0" cy="0"/>
          <a:chOff x="0" y="0"/>
          <a:chExt cx="0" cy="0"/>
        </a:xfrm>
      </p:grpSpPr>
      <p:sp>
        <p:nvSpPr>
          <p:cNvPr id="1846" name="Google Shape;1846;p219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847" name="Google Shape;1847;p219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48" name="Google Shape;1848;p219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49" name="Google Shape;1849;p219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850" name="Google Shape;1850;p219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51" name="Google Shape;1851;p219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852" name="Google Shape;1852;p2197"/>
          <p:cNvGrpSpPr/>
          <p:nvPr/>
        </p:nvGrpSpPr>
        <p:grpSpPr>
          <a:xfrm>
            <a:off x="7191542" y="1"/>
            <a:ext cx="5000459" cy="1425992"/>
            <a:chOff x="7191542" y="1"/>
            <a:chExt cx="5000459" cy="1425992"/>
          </a:xfrm>
        </p:grpSpPr>
        <p:pic>
          <p:nvPicPr>
            <p:cNvPr id="1853" name="Google Shape;1853;p219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54" name="Google Shape;1854;p2197"/>
            <p:cNvGrpSpPr/>
            <p:nvPr/>
          </p:nvGrpSpPr>
          <p:grpSpPr>
            <a:xfrm>
              <a:off x="7191542" y="1"/>
              <a:ext cx="5000459" cy="1425992"/>
              <a:chOff x="7186272" y="0"/>
              <a:chExt cx="5005729" cy="1427495"/>
            </a:xfrm>
          </p:grpSpPr>
          <p:sp>
            <p:nvSpPr>
              <p:cNvPr id="1855" name="Google Shape;1855;p219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856" name="Google Shape;1856;p219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857" name="Google Shape;1857;p219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03.xml><?xml version="1.0" encoding="utf-8"?>
<p:sldLayout xmlns:a="http://schemas.openxmlformats.org/drawingml/2006/main" xmlns:r="http://schemas.openxmlformats.org/officeDocument/2006/relationships" xmlns:p="http://schemas.openxmlformats.org/presentationml/2006/main" matchingName="Title and Content">
  <p:cSld name="2_Title and Content 11">
    <p:spTree>
      <p:nvGrpSpPr>
        <p:cNvPr id="1" name="Shape 1858"/>
        <p:cNvGrpSpPr/>
        <p:nvPr/>
      </p:nvGrpSpPr>
      <p:grpSpPr>
        <a:xfrm>
          <a:off x="0" y="0"/>
          <a:ext cx="0" cy="0"/>
          <a:chOff x="0" y="0"/>
          <a:chExt cx="0" cy="0"/>
        </a:xfrm>
      </p:grpSpPr>
      <p:grpSp>
        <p:nvGrpSpPr>
          <p:cNvPr id="1859" name="Google Shape;1859;p2198"/>
          <p:cNvGrpSpPr/>
          <p:nvPr/>
        </p:nvGrpSpPr>
        <p:grpSpPr>
          <a:xfrm>
            <a:off x="7191542" y="1"/>
            <a:ext cx="5000459" cy="1425992"/>
            <a:chOff x="7191542" y="1"/>
            <a:chExt cx="5000459" cy="1425992"/>
          </a:xfrm>
        </p:grpSpPr>
        <p:pic>
          <p:nvPicPr>
            <p:cNvPr id="1860" name="Google Shape;1860;p21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61" name="Google Shape;1861;p2198"/>
            <p:cNvGrpSpPr/>
            <p:nvPr/>
          </p:nvGrpSpPr>
          <p:grpSpPr>
            <a:xfrm>
              <a:off x="7191542" y="1"/>
              <a:ext cx="5000459" cy="1425992"/>
              <a:chOff x="7186272" y="0"/>
              <a:chExt cx="5005729" cy="1427495"/>
            </a:xfrm>
          </p:grpSpPr>
          <p:sp>
            <p:nvSpPr>
              <p:cNvPr id="1862" name="Google Shape;1862;p21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863" name="Google Shape;1863;p21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864" name="Google Shape;1864;p219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65" name="Google Shape;1865;p219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66" name="Google Shape;1866;p219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867" name="Google Shape;1867;p21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68" name="Google Shape;1868;p219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04.xml><?xml version="1.0" encoding="utf-8"?>
<p:sldLayout xmlns:a="http://schemas.openxmlformats.org/drawingml/2006/main" xmlns:r="http://schemas.openxmlformats.org/officeDocument/2006/relationships" xmlns:p="http://schemas.openxmlformats.org/presentationml/2006/main" matchingName="Two Content">
  <p:cSld name="1_Two Content 13">
    <p:spTree>
      <p:nvGrpSpPr>
        <p:cNvPr id="1" name="Shape 1869"/>
        <p:cNvGrpSpPr/>
        <p:nvPr/>
      </p:nvGrpSpPr>
      <p:grpSpPr>
        <a:xfrm>
          <a:off x="0" y="0"/>
          <a:ext cx="0" cy="0"/>
          <a:chOff x="0" y="0"/>
          <a:chExt cx="0" cy="0"/>
        </a:xfrm>
      </p:grpSpPr>
      <p:sp>
        <p:nvSpPr>
          <p:cNvPr id="1870" name="Google Shape;1870;p219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71" name="Google Shape;1871;p219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1872" name="Google Shape;1872;p2199"/>
          <p:cNvGrpSpPr/>
          <p:nvPr/>
        </p:nvGrpSpPr>
        <p:grpSpPr>
          <a:xfrm>
            <a:off x="7191542" y="1"/>
            <a:ext cx="5000459" cy="1425992"/>
            <a:chOff x="7191542" y="1"/>
            <a:chExt cx="5000459" cy="1425992"/>
          </a:xfrm>
        </p:grpSpPr>
        <p:pic>
          <p:nvPicPr>
            <p:cNvPr id="1873" name="Google Shape;1873;p21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74" name="Google Shape;1874;p2199"/>
            <p:cNvGrpSpPr/>
            <p:nvPr/>
          </p:nvGrpSpPr>
          <p:grpSpPr>
            <a:xfrm>
              <a:off x="7191542" y="1"/>
              <a:ext cx="5000459" cy="1425992"/>
              <a:chOff x="7186272" y="0"/>
              <a:chExt cx="5005729" cy="1427495"/>
            </a:xfrm>
          </p:grpSpPr>
          <p:sp>
            <p:nvSpPr>
              <p:cNvPr id="1875" name="Google Shape;1875;p21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876" name="Google Shape;1876;p21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877" name="Google Shape;1877;p219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78" name="Google Shape;1878;p219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879" name="Google Shape;1879;p21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80" name="Google Shape;1880;p219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05.xml><?xml version="1.0" encoding="utf-8"?>
<p:sldLayout xmlns:a="http://schemas.openxmlformats.org/drawingml/2006/main" xmlns:r="http://schemas.openxmlformats.org/officeDocument/2006/relationships" xmlns:p="http://schemas.openxmlformats.org/presentationml/2006/main" matchingName="Comparison">
  <p:cSld name="1_Comparison 13">
    <p:spTree>
      <p:nvGrpSpPr>
        <p:cNvPr id="1" name="Shape 1881"/>
        <p:cNvGrpSpPr/>
        <p:nvPr/>
      </p:nvGrpSpPr>
      <p:grpSpPr>
        <a:xfrm>
          <a:off x="0" y="0"/>
          <a:ext cx="0" cy="0"/>
          <a:chOff x="0" y="0"/>
          <a:chExt cx="0" cy="0"/>
        </a:xfrm>
      </p:grpSpPr>
      <p:grpSp>
        <p:nvGrpSpPr>
          <p:cNvPr id="1882" name="Google Shape;1882;p2200"/>
          <p:cNvGrpSpPr/>
          <p:nvPr/>
        </p:nvGrpSpPr>
        <p:grpSpPr>
          <a:xfrm>
            <a:off x="7191542" y="1"/>
            <a:ext cx="5000459" cy="1425992"/>
            <a:chOff x="7191542" y="1"/>
            <a:chExt cx="5000459" cy="1425992"/>
          </a:xfrm>
        </p:grpSpPr>
        <p:pic>
          <p:nvPicPr>
            <p:cNvPr id="1883" name="Google Shape;1883;p220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84" name="Google Shape;1884;p2200"/>
            <p:cNvGrpSpPr/>
            <p:nvPr/>
          </p:nvGrpSpPr>
          <p:grpSpPr>
            <a:xfrm>
              <a:off x="7191542" y="1"/>
              <a:ext cx="5000459" cy="1425992"/>
              <a:chOff x="7186272" y="0"/>
              <a:chExt cx="5005729" cy="1427495"/>
            </a:xfrm>
          </p:grpSpPr>
          <p:sp>
            <p:nvSpPr>
              <p:cNvPr id="1885" name="Google Shape;1885;p220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886" name="Google Shape;1886;p220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887" name="Google Shape;1887;p220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888" name="Google Shape;1888;p220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889" name="Google Shape;1889;p220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90" name="Google Shape;1890;p220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1891" name="Google Shape;1891;p220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892" name="Google Shape;1892;p220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893" name="Google Shape;1893;p220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894" name="Google Shape;1894;p220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06.xml><?xml version="1.0" encoding="utf-8"?>
<p:sldLayout xmlns:a="http://schemas.openxmlformats.org/drawingml/2006/main" xmlns:r="http://schemas.openxmlformats.org/officeDocument/2006/relationships" xmlns:p="http://schemas.openxmlformats.org/presentationml/2006/main" matchingName="Title Only">
  <p:cSld name="1_Title Only 13">
    <p:spTree>
      <p:nvGrpSpPr>
        <p:cNvPr id="1" name="Shape 1895"/>
        <p:cNvGrpSpPr/>
        <p:nvPr/>
      </p:nvGrpSpPr>
      <p:grpSpPr>
        <a:xfrm>
          <a:off x="0" y="0"/>
          <a:ext cx="0" cy="0"/>
          <a:chOff x="0" y="0"/>
          <a:chExt cx="0" cy="0"/>
        </a:xfrm>
      </p:grpSpPr>
      <p:grpSp>
        <p:nvGrpSpPr>
          <p:cNvPr id="1896" name="Google Shape;1896;p2201"/>
          <p:cNvGrpSpPr/>
          <p:nvPr/>
        </p:nvGrpSpPr>
        <p:grpSpPr>
          <a:xfrm>
            <a:off x="7191542" y="1"/>
            <a:ext cx="5000459" cy="1425992"/>
            <a:chOff x="7191542" y="1"/>
            <a:chExt cx="5000459" cy="1425992"/>
          </a:xfrm>
        </p:grpSpPr>
        <p:pic>
          <p:nvPicPr>
            <p:cNvPr id="1897" name="Google Shape;1897;p220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898" name="Google Shape;1898;p2201"/>
            <p:cNvGrpSpPr/>
            <p:nvPr/>
          </p:nvGrpSpPr>
          <p:grpSpPr>
            <a:xfrm>
              <a:off x="7191542" y="1"/>
              <a:ext cx="5000459" cy="1425992"/>
              <a:chOff x="7186272" y="0"/>
              <a:chExt cx="5005729" cy="1427495"/>
            </a:xfrm>
          </p:grpSpPr>
          <p:sp>
            <p:nvSpPr>
              <p:cNvPr id="1899" name="Google Shape;1899;p220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900" name="Google Shape;1900;p220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1901" name="Google Shape;1901;p220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02" name="Google Shape;1902;p220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903" name="Google Shape;1903;p220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04" name="Google Shape;1904;p220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07.xml><?xml version="1.0" encoding="utf-8"?>
<p:sldLayout xmlns:a="http://schemas.openxmlformats.org/drawingml/2006/main" xmlns:r="http://schemas.openxmlformats.org/officeDocument/2006/relationships" xmlns:p="http://schemas.openxmlformats.org/presentationml/2006/main" matchingName="End">
  <p:cSld name="1_End 13">
    <p:spTree>
      <p:nvGrpSpPr>
        <p:cNvPr id="1" name="Shape 1905"/>
        <p:cNvGrpSpPr/>
        <p:nvPr/>
      </p:nvGrpSpPr>
      <p:grpSpPr>
        <a:xfrm>
          <a:off x="0" y="0"/>
          <a:ext cx="0" cy="0"/>
          <a:chOff x="0" y="0"/>
          <a:chExt cx="0" cy="0"/>
        </a:xfrm>
      </p:grpSpPr>
      <p:grpSp>
        <p:nvGrpSpPr>
          <p:cNvPr id="1906" name="Google Shape;1906;p2202"/>
          <p:cNvGrpSpPr/>
          <p:nvPr/>
        </p:nvGrpSpPr>
        <p:grpSpPr>
          <a:xfrm>
            <a:off x="0" y="0"/>
            <a:ext cx="12192000" cy="2148830"/>
            <a:chOff x="0" y="0"/>
            <a:chExt cx="12192000" cy="2148830"/>
          </a:xfrm>
        </p:grpSpPr>
        <p:sp>
          <p:nvSpPr>
            <p:cNvPr id="1907" name="Google Shape;1907;p220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908" name="Google Shape;1908;p220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1909" name="Google Shape;1909;p2202"/>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910" name="Google Shape;1910;p2202"/>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11" name="Google Shape;1911;p220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1912" name="Google Shape;1912;p220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1913" name="Google Shape;1913;p220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908.xml><?xml version="1.0" encoding="utf-8"?>
<p:sldLayout xmlns:a="http://schemas.openxmlformats.org/drawingml/2006/main" xmlns:r="http://schemas.openxmlformats.org/officeDocument/2006/relationships" xmlns:p="http://schemas.openxmlformats.org/presentationml/2006/main" matchingName="Blank">
  <p:cSld name="1_Blank 13">
    <p:spTree>
      <p:nvGrpSpPr>
        <p:cNvPr id="1" name="Shape 1914"/>
        <p:cNvGrpSpPr/>
        <p:nvPr/>
      </p:nvGrpSpPr>
      <p:grpSpPr>
        <a:xfrm>
          <a:off x="0" y="0"/>
          <a:ext cx="0" cy="0"/>
          <a:chOff x="0" y="0"/>
          <a:chExt cx="0" cy="0"/>
        </a:xfrm>
      </p:grpSpPr>
      <p:sp>
        <p:nvSpPr>
          <p:cNvPr id="1915" name="Google Shape;1915;p220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916" name="Google Shape;1916;p220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17" name="Google Shape;1917;p220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918" name="Google Shape;1918;p2203"/>
          <p:cNvGrpSpPr/>
          <p:nvPr/>
        </p:nvGrpSpPr>
        <p:grpSpPr>
          <a:xfrm>
            <a:off x="7191542" y="1"/>
            <a:ext cx="5000459" cy="1425992"/>
            <a:chOff x="7191542" y="1"/>
            <a:chExt cx="5000459" cy="1425992"/>
          </a:xfrm>
        </p:grpSpPr>
        <p:pic>
          <p:nvPicPr>
            <p:cNvPr id="1919" name="Google Shape;1919;p220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20" name="Google Shape;1920;p2203"/>
            <p:cNvGrpSpPr/>
            <p:nvPr/>
          </p:nvGrpSpPr>
          <p:grpSpPr>
            <a:xfrm>
              <a:off x="7191542" y="1"/>
              <a:ext cx="5000459" cy="1425992"/>
              <a:chOff x="7186272" y="0"/>
              <a:chExt cx="5005729" cy="1427495"/>
            </a:xfrm>
          </p:grpSpPr>
          <p:sp>
            <p:nvSpPr>
              <p:cNvPr id="1921" name="Google Shape;1921;p220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922" name="Google Shape;1922;p220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909.xml><?xml version="1.0" encoding="utf-8"?>
<p:sldLayout xmlns:a="http://schemas.openxmlformats.org/drawingml/2006/main" xmlns:r="http://schemas.openxmlformats.org/officeDocument/2006/relationships" xmlns:p="http://schemas.openxmlformats.org/presentationml/2006/main" matchingName="4_Quotation">
  <p:cSld name="4_Quotation 3">
    <p:spTree>
      <p:nvGrpSpPr>
        <p:cNvPr id="1" name="Shape 1923"/>
        <p:cNvGrpSpPr/>
        <p:nvPr/>
      </p:nvGrpSpPr>
      <p:grpSpPr>
        <a:xfrm>
          <a:off x="0" y="0"/>
          <a:ext cx="0" cy="0"/>
          <a:chOff x="0" y="0"/>
          <a:chExt cx="0" cy="0"/>
        </a:xfrm>
      </p:grpSpPr>
      <p:sp>
        <p:nvSpPr>
          <p:cNvPr id="1924" name="Google Shape;1924;p220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925" name="Google Shape;1925;p220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26" name="Google Shape;1926;p220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27" name="Google Shape;1927;p220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928" name="Google Shape;1928;p220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29" name="Google Shape;1929;p220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930" name="Google Shape;1930;p2204"/>
          <p:cNvGrpSpPr/>
          <p:nvPr/>
        </p:nvGrpSpPr>
        <p:grpSpPr>
          <a:xfrm>
            <a:off x="7191542" y="1"/>
            <a:ext cx="5000459" cy="1425992"/>
            <a:chOff x="7191542" y="1"/>
            <a:chExt cx="5000459" cy="1425992"/>
          </a:xfrm>
        </p:grpSpPr>
        <p:pic>
          <p:nvPicPr>
            <p:cNvPr id="1931" name="Google Shape;1931;p220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32" name="Google Shape;1932;p2204"/>
            <p:cNvGrpSpPr/>
            <p:nvPr/>
          </p:nvGrpSpPr>
          <p:grpSpPr>
            <a:xfrm>
              <a:off x="7191542" y="1"/>
              <a:ext cx="5000459" cy="1425992"/>
              <a:chOff x="7186272" y="0"/>
              <a:chExt cx="5005729" cy="1427495"/>
            </a:xfrm>
          </p:grpSpPr>
          <p:sp>
            <p:nvSpPr>
              <p:cNvPr id="1933" name="Google Shape;1933;p220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934" name="Google Shape;1934;p220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935" name="Google Shape;1935;p220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Divider">
  <p:cSld name="Divider 7">
    <p:spTree>
      <p:nvGrpSpPr>
        <p:cNvPr id="1" name="Shape 9868"/>
        <p:cNvGrpSpPr/>
        <p:nvPr/>
      </p:nvGrpSpPr>
      <p:grpSpPr>
        <a:xfrm>
          <a:off x="0" y="0"/>
          <a:ext cx="0" cy="0"/>
          <a:chOff x="0" y="0"/>
          <a:chExt cx="0" cy="0"/>
        </a:xfrm>
      </p:grpSpPr>
      <p:grpSp>
        <p:nvGrpSpPr>
          <p:cNvPr id="9869" name="Google Shape;9869;p1395"/>
          <p:cNvGrpSpPr/>
          <p:nvPr/>
        </p:nvGrpSpPr>
        <p:grpSpPr>
          <a:xfrm>
            <a:off x="0" y="5020347"/>
            <a:ext cx="12192000" cy="1837653"/>
            <a:chOff x="0" y="5020347"/>
            <a:chExt cx="12192000" cy="1837653"/>
          </a:xfrm>
        </p:grpSpPr>
        <p:sp>
          <p:nvSpPr>
            <p:cNvPr id="9870" name="Google Shape;9870;p1395"/>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871" name="Google Shape;9871;p1395"/>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872" name="Google Shape;9872;p1395"/>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873" name="Google Shape;9873;p1395"/>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9874" name="Google Shape;9874;p1395"/>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875" name="Google Shape;9875;p1395"/>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910.xml><?xml version="1.0" encoding="utf-8"?>
<p:sldLayout xmlns:a="http://schemas.openxmlformats.org/drawingml/2006/main" xmlns:r="http://schemas.openxmlformats.org/officeDocument/2006/relationships" xmlns:p="http://schemas.openxmlformats.org/presentationml/2006/main" matchingName="Cover B">
  <p:cSld name="1_Cover B 2">
    <p:spTree>
      <p:nvGrpSpPr>
        <p:cNvPr id="1" name="Shape 1936"/>
        <p:cNvGrpSpPr/>
        <p:nvPr/>
      </p:nvGrpSpPr>
      <p:grpSpPr>
        <a:xfrm>
          <a:off x="0" y="0"/>
          <a:ext cx="0" cy="0"/>
          <a:chOff x="0" y="0"/>
          <a:chExt cx="0" cy="0"/>
        </a:xfrm>
      </p:grpSpPr>
      <p:sp>
        <p:nvSpPr>
          <p:cNvPr id="1937" name="Google Shape;1937;p2205"/>
          <p:cNvSpPr txBox="1">
            <a:spLocks noGrp="1"/>
          </p:cNvSpPr>
          <p:nvPr>
            <p:ph type="ctrTitle"/>
          </p:nvPr>
        </p:nvSpPr>
        <p:spPr>
          <a:xfrm>
            <a:off x="513348" y="2633534"/>
            <a:ext cx="5194433" cy="238760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38" name="Google Shape;1938;p2205"/>
          <p:cNvSpPr txBox="1">
            <a:spLocks noGrp="1"/>
          </p:cNvSpPr>
          <p:nvPr>
            <p:ph type="subTitle" idx="1"/>
          </p:nvPr>
        </p:nvSpPr>
        <p:spPr>
          <a:xfrm>
            <a:off x="513348" y="5400325"/>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grpSp>
        <p:nvGrpSpPr>
          <p:cNvPr id="1939" name="Google Shape;1939;p2205"/>
          <p:cNvGrpSpPr/>
          <p:nvPr/>
        </p:nvGrpSpPr>
        <p:grpSpPr>
          <a:xfrm flipH="1">
            <a:off x="-1" y="1"/>
            <a:ext cx="6418725" cy="1509822"/>
            <a:chOff x="7522541" y="1"/>
            <a:chExt cx="4669459" cy="1098357"/>
          </a:xfrm>
        </p:grpSpPr>
        <p:sp>
          <p:nvSpPr>
            <p:cNvPr id="1940" name="Google Shape;1940;p2205"/>
            <p:cNvSpPr/>
            <p:nvPr/>
          </p:nvSpPr>
          <p:spPr>
            <a:xfrm>
              <a:off x="7522541" y="1"/>
              <a:ext cx="4669459" cy="1098357"/>
            </a:xfrm>
            <a:custGeom>
              <a:avLst/>
              <a:gdLst/>
              <a:ahLst/>
              <a:cxnLst/>
              <a:rect l="l" t="t" r="r" b="b"/>
              <a:pathLst>
                <a:path w="4669459" h="1098357" extrusionOk="0">
                  <a:moveTo>
                    <a:pt x="0" y="0"/>
                  </a:moveTo>
                  <a:lnTo>
                    <a:pt x="393099" y="0"/>
                  </a:lnTo>
                  <a:lnTo>
                    <a:pt x="485580" y="28411"/>
                  </a:lnTo>
                  <a:cubicBezTo>
                    <a:pt x="1068094" y="214503"/>
                    <a:pt x="1643165" y="412971"/>
                    <a:pt x="2241464" y="572540"/>
                  </a:cubicBezTo>
                  <a:cubicBezTo>
                    <a:pt x="3009808" y="777487"/>
                    <a:pt x="3848273" y="856360"/>
                    <a:pt x="4645823" y="731027"/>
                  </a:cubicBezTo>
                  <a:lnTo>
                    <a:pt x="4669459" y="726784"/>
                  </a:lnTo>
                  <a:lnTo>
                    <a:pt x="4669459" y="1079503"/>
                  </a:lnTo>
                  <a:lnTo>
                    <a:pt x="4627787" y="1083679"/>
                  </a:lnTo>
                  <a:cubicBezTo>
                    <a:pt x="3105555" y="1189027"/>
                    <a:pt x="1909512" y="709765"/>
                    <a:pt x="568062" y="207626"/>
                  </a:cubicBezTo>
                  <a:close/>
                </a:path>
              </a:pathLst>
            </a:custGeom>
            <a:gradFill>
              <a:gsLst>
                <a:gs pos="0">
                  <a:srgbClr val="EF4114"/>
                </a:gs>
                <a:gs pos="4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941" name="Google Shape;1941;p2205"/>
            <p:cNvSpPr/>
            <p:nvPr/>
          </p:nvSpPr>
          <p:spPr>
            <a:xfrm>
              <a:off x="7649481" y="1"/>
              <a:ext cx="4542519" cy="983565"/>
            </a:xfrm>
            <a:custGeom>
              <a:avLst/>
              <a:gdLst/>
              <a:ahLst/>
              <a:cxnLst/>
              <a:rect l="l" t="t" r="r" b="b"/>
              <a:pathLst>
                <a:path w="4542519" h="983565" extrusionOk="0">
                  <a:moveTo>
                    <a:pt x="0" y="0"/>
                  </a:moveTo>
                  <a:lnTo>
                    <a:pt x="4542519" y="0"/>
                  </a:lnTo>
                  <a:lnTo>
                    <a:pt x="4542519" y="957397"/>
                  </a:lnTo>
                  <a:lnTo>
                    <a:pt x="4542518" y="957403"/>
                  </a:lnTo>
                  <a:lnTo>
                    <a:pt x="4510552" y="961138"/>
                  </a:lnTo>
                  <a:cubicBezTo>
                    <a:pt x="2991282" y="1091409"/>
                    <a:pt x="1788278" y="632191"/>
                    <a:pt x="439600" y="15251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pic>
        <p:nvPicPr>
          <p:cNvPr id="1942" name="Google Shape;1942;p2205"/>
          <p:cNvPicPr preferRelativeResize="0"/>
          <p:nvPr/>
        </p:nvPicPr>
        <p:blipFill rotWithShape="1">
          <a:blip r:embed="rId2">
            <a:alphaModFix/>
          </a:blip>
          <a:srcRect/>
          <a:stretch/>
        </p:blipFill>
        <p:spPr>
          <a:xfrm>
            <a:off x="513348" y="136525"/>
            <a:ext cx="1945206" cy="879974"/>
          </a:xfrm>
          <a:prstGeom prst="rect">
            <a:avLst/>
          </a:prstGeom>
          <a:noFill/>
          <a:ln>
            <a:noFill/>
          </a:ln>
        </p:spPr>
      </p:pic>
    </p:spTree>
  </p:cSld>
  <p:clrMapOvr>
    <a:masterClrMapping/>
  </p:clrMapOvr>
</p:sldLayout>
</file>

<file path=ppt/slideLayouts/slideLayout911.xml><?xml version="1.0" encoding="utf-8"?>
<p:sldLayout xmlns:a="http://schemas.openxmlformats.org/drawingml/2006/main" xmlns:r="http://schemas.openxmlformats.org/officeDocument/2006/relationships" xmlns:p="http://schemas.openxmlformats.org/presentationml/2006/main" matchingName="Cover">
  <p:cSld name="1_Cover 14">
    <p:spTree>
      <p:nvGrpSpPr>
        <p:cNvPr id="1" name="Shape 1943"/>
        <p:cNvGrpSpPr/>
        <p:nvPr/>
      </p:nvGrpSpPr>
      <p:grpSpPr>
        <a:xfrm>
          <a:off x="0" y="0"/>
          <a:ext cx="0" cy="0"/>
          <a:chOff x="0" y="0"/>
          <a:chExt cx="0" cy="0"/>
        </a:xfrm>
      </p:grpSpPr>
      <p:sp>
        <p:nvSpPr>
          <p:cNvPr id="1944" name="Google Shape;1944;p2206"/>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945" name="Google Shape;1945;p2206"/>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46" name="Google Shape;1946;p2206"/>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947" name="Google Shape;1947;p2206"/>
          <p:cNvSpPr>
            <a:spLocks noGrp="1"/>
          </p:cNvSpPr>
          <p:nvPr>
            <p:ph type="pic" idx="2"/>
          </p:nvPr>
        </p:nvSpPr>
        <p:spPr>
          <a:xfrm>
            <a:off x="7118684" y="233915"/>
            <a:ext cx="5073316" cy="5943600"/>
          </a:xfrm>
          <a:prstGeom prst="rect">
            <a:avLst/>
          </a:prstGeom>
          <a:noFill/>
          <a:ln>
            <a:noFill/>
          </a:ln>
        </p:spPr>
      </p:sp>
      <p:grpSp>
        <p:nvGrpSpPr>
          <p:cNvPr id="1948" name="Google Shape;1948;p2206"/>
          <p:cNvGrpSpPr/>
          <p:nvPr/>
        </p:nvGrpSpPr>
        <p:grpSpPr>
          <a:xfrm>
            <a:off x="0" y="5020348"/>
            <a:ext cx="12192000" cy="1837653"/>
            <a:chOff x="0" y="5020348"/>
            <a:chExt cx="12192000" cy="1837653"/>
          </a:xfrm>
        </p:grpSpPr>
        <p:sp>
          <p:nvSpPr>
            <p:cNvPr id="1949" name="Google Shape;1949;p2206"/>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950" name="Google Shape;1950;p2206"/>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951" name="Google Shape;1951;p2206"/>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912.xml><?xml version="1.0" encoding="utf-8"?>
<p:sldLayout xmlns:a="http://schemas.openxmlformats.org/drawingml/2006/main" xmlns:r="http://schemas.openxmlformats.org/officeDocument/2006/relationships" xmlns:p="http://schemas.openxmlformats.org/presentationml/2006/main" matchingName="Divider">
  <p:cSld name="1_Divider 14">
    <p:bg>
      <p:bgPr>
        <a:solidFill>
          <a:schemeClr val="lt2"/>
        </a:solidFill>
        <a:effectLst/>
      </p:bgPr>
    </p:bg>
    <p:spTree>
      <p:nvGrpSpPr>
        <p:cNvPr id="1" name="Shape 1952"/>
        <p:cNvGrpSpPr/>
        <p:nvPr/>
      </p:nvGrpSpPr>
      <p:grpSpPr>
        <a:xfrm>
          <a:off x="0" y="0"/>
          <a:ext cx="0" cy="0"/>
          <a:chOff x="0" y="0"/>
          <a:chExt cx="0" cy="0"/>
        </a:xfrm>
      </p:grpSpPr>
      <p:grpSp>
        <p:nvGrpSpPr>
          <p:cNvPr id="1953" name="Google Shape;1953;p2207"/>
          <p:cNvGrpSpPr/>
          <p:nvPr/>
        </p:nvGrpSpPr>
        <p:grpSpPr>
          <a:xfrm>
            <a:off x="0" y="5020347"/>
            <a:ext cx="12192000" cy="1837653"/>
            <a:chOff x="0" y="5020347"/>
            <a:chExt cx="12192000" cy="1837653"/>
          </a:xfrm>
        </p:grpSpPr>
        <p:sp>
          <p:nvSpPr>
            <p:cNvPr id="1954" name="Google Shape;1954;p2207"/>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955" name="Google Shape;1955;p220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956" name="Google Shape;1956;p2207"/>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1957" name="Google Shape;1957;p220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1958" name="Google Shape;1958;p2207"/>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59" name="Google Shape;1959;p2207"/>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913.xml><?xml version="1.0" encoding="utf-8"?>
<p:sldLayout xmlns:a="http://schemas.openxmlformats.org/drawingml/2006/main" xmlns:r="http://schemas.openxmlformats.org/officeDocument/2006/relationships" xmlns:p="http://schemas.openxmlformats.org/presentationml/2006/main" matchingName="Photo Slide">
  <p:cSld name="1_Photo Slide 14">
    <p:spTree>
      <p:nvGrpSpPr>
        <p:cNvPr id="1" name="Shape 1960"/>
        <p:cNvGrpSpPr/>
        <p:nvPr/>
      </p:nvGrpSpPr>
      <p:grpSpPr>
        <a:xfrm>
          <a:off x="0" y="0"/>
          <a:ext cx="0" cy="0"/>
          <a:chOff x="0" y="0"/>
          <a:chExt cx="0" cy="0"/>
        </a:xfrm>
      </p:grpSpPr>
      <p:sp>
        <p:nvSpPr>
          <p:cNvPr id="1961" name="Google Shape;1961;p2208"/>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1962" name="Google Shape;1962;p2208"/>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1963" name="Google Shape;1963;p2208"/>
          <p:cNvGrpSpPr/>
          <p:nvPr/>
        </p:nvGrpSpPr>
        <p:grpSpPr>
          <a:xfrm>
            <a:off x="0" y="5379426"/>
            <a:ext cx="2807368" cy="753891"/>
            <a:chOff x="0" y="5379426"/>
            <a:chExt cx="2807368" cy="753891"/>
          </a:xfrm>
        </p:grpSpPr>
        <p:sp>
          <p:nvSpPr>
            <p:cNvPr id="1964" name="Google Shape;1964;p2208"/>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965" name="Google Shape;1965;p2208"/>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1966" name="Google Shape;1966;p2208"/>
          <p:cNvSpPr>
            <a:spLocks noGrp="1"/>
          </p:cNvSpPr>
          <p:nvPr>
            <p:ph type="pic" idx="2"/>
          </p:nvPr>
        </p:nvSpPr>
        <p:spPr>
          <a:xfrm>
            <a:off x="2807368" y="457202"/>
            <a:ext cx="8915400" cy="5943598"/>
          </a:xfrm>
          <a:prstGeom prst="rect">
            <a:avLst/>
          </a:prstGeom>
          <a:noFill/>
          <a:ln>
            <a:noFill/>
          </a:ln>
        </p:spPr>
      </p:sp>
      <p:pic>
        <p:nvPicPr>
          <p:cNvPr id="1967" name="Google Shape;1967;p2208"/>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914.xml><?xml version="1.0" encoding="utf-8"?>
<p:sldLayout xmlns:a="http://schemas.openxmlformats.org/drawingml/2006/main" xmlns:r="http://schemas.openxmlformats.org/officeDocument/2006/relationships" xmlns:p="http://schemas.openxmlformats.org/presentationml/2006/main" matchingName="Quotation">
  <p:cSld name="1_Quotation 21">
    <p:spTree>
      <p:nvGrpSpPr>
        <p:cNvPr id="1" name="Shape 1968"/>
        <p:cNvGrpSpPr/>
        <p:nvPr/>
      </p:nvGrpSpPr>
      <p:grpSpPr>
        <a:xfrm>
          <a:off x="0" y="0"/>
          <a:ext cx="0" cy="0"/>
          <a:chOff x="0" y="0"/>
          <a:chExt cx="0" cy="0"/>
        </a:xfrm>
      </p:grpSpPr>
      <p:sp>
        <p:nvSpPr>
          <p:cNvPr id="1969" name="Google Shape;1969;p220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970" name="Google Shape;1970;p220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71" name="Google Shape;1971;p220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72" name="Google Shape;1972;p220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973" name="Google Shape;1973;p220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74" name="Google Shape;1974;p220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975" name="Google Shape;1975;p2209"/>
          <p:cNvGrpSpPr/>
          <p:nvPr/>
        </p:nvGrpSpPr>
        <p:grpSpPr>
          <a:xfrm>
            <a:off x="7191542" y="1"/>
            <a:ext cx="5000459" cy="1425992"/>
            <a:chOff x="7191542" y="1"/>
            <a:chExt cx="5000459" cy="1425992"/>
          </a:xfrm>
        </p:grpSpPr>
        <p:pic>
          <p:nvPicPr>
            <p:cNvPr id="1976" name="Google Shape;1976;p220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77" name="Google Shape;1977;p2209"/>
            <p:cNvGrpSpPr/>
            <p:nvPr/>
          </p:nvGrpSpPr>
          <p:grpSpPr>
            <a:xfrm>
              <a:off x="7191542" y="1"/>
              <a:ext cx="5000459" cy="1425992"/>
              <a:chOff x="7186272" y="0"/>
              <a:chExt cx="5005729" cy="1427495"/>
            </a:xfrm>
          </p:grpSpPr>
          <p:sp>
            <p:nvSpPr>
              <p:cNvPr id="1978" name="Google Shape;1978;p220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979" name="Google Shape;1979;p220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980" name="Google Shape;1980;p220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15.xml><?xml version="1.0" encoding="utf-8"?>
<p:sldLayout xmlns:a="http://schemas.openxmlformats.org/drawingml/2006/main" xmlns:r="http://schemas.openxmlformats.org/officeDocument/2006/relationships" xmlns:p="http://schemas.openxmlformats.org/presentationml/2006/main" matchingName="Quotation">
  <p:cSld name="1_Quotation 22">
    <p:spTree>
      <p:nvGrpSpPr>
        <p:cNvPr id="1" name="Shape 1981"/>
        <p:cNvGrpSpPr/>
        <p:nvPr/>
      </p:nvGrpSpPr>
      <p:grpSpPr>
        <a:xfrm>
          <a:off x="0" y="0"/>
          <a:ext cx="0" cy="0"/>
          <a:chOff x="0" y="0"/>
          <a:chExt cx="0" cy="0"/>
        </a:xfrm>
      </p:grpSpPr>
      <p:sp>
        <p:nvSpPr>
          <p:cNvPr id="1982" name="Google Shape;1982;p221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1983" name="Google Shape;1983;p221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984" name="Google Shape;1984;p221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1985" name="Google Shape;1985;p221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1986" name="Google Shape;1986;p221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1987" name="Google Shape;1987;p221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1988" name="Google Shape;1988;p2210"/>
          <p:cNvGrpSpPr/>
          <p:nvPr/>
        </p:nvGrpSpPr>
        <p:grpSpPr>
          <a:xfrm>
            <a:off x="7191542" y="1"/>
            <a:ext cx="5000459" cy="1425992"/>
            <a:chOff x="7191542" y="1"/>
            <a:chExt cx="5000459" cy="1425992"/>
          </a:xfrm>
        </p:grpSpPr>
        <p:pic>
          <p:nvPicPr>
            <p:cNvPr id="1989" name="Google Shape;1989;p221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90" name="Google Shape;1990;p2210"/>
            <p:cNvGrpSpPr/>
            <p:nvPr/>
          </p:nvGrpSpPr>
          <p:grpSpPr>
            <a:xfrm>
              <a:off x="7191542" y="1"/>
              <a:ext cx="5000459" cy="1425992"/>
              <a:chOff x="7186272" y="0"/>
              <a:chExt cx="5005729" cy="1427495"/>
            </a:xfrm>
          </p:grpSpPr>
          <p:sp>
            <p:nvSpPr>
              <p:cNvPr id="1991" name="Google Shape;1991;p221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992" name="Google Shape;1992;p221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1993" name="Google Shape;1993;p221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16.xml><?xml version="1.0" encoding="utf-8"?>
<p:sldLayout xmlns:a="http://schemas.openxmlformats.org/drawingml/2006/main" xmlns:r="http://schemas.openxmlformats.org/officeDocument/2006/relationships" xmlns:p="http://schemas.openxmlformats.org/presentationml/2006/main" matchingName="Title and Content">
  <p:cSld name="2_Title and Content 12">
    <p:spTree>
      <p:nvGrpSpPr>
        <p:cNvPr id="1" name="Shape 1994"/>
        <p:cNvGrpSpPr/>
        <p:nvPr/>
      </p:nvGrpSpPr>
      <p:grpSpPr>
        <a:xfrm>
          <a:off x="0" y="0"/>
          <a:ext cx="0" cy="0"/>
          <a:chOff x="0" y="0"/>
          <a:chExt cx="0" cy="0"/>
        </a:xfrm>
      </p:grpSpPr>
      <p:grpSp>
        <p:nvGrpSpPr>
          <p:cNvPr id="1995" name="Google Shape;1995;p2211"/>
          <p:cNvGrpSpPr/>
          <p:nvPr/>
        </p:nvGrpSpPr>
        <p:grpSpPr>
          <a:xfrm>
            <a:off x="7191542" y="1"/>
            <a:ext cx="5000459" cy="1425992"/>
            <a:chOff x="7191542" y="1"/>
            <a:chExt cx="5000459" cy="1425992"/>
          </a:xfrm>
        </p:grpSpPr>
        <p:pic>
          <p:nvPicPr>
            <p:cNvPr id="1996" name="Google Shape;1996;p221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1997" name="Google Shape;1997;p2211"/>
            <p:cNvGrpSpPr/>
            <p:nvPr/>
          </p:nvGrpSpPr>
          <p:grpSpPr>
            <a:xfrm>
              <a:off x="7191542" y="1"/>
              <a:ext cx="5000459" cy="1425992"/>
              <a:chOff x="7186272" y="0"/>
              <a:chExt cx="5005729" cy="1427495"/>
            </a:xfrm>
          </p:grpSpPr>
          <p:sp>
            <p:nvSpPr>
              <p:cNvPr id="1998" name="Google Shape;1998;p221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1999" name="Google Shape;1999;p221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000" name="Google Shape;2000;p221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01" name="Google Shape;2001;p221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02" name="Google Shape;2002;p221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003" name="Google Shape;2003;p221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04" name="Google Shape;2004;p221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matchingName="Two Content">
  <p:cSld name="1_Two Content 14">
    <p:spTree>
      <p:nvGrpSpPr>
        <p:cNvPr id="1" name="Shape 2005"/>
        <p:cNvGrpSpPr/>
        <p:nvPr/>
      </p:nvGrpSpPr>
      <p:grpSpPr>
        <a:xfrm>
          <a:off x="0" y="0"/>
          <a:ext cx="0" cy="0"/>
          <a:chOff x="0" y="0"/>
          <a:chExt cx="0" cy="0"/>
        </a:xfrm>
      </p:grpSpPr>
      <p:sp>
        <p:nvSpPr>
          <p:cNvPr id="2006" name="Google Shape;2006;p221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07" name="Google Shape;2007;p2212"/>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008" name="Google Shape;2008;p2212"/>
          <p:cNvGrpSpPr/>
          <p:nvPr/>
        </p:nvGrpSpPr>
        <p:grpSpPr>
          <a:xfrm>
            <a:off x="7191542" y="1"/>
            <a:ext cx="5000459" cy="1425992"/>
            <a:chOff x="7191542" y="1"/>
            <a:chExt cx="5000459" cy="1425992"/>
          </a:xfrm>
        </p:grpSpPr>
        <p:pic>
          <p:nvPicPr>
            <p:cNvPr id="2009" name="Google Shape;2009;p221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10" name="Google Shape;2010;p2212"/>
            <p:cNvGrpSpPr/>
            <p:nvPr/>
          </p:nvGrpSpPr>
          <p:grpSpPr>
            <a:xfrm>
              <a:off x="7191542" y="1"/>
              <a:ext cx="5000459" cy="1425992"/>
              <a:chOff x="7186272" y="0"/>
              <a:chExt cx="5005729" cy="1427495"/>
            </a:xfrm>
          </p:grpSpPr>
          <p:sp>
            <p:nvSpPr>
              <p:cNvPr id="2011" name="Google Shape;2011;p221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012" name="Google Shape;2012;p221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013" name="Google Shape;2013;p2212"/>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14" name="Google Shape;2014;p2212"/>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015" name="Google Shape;2015;p221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16" name="Google Shape;2016;p221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matchingName="Comparison">
  <p:cSld name="1_Comparison 14">
    <p:spTree>
      <p:nvGrpSpPr>
        <p:cNvPr id="1" name="Shape 2017"/>
        <p:cNvGrpSpPr/>
        <p:nvPr/>
      </p:nvGrpSpPr>
      <p:grpSpPr>
        <a:xfrm>
          <a:off x="0" y="0"/>
          <a:ext cx="0" cy="0"/>
          <a:chOff x="0" y="0"/>
          <a:chExt cx="0" cy="0"/>
        </a:xfrm>
      </p:grpSpPr>
      <p:grpSp>
        <p:nvGrpSpPr>
          <p:cNvPr id="2018" name="Google Shape;2018;p2213"/>
          <p:cNvGrpSpPr/>
          <p:nvPr/>
        </p:nvGrpSpPr>
        <p:grpSpPr>
          <a:xfrm>
            <a:off x="7191542" y="1"/>
            <a:ext cx="5000459" cy="1425992"/>
            <a:chOff x="7191542" y="1"/>
            <a:chExt cx="5000459" cy="1425992"/>
          </a:xfrm>
        </p:grpSpPr>
        <p:pic>
          <p:nvPicPr>
            <p:cNvPr id="2019" name="Google Shape;2019;p221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20" name="Google Shape;2020;p2213"/>
            <p:cNvGrpSpPr/>
            <p:nvPr/>
          </p:nvGrpSpPr>
          <p:grpSpPr>
            <a:xfrm>
              <a:off x="7191542" y="1"/>
              <a:ext cx="5000459" cy="1425992"/>
              <a:chOff x="7186272" y="0"/>
              <a:chExt cx="5005729" cy="1427495"/>
            </a:xfrm>
          </p:grpSpPr>
          <p:sp>
            <p:nvSpPr>
              <p:cNvPr id="2021" name="Google Shape;2021;p221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022" name="Google Shape;2022;p221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023" name="Google Shape;2023;p221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24" name="Google Shape;2024;p2213"/>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025" name="Google Shape;2025;p2213"/>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26" name="Google Shape;2026;p221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027" name="Google Shape;2027;p221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28" name="Google Shape;2028;p221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029" name="Google Shape;2029;p221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30" name="Google Shape;2030;p221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19.xml><?xml version="1.0" encoding="utf-8"?>
<p:sldLayout xmlns:a="http://schemas.openxmlformats.org/drawingml/2006/main" xmlns:r="http://schemas.openxmlformats.org/officeDocument/2006/relationships" xmlns:p="http://schemas.openxmlformats.org/presentationml/2006/main" matchingName="Title Only">
  <p:cSld name="1_Title Only 14">
    <p:spTree>
      <p:nvGrpSpPr>
        <p:cNvPr id="1" name="Shape 2031"/>
        <p:cNvGrpSpPr/>
        <p:nvPr/>
      </p:nvGrpSpPr>
      <p:grpSpPr>
        <a:xfrm>
          <a:off x="0" y="0"/>
          <a:ext cx="0" cy="0"/>
          <a:chOff x="0" y="0"/>
          <a:chExt cx="0" cy="0"/>
        </a:xfrm>
      </p:grpSpPr>
      <p:grpSp>
        <p:nvGrpSpPr>
          <p:cNvPr id="2032" name="Google Shape;2032;p2214"/>
          <p:cNvGrpSpPr/>
          <p:nvPr/>
        </p:nvGrpSpPr>
        <p:grpSpPr>
          <a:xfrm>
            <a:off x="7191542" y="1"/>
            <a:ext cx="5000459" cy="1425992"/>
            <a:chOff x="7191542" y="1"/>
            <a:chExt cx="5000459" cy="1425992"/>
          </a:xfrm>
        </p:grpSpPr>
        <p:pic>
          <p:nvPicPr>
            <p:cNvPr id="2033" name="Google Shape;2033;p221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34" name="Google Shape;2034;p2214"/>
            <p:cNvGrpSpPr/>
            <p:nvPr/>
          </p:nvGrpSpPr>
          <p:grpSpPr>
            <a:xfrm>
              <a:off x="7191542" y="1"/>
              <a:ext cx="5000459" cy="1425992"/>
              <a:chOff x="7186272" y="0"/>
              <a:chExt cx="5005729" cy="1427495"/>
            </a:xfrm>
          </p:grpSpPr>
          <p:sp>
            <p:nvSpPr>
              <p:cNvPr id="2035" name="Google Shape;2035;p221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036" name="Google Shape;2036;p221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037" name="Google Shape;2037;p221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38" name="Google Shape;2038;p221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039" name="Google Shape;2039;p221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40" name="Google Shape;2040;p221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Photo Slide">
  <p:cSld name="Photo Slide 6">
    <p:spTree>
      <p:nvGrpSpPr>
        <p:cNvPr id="1" name="Shape 9876"/>
        <p:cNvGrpSpPr/>
        <p:nvPr/>
      </p:nvGrpSpPr>
      <p:grpSpPr>
        <a:xfrm>
          <a:off x="0" y="0"/>
          <a:ext cx="0" cy="0"/>
          <a:chOff x="0" y="0"/>
          <a:chExt cx="0" cy="0"/>
        </a:xfrm>
      </p:grpSpPr>
      <p:sp>
        <p:nvSpPr>
          <p:cNvPr id="9877" name="Google Shape;9877;p1396"/>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9878" name="Google Shape;9878;p1396"/>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9879" name="Google Shape;9879;p1396"/>
          <p:cNvGrpSpPr/>
          <p:nvPr/>
        </p:nvGrpSpPr>
        <p:grpSpPr>
          <a:xfrm>
            <a:off x="0" y="5379426"/>
            <a:ext cx="2807368" cy="753891"/>
            <a:chOff x="0" y="5379426"/>
            <a:chExt cx="2807368" cy="753891"/>
          </a:xfrm>
        </p:grpSpPr>
        <p:sp>
          <p:nvSpPr>
            <p:cNvPr id="9880" name="Google Shape;9880;p1396"/>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881" name="Google Shape;9881;p1396"/>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9882" name="Google Shape;9882;p1396"/>
          <p:cNvSpPr>
            <a:spLocks noGrp="1"/>
          </p:cNvSpPr>
          <p:nvPr>
            <p:ph type="pic" idx="2"/>
          </p:nvPr>
        </p:nvSpPr>
        <p:spPr>
          <a:xfrm>
            <a:off x="2807368" y="457202"/>
            <a:ext cx="8915400" cy="5943598"/>
          </a:xfrm>
          <a:prstGeom prst="rect">
            <a:avLst/>
          </a:prstGeom>
          <a:noFill/>
          <a:ln>
            <a:noFill/>
          </a:ln>
        </p:spPr>
      </p:sp>
      <p:pic>
        <p:nvPicPr>
          <p:cNvPr id="9883" name="Google Shape;9883;p1396"/>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920.xml><?xml version="1.0" encoding="utf-8"?>
<p:sldLayout xmlns:a="http://schemas.openxmlformats.org/drawingml/2006/main" xmlns:r="http://schemas.openxmlformats.org/officeDocument/2006/relationships" xmlns:p="http://schemas.openxmlformats.org/presentationml/2006/main" matchingName="End">
  <p:cSld name="1_End 14">
    <p:spTree>
      <p:nvGrpSpPr>
        <p:cNvPr id="1" name="Shape 2041"/>
        <p:cNvGrpSpPr/>
        <p:nvPr/>
      </p:nvGrpSpPr>
      <p:grpSpPr>
        <a:xfrm>
          <a:off x="0" y="0"/>
          <a:ext cx="0" cy="0"/>
          <a:chOff x="0" y="0"/>
          <a:chExt cx="0" cy="0"/>
        </a:xfrm>
      </p:grpSpPr>
      <p:grpSp>
        <p:nvGrpSpPr>
          <p:cNvPr id="2042" name="Google Shape;2042;p2215"/>
          <p:cNvGrpSpPr/>
          <p:nvPr/>
        </p:nvGrpSpPr>
        <p:grpSpPr>
          <a:xfrm>
            <a:off x="0" y="0"/>
            <a:ext cx="12192000" cy="2148830"/>
            <a:chOff x="0" y="0"/>
            <a:chExt cx="12192000" cy="2148830"/>
          </a:xfrm>
        </p:grpSpPr>
        <p:sp>
          <p:nvSpPr>
            <p:cNvPr id="2043" name="Google Shape;2043;p221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044" name="Google Shape;2044;p221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2045" name="Google Shape;2045;p2215"/>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046" name="Google Shape;2046;p2215"/>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47" name="Google Shape;2047;p2215"/>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048" name="Google Shape;2048;p2215"/>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2049" name="Google Shape;2049;p2215"/>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921.xml><?xml version="1.0" encoding="utf-8"?>
<p:sldLayout xmlns:a="http://schemas.openxmlformats.org/drawingml/2006/main" xmlns:r="http://schemas.openxmlformats.org/officeDocument/2006/relationships" xmlns:p="http://schemas.openxmlformats.org/presentationml/2006/main" matchingName="Blank">
  <p:cSld name="1_Blank 14">
    <p:spTree>
      <p:nvGrpSpPr>
        <p:cNvPr id="1" name="Shape 2050"/>
        <p:cNvGrpSpPr/>
        <p:nvPr/>
      </p:nvGrpSpPr>
      <p:grpSpPr>
        <a:xfrm>
          <a:off x="0" y="0"/>
          <a:ext cx="0" cy="0"/>
          <a:chOff x="0" y="0"/>
          <a:chExt cx="0" cy="0"/>
        </a:xfrm>
      </p:grpSpPr>
      <p:sp>
        <p:nvSpPr>
          <p:cNvPr id="2051" name="Google Shape;2051;p221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052" name="Google Shape;2052;p221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53" name="Google Shape;2053;p221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054" name="Google Shape;2054;p2216"/>
          <p:cNvGrpSpPr/>
          <p:nvPr/>
        </p:nvGrpSpPr>
        <p:grpSpPr>
          <a:xfrm>
            <a:off x="7191542" y="1"/>
            <a:ext cx="5000459" cy="1425992"/>
            <a:chOff x="7191542" y="1"/>
            <a:chExt cx="5000459" cy="1425992"/>
          </a:xfrm>
        </p:grpSpPr>
        <p:pic>
          <p:nvPicPr>
            <p:cNvPr id="2055" name="Google Shape;2055;p221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56" name="Google Shape;2056;p2216"/>
            <p:cNvGrpSpPr/>
            <p:nvPr/>
          </p:nvGrpSpPr>
          <p:grpSpPr>
            <a:xfrm>
              <a:off x="7191542" y="1"/>
              <a:ext cx="5000459" cy="1425992"/>
              <a:chOff x="7186272" y="0"/>
              <a:chExt cx="5005729" cy="1427495"/>
            </a:xfrm>
          </p:grpSpPr>
          <p:sp>
            <p:nvSpPr>
              <p:cNvPr id="2057" name="Google Shape;2057;p221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058" name="Google Shape;2058;p221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922.xml><?xml version="1.0" encoding="utf-8"?>
<p:sldLayout xmlns:a="http://schemas.openxmlformats.org/drawingml/2006/main" xmlns:r="http://schemas.openxmlformats.org/officeDocument/2006/relationships" xmlns:p="http://schemas.openxmlformats.org/presentationml/2006/main" matchingName="Cover">
  <p:cSld name="1_Cover 15">
    <p:spTree>
      <p:nvGrpSpPr>
        <p:cNvPr id="1" name="Shape 2059"/>
        <p:cNvGrpSpPr/>
        <p:nvPr/>
      </p:nvGrpSpPr>
      <p:grpSpPr>
        <a:xfrm>
          <a:off x="0" y="0"/>
          <a:ext cx="0" cy="0"/>
          <a:chOff x="0" y="0"/>
          <a:chExt cx="0" cy="0"/>
        </a:xfrm>
      </p:grpSpPr>
      <p:sp>
        <p:nvSpPr>
          <p:cNvPr id="2060" name="Google Shape;2060;p221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061" name="Google Shape;2061;p221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62" name="Google Shape;2062;p221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063" name="Google Shape;2063;p2217"/>
          <p:cNvSpPr>
            <a:spLocks noGrp="1"/>
          </p:cNvSpPr>
          <p:nvPr>
            <p:ph type="pic" idx="2"/>
          </p:nvPr>
        </p:nvSpPr>
        <p:spPr>
          <a:xfrm>
            <a:off x="7118684" y="233915"/>
            <a:ext cx="5073316" cy="5943600"/>
          </a:xfrm>
          <a:prstGeom prst="rect">
            <a:avLst/>
          </a:prstGeom>
          <a:noFill/>
          <a:ln>
            <a:noFill/>
          </a:ln>
        </p:spPr>
      </p:sp>
      <p:grpSp>
        <p:nvGrpSpPr>
          <p:cNvPr id="2064" name="Google Shape;2064;p2217"/>
          <p:cNvGrpSpPr/>
          <p:nvPr/>
        </p:nvGrpSpPr>
        <p:grpSpPr>
          <a:xfrm>
            <a:off x="0" y="5020348"/>
            <a:ext cx="12192000" cy="1837653"/>
            <a:chOff x="0" y="5020348"/>
            <a:chExt cx="12192000" cy="1837653"/>
          </a:xfrm>
        </p:grpSpPr>
        <p:sp>
          <p:nvSpPr>
            <p:cNvPr id="2065" name="Google Shape;2065;p221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066" name="Google Shape;2066;p221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2067" name="Google Shape;2067;p221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923.xml><?xml version="1.0" encoding="utf-8"?>
<p:sldLayout xmlns:a="http://schemas.openxmlformats.org/drawingml/2006/main" xmlns:r="http://schemas.openxmlformats.org/officeDocument/2006/relationships" xmlns:p="http://schemas.openxmlformats.org/presentationml/2006/main" matchingName="Divider">
  <p:cSld name="1_Divider 15">
    <p:bg>
      <p:bgPr>
        <a:solidFill>
          <a:schemeClr val="lt2"/>
        </a:solidFill>
        <a:effectLst/>
      </p:bgPr>
    </p:bg>
    <p:spTree>
      <p:nvGrpSpPr>
        <p:cNvPr id="1" name="Shape 2068"/>
        <p:cNvGrpSpPr/>
        <p:nvPr/>
      </p:nvGrpSpPr>
      <p:grpSpPr>
        <a:xfrm>
          <a:off x="0" y="0"/>
          <a:ext cx="0" cy="0"/>
          <a:chOff x="0" y="0"/>
          <a:chExt cx="0" cy="0"/>
        </a:xfrm>
      </p:grpSpPr>
      <p:grpSp>
        <p:nvGrpSpPr>
          <p:cNvPr id="2069" name="Google Shape;2069;p2218"/>
          <p:cNvGrpSpPr/>
          <p:nvPr/>
        </p:nvGrpSpPr>
        <p:grpSpPr>
          <a:xfrm>
            <a:off x="0" y="5020347"/>
            <a:ext cx="12192000" cy="1837653"/>
            <a:chOff x="0" y="5020347"/>
            <a:chExt cx="12192000" cy="1837653"/>
          </a:xfrm>
        </p:grpSpPr>
        <p:sp>
          <p:nvSpPr>
            <p:cNvPr id="2070" name="Google Shape;2070;p2218"/>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071" name="Google Shape;2071;p2218"/>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072" name="Google Shape;2072;p2218"/>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2073" name="Google Shape;2073;p2218"/>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074" name="Google Shape;2074;p2218"/>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75" name="Google Shape;2075;p2218"/>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924.xml><?xml version="1.0" encoding="utf-8"?>
<p:sldLayout xmlns:a="http://schemas.openxmlformats.org/drawingml/2006/main" xmlns:r="http://schemas.openxmlformats.org/officeDocument/2006/relationships" xmlns:p="http://schemas.openxmlformats.org/presentationml/2006/main" matchingName="Photo Slide">
  <p:cSld name="1_Photo Slide 15">
    <p:spTree>
      <p:nvGrpSpPr>
        <p:cNvPr id="1" name="Shape 2076"/>
        <p:cNvGrpSpPr/>
        <p:nvPr/>
      </p:nvGrpSpPr>
      <p:grpSpPr>
        <a:xfrm>
          <a:off x="0" y="0"/>
          <a:ext cx="0" cy="0"/>
          <a:chOff x="0" y="0"/>
          <a:chExt cx="0" cy="0"/>
        </a:xfrm>
      </p:grpSpPr>
      <p:sp>
        <p:nvSpPr>
          <p:cNvPr id="2077" name="Google Shape;2077;p2219"/>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078" name="Google Shape;2078;p2219"/>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079" name="Google Shape;2079;p2219"/>
          <p:cNvGrpSpPr/>
          <p:nvPr/>
        </p:nvGrpSpPr>
        <p:grpSpPr>
          <a:xfrm>
            <a:off x="0" y="5379426"/>
            <a:ext cx="2807368" cy="753891"/>
            <a:chOff x="0" y="5379426"/>
            <a:chExt cx="2807368" cy="753891"/>
          </a:xfrm>
        </p:grpSpPr>
        <p:sp>
          <p:nvSpPr>
            <p:cNvPr id="2080" name="Google Shape;2080;p2219"/>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081" name="Google Shape;2081;p2219"/>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2082" name="Google Shape;2082;p2219"/>
          <p:cNvSpPr>
            <a:spLocks noGrp="1"/>
          </p:cNvSpPr>
          <p:nvPr>
            <p:ph type="pic" idx="2"/>
          </p:nvPr>
        </p:nvSpPr>
        <p:spPr>
          <a:xfrm>
            <a:off x="2807368" y="457202"/>
            <a:ext cx="8915400" cy="5943598"/>
          </a:xfrm>
          <a:prstGeom prst="rect">
            <a:avLst/>
          </a:prstGeom>
          <a:noFill/>
          <a:ln>
            <a:noFill/>
          </a:ln>
        </p:spPr>
      </p:sp>
      <p:pic>
        <p:nvPicPr>
          <p:cNvPr id="2083" name="Google Shape;2083;p2219"/>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925.xml><?xml version="1.0" encoding="utf-8"?>
<p:sldLayout xmlns:a="http://schemas.openxmlformats.org/drawingml/2006/main" xmlns:r="http://schemas.openxmlformats.org/officeDocument/2006/relationships" xmlns:p="http://schemas.openxmlformats.org/presentationml/2006/main" matchingName="Quotation">
  <p:cSld name="1_Quotation 23">
    <p:spTree>
      <p:nvGrpSpPr>
        <p:cNvPr id="1" name="Shape 2084"/>
        <p:cNvGrpSpPr/>
        <p:nvPr/>
      </p:nvGrpSpPr>
      <p:grpSpPr>
        <a:xfrm>
          <a:off x="0" y="0"/>
          <a:ext cx="0" cy="0"/>
          <a:chOff x="0" y="0"/>
          <a:chExt cx="0" cy="0"/>
        </a:xfrm>
      </p:grpSpPr>
      <p:sp>
        <p:nvSpPr>
          <p:cNvPr id="2085" name="Google Shape;2085;p222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086" name="Google Shape;2086;p222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087" name="Google Shape;2087;p222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088" name="Google Shape;2088;p222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089" name="Google Shape;2089;p222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090" name="Google Shape;2090;p222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091" name="Google Shape;2091;p2220"/>
          <p:cNvGrpSpPr/>
          <p:nvPr/>
        </p:nvGrpSpPr>
        <p:grpSpPr>
          <a:xfrm>
            <a:off x="7191542" y="1"/>
            <a:ext cx="5000459" cy="1425992"/>
            <a:chOff x="7191542" y="1"/>
            <a:chExt cx="5000459" cy="1425992"/>
          </a:xfrm>
        </p:grpSpPr>
        <p:pic>
          <p:nvPicPr>
            <p:cNvPr id="2092" name="Google Shape;2092;p222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093" name="Google Shape;2093;p2220"/>
            <p:cNvGrpSpPr/>
            <p:nvPr/>
          </p:nvGrpSpPr>
          <p:grpSpPr>
            <a:xfrm>
              <a:off x="7191542" y="1"/>
              <a:ext cx="5000459" cy="1425992"/>
              <a:chOff x="7186272" y="0"/>
              <a:chExt cx="5005729" cy="1427495"/>
            </a:xfrm>
          </p:grpSpPr>
          <p:sp>
            <p:nvSpPr>
              <p:cNvPr id="2094" name="Google Shape;2094;p222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095" name="Google Shape;2095;p222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096" name="Google Shape;2096;p222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26.xml><?xml version="1.0" encoding="utf-8"?>
<p:sldLayout xmlns:a="http://schemas.openxmlformats.org/drawingml/2006/main" xmlns:r="http://schemas.openxmlformats.org/officeDocument/2006/relationships" xmlns:p="http://schemas.openxmlformats.org/presentationml/2006/main" matchingName="Title and Content">
  <p:cSld name="2_Title and Content 13">
    <p:spTree>
      <p:nvGrpSpPr>
        <p:cNvPr id="1" name="Shape 2097"/>
        <p:cNvGrpSpPr/>
        <p:nvPr/>
      </p:nvGrpSpPr>
      <p:grpSpPr>
        <a:xfrm>
          <a:off x="0" y="0"/>
          <a:ext cx="0" cy="0"/>
          <a:chOff x="0" y="0"/>
          <a:chExt cx="0" cy="0"/>
        </a:xfrm>
      </p:grpSpPr>
      <p:grpSp>
        <p:nvGrpSpPr>
          <p:cNvPr id="2098" name="Google Shape;2098;p2221"/>
          <p:cNvGrpSpPr/>
          <p:nvPr/>
        </p:nvGrpSpPr>
        <p:grpSpPr>
          <a:xfrm>
            <a:off x="7191542" y="1"/>
            <a:ext cx="5000459" cy="1425992"/>
            <a:chOff x="7191542" y="1"/>
            <a:chExt cx="5000459" cy="1425992"/>
          </a:xfrm>
        </p:grpSpPr>
        <p:pic>
          <p:nvPicPr>
            <p:cNvPr id="2099" name="Google Shape;2099;p222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00" name="Google Shape;2100;p2221"/>
            <p:cNvGrpSpPr/>
            <p:nvPr/>
          </p:nvGrpSpPr>
          <p:grpSpPr>
            <a:xfrm>
              <a:off x="7191542" y="1"/>
              <a:ext cx="5000459" cy="1425992"/>
              <a:chOff x="7186272" y="0"/>
              <a:chExt cx="5005729" cy="1427495"/>
            </a:xfrm>
          </p:grpSpPr>
          <p:sp>
            <p:nvSpPr>
              <p:cNvPr id="2101" name="Google Shape;2101;p222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102" name="Google Shape;2102;p222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103" name="Google Shape;2103;p222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04" name="Google Shape;2104;p222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05" name="Google Shape;2105;p222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106" name="Google Shape;2106;p222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07" name="Google Shape;2107;p222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27.xml><?xml version="1.0" encoding="utf-8"?>
<p:sldLayout xmlns:a="http://schemas.openxmlformats.org/drawingml/2006/main" xmlns:r="http://schemas.openxmlformats.org/officeDocument/2006/relationships" xmlns:p="http://schemas.openxmlformats.org/presentationml/2006/main" matchingName="Two Content">
  <p:cSld name="1_Two Content 15">
    <p:spTree>
      <p:nvGrpSpPr>
        <p:cNvPr id="1" name="Shape 2108"/>
        <p:cNvGrpSpPr/>
        <p:nvPr/>
      </p:nvGrpSpPr>
      <p:grpSpPr>
        <a:xfrm>
          <a:off x="0" y="0"/>
          <a:ext cx="0" cy="0"/>
          <a:chOff x="0" y="0"/>
          <a:chExt cx="0" cy="0"/>
        </a:xfrm>
      </p:grpSpPr>
      <p:sp>
        <p:nvSpPr>
          <p:cNvPr id="2109" name="Google Shape;2109;p2222"/>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10" name="Google Shape;2110;p2222"/>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111" name="Google Shape;2111;p2222"/>
          <p:cNvGrpSpPr/>
          <p:nvPr/>
        </p:nvGrpSpPr>
        <p:grpSpPr>
          <a:xfrm>
            <a:off x="7191542" y="1"/>
            <a:ext cx="5000459" cy="1425992"/>
            <a:chOff x="7191542" y="1"/>
            <a:chExt cx="5000459" cy="1425992"/>
          </a:xfrm>
        </p:grpSpPr>
        <p:pic>
          <p:nvPicPr>
            <p:cNvPr id="2112" name="Google Shape;2112;p222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13" name="Google Shape;2113;p2222"/>
            <p:cNvGrpSpPr/>
            <p:nvPr/>
          </p:nvGrpSpPr>
          <p:grpSpPr>
            <a:xfrm>
              <a:off x="7191542" y="1"/>
              <a:ext cx="5000459" cy="1425992"/>
              <a:chOff x="7186272" y="0"/>
              <a:chExt cx="5005729" cy="1427495"/>
            </a:xfrm>
          </p:grpSpPr>
          <p:sp>
            <p:nvSpPr>
              <p:cNvPr id="2114" name="Google Shape;2114;p222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115" name="Google Shape;2115;p222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116" name="Google Shape;2116;p2222"/>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17" name="Google Shape;2117;p2222"/>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118" name="Google Shape;2118;p222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19" name="Google Shape;2119;p222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28.xml><?xml version="1.0" encoding="utf-8"?>
<p:sldLayout xmlns:a="http://schemas.openxmlformats.org/drawingml/2006/main" xmlns:r="http://schemas.openxmlformats.org/officeDocument/2006/relationships" xmlns:p="http://schemas.openxmlformats.org/presentationml/2006/main" matchingName="Comparison">
  <p:cSld name="1_Comparison 15">
    <p:spTree>
      <p:nvGrpSpPr>
        <p:cNvPr id="1" name="Shape 2120"/>
        <p:cNvGrpSpPr/>
        <p:nvPr/>
      </p:nvGrpSpPr>
      <p:grpSpPr>
        <a:xfrm>
          <a:off x="0" y="0"/>
          <a:ext cx="0" cy="0"/>
          <a:chOff x="0" y="0"/>
          <a:chExt cx="0" cy="0"/>
        </a:xfrm>
      </p:grpSpPr>
      <p:grpSp>
        <p:nvGrpSpPr>
          <p:cNvPr id="2121" name="Google Shape;2121;p2223"/>
          <p:cNvGrpSpPr/>
          <p:nvPr/>
        </p:nvGrpSpPr>
        <p:grpSpPr>
          <a:xfrm>
            <a:off x="7191542" y="1"/>
            <a:ext cx="5000459" cy="1425992"/>
            <a:chOff x="7191542" y="1"/>
            <a:chExt cx="5000459" cy="1425992"/>
          </a:xfrm>
        </p:grpSpPr>
        <p:pic>
          <p:nvPicPr>
            <p:cNvPr id="2122" name="Google Shape;2122;p222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23" name="Google Shape;2123;p2223"/>
            <p:cNvGrpSpPr/>
            <p:nvPr/>
          </p:nvGrpSpPr>
          <p:grpSpPr>
            <a:xfrm>
              <a:off x="7191542" y="1"/>
              <a:ext cx="5000459" cy="1425992"/>
              <a:chOff x="7186272" y="0"/>
              <a:chExt cx="5005729" cy="1427495"/>
            </a:xfrm>
          </p:grpSpPr>
          <p:sp>
            <p:nvSpPr>
              <p:cNvPr id="2124" name="Google Shape;2124;p222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125" name="Google Shape;2125;p222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126" name="Google Shape;2126;p2223"/>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27" name="Google Shape;2127;p2223"/>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128" name="Google Shape;2128;p2223"/>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29" name="Google Shape;2129;p2223"/>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130" name="Google Shape;2130;p2223"/>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31" name="Google Shape;2131;p222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132" name="Google Shape;2132;p222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33" name="Google Shape;2133;p222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29.xml><?xml version="1.0" encoding="utf-8"?>
<p:sldLayout xmlns:a="http://schemas.openxmlformats.org/drawingml/2006/main" xmlns:r="http://schemas.openxmlformats.org/officeDocument/2006/relationships" xmlns:p="http://schemas.openxmlformats.org/presentationml/2006/main" matchingName="Title Only">
  <p:cSld name="1_Title Only 15">
    <p:spTree>
      <p:nvGrpSpPr>
        <p:cNvPr id="1" name="Shape 2134"/>
        <p:cNvGrpSpPr/>
        <p:nvPr/>
      </p:nvGrpSpPr>
      <p:grpSpPr>
        <a:xfrm>
          <a:off x="0" y="0"/>
          <a:ext cx="0" cy="0"/>
          <a:chOff x="0" y="0"/>
          <a:chExt cx="0" cy="0"/>
        </a:xfrm>
      </p:grpSpPr>
      <p:grpSp>
        <p:nvGrpSpPr>
          <p:cNvPr id="2135" name="Google Shape;2135;p2224"/>
          <p:cNvGrpSpPr/>
          <p:nvPr/>
        </p:nvGrpSpPr>
        <p:grpSpPr>
          <a:xfrm>
            <a:off x="7191542" y="1"/>
            <a:ext cx="5000459" cy="1425992"/>
            <a:chOff x="7191542" y="1"/>
            <a:chExt cx="5000459" cy="1425992"/>
          </a:xfrm>
        </p:grpSpPr>
        <p:pic>
          <p:nvPicPr>
            <p:cNvPr id="2136" name="Google Shape;2136;p222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37" name="Google Shape;2137;p2224"/>
            <p:cNvGrpSpPr/>
            <p:nvPr/>
          </p:nvGrpSpPr>
          <p:grpSpPr>
            <a:xfrm>
              <a:off x="7191542" y="1"/>
              <a:ext cx="5000459" cy="1425992"/>
              <a:chOff x="7186272" y="0"/>
              <a:chExt cx="5005729" cy="1427495"/>
            </a:xfrm>
          </p:grpSpPr>
          <p:sp>
            <p:nvSpPr>
              <p:cNvPr id="2138" name="Google Shape;2138;p222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139" name="Google Shape;2139;p222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140" name="Google Shape;2140;p222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41" name="Google Shape;2141;p222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142" name="Google Shape;2142;p222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43" name="Google Shape;2143;p222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Cover">
  <p:cSld name="Cover 6">
    <p:spTree>
      <p:nvGrpSpPr>
        <p:cNvPr id="1" name="Shape 9884"/>
        <p:cNvGrpSpPr/>
        <p:nvPr/>
      </p:nvGrpSpPr>
      <p:grpSpPr>
        <a:xfrm>
          <a:off x="0" y="0"/>
          <a:ext cx="0" cy="0"/>
          <a:chOff x="0" y="0"/>
          <a:chExt cx="0" cy="0"/>
        </a:xfrm>
      </p:grpSpPr>
      <p:sp>
        <p:nvSpPr>
          <p:cNvPr id="9885" name="Google Shape;9885;p1397"/>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886" name="Google Shape;9886;p1397"/>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887" name="Google Shape;9887;p1397"/>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9888" name="Google Shape;9888;p1397"/>
          <p:cNvSpPr>
            <a:spLocks noGrp="1"/>
          </p:cNvSpPr>
          <p:nvPr>
            <p:ph type="pic" idx="2"/>
          </p:nvPr>
        </p:nvSpPr>
        <p:spPr>
          <a:xfrm>
            <a:off x="7118684" y="233915"/>
            <a:ext cx="5073316" cy="5943600"/>
          </a:xfrm>
          <a:prstGeom prst="rect">
            <a:avLst/>
          </a:prstGeom>
          <a:noFill/>
          <a:ln>
            <a:noFill/>
          </a:ln>
        </p:spPr>
      </p:sp>
      <p:grpSp>
        <p:nvGrpSpPr>
          <p:cNvPr id="9889" name="Google Shape;9889;p1397"/>
          <p:cNvGrpSpPr/>
          <p:nvPr/>
        </p:nvGrpSpPr>
        <p:grpSpPr>
          <a:xfrm>
            <a:off x="0" y="5020348"/>
            <a:ext cx="12192000" cy="1837653"/>
            <a:chOff x="0" y="5020348"/>
            <a:chExt cx="12192000" cy="1837653"/>
          </a:xfrm>
        </p:grpSpPr>
        <p:sp>
          <p:nvSpPr>
            <p:cNvPr id="9890" name="Google Shape;9890;p1397"/>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891" name="Google Shape;9891;p1397"/>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9892" name="Google Shape;9892;p1397"/>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930.xml><?xml version="1.0" encoding="utf-8"?>
<p:sldLayout xmlns:a="http://schemas.openxmlformats.org/drawingml/2006/main" xmlns:r="http://schemas.openxmlformats.org/officeDocument/2006/relationships" xmlns:p="http://schemas.openxmlformats.org/presentationml/2006/main" matchingName="End">
  <p:cSld name="1_End 15">
    <p:spTree>
      <p:nvGrpSpPr>
        <p:cNvPr id="1" name="Shape 2144"/>
        <p:cNvGrpSpPr/>
        <p:nvPr/>
      </p:nvGrpSpPr>
      <p:grpSpPr>
        <a:xfrm>
          <a:off x="0" y="0"/>
          <a:ext cx="0" cy="0"/>
          <a:chOff x="0" y="0"/>
          <a:chExt cx="0" cy="0"/>
        </a:xfrm>
      </p:grpSpPr>
      <p:grpSp>
        <p:nvGrpSpPr>
          <p:cNvPr id="2145" name="Google Shape;2145;p2225"/>
          <p:cNvGrpSpPr/>
          <p:nvPr/>
        </p:nvGrpSpPr>
        <p:grpSpPr>
          <a:xfrm>
            <a:off x="0" y="0"/>
            <a:ext cx="12192000" cy="2148830"/>
            <a:chOff x="0" y="0"/>
            <a:chExt cx="12192000" cy="2148830"/>
          </a:xfrm>
        </p:grpSpPr>
        <p:sp>
          <p:nvSpPr>
            <p:cNvPr id="2146" name="Google Shape;2146;p2225"/>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147" name="Google Shape;2147;p2225"/>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2148" name="Google Shape;2148;p2225"/>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149" name="Google Shape;2149;p2225"/>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50" name="Google Shape;2150;p2225"/>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151" name="Google Shape;2151;p2225"/>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2152" name="Google Shape;2152;p2225"/>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931.xml><?xml version="1.0" encoding="utf-8"?>
<p:sldLayout xmlns:a="http://schemas.openxmlformats.org/drawingml/2006/main" xmlns:r="http://schemas.openxmlformats.org/officeDocument/2006/relationships" xmlns:p="http://schemas.openxmlformats.org/presentationml/2006/main" matchingName="Blank">
  <p:cSld name="1_Blank 15">
    <p:spTree>
      <p:nvGrpSpPr>
        <p:cNvPr id="1" name="Shape 2153"/>
        <p:cNvGrpSpPr/>
        <p:nvPr/>
      </p:nvGrpSpPr>
      <p:grpSpPr>
        <a:xfrm>
          <a:off x="0" y="0"/>
          <a:ext cx="0" cy="0"/>
          <a:chOff x="0" y="0"/>
          <a:chExt cx="0" cy="0"/>
        </a:xfrm>
      </p:grpSpPr>
      <p:sp>
        <p:nvSpPr>
          <p:cNvPr id="2154" name="Google Shape;2154;p222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155" name="Google Shape;2155;p222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56" name="Google Shape;2156;p222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157" name="Google Shape;2157;p2226"/>
          <p:cNvGrpSpPr/>
          <p:nvPr/>
        </p:nvGrpSpPr>
        <p:grpSpPr>
          <a:xfrm>
            <a:off x="7191542" y="1"/>
            <a:ext cx="5000459" cy="1425992"/>
            <a:chOff x="7191542" y="1"/>
            <a:chExt cx="5000459" cy="1425992"/>
          </a:xfrm>
        </p:grpSpPr>
        <p:pic>
          <p:nvPicPr>
            <p:cNvPr id="2158" name="Google Shape;2158;p222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59" name="Google Shape;2159;p2226"/>
            <p:cNvGrpSpPr/>
            <p:nvPr/>
          </p:nvGrpSpPr>
          <p:grpSpPr>
            <a:xfrm>
              <a:off x="7191542" y="1"/>
              <a:ext cx="5000459" cy="1425992"/>
              <a:chOff x="7186272" y="0"/>
              <a:chExt cx="5005729" cy="1427495"/>
            </a:xfrm>
          </p:grpSpPr>
          <p:sp>
            <p:nvSpPr>
              <p:cNvPr id="2160" name="Google Shape;2160;p222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161" name="Google Shape;2161;p222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932.xml><?xml version="1.0" encoding="utf-8"?>
<p:sldLayout xmlns:a="http://schemas.openxmlformats.org/drawingml/2006/main" xmlns:r="http://schemas.openxmlformats.org/officeDocument/2006/relationships" xmlns:p="http://schemas.openxmlformats.org/presentationml/2006/main" matchingName="3_Quotation">
  <p:cSld name="5_Quotation">
    <p:spTree>
      <p:nvGrpSpPr>
        <p:cNvPr id="1" name="Shape 2162"/>
        <p:cNvGrpSpPr/>
        <p:nvPr/>
      </p:nvGrpSpPr>
      <p:grpSpPr>
        <a:xfrm>
          <a:off x="0" y="0"/>
          <a:ext cx="0" cy="0"/>
          <a:chOff x="0" y="0"/>
          <a:chExt cx="0" cy="0"/>
        </a:xfrm>
      </p:grpSpPr>
      <p:sp>
        <p:nvSpPr>
          <p:cNvPr id="2163" name="Google Shape;2163;p222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164" name="Google Shape;2164;p222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65" name="Google Shape;2165;p222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66" name="Google Shape;2166;p222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167" name="Google Shape;2167;p222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168" name="Google Shape;2168;p222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169" name="Google Shape;2169;p2227"/>
          <p:cNvGrpSpPr/>
          <p:nvPr/>
        </p:nvGrpSpPr>
        <p:grpSpPr>
          <a:xfrm>
            <a:off x="7191542" y="1"/>
            <a:ext cx="5000459" cy="1425992"/>
            <a:chOff x="7191542" y="1"/>
            <a:chExt cx="5000459" cy="1425992"/>
          </a:xfrm>
        </p:grpSpPr>
        <p:pic>
          <p:nvPicPr>
            <p:cNvPr id="2170" name="Google Shape;2170;p222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171" name="Google Shape;2171;p2227"/>
            <p:cNvGrpSpPr/>
            <p:nvPr/>
          </p:nvGrpSpPr>
          <p:grpSpPr>
            <a:xfrm>
              <a:off x="7191542" y="1"/>
              <a:ext cx="5000459" cy="1425992"/>
              <a:chOff x="7186272" y="0"/>
              <a:chExt cx="5005729" cy="1427495"/>
            </a:xfrm>
          </p:grpSpPr>
          <p:sp>
            <p:nvSpPr>
              <p:cNvPr id="2172" name="Google Shape;2172;p222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173" name="Google Shape;2173;p222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174" name="Google Shape;2174;p222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33.xml><?xml version="1.0" encoding="utf-8"?>
<p:sldLayout xmlns:a="http://schemas.openxmlformats.org/drawingml/2006/main" xmlns:r="http://schemas.openxmlformats.org/officeDocument/2006/relationships" xmlns:p="http://schemas.openxmlformats.org/presentationml/2006/main" showMasterSp="0" matchingName="1_Title Slide">
  <p:cSld name="2_Title Slide">
    <p:spTree>
      <p:nvGrpSpPr>
        <p:cNvPr id="1" name="Shape 2175"/>
        <p:cNvGrpSpPr/>
        <p:nvPr/>
      </p:nvGrpSpPr>
      <p:grpSpPr>
        <a:xfrm>
          <a:off x="0" y="0"/>
          <a:ext cx="0" cy="0"/>
          <a:chOff x="0" y="0"/>
          <a:chExt cx="0" cy="0"/>
        </a:xfrm>
      </p:grpSpPr>
      <p:sp>
        <p:nvSpPr>
          <p:cNvPr id="2176" name="Google Shape;2176;p2228"/>
          <p:cNvSpPr/>
          <p:nvPr/>
        </p:nvSpPr>
        <p:spPr>
          <a:xfrm>
            <a:off x="-21166" y="6629400"/>
            <a:ext cx="12213167" cy="228600"/>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2177" name="Google Shape;2177;p2228"/>
          <p:cNvPicPr preferRelativeResize="0"/>
          <p:nvPr/>
        </p:nvPicPr>
        <p:blipFill rotWithShape="1">
          <a:blip r:embed="rId2">
            <a:alphaModFix/>
          </a:blip>
          <a:srcRect/>
          <a:stretch/>
        </p:blipFill>
        <p:spPr>
          <a:xfrm>
            <a:off x="7945967" y="408518"/>
            <a:ext cx="3706284" cy="1813983"/>
          </a:xfrm>
          <a:prstGeom prst="rect">
            <a:avLst/>
          </a:prstGeom>
          <a:noFill/>
          <a:ln>
            <a:noFill/>
          </a:ln>
        </p:spPr>
      </p:pic>
      <p:grpSp>
        <p:nvGrpSpPr>
          <p:cNvPr id="2178" name="Google Shape;2178;p2228"/>
          <p:cNvGrpSpPr/>
          <p:nvPr/>
        </p:nvGrpSpPr>
        <p:grpSpPr>
          <a:xfrm>
            <a:off x="0" y="0"/>
            <a:ext cx="1862667" cy="6629400"/>
            <a:chOff x="-15876" y="0"/>
            <a:chExt cx="1927803" cy="6858000"/>
          </a:xfrm>
        </p:grpSpPr>
        <p:sp>
          <p:nvSpPr>
            <p:cNvPr id="2179" name="Google Shape;2179;p2228"/>
            <p:cNvSpPr/>
            <p:nvPr/>
          </p:nvSpPr>
          <p:spPr>
            <a:xfrm>
              <a:off x="-15876" y="0"/>
              <a:ext cx="1844557" cy="6858000"/>
            </a:xfrm>
            <a:prstGeom prst="rect">
              <a:avLst/>
            </a:prstGeom>
            <a:solidFill>
              <a:srgbClr val="800000"/>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pic>
          <p:nvPicPr>
            <p:cNvPr id="2180" name="Google Shape;2180;p2228"/>
            <p:cNvPicPr preferRelativeResize="0"/>
            <p:nvPr/>
          </p:nvPicPr>
          <p:blipFill rotWithShape="1">
            <a:blip r:embed="rId3">
              <a:alphaModFix/>
            </a:blip>
            <a:srcRect/>
            <a:stretch/>
          </p:blipFill>
          <p:spPr>
            <a:xfrm>
              <a:off x="-15876" y="0"/>
              <a:ext cx="1927803" cy="6858000"/>
            </a:xfrm>
            <a:prstGeom prst="rect">
              <a:avLst/>
            </a:prstGeom>
            <a:solidFill>
              <a:schemeClr val="dk2"/>
            </a:solidFill>
            <a:ln>
              <a:noFill/>
            </a:ln>
          </p:spPr>
        </p:pic>
      </p:grpSp>
      <p:sp>
        <p:nvSpPr>
          <p:cNvPr id="2181" name="Google Shape;2181;p2228"/>
          <p:cNvSpPr txBox="1">
            <a:spLocks noGrp="1"/>
          </p:cNvSpPr>
          <p:nvPr>
            <p:ph type="subTitle" idx="1"/>
          </p:nvPr>
        </p:nvSpPr>
        <p:spPr>
          <a:xfrm>
            <a:off x="3147489" y="4195763"/>
            <a:ext cx="5488516" cy="365760"/>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1867"/>
              <a:buChar char="•"/>
              <a:defRPr sz="1867"/>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2182" name="Google Shape;2182;p2228"/>
          <p:cNvSpPr txBox="1">
            <a:spLocks noGrp="1"/>
          </p:cNvSpPr>
          <p:nvPr>
            <p:ph type="ctrTitle"/>
          </p:nvPr>
        </p:nvSpPr>
        <p:spPr>
          <a:xfrm>
            <a:off x="1621872" y="1806429"/>
            <a:ext cx="10189827" cy="2278211"/>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2"/>
              </a:buClr>
              <a:buSzPts val="5333"/>
              <a:buFont typeface="Calibri"/>
              <a:buNone/>
              <a:defRPr sz="5333">
                <a:solidFill>
                  <a:schemeClr val="dk2"/>
                </a:solidFill>
                <a:latin typeface="Calibri"/>
                <a:ea typeface="Calibri"/>
                <a:cs typeface="Calibri"/>
                <a:sym typeface="Calibri"/>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83" name="Google Shape;2183;p2228"/>
          <p:cNvSpPr txBox="1">
            <a:spLocks noGrp="1"/>
          </p:cNvSpPr>
          <p:nvPr>
            <p:ph type="body" idx="2"/>
          </p:nvPr>
        </p:nvSpPr>
        <p:spPr>
          <a:xfrm>
            <a:off x="3147484" y="4600575"/>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84" name="Google Shape;2184;p2228"/>
          <p:cNvSpPr txBox="1">
            <a:spLocks noGrp="1"/>
          </p:cNvSpPr>
          <p:nvPr>
            <p:ph type="body" idx="3"/>
          </p:nvPr>
        </p:nvSpPr>
        <p:spPr>
          <a:xfrm>
            <a:off x="3147484" y="5005387"/>
            <a:ext cx="5486400" cy="365760"/>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Char char="•"/>
              <a:defRPr sz="1867"/>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Tree>
  </p:cSld>
  <p:clrMapOvr>
    <a:masterClrMapping/>
  </p:clrMapOvr>
</p:sldLayout>
</file>

<file path=ppt/slideLayouts/slideLayout934.xml><?xml version="1.0" encoding="utf-8"?>
<p:sldLayout xmlns:a="http://schemas.openxmlformats.org/drawingml/2006/main" xmlns:r="http://schemas.openxmlformats.org/officeDocument/2006/relationships" xmlns:p="http://schemas.openxmlformats.org/presentationml/2006/main" showMasterSp="0" matchingName="Table of Content">
  <p:cSld name="1_Table of Content">
    <p:spTree>
      <p:nvGrpSpPr>
        <p:cNvPr id="1" name="Shape 2185"/>
        <p:cNvGrpSpPr/>
        <p:nvPr/>
      </p:nvGrpSpPr>
      <p:grpSpPr>
        <a:xfrm>
          <a:off x="0" y="0"/>
          <a:ext cx="0" cy="0"/>
          <a:chOff x="0" y="0"/>
          <a:chExt cx="0" cy="0"/>
        </a:xfrm>
      </p:grpSpPr>
      <p:sp>
        <p:nvSpPr>
          <p:cNvPr id="2186" name="Google Shape;2186;p2229"/>
          <p:cNvSpPr/>
          <p:nvPr/>
        </p:nvSpPr>
        <p:spPr>
          <a:xfrm>
            <a:off x="-10584" y="6620933"/>
            <a:ext cx="12213168" cy="237067"/>
          </a:xfrm>
          <a:prstGeom prst="rect">
            <a:avLst/>
          </a:prstGeom>
          <a:solidFill>
            <a:srgbClr val="767676"/>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2400"/>
              <a:buFont typeface="Arial"/>
              <a:buNone/>
            </a:pPr>
            <a:endParaRPr sz="2400" b="0" i="0" u="none" strike="noStrike" cap="none">
              <a:solidFill>
                <a:schemeClr val="lt1"/>
              </a:solidFill>
              <a:latin typeface="Calibri"/>
              <a:ea typeface="Calibri"/>
              <a:cs typeface="Calibri"/>
              <a:sym typeface="Calibri"/>
            </a:endParaRPr>
          </a:p>
        </p:txBody>
      </p:sp>
      <p:sp>
        <p:nvSpPr>
          <p:cNvPr id="2187" name="Google Shape;2187;p2229"/>
          <p:cNvSpPr txBox="1">
            <a:spLocks noGrp="1"/>
          </p:cNvSpPr>
          <p:nvPr>
            <p:ph type="title"/>
          </p:nvPr>
        </p:nvSpPr>
        <p:spPr>
          <a:xfrm>
            <a:off x="218114" y="224840"/>
            <a:ext cx="11715725" cy="5693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dk2"/>
              </a:buClr>
              <a:buSzPts val="2933"/>
              <a:buFont typeface="Calibri"/>
              <a:buNone/>
              <a:defRPr sz="2933">
                <a:solidFill>
                  <a:schemeClr val="dk2"/>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188" name="Google Shape;2188;p2229"/>
          <p:cNvSpPr txBox="1">
            <a:spLocks noGrp="1"/>
          </p:cNvSpPr>
          <p:nvPr>
            <p:ph type="body" idx="1"/>
          </p:nvPr>
        </p:nvSpPr>
        <p:spPr>
          <a:xfrm>
            <a:off x="218114" y="917197"/>
            <a:ext cx="11715725" cy="4958671"/>
          </a:xfrm>
          <a:prstGeom prst="rect">
            <a:avLst/>
          </a:prstGeom>
          <a:noFill/>
          <a:ln>
            <a:noFill/>
          </a:ln>
        </p:spPr>
        <p:txBody>
          <a:bodyPr spcFirstLastPara="1" wrap="square" lIns="91425" tIns="45700" rIns="91425" bIns="45700" anchor="t" anchorCtr="0">
            <a:noAutofit/>
          </a:bodyPr>
          <a:lstStyle>
            <a:lvl1pPr marL="457200" lvl="0" indent="-347154" algn="l">
              <a:lnSpc>
                <a:spcPct val="100000"/>
              </a:lnSpc>
              <a:spcBef>
                <a:spcPts val="1000"/>
              </a:spcBef>
              <a:spcAft>
                <a:spcPts val="0"/>
              </a:spcAft>
              <a:buSzPts val="1867"/>
              <a:buFont typeface="Noto Sans Symbols"/>
              <a:buChar char="▪"/>
              <a:defRPr sz="1867" b="1"/>
            </a:lvl1pPr>
            <a:lvl2pPr marL="914400" lvl="1" indent="-347154" algn="l">
              <a:lnSpc>
                <a:spcPct val="100000"/>
              </a:lnSpc>
              <a:spcBef>
                <a:spcPts val="1000"/>
              </a:spcBef>
              <a:spcAft>
                <a:spcPts val="0"/>
              </a:spcAft>
              <a:buSzPts val="1867"/>
              <a:buFont typeface="Arial"/>
              <a:buChar char="̶"/>
              <a:defRPr sz="1867"/>
            </a:lvl2pPr>
            <a:lvl3pPr marL="1371600" lvl="2" indent="-347154" algn="l">
              <a:lnSpc>
                <a:spcPct val="100000"/>
              </a:lnSpc>
              <a:spcBef>
                <a:spcPts val="1000"/>
              </a:spcBef>
              <a:spcAft>
                <a:spcPts val="0"/>
              </a:spcAft>
              <a:buSzPts val="1867"/>
              <a:buFont typeface="Arial"/>
              <a:buChar char="•"/>
              <a:defRPr sz="1867"/>
            </a:lvl3pPr>
            <a:lvl4pPr marL="1828800" lvl="3" indent="-347154" algn="l">
              <a:lnSpc>
                <a:spcPct val="100000"/>
              </a:lnSpc>
              <a:spcBef>
                <a:spcPts val="1000"/>
              </a:spcBef>
              <a:spcAft>
                <a:spcPts val="0"/>
              </a:spcAft>
              <a:buSzPts val="1867"/>
              <a:buFont typeface="Noto Sans Symbols"/>
              <a:buChar char="✔"/>
              <a:defRPr sz="1867"/>
            </a:lvl4pPr>
            <a:lvl5pPr marL="2286000" lvl="4" indent="-347154" algn="l">
              <a:lnSpc>
                <a:spcPct val="100000"/>
              </a:lnSpc>
              <a:spcBef>
                <a:spcPts val="1000"/>
              </a:spcBef>
              <a:spcAft>
                <a:spcPts val="0"/>
              </a:spcAft>
              <a:buSzPts val="1867"/>
              <a:buChar char="•"/>
              <a:defRPr sz="1867"/>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89" name="Google Shape;2189;p2229"/>
          <p:cNvSpPr txBox="1">
            <a:spLocks noGrp="1"/>
          </p:cNvSpPr>
          <p:nvPr>
            <p:ph type="body" idx="2"/>
          </p:nvPr>
        </p:nvSpPr>
        <p:spPr>
          <a:xfrm>
            <a:off x="3858937" y="5969001"/>
            <a:ext cx="8074903" cy="649817"/>
          </a:xfrm>
          <a:prstGeom prst="rect">
            <a:avLst/>
          </a:prstGeom>
          <a:noFill/>
          <a:ln>
            <a:noFill/>
          </a:ln>
        </p:spPr>
        <p:txBody>
          <a:bodyPr spcFirstLastPara="1" wrap="square" lIns="91425" tIns="45700" rIns="91425" bIns="45700" anchor="b" anchorCtr="0">
            <a:noAutofit/>
          </a:bodyPr>
          <a:lstStyle>
            <a:lvl1pPr marL="457200" lvl="0" indent="-313245" algn="l">
              <a:lnSpc>
                <a:spcPct val="100000"/>
              </a:lnSpc>
              <a:spcBef>
                <a:spcPts val="1000"/>
              </a:spcBef>
              <a:spcAft>
                <a:spcPts val="0"/>
              </a:spcAft>
              <a:buSzPts val="1333"/>
              <a:buChar char="•"/>
              <a:defRPr sz="1333" b="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190" name="Google Shape;2190;p222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467"/>
              <a:buFont typeface="Arial"/>
              <a:buNone/>
              <a:defRPr sz="1467" b="0" i="0" u="none" strike="noStrike" cap="none">
                <a:solidFill>
                  <a:schemeClr val="lt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2191" name="Google Shape;2191;p2229" descr="M:\Marketing Communication and Referral Access\Luis\newbrand\UCM_logo\master\horizontal\UCM_Logo_Master_Brand_Horizontal_Tagline_rgb.jpg"/>
          <p:cNvPicPr preferRelativeResize="0"/>
          <p:nvPr/>
        </p:nvPicPr>
        <p:blipFill rotWithShape="1">
          <a:blip r:embed="rId2">
            <a:alphaModFix/>
          </a:blip>
          <a:srcRect/>
          <a:stretch/>
        </p:blipFill>
        <p:spPr>
          <a:xfrm>
            <a:off x="101601" y="5969000"/>
            <a:ext cx="3704343" cy="651933"/>
          </a:xfrm>
          <a:prstGeom prst="rect">
            <a:avLst/>
          </a:prstGeom>
          <a:noFill/>
          <a:ln>
            <a:noFill/>
          </a:ln>
        </p:spPr>
      </p:pic>
    </p:spTree>
  </p:cSld>
  <p:clrMapOvr>
    <a:masterClrMapping/>
  </p:clrMapOvr>
</p:sldLayout>
</file>

<file path=ppt/slideLayouts/slideLayout935.xml><?xml version="1.0" encoding="utf-8"?>
<p:sldLayout xmlns:a="http://schemas.openxmlformats.org/drawingml/2006/main" xmlns:r="http://schemas.openxmlformats.org/officeDocument/2006/relationships" xmlns:p="http://schemas.openxmlformats.org/presentationml/2006/main" matchingName="Photo Slide">
  <p:cSld name="1_Photo Slide 16">
    <p:spTree>
      <p:nvGrpSpPr>
        <p:cNvPr id="1" name="Shape 2192"/>
        <p:cNvGrpSpPr/>
        <p:nvPr/>
      </p:nvGrpSpPr>
      <p:grpSpPr>
        <a:xfrm>
          <a:off x="0" y="0"/>
          <a:ext cx="0" cy="0"/>
          <a:chOff x="0" y="0"/>
          <a:chExt cx="0" cy="0"/>
        </a:xfrm>
      </p:grpSpPr>
      <p:sp>
        <p:nvSpPr>
          <p:cNvPr id="2193" name="Google Shape;2193;p2230"/>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194" name="Google Shape;2194;p2230"/>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195" name="Google Shape;2195;p2230"/>
          <p:cNvGrpSpPr/>
          <p:nvPr/>
        </p:nvGrpSpPr>
        <p:grpSpPr>
          <a:xfrm>
            <a:off x="0" y="5379426"/>
            <a:ext cx="2807368" cy="753891"/>
            <a:chOff x="0" y="5379426"/>
            <a:chExt cx="2807368" cy="753891"/>
          </a:xfrm>
        </p:grpSpPr>
        <p:sp>
          <p:nvSpPr>
            <p:cNvPr id="2196" name="Google Shape;2196;p2230"/>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chemeClr val="lt1"/>
                </a:solidFill>
                <a:latin typeface="Calibri"/>
                <a:ea typeface="Calibri"/>
                <a:cs typeface="Calibri"/>
                <a:sym typeface="Calibri"/>
              </a:endParaRPr>
            </a:p>
          </p:txBody>
        </p:sp>
        <p:sp>
          <p:nvSpPr>
            <p:cNvPr id="2197" name="Google Shape;2197;p2230"/>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chemeClr val="dk1"/>
                </a:buClr>
                <a:buSzPts val="1800"/>
                <a:buFont typeface="Calibri"/>
                <a:buNone/>
              </a:pPr>
              <a:endParaRPr sz="1800" b="0" i="0" u="none" strike="noStrike" cap="none">
                <a:solidFill>
                  <a:schemeClr val="lt1"/>
                </a:solidFill>
                <a:latin typeface="Calibri"/>
                <a:ea typeface="Calibri"/>
                <a:cs typeface="Calibri"/>
                <a:sym typeface="Calibri"/>
              </a:endParaRPr>
            </a:p>
          </p:txBody>
        </p:sp>
      </p:grpSp>
      <p:sp>
        <p:nvSpPr>
          <p:cNvPr id="2198" name="Google Shape;2198;p2230"/>
          <p:cNvSpPr>
            <a:spLocks noGrp="1"/>
          </p:cNvSpPr>
          <p:nvPr>
            <p:ph type="pic" idx="2"/>
          </p:nvPr>
        </p:nvSpPr>
        <p:spPr>
          <a:xfrm>
            <a:off x="2807368" y="457202"/>
            <a:ext cx="8915400" cy="5943598"/>
          </a:xfrm>
          <a:prstGeom prst="rect">
            <a:avLst/>
          </a:prstGeom>
          <a:noFill/>
          <a:ln>
            <a:noFill/>
          </a:ln>
        </p:spPr>
      </p:sp>
      <p:pic>
        <p:nvPicPr>
          <p:cNvPr id="2199" name="Google Shape;2199;p2230"/>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936.xml><?xml version="1.0" encoding="utf-8"?>
<p:sldLayout xmlns:a="http://schemas.openxmlformats.org/drawingml/2006/main" xmlns:r="http://schemas.openxmlformats.org/officeDocument/2006/relationships" xmlns:p="http://schemas.openxmlformats.org/presentationml/2006/main" matchingName="2_Quotation">
  <p:cSld name="5_Quotation 2">
    <p:spTree>
      <p:nvGrpSpPr>
        <p:cNvPr id="1" name="Shape 2200"/>
        <p:cNvGrpSpPr/>
        <p:nvPr/>
      </p:nvGrpSpPr>
      <p:grpSpPr>
        <a:xfrm>
          <a:off x="0" y="0"/>
          <a:ext cx="0" cy="0"/>
          <a:chOff x="0" y="0"/>
          <a:chExt cx="0" cy="0"/>
        </a:xfrm>
      </p:grpSpPr>
      <p:sp>
        <p:nvSpPr>
          <p:cNvPr id="2201" name="Google Shape;2201;p223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202" name="Google Shape;2202;p223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03" name="Google Shape;2203;p223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04" name="Google Shape;2204;p223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205" name="Google Shape;2205;p223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06" name="Google Shape;2206;p223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207" name="Google Shape;2207;p2231"/>
          <p:cNvGrpSpPr/>
          <p:nvPr/>
        </p:nvGrpSpPr>
        <p:grpSpPr>
          <a:xfrm>
            <a:off x="7191542" y="1"/>
            <a:ext cx="5000459" cy="1425992"/>
            <a:chOff x="7191542" y="1"/>
            <a:chExt cx="5000459" cy="1425992"/>
          </a:xfrm>
        </p:grpSpPr>
        <p:pic>
          <p:nvPicPr>
            <p:cNvPr id="2208" name="Google Shape;2208;p223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09" name="Google Shape;2209;p2231"/>
            <p:cNvGrpSpPr/>
            <p:nvPr/>
          </p:nvGrpSpPr>
          <p:grpSpPr>
            <a:xfrm>
              <a:off x="7191542" y="1"/>
              <a:ext cx="5000459" cy="1425992"/>
              <a:chOff x="7186272" y="0"/>
              <a:chExt cx="5005729" cy="1427495"/>
            </a:xfrm>
          </p:grpSpPr>
          <p:sp>
            <p:nvSpPr>
              <p:cNvPr id="2210" name="Google Shape;2210;p223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211" name="Google Shape;2211;p223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212" name="Google Shape;2212;p223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37.xml><?xml version="1.0" encoding="utf-8"?>
<p:sldLayout xmlns:a="http://schemas.openxmlformats.org/drawingml/2006/main" xmlns:r="http://schemas.openxmlformats.org/officeDocument/2006/relationships" xmlns:p="http://schemas.openxmlformats.org/presentationml/2006/main" matchingName="3_Quotation">
  <p:cSld name="5_Quotation 3">
    <p:spTree>
      <p:nvGrpSpPr>
        <p:cNvPr id="1" name="Shape 2213"/>
        <p:cNvGrpSpPr/>
        <p:nvPr/>
      </p:nvGrpSpPr>
      <p:grpSpPr>
        <a:xfrm>
          <a:off x="0" y="0"/>
          <a:ext cx="0" cy="0"/>
          <a:chOff x="0" y="0"/>
          <a:chExt cx="0" cy="0"/>
        </a:xfrm>
      </p:grpSpPr>
      <p:sp>
        <p:nvSpPr>
          <p:cNvPr id="2214" name="Google Shape;2214;p223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215" name="Google Shape;2215;p223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16" name="Google Shape;2216;p223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17" name="Google Shape;2217;p223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218" name="Google Shape;2218;p223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19" name="Google Shape;2219;p223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220" name="Google Shape;2220;p2232"/>
          <p:cNvGrpSpPr/>
          <p:nvPr/>
        </p:nvGrpSpPr>
        <p:grpSpPr>
          <a:xfrm>
            <a:off x="7191542" y="1"/>
            <a:ext cx="5000459" cy="1425992"/>
            <a:chOff x="7191542" y="1"/>
            <a:chExt cx="5000459" cy="1425992"/>
          </a:xfrm>
        </p:grpSpPr>
        <p:pic>
          <p:nvPicPr>
            <p:cNvPr id="2221" name="Google Shape;2221;p223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22" name="Google Shape;2222;p2232"/>
            <p:cNvGrpSpPr/>
            <p:nvPr/>
          </p:nvGrpSpPr>
          <p:grpSpPr>
            <a:xfrm>
              <a:off x="7191542" y="1"/>
              <a:ext cx="5000459" cy="1425992"/>
              <a:chOff x="7186272" y="0"/>
              <a:chExt cx="5005729" cy="1427495"/>
            </a:xfrm>
          </p:grpSpPr>
          <p:sp>
            <p:nvSpPr>
              <p:cNvPr id="2223" name="Google Shape;2223;p223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224" name="Google Shape;2224;p223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225" name="Google Shape;2225;p223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matchingName="Cover">
  <p:cSld name="1_Cover 16">
    <p:spTree>
      <p:nvGrpSpPr>
        <p:cNvPr id="1" name="Shape 2226"/>
        <p:cNvGrpSpPr/>
        <p:nvPr/>
      </p:nvGrpSpPr>
      <p:grpSpPr>
        <a:xfrm>
          <a:off x="0" y="0"/>
          <a:ext cx="0" cy="0"/>
          <a:chOff x="0" y="0"/>
          <a:chExt cx="0" cy="0"/>
        </a:xfrm>
      </p:grpSpPr>
      <p:sp>
        <p:nvSpPr>
          <p:cNvPr id="2227" name="Google Shape;2227;p2233"/>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228" name="Google Shape;2228;p2233"/>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29" name="Google Shape;2229;p2233"/>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230" name="Google Shape;2230;p2233"/>
          <p:cNvSpPr>
            <a:spLocks noGrp="1"/>
          </p:cNvSpPr>
          <p:nvPr>
            <p:ph type="pic" idx="2"/>
          </p:nvPr>
        </p:nvSpPr>
        <p:spPr>
          <a:xfrm>
            <a:off x="7118684" y="233915"/>
            <a:ext cx="5073316" cy="5943600"/>
          </a:xfrm>
          <a:prstGeom prst="rect">
            <a:avLst/>
          </a:prstGeom>
          <a:noFill/>
          <a:ln>
            <a:noFill/>
          </a:ln>
        </p:spPr>
      </p:sp>
      <p:grpSp>
        <p:nvGrpSpPr>
          <p:cNvPr id="2231" name="Google Shape;2231;p2233"/>
          <p:cNvGrpSpPr/>
          <p:nvPr/>
        </p:nvGrpSpPr>
        <p:grpSpPr>
          <a:xfrm>
            <a:off x="0" y="5020348"/>
            <a:ext cx="12192000" cy="1837653"/>
            <a:chOff x="0" y="5020348"/>
            <a:chExt cx="12192000" cy="1837653"/>
          </a:xfrm>
        </p:grpSpPr>
        <p:sp>
          <p:nvSpPr>
            <p:cNvPr id="2232" name="Google Shape;2232;p223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233" name="Google Shape;2233;p223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2234" name="Google Shape;2234;p223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matchingName="Divider">
  <p:cSld name="1_Divider 16">
    <p:bg>
      <p:bgPr>
        <a:solidFill>
          <a:schemeClr val="lt2"/>
        </a:solidFill>
        <a:effectLst/>
      </p:bgPr>
    </p:bg>
    <p:spTree>
      <p:nvGrpSpPr>
        <p:cNvPr id="1" name="Shape 2235"/>
        <p:cNvGrpSpPr/>
        <p:nvPr/>
      </p:nvGrpSpPr>
      <p:grpSpPr>
        <a:xfrm>
          <a:off x="0" y="0"/>
          <a:ext cx="0" cy="0"/>
          <a:chOff x="0" y="0"/>
          <a:chExt cx="0" cy="0"/>
        </a:xfrm>
      </p:grpSpPr>
      <p:grpSp>
        <p:nvGrpSpPr>
          <p:cNvPr id="2236" name="Google Shape;2236;p2234"/>
          <p:cNvGrpSpPr/>
          <p:nvPr/>
        </p:nvGrpSpPr>
        <p:grpSpPr>
          <a:xfrm>
            <a:off x="0" y="5020347"/>
            <a:ext cx="12192000" cy="1837653"/>
            <a:chOff x="0" y="5020347"/>
            <a:chExt cx="12192000" cy="1837653"/>
          </a:xfrm>
        </p:grpSpPr>
        <p:sp>
          <p:nvSpPr>
            <p:cNvPr id="2237" name="Google Shape;2237;p223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238" name="Google Shape;2238;p223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239" name="Google Shape;2239;p223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2240" name="Google Shape;2240;p223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241" name="Google Shape;2241;p2234"/>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42" name="Google Shape;2242;p2234"/>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itle and Content">
  <p:cSld name="Title and Content 9">
    <p:spTree>
      <p:nvGrpSpPr>
        <p:cNvPr id="1" name="Shape 9893"/>
        <p:cNvGrpSpPr/>
        <p:nvPr/>
      </p:nvGrpSpPr>
      <p:grpSpPr>
        <a:xfrm>
          <a:off x="0" y="0"/>
          <a:ext cx="0" cy="0"/>
          <a:chOff x="0" y="0"/>
          <a:chExt cx="0" cy="0"/>
        </a:xfrm>
      </p:grpSpPr>
      <p:grpSp>
        <p:nvGrpSpPr>
          <p:cNvPr id="9894" name="Google Shape;9894;p1398"/>
          <p:cNvGrpSpPr/>
          <p:nvPr/>
        </p:nvGrpSpPr>
        <p:grpSpPr>
          <a:xfrm>
            <a:off x="7191542" y="1"/>
            <a:ext cx="5000459" cy="1425992"/>
            <a:chOff x="7191542" y="1"/>
            <a:chExt cx="5000459" cy="1425992"/>
          </a:xfrm>
        </p:grpSpPr>
        <p:pic>
          <p:nvPicPr>
            <p:cNvPr id="9895" name="Google Shape;9895;p139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896" name="Google Shape;9896;p1398"/>
            <p:cNvGrpSpPr/>
            <p:nvPr/>
          </p:nvGrpSpPr>
          <p:grpSpPr>
            <a:xfrm>
              <a:off x="7191542" y="1"/>
              <a:ext cx="5000459" cy="1425992"/>
              <a:chOff x="7186272" y="0"/>
              <a:chExt cx="5005729" cy="1427495"/>
            </a:xfrm>
          </p:grpSpPr>
          <p:sp>
            <p:nvSpPr>
              <p:cNvPr id="9897" name="Google Shape;9897;p139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898" name="Google Shape;9898;p139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899" name="Google Shape;9899;p139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900" name="Google Shape;9900;p139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901" name="Google Shape;9901;p139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902" name="Google Shape;9902;p139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903" name="Google Shape;9903;p139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40.xml><?xml version="1.0" encoding="utf-8"?>
<p:sldLayout xmlns:a="http://schemas.openxmlformats.org/drawingml/2006/main" xmlns:r="http://schemas.openxmlformats.org/officeDocument/2006/relationships" xmlns:p="http://schemas.openxmlformats.org/presentationml/2006/main" matchingName="Photo Slide">
  <p:cSld name="1_Photo Slide 17">
    <p:spTree>
      <p:nvGrpSpPr>
        <p:cNvPr id="1" name="Shape 2243"/>
        <p:cNvGrpSpPr/>
        <p:nvPr/>
      </p:nvGrpSpPr>
      <p:grpSpPr>
        <a:xfrm>
          <a:off x="0" y="0"/>
          <a:ext cx="0" cy="0"/>
          <a:chOff x="0" y="0"/>
          <a:chExt cx="0" cy="0"/>
        </a:xfrm>
      </p:grpSpPr>
      <p:sp>
        <p:nvSpPr>
          <p:cNvPr id="2244" name="Google Shape;2244;p2235"/>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245" name="Google Shape;2245;p223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246" name="Google Shape;2246;p2235"/>
          <p:cNvGrpSpPr/>
          <p:nvPr/>
        </p:nvGrpSpPr>
        <p:grpSpPr>
          <a:xfrm>
            <a:off x="0" y="5379426"/>
            <a:ext cx="2807368" cy="753891"/>
            <a:chOff x="0" y="5379426"/>
            <a:chExt cx="2807368" cy="753891"/>
          </a:xfrm>
        </p:grpSpPr>
        <p:sp>
          <p:nvSpPr>
            <p:cNvPr id="2247" name="Google Shape;2247;p223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248" name="Google Shape;2248;p223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2249" name="Google Shape;2249;p2235"/>
          <p:cNvSpPr>
            <a:spLocks noGrp="1"/>
          </p:cNvSpPr>
          <p:nvPr>
            <p:ph type="pic" idx="2"/>
          </p:nvPr>
        </p:nvSpPr>
        <p:spPr>
          <a:xfrm>
            <a:off x="2807368" y="457202"/>
            <a:ext cx="8915400" cy="5943598"/>
          </a:xfrm>
          <a:prstGeom prst="rect">
            <a:avLst/>
          </a:prstGeom>
          <a:noFill/>
          <a:ln>
            <a:noFill/>
          </a:ln>
        </p:spPr>
      </p:sp>
      <p:pic>
        <p:nvPicPr>
          <p:cNvPr id="2250" name="Google Shape;2250;p2235"/>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941.xml><?xml version="1.0" encoding="utf-8"?>
<p:sldLayout xmlns:a="http://schemas.openxmlformats.org/drawingml/2006/main" xmlns:r="http://schemas.openxmlformats.org/officeDocument/2006/relationships" xmlns:p="http://schemas.openxmlformats.org/presentationml/2006/main" matchingName="Quotation">
  <p:cSld name="1_Quotation 24">
    <p:spTree>
      <p:nvGrpSpPr>
        <p:cNvPr id="1" name="Shape 2251"/>
        <p:cNvGrpSpPr/>
        <p:nvPr/>
      </p:nvGrpSpPr>
      <p:grpSpPr>
        <a:xfrm>
          <a:off x="0" y="0"/>
          <a:ext cx="0" cy="0"/>
          <a:chOff x="0" y="0"/>
          <a:chExt cx="0" cy="0"/>
        </a:xfrm>
      </p:grpSpPr>
      <p:sp>
        <p:nvSpPr>
          <p:cNvPr id="2252" name="Google Shape;2252;p223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253" name="Google Shape;2253;p223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54" name="Google Shape;2254;p223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55" name="Google Shape;2255;p223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256" name="Google Shape;2256;p223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57" name="Google Shape;2257;p223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258" name="Google Shape;2258;p2236"/>
          <p:cNvGrpSpPr/>
          <p:nvPr/>
        </p:nvGrpSpPr>
        <p:grpSpPr>
          <a:xfrm>
            <a:off x="7191542" y="1"/>
            <a:ext cx="5000459" cy="1425992"/>
            <a:chOff x="7191542" y="1"/>
            <a:chExt cx="5000459" cy="1425992"/>
          </a:xfrm>
        </p:grpSpPr>
        <p:pic>
          <p:nvPicPr>
            <p:cNvPr id="2259" name="Google Shape;2259;p223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60" name="Google Shape;2260;p2236"/>
            <p:cNvGrpSpPr/>
            <p:nvPr/>
          </p:nvGrpSpPr>
          <p:grpSpPr>
            <a:xfrm>
              <a:off x="7191542" y="1"/>
              <a:ext cx="5000459" cy="1425992"/>
              <a:chOff x="7186272" y="0"/>
              <a:chExt cx="5005729" cy="1427495"/>
            </a:xfrm>
          </p:grpSpPr>
          <p:sp>
            <p:nvSpPr>
              <p:cNvPr id="2261" name="Google Shape;2261;p223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262" name="Google Shape;2262;p223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263" name="Google Shape;2263;p223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42.xml><?xml version="1.0" encoding="utf-8"?>
<p:sldLayout xmlns:a="http://schemas.openxmlformats.org/drawingml/2006/main" xmlns:r="http://schemas.openxmlformats.org/officeDocument/2006/relationships" xmlns:p="http://schemas.openxmlformats.org/presentationml/2006/main" matchingName="Title and Content">
  <p:cSld name="2_Title and Content 14">
    <p:spTree>
      <p:nvGrpSpPr>
        <p:cNvPr id="1" name="Shape 2264"/>
        <p:cNvGrpSpPr/>
        <p:nvPr/>
      </p:nvGrpSpPr>
      <p:grpSpPr>
        <a:xfrm>
          <a:off x="0" y="0"/>
          <a:ext cx="0" cy="0"/>
          <a:chOff x="0" y="0"/>
          <a:chExt cx="0" cy="0"/>
        </a:xfrm>
      </p:grpSpPr>
      <p:grpSp>
        <p:nvGrpSpPr>
          <p:cNvPr id="2265" name="Google Shape;2265;p2237"/>
          <p:cNvGrpSpPr/>
          <p:nvPr/>
        </p:nvGrpSpPr>
        <p:grpSpPr>
          <a:xfrm>
            <a:off x="7191542" y="1"/>
            <a:ext cx="5000459" cy="1425992"/>
            <a:chOff x="7191542" y="1"/>
            <a:chExt cx="5000459" cy="1425992"/>
          </a:xfrm>
        </p:grpSpPr>
        <p:pic>
          <p:nvPicPr>
            <p:cNvPr id="2266" name="Google Shape;2266;p223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67" name="Google Shape;2267;p2237"/>
            <p:cNvGrpSpPr/>
            <p:nvPr/>
          </p:nvGrpSpPr>
          <p:grpSpPr>
            <a:xfrm>
              <a:off x="7191542" y="1"/>
              <a:ext cx="5000459" cy="1425992"/>
              <a:chOff x="7186272" y="0"/>
              <a:chExt cx="5005729" cy="1427495"/>
            </a:xfrm>
          </p:grpSpPr>
          <p:sp>
            <p:nvSpPr>
              <p:cNvPr id="2268" name="Google Shape;2268;p223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269" name="Google Shape;2269;p223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270" name="Google Shape;2270;p223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71" name="Google Shape;2271;p2237"/>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72" name="Google Shape;2272;p223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273" name="Google Shape;2273;p223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74" name="Google Shape;2274;p223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43.xml><?xml version="1.0" encoding="utf-8"?>
<p:sldLayout xmlns:a="http://schemas.openxmlformats.org/drawingml/2006/main" xmlns:r="http://schemas.openxmlformats.org/officeDocument/2006/relationships" xmlns:p="http://schemas.openxmlformats.org/presentationml/2006/main" matchingName="Two Content">
  <p:cSld name="1_Two Content 16">
    <p:spTree>
      <p:nvGrpSpPr>
        <p:cNvPr id="1" name="Shape 2275"/>
        <p:cNvGrpSpPr/>
        <p:nvPr/>
      </p:nvGrpSpPr>
      <p:grpSpPr>
        <a:xfrm>
          <a:off x="0" y="0"/>
          <a:ext cx="0" cy="0"/>
          <a:chOff x="0" y="0"/>
          <a:chExt cx="0" cy="0"/>
        </a:xfrm>
      </p:grpSpPr>
      <p:sp>
        <p:nvSpPr>
          <p:cNvPr id="2276" name="Google Shape;2276;p223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77" name="Google Shape;2277;p2238"/>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278" name="Google Shape;2278;p2238"/>
          <p:cNvGrpSpPr/>
          <p:nvPr/>
        </p:nvGrpSpPr>
        <p:grpSpPr>
          <a:xfrm>
            <a:off x="7191542" y="1"/>
            <a:ext cx="5000459" cy="1425992"/>
            <a:chOff x="7191542" y="1"/>
            <a:chExt cx="5000459" cy="1425992"/>
          </a:xfrm>
        </p:grpSpPr>
        <p:pic>
          <p:nvPicPr>
            <p:cNvPr id="2279" name="Google Shape;2279;p223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80" name="Google Shape;2280;p2238"/>
            <p:cNvGrpSpPr/>
            <p:nvPr/>
          </p:nvGrpSpPr>
          <p:grpSpPr>
            <a:xfrm>
              <a:off x="7191542" y="1"/>
              <a:ext cx="5000459" cy="1425992"/>
              <a:chOff x="7186272" y="0"/>
              <a:chExt cx="5005729" cy="1427495"/>
            </a:xfrm>
          </p:grpSpPr>
          <p:sp>
            <p:nvSpPr>
              <p:cNvPr id="2281" name="Google Shape;2281;p223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282" name="Google Shape;2282;p223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283" name="Google Shape;2283;p2238"/>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84" name="Google Shape;2284;p2238"/>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285" name="Google Shape;2285;p223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286" name="Google Shape;2286;p223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44.xml><?xml version="1.0" encoding="utf-8"?>
<p:sldLayout xmlns:a="http://schemas.openxmlformats.org/drawingml/2006/main" xmlns:r="http://schemas.openxmlformats.org/officeDocument/2006/relationships" xmlns:p="http://schemas.openxmlformats.org/presentationml/2006/main" matchingName="Comparison">
  <p:cSld name="1_Comparison 16">
    <p:spTree>
      <p:nvGrpSpPr>
        <p:cNvPr id="1" name="Shape 2287"/>
        <p:cNvGrpSpPr/>
        <p:nvPr/>
      </p:nvGrpSpPr>
      <p:grpSpPr>
        <a:xfrm>
          <a:off x="0" y="0"/>
          <a:ext cx="0" cy="0"/>
          <a:chOff x="0" y="0"/>
          <a:chExt cx="0" cy="0"/>
        </a:xfrm>
      </p:grpSpPr>
      <p:grpSp>
        <p:nvGrpSpPr>
          <p:cNvPr id="2288" name="Google Shape;2288;p2239"/>
          <p:cNvGrpSpPr/>
          <p:nvPr/>
        </p:nvGrpSpPr>
        <p:grpSpPr>
          <a:xfrm>
            <a:off x="7191542" y="1"/>
            <a:ext cx="5000459" cy="1425992"/>
            <a:chOff x="7191542" y="1"/>
            <a:chExt cx="5000459" cy="1425992"/>
          </a:xfrm>
        </p:grpSpPr>
        <p:pic>
          <p:nvPicPr>
            <p:cNvPr id="2289" name="Google Shape;2289;p223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290" name="Google Shape;2290;p2239"/>
            <p:cNvGrpSpPr/>
            <p:nvPr/>
          </p:nvGrpSpPr>
          <p:grpSpPr>
            <a:xfrm>
              <a:off x="7191542" y="1"/>
              <a:ext cx="5000459" cy="1425992"/>
              <a:chOff x="7186272" y="0"/>
              <a:chExt cx="5005729" cy="1427495"/>
            </a:xfrm>
          </p:grpSpPr>
          <p:sp>
            <p:nvSpPr>
              <p:cNvPr id="2291" name="Google Shape;2291;p223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292" name="Google Shape;2292;p223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293" name="Google Shape;2293;p223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294" name="Google Shape;2294;p2239"/>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295" name="Google Shape;2295;p2239"/>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96" name="Google Shape;2296;p223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297" name="Google Shape;2297;p223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298" name="Google Shape;2298;p223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299" name="Google Shape;2299;p223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300" name="Google Shape;2300;p223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45.xml><?xml version="1.0" encoding="utf-8"?>
<p:sldLayout xmlns:a="http://schemas.openxmlformats.org/drawingml/2006/main" xmlns:r="http://schemas.openxmlformats.org/officeDocument/2006/relationships" xmlns:p="http://schemas.openxmlformats.org/presentationml/2006/main" matchingName="Title Only">
  <p:cSld name="1_Title Only 16">
    <p:spTree>
      <p:nvGrpSpPr>
        <p:cNvPr id="1" name="Shape 2301"/>
        <p:cNvGrpSpPr/>
        <p:nvPr/>
      </p:nvGrpSpPr>
      <p:grpSpPr>
        <a:xfrm>
          <a:off x="0" y="0"/>
          <a:ext cx="0" cy="0"/>
          <a:chOff x="0" y="0"/>
          <a:chExt cx="0" cy="0"/>
        </a:xfrm>
      </p:grpSpPr>
      <p:grpSp>
        <p:nvGrpSpPr>
          <p:cNvPr id="2302" name="Google Shape;2302;p2240"/>
          <p:cNvGrpSpPr/>
          <p:nvPr/>
        </p:nvGrpSpPr>
        <p:grpSpPr>
          <a:xfrm>
            <a:off x="7191542" y="1"/>
            <a:ext cx="5000459" cy="1425992"/>
            <a:chOff x="7191542" y="1"/>
            <a:chExt cx="5000459" cy="1425992"/>
          </a:xfrm>
        </p:grpSpPr>
        <p:pic>
          <p:nvPicPr>
            <p:cNvPr id="2303" name="Google Shape;2303;p224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304" name="Google Shape;2304;p2240"/>
            <p:cNvGrpSpPr/>
            <p:nvPr/>
          </p:nvGrpSpPr>
          <p:grpSpPr>
            <a:xfrm>
              <a:off x="7191542" y="1"/>
              <a:ext cx="5000459" cy="1425992"/>
              <a:chOff x="7186272" y="0"/>
              <a:chExt cx="5005729" cy="1427495"/>
            </a:xfrm>
          </p:grpSpPr>
          <p:sp>
            <p:nvSpPr>
              <p:cNvPr id="2305" name="Google Shape;2305;p224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306" name="Google Shape;2306;p224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307" name="Google Shape;2307;p224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08" name="Google Shape;2308;p224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309" name="Google Shape;2309;p224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310" name="Google Shape;2310;p224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46.xml><?xml version="1.0" encoding="utf-8"?>
<p:sldLayout xmlns:a="http://schemas.openxmlformats.org/drawingml/2006/main" xmlns:r="http://schemas.openxmlformats.org/officeDocument/2006/relationships" xmlns:p="http://schemas.openxmlformats.org/presentationml/2006/main" matchingName="End">
  <p:cSld name="1_End 16">
    <p:spTree>
      <p:nvGrpSpPr>
        <p:cNvPr id="1" name="Shape 2311"/>
        <p:cNvGrpSpPr/>
        <p:nvPr/>
      </p:nvGrpSpPr>
      <p:grpSpPr>
        <a:xfrm>
          <a:off x="0" y="0"/>
          <a:ext cx="0" cy="0"/>
          <a:chOff x="0" y="0"/>
          <a:chExt cx="0" cy="0"/>
        </a:xfrm>
      </p:grpSpPr>
      <p:grpSp>
        <p:nvGrpSpPr>
          <p:cNvPr id="2312" name="Google Shape;2312;p2241"/>
          <p:cNvGrpSpPr/>
          <p:nvPr/>
        </p:nvGrpSpPr>
        <p:grpSpPr>
          <a:xfrm>
            <a:off x="0" y="0"/>
            <a:ext cx="12192000" cy="2148830"/>
            <a:chOff x="0" y="0"/>
            <a:chExt cx="12192000" cy="2148830"/>
          </a:xfrm>
        </p:grpSpPr>
        <p:sp>
          <p:nvSpPr>
            <p:cNvPr id="2313" name="Google Shape;2313;p2241"/>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314" name="Google Shape;2314;p2241"/>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2315" name="Google Shape;2315;p2241"/>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316" name="Google Shape;2316;p2241"/>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17" name="Google Shape;2317;p2241"/>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318" name="Google Shape;2318;p2241"/>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2319" name="Google Shape;2319;p2241"/>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947.xml><?xml version="1.0" encoding="utf-8"?>
<p:sldLayout xmlns:a="http://schemas.openxmlformats.org/drawingml/2006/main" xmlns:r="http://schemas.openxmlformats.org/officeDocument/2006/relationships" xmlns:p="http://schemas.openxmlformats.org/presentationml/2006/main" matchingName="Blank">
  <p:cSld name="1_Blank 16">
    <p:spTree>
      <p:nvGrpSpPr>
        <p:cNvPr id="1" name="Shape 2320"/>
        <p:cNvGrpSpPr/>
        <p:nvPr/>
      </p:nvGrpSpPr>
      <p:grpSpPr>
        <a:xfrm>
          <a:off x="0" y="0"/>
          <a:ext cx="0" cy="0"/>
          <a:chOff x="0" y="0"/>
          <a:chExt cx="0" cy="0"/>
        </a:xfrm>
      </p:grpSpPr>
      <p:sp>
        <p:nvSpPr>
          <p:cNvPr id="2321" name="Google Shape;2321;p224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322" name="Google Shape;2322;p224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323" name="Google Shape;2323;p224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324" name="Google Shape;2324;p2242"/>
          <p:cNvGrpSpPr/>
          <p:nvPr/>
        </p:nvGrpSpPr>
        <p:grpSpPr>
          <a:xfrm>
            <a:off x="7191542" y="1"/>
            <a:ext cx="5000459" cy="1425992"/>
            <a:chOff x="7191542" y="1"/>
            <a:chExt cx="5000459" cy="1425992"/>
          </a:xfrm>
        </p:grpSpPr>
        <p:pic>
          <p:nvPicPr>
            <p:cNvPr id="2325" name="Google Shape;2325;p224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326" name="Google Shape;2326;p2242"/>
            <p:cNvGrpSpPr/>
            <p:nvPr/>
          </p:nvGrpSpPr>
          <p:grpSpPr>
            <a:xfrm>
              <a:off x="7191542" y="1"/>
              <a:ext cx="5000459" cy="1425992"/>
              <a:chOff x="7186272" y="0"/>
              <a:chExt cx="5005729" cy="1427495"/>
            </a:xfrm>
          </p:grpSpPr>
          <p:sp>
            <p:nvSpPr>
              <p:cNvPr id="2327" name="Google Shape;2327;p224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328" name="Google Shape;2328;p224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948.xml><?xml version="1.0" encoding="utf-8"?>
<p:sldLayout xmlns:a="http://schemas.openxmlformats.org/drawingml/2006/main" xmlns:r="http://schemas.openxmlformats.org/officeDocument/2006/relationships" xmlns:p="http://schemas.openxmlformats.org/presentationml/2006/main" matchingName="Cover">
  <p:cSld name="1_Cover 17">
    <p:spTree>
      <p:nvGrpSpPr>
        <p:cNvPr id="1" name="Shape 2329"/>
        <p:cNvGrpSpPr/>
        <p:nvPr/>
      </p:nvGrpSpPr>
      <p:grpSpPr>
        <a:xfrm>
          <a:off x="0" y="0"/>
          <a:ext cx="0" cy="0"/>
          <a:chOff x="0" y="0"/>
          <a:chExt cx="0" cy="0"/>
        </a:xfrm>
      </p:grpSpPr>
      <p:sp>
        <p:nvSpPr>
          <p:cNvPr id="2330" name="Google Shape;2330;p2243"/>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331" name="Google Shape;2331;p2243"/>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32" name="Google Shape;2332;p2243"/>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333" name="Google Shape;2333;p2243"/>
          <p:cNvSpPr>
            <a:spLocks noGrp="1"/>
          </p:cNvSpPr>
          <p:nvPr>
            <p:ph type="pic" idx="2"/>
          </p:nvPr>
        </p:nvSpPr>
        <p:spPr>
          <a:xfrm>
            <a:off x="7118684" y="233915"/>
            <a:ext cx="5073316" cy="5943600"/>
          </a:xfrm>
          <a:prstGeom prst="rect">
            <a:avLst/>
          </a:prstGeom>
          <a:noFill/>
          <a:ln>
            <a:noFill/>
          </a:ln>
        </p:spPr>
      </p:sp>
      <p:grpSp>
        <p:nvGrpSpPr>
          <p:cNvPr id="2334" name="Google Shape;2334;p2243"/>
          <p:cNvGrpSpPr/>
          <p:nvPr/>
        </p:nvGrpSpPr>
        <p:grpSpPr>
          <a:xfrm>
            <a:off x="0" y="5020348"/>
            <a:ext cx="12192000" cy="1837653"/>
            <a:chOff x="0" y="5020348"/>
            <a:chExt cx="12192000" cy="1837653"/>
          </a:xfrm>
        </p:grpSpPr>
        <p:sp>
          <p:nvSpPr>
            <p:cNvPr id="2335" name="Google Shape;2335;p2243"/>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336" name="Google Shape;2336;p2243"/>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2337" name="Google Shape;2337;p2243"/>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949.xml><?xml version="1.0" encoding="utf-8"?>
<p:sldLayout xmlns:a="http://schemas.openxmlformats.org/drawingml/2006/main" xmlns:r="http://schemas.openxmlformats.org/officeDocument/2006/relationships" xmlns:p="http://schemas.openxmlformats.org/presentationml/2006/main" matchingName="Divider">
  <p:cSld name="1_Divider 17">
    <p:bg>
      <p:bgPr>
        <a:solidFill>
          <a:schemeClr val="lt2"/>
        </a:solidFill>
        <a:effectLst/>
      </p:bgPr>
    </p:bg>
    <p:spTree>
      <p:nvGrpSpPr>
        <p:cNvPr id="1" name="Shape 2338"/>
        <p:cNvGrpSpPr/>
        <p:nvPr/>
      </p:nvGrpSpPr>
      <p:grpSpPr>
        <a:xfrm>
          <a:off x="0" y="0"/>
          <a:ext cx="0" cy="0"/>
          <a:chOff x="0" y="0"/>
          <a:chExt cx="0" cy="0"/>
        </a:xfrm>
      </p:grpSpPr>
      <p:grpSp>
        <p:nvGrpSpPr>
          <p:cNvPr id="2339" name="Google Shape;2339;p2244"/>
          <p:cNvGrpSpPr/>
          <p:nvPr/>
        </p:nvGrpSpPr>
        <p:grpSpPr>
          <a:xfrm>
            <a:off x="0" y="5020347"/>
            <a:ext cx="12192000" cy="1837653"/>
            <a:chOff x="0" y="5020347"/>
            <a:chExt cx="12192000" cy="1837653"/>
          </a:xfrm>
        </p:grpSpPr>
        <p:sp>
          <p:nvSpPr>
            <p:cNvPr id="2340" name="Google Shape;2340;p2244"/>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341" name="Google Shape;2341;p2244"/>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342" name="Google Shape;2342;p2244"/>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2343" name="Google Shape;2343;p2244"/>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344" name="Google Shape;2344;p2244"/>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45" name="Google Shape;2345;p2244"/>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wo Content">
  <p:cSld name="Two Content 5">
    <p:spTree>
      <p:nvGrpSpPr>
        <p:cNvPr id="1" name="Shape 9904"/>
        <p:cNvGrpSpPr/>
        <p:nvPr/>
      </p:nvGrpSpPr>
      <p:grpSpPr>
        <a:xfrm>
          <a:off x="0" y="0"/>
          <a:ext cx="0" cy="0"/>
          <a:chOff x="0" y="0"/>
          <a:chExt cx="0" cy="0"/>
        </a:xfrm>
      </p:grpSpPr>
      <p:sp>
        <p:nvSpPr>
          <p:cNvPr id="9905" name="Google Shape;9905;p139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906" name="Google Shape;9906;p139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9907" name="Google Shape;9907;p1399"/>
          <p:cNvGrpSpPr/>
          <p:nvPr/>
        </p:nvGrpSpPr>
        <p:grpSpPr>
          <a:xfrm>
            <a:off x="7191542" y="1"/>
            <a:ext cx="5000459" cy="1425992"/>
            <a:chOff x="7191542" y="1"/>
            <a:chExt cx="5000459" cy="1425992"/>
          </a:xfrm>
        </p:grpSpPr>
        <p:pic>
          <p:nvPicPr>
            <p:cNvPr id="9908" name="Google Shape;9908;p139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909" name="Google Shape;9909;p1399"/>
            <p:cNvGrpSpPr/>
            <p:nvPr/>
          </p:nvGrpSpPr>
          <p:grpSpPr>
            <a:xfrm>
              <a:off x="7191542" y="1"/>
              <a:ext cx="5000459" cy="1425992"/>
              <a:chOff x="7186272" y="0"/>
              <a:chExt cx="5005729" cy="1427495"/>
            </a:xfrm>
          </p:grpSpPr>
          <p:sp>
            <p:nvSpPr>
              <p:cNvPr id="9910" name="Google Shape;9910;p139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911" name="Google Shape;9911;p139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912" name="Google Shape;9912;p139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913" name="Google Shape;9913;p139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914" name="Google Shape;9914;p139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915" name="Google Shape;9915;p139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50.xml><?xml version="1.0" encoding="utf-8"?>
<p:sldLayout xmlns:a="http://schemas.openxmlformats.org/drawingml/2006/main" xmlns:r="http://schemas.openxmlformats.org/officeDocument/2006/relationships" xmlns:p="http://schemas.openxmlformats.org/presentationml/2006/main" matchingName="Photo Slide">
  <p:cSld name="1_Photo Slide 18">
    <p:spTree>
      <p:nvGrpSpPr>
        <p:cNvPr id="1" name="Shape 2346"/>
        <p:cNvGrpSpPr/>
        <p:nvPr/>
      </p:nvGrpSpPr>
      <p:grpSpPr>
        <a:xfrm>
          <a:off x="0" y="0"/>
          <a:ext cx="0" cy="0"/>
          <a:chOff x="0" y="0"/>
          <a:chExt cx="0" cy="0"/>
        </a:xfrm>
      </p:grpSpPr>
      <p:sp>
        <p:nvSpPr>
          <p:cNvPr id="2347" name="Google Shape;2347;p2245"/>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348" name="Google Shape;2348;p2245"/>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349" name="Google Shape;2349;p2245"/>
          <p:cNvGrpSpPr/>
          <p:nvPr/>
        </p:nvGrpSpPr>
        <p:grpSpPr>
          <a:xfrm>
            <a:off x="0" y="5379426"/>
            <a:ext cx="2807368" cy="753891"/>
            <a:chOff x="0" y="5379426"/>
            <a:chExt cx="2807368" cy="753891"/>
          </a:xfrm>
        </p:grpSpPr>
        <p:sp>
          <p:nvSpPr>
            <p:cNvPr id="2350" name="Google Shape;2350;p2245"/>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351" name="Google Shape;2351;p2245"/>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2352" name="Google Shape;2352;p2245"/>
          <p:cNvSpPr>
            <a:spLocks noGrp="1"/>
          </p:cNvSpPr>
          <p:nvPr>
            <p:ph type="pic" idx="2"/>
          </p:nvPr>
        </p:nvSpPr>
        <p:spPr>
          <a:xfrm>
            <a:off x="2807368" y="457202"/>
            <a:ext cx="8915400" cy="5943598"/>
          </a:xfrm>
          <a:prstGeom prst="rect">
            <a:avLst/>
          </a:prstGeom>
          <a:noFill/>
          <a:ln>
            <a:noFill/>
          </a:ln>
        </p:spPr>
      </p:sp>
      <p:pic>
        <p:nvPicPr>
          <p:cNvPr id="2353" name="Google Shape;2353;p2245"/>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matchingName="Quotation">
  <p:cSld name="1_Quotation 25">
    <p:spTree>
      <p:nvGrpSpPr>
        <p:cNvPr id="1" name="Shape 2354"/>
        <p:cNvGrpSpPr/>
        <p:nvPr/>
      </p:nvGrpSpPr>
      <p:grpSpPr>
        <a:xfrm>
          <a:off x="0" y="0"/>
          <a:ext cx="0" cy="0"/>
          <a:chOff x="0" y="0"/>
          <a:chExt cx="0" cy="0"/>
        </a:xfrm>
      </p:grpSpPr>
      <p:sp>
        <p:nvSpPr>
          <p:cNvPr id="2355" name="Google Shape;2355;p224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356" name="Google Shape;2356;p224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57" name="Google Shape;2357;p224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58" name="Google Shape;2358;p224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359" name="Google Shape;2359;p224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360" name="Google Shape;2360;p224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361" name="Google Shape;2361;p2246"/>
          <p:cNvGrpSpPr/>
          <p:nvPr/>
        </p:nvGrpSpPr>
        <p:grpSpPr>
          <a:xfrm>
            <a:off x="7191542" y="1"/>
            <a:ext cx="5000459" cy="1425992"/>
            <a:chOff x="7191542" y="1"/>
            <a:chExt cx="5000459" cy="1425992"/>
          </a:xfrm>
        </p:grpSpPr>
        <p:pic>
          <p:nvPicPr>
            <p:cNvPr id="2362" name="Google Shape;2362;p224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363" name="Google Shape;2363;p2246"/>
            <p:cNvGrpSpPr/>
            <p:nvPr/>
          </p:nvGrpSpPr>
          <p:grpSpPr>
            <a:xfrm>
              <a:off x="7191542" y="1"/>
              <a:ext cx="5000459" cy="1425992"/>
              <a:chOff x="7186272" y="0"/>
              <a:chExt cx="5005729" cy="1427495"/>
            </a:xfrm>
          </p:grpSpPr>
          <p:sp>
            <p:nvSpPr>
              <p:cNvPr id="2364" name="Google Shape;2364;p224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365" name="Google Shape;2365;p224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366" name="Google Shape;2366;p224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52.xml><?xml version="1.0" encoding="utf-8"?>
<p:sldLayout xmlns:a="http://schemas.openxmlformats.org/drawingml/2006/main" xmlns:r="http://schemas.openxmlformats.org/officeDocument/2006/relationships" xmlns:p="http://schemas.openxmlformats.org/presentationml/2006/main" matchingName="Title and Content">
  <p:cSld name="2_Title and Content 15">
    <p:spTree>
      <p:nvGrpSpPr>
        <p:cNvPr id="1" name="Shape 2367"/>
        <p:cNvGrpSpPr/>
        <p:nvPr/>
      </p:nvGrpSpPr>
      <p:grpSpPr>
        <a:xfrm>
          <a:off x="0" y="0"/>
          <a:ext cx="0" cy="0"/>
          <a:chOff x="0" y="0"/>
          <a:chExt cx="0" cy="0"/>
        </a:xfrm>
      </p:grpSpPr>
      <p:grpSp>
        <p:nvGrpSpPr>
          <p:cNvPr id="2368" name="Google Shape;2368;p2247"/>
          <p:cNvGrpSpPr/>
          <p:nvPr/>
        </p:nvGrpSpPr>
        <p:grpSpPr>
          <a:xfrm>
            <a:off x="7191542" y="1"/>
            <a:ext cx="5000459" cy="1425992"/>
            <a:chOff x="7191542" y="1"/>
            <a:chExt cx="5000459" cy="1425992"/>
          </a:xfrm>
        </p:grpSpPr>
        <p:pic>
          <p:nvPicPr>
            <p:cNvPr id="2369" name="Google Shape;2369;p224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370" name="Google Shape;2370;p2247"/>
            <p:cNvGrpSpPr/>
            <p:nvPr/>
          </p:nvGrpSpPr>
          <p:grpSpPr>
            <a:xfrm>
              <a:off x="7191542" y="1"/>
              <a:ext cx="5000459" cy="1425992"/>
              <a:chOff x="7186272" y="0"/>
              <a:chExt cx="5005729" cy="1427495"/>
            </a:xfrm>
          </p:grpSpPr>
          <p:sp>
            <p:nvSpPr>
              <p:cNvPr id="2371" name="Google Shape;2371;p224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372" name="Google Shape;2372;p224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373" name="Google Shape;2373;p2247"/>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74" name="Google Shape;2374;p2247"/>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75" name="Google Shape;2375;p224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376" name="Google Shape;2376;p224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377" name="Google Shape;2377;p224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53.xml><?xml version="1.0" encoding="utf-8"?>
<p:sldLayout xmlns:a="http://schemas.openxmlformats.org/drawingml/2006/main" xmlns:r="http://schemas.openxmlformats.org/officeDocument/2006/relationships" xmlns:p="http://schemas.openxmlformats.org/presentationml/2006/main" matchingName="Two Content">
  <p:cSld name="1_Two Content 17">
    <p:spTree>
      <p:nvGrpSpPr>
        <p:cNvPr id="1" name="Shape 2378"/>
        <p:cNvGrpSpPr/>
        <p:nvPr/>
      </p:nvGrpSpPr>
      <p:grpSpPr>
        <a:xfrm>
          <a:off x="0" y="0"/>
          <a:ext cx="0" cy="0"/>
          <a:chOff x="0" y="0"/>
          <a:chExt cx="0" cy="0"/>
        </a:xfrm>
      </p:grpSpPr>
      <p:sp>
        <p:nvSpPr>
          <p:cNvPr id="2379" name="Google Shape;2379;p224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80" name="Google Shape;2380;p2248"/>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381" name="Google Shape;2381;p2248"/>
          <p:cNvGrpSpPr/>
          <p:nvPr/>
        </p:nvGrpSpPr>
        <p:grpSpPr>
          <a:xfrm>
            <a:off x="7191542" y="1"/>
            <a:ext cx="5000459" cy="1425992"/>
            <a:chOff x="7191542" y="1"/>
            <a:chExt cx="5000459" cy="1425992"/>
          </a:xfrm>
        </p:grpSpPr>
        <p:pic>
          <p:nvPicPr>
            <p:cNvPr id="2382" name="Google Shape;2382;p224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383" name="Google Shape;2383;p2248"/>
            <p:cNvGrpSpPr/>
            <p:nvPr/>
          </p:nvGrpSpPr>
          <p:grpSpPr>
            <a:xfrm>
              <a:off x="7191542" y="1"/>
              <a:ext cx="5000459" cy="1425992"/>
              <a:chOff x="7186272" y="0"/>
              <a:chExt cx="5005729" cy="1427495"/>
            </a:xfrm>
          </p:grpSpPr>
          <p:sp>
            <p:nvSpPr>
              <p:cNvPr id="2384" name="Google Shape;2384;p224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385" name="Google Shape;2385;p224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386" name="Google Shape;2386;p2248"/>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87" name="Google Shape;2387;p2248"/>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388" name="Google Shape;2388;p224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389" name="Google Shape;2389;p224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54.xml><?xml version="1.0" encoding="utf-8"?>
<p:sldLayout xmlns:a="http://schemas.openxmlformats.org/drawingml/2006/main" xmlns:r="http://schemas.openxmlformats.org/officeDocument/2006/relationships" xmlns:p="http://schemas.openxmlformats.org/presentationml/2006/main" matchingName="Comparison">
  <p:cSld name="1_Comparison 17">
    <p:spTree>
      <p:nvGrpSpPr>
        <p:cNvPr id="1" name="Shape 2390"/>
        <p:cNvGrpSpPr/>
        <p:nvPr/>
      </p:nvGrpSpPr>
      <p:grpSpPr>
        <a:xfrm>
          <a:off x="0" y="0"/>
          <a:ext cx="0" cy="0"/>
          <a:chOff x="0" y="0"/>
          <a:chExt cx="0" cy="0"/>
        </a:xfrm>
      </p:grpSpPr>
      <p:grpSp>
        <p:nvGrpSpPr>
          <p:cNvPr id="2391" name="Google Shape;2391;p2249"/>
          <p:cNvGrpSpPr/>
          <p:nvPr/>
        </p:nvGrpSpPr>
        <p:grpSpPr>
          <a:xfrm>
            <a:off x="7191542" y="1"/>
            <a:ext cx="5000459" cy="1425992"/>
            <a:chOff x="7191542" y="1"/>
            <a:chExt cx="5000459" cy="1425992"/>
          </a:xfrm>
        </p:grpSpPr>
        <p:pic>
          <p:nvPicPr>
            <p:cNvPr id="2392" name="Google Shape;2392;p224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393" name="Google Shape;2393;p2249"/>
            <p:cNvGrpSpPr/>
            <p:nvPr/>
          </p:nvGrpSpPr>
          <p:grpSpPr>
            <a:xfrm>
              <a:off x="7191542" y="1"/>
              <a:ext cx="5000459" cy="1425992"/>
              <a:chOff x="7186272" y="0"/>
              <a:chExt cx="5005729" cy="1427495"/>
            </a:xfrm>
          </p:grpSpPr>
          <p:sp>
            <p:nvSpPr>
              <p:cNvPr id="2394" name="Google Shape;2394;p224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395" name="Google Shape;2395;p224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396" name="Google Shape;2396;p224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397" name="Google Shape;2397;p2249"/>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398" name="Google Shape;2398;p2249"/>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399" name="Google Shape;2399;p2249"/>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400" name="Google Shape;2400;p2249"/>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01" name="Google Shape;2401;p224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402" name="Google Shape;2402;p224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403" name="Google Shape;2403;p224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matchingName="Title Only">
  <p:cSld name="1_Title Only 17">
    <p:spTree>
      <p:nvGrpSpPr>
        <p:cNvPr id="1" name="Shape 2404"/>
        <p:cNvGrpSpPr/>
        <p:nvPr/>
      </p:nvGrpSpPr>
      <p:grpSpPr>
        <a:xfrm>
          <a:off x="0" y="0"/>
          <a:ext cx="0" cy="0"/>
          <a:chOff x="0" y="0"/>
          <a:chExt cx="0" cy="0"/>
        </a:xfrm>
      </p:grpSpPr>
      <p:grpSp>
        <p:nvGrpSpPr>
          <p:cNvPr id="2405" name="Google Shape;2405;p2250"/>
          <p:cNvGrpSpPr/>
          <p:nvPr/>
        </p:nvGrpSpPr>
        <p:grpSpPr>
          <a:xfrm>
            <a:off x="7191542" y="1"/>
            <a:ext cx="5000459" cy="1425992"/>
            <a:chOff x="7191542" y="1"/>
            <a:chExt cx="5000459" cy="1425992"/>
          </a:xfrm>
        </p:grpSpPr>
        <p:pic>
          <p:nvPicPr>
            <p:cNvPr id="2406" name="Google Shape;2406;p225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407" name="Google Shape;2407;p2250"/>
            <p:cNvGrpSpPr/>
            <p:nvPr/>
          </p:nvGrpSpPr>
          <p:grpSpPr>
            <a:xfrm>
              <a:off x="7191542" y="1"/>
              <a:ext cx="5000459" cy="1425992"/>
              <a:chOff x="7186272" y="0"/>
              <a:chExt cx="5005729" cy="1427495"/>
            </a:xfrm>
          </p:grpSpPr>
          <p:sp>
            <p:nvSpPr>
              <p:cNvPr id="2408" name="Google Shape;2408;p225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409" name="Google Shape;2409;p225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410" name="Google Shape;2410;p225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11" name="Google Shape;2411;p225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412" name="Google Shape;2412;p225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413" name="Google Shape;2413;p225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56.xml><?xml version="1.0" encoding="utf-8"?>
<p:sldLayout xmlns:a="http://schemas.openxmlformats.org/drawingml/2006/main" xmlns:r="http://schemas.openxmlformats.org/officeDocument/2006/relationships" xmlns:p="http://schemas.openxmlformats.org/presentationml/2006/main" matchingName="End">
  <p:cSld name="1_End 17">
    <p:spTree>
      <p:nvGrpSpPr>
        <p:cNvPr id="1" name="Shape 2414"/>
        <p:cNvGrpSpPr/>
        <p:nvPr/>
      </p:nvGrpSpPr>
      <p:grpSpPr>
        <a:xfrm>
          <a:off x="0" y="0"/>
          <a:ext cx="0" cy="0"/>
          <a:chOff x="0" y="0"/>
          <a:chExt cx="0" cy="0"/>
        </a:xfrm>
      </p:grpSpPr>
      <p:grpSp>
        <p:nvGrpSpPr>
          <p:cNvPr id="2415" name="Google Shape;2415;p2251"/>
          <p:cNvGrpSpPr/>
          <p:nvPr/>
        </p:nvGrpSpPr>
        <p:grpSpPr>
          <a:xfrm>
            <a:off x="0" y="0"/>
            <a:ext cx="12192000" cy="2148830"/>
            <a:chOff x="0" y="0"/>
            <a:chExt cx="12192000" cy="2148830"/>
          </a:xfrm>
        </p:grpSpPr>
        <p:sp>
          <p:nvSpPr>
            <p:cNvPr id="2416" name="Google Shape;2416;p2251"/>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417" name="Google Shape;2417;p2251"/>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2418" name="Google Shape;2418;p2251"/>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419" name="Google Shape;2419;p2251"/>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20" name="Google Shape;2420;p2251"/>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421" name="Google Shape;2421;p2251"/>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2422" name="Google Shape;2422;p2251"/>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957.xml><?xml version="1.0" encoding="utf-8"?>
<p:sldLayout xmlns:a="http://schemas.openxmlformats.org/drawingml/2006/main" xmlns:r="http://schemas.openxmlformats.org/officeDocument/2006/relationships" xmlns:p="http://schemas.openxmlformats.org/presentationml/2006/main" matchingName="Blank">
  <p:cSld name="1_Blank 17">
    <p:spTree>
      <p:nvGrpSpPr>
        <p:cNvPr id="1" name="Shape 2423"/>
        <p:cNvGrpSpPr/>
        <p:nvPr/>
      </p:nvGrpSpPr>
      <p:grpSpPr>
        <a:xfrm>
          <a:off x="0" y="0"/>
          <a:ext cx="0" cy="0"/>
          <a:chOff x="0" y="0"/>
          <a:chExt cx="0" cy="0"/>
        </a:xfrm>
      </p:grpSpPr>
      <p:sp>
        <p:nvSpPr>
          <p:cNvPr id="2424" name="Google Shape;2424;p225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425" name="Google Shape;2425;p225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426" name="Google Shape;2426;p225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427" name="Google Shape;2427;p2252"/>
          <p:cNvGrpSpPr/>
          <p:nvPr/>
        </p:nvGrpSpPr>
        <p:grpSpPr>
          <a:xfrm>
            <a:off x="7191542" y="1"/>
            <a:ext cx="5000459" cy="1425992"/>
            <a:chOff x="7191542" y="1"/>
            <a:chExt cx="5000459" cy="1425992"/>
          </a:xfrm>
        </p:grpSpPr>
        <p:pic>
          <p:nvPicPr>
            <p:cNvPr id="2428" name="Google Shape;2428;p225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429" name="Google Shape;2429;p2252"/>
            <p:cNvGrpSpPr/>
            <p:nvPr/>
          </p:nvGrpSpPr>
          <p:grpSpPr>
            <a:xfrm>
              <a:off x="7191542" y="1"/>
              <a:ext cx="5000459" cy="1425992"/>
              <a:chOff x="7186272" y="0"/>
              <a:chExt cx="5005729" cy="1427495"/>
            </a:xfrm>
          </p:grpSpPr>
          <p:sp>
            <p:nvSpPr>
              <p:cNvPr id="2430" name="Google Shape;2430;p225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431" name="Google Shape;2431;p225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958.xml><?xml version="1.0" encoding="utf-8"?>
<p:sldLayout xmlns:a="http://schemas.openxmlformats.org/drawingml/2006/main" xmlns:r="http://schemas.openxmlformats.org/officeDocument/2006/relationships" xmlns:p="http://schemas.openxmlformats.org/presentationml/2006/main" matchingName="3_Quotation">
  <p:cSld name="5_Quotation 4">
    <p:spTree>
      <p:nvGrpSpPr>
        <p:cNvPr id="1" name="Shape 2432"/>
        <p:cNvGrpSpPr/>
        <p:nvPr/>
      </p:nvGrpSpPr>
      <p:grpSpPr>
        <a:xfrm>
          <a:off x="0" y="0"/>
          <a:ext cx="0" cy="0"/>
          <a:chOff x="0" y="0"/>
          <a:chExt cx="0" cy="0"/>
        </a:xfrm>
      </p:grpSpPr>
      <p:sp>
        <p:nvSpPr>
          <p:cNvPr id="2433" name="Google Shape;2433;p2253"/>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434" name="Google Shape;2434;p2253"/>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35" name="Google Shape;2435;p2253"/>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36" name="Google Shape;2436;p225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437" name="Google Shape;2437;p225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438" name="Google Shape;2438;p225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439" name="Google Shape;2439;p2253"/>
          <p:cNvGrpSpPr/>
          <p:nvPr/>
        </p:nvGrpSpPr>
        <p:grpSpPr>
          <a:xfrm>
            <a:off x="7191542" y="1"/>
            <a:ext cx="5000459" cy="1425992"/>
            <a:chOff x="7191542" y="1"/>
            <a:chExt cx="5000459" cy="1425992"/>
          </a:xfrm>
        </p:grpSpPr>
        <p:pic>
          <p:nvPicPr>
            <p:cNvPr id="2440" name="Google Shape;2440;p225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441" name="Google Shape;2441;p2253"/>
            <p:cNvGrpSpPr/>
            <p:nvPr/>
          </p:nvGrpSpPr>
          <p:grpSpPr>
            <a:xfrm>
              <a:off x="7191542" y="1"/>
              <a:ext cx="5000459" cy="1425992"/>
              <a:chOff x="7186272" y="0"/>
              <a:chExt cx="5005729" cy="1427495"/>
            </a:xfrm>
          </p:grpSpPr>
          <p:sp>
            <p:nvSpPr>
              <p:cNvPr id="2442" name="Google Shape;2442;p225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443" name="Google Shape;2443;p225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444" name="Google Shape;2444;p2253"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59.xml><?xml version="1.0" encoding="utf-8"?>
<p:sldLayout xmlns:a="http://schemas.openxmlformats.org/drawingml/2006/main" xmlns:r="http://schemas.openxmlformats.org/officeDocument/2006/relationships" xmlns:p="http://schemas.openxmlformats.org/presentationml/2006/main" matchingName="4_Quotation">
  <p:cSld name="5_Quotation 5">
    <p:spTree>
      <p:nvGrpSpPr>
        <p:cNvPr id="1" name="Shape 2445"/>
        <p:cNvGrpSpPr/>
        <p:nvPr/>
      </p:nvGrpSpPr>
      <p:grpSpPr>
        <a:xfrm>
          <a:off x="0" y="0"/>
          <a:ext cx="0" cy="0"/>
          <a:chOff x="0" y="0"/>
          <a:chExt cx="0" cy="0"/>
        </a:xfrm>
      </p:grpSpPr>
      <p:sp>
        <p:nvSpPr>
          <p:cNvPr id="2446" name="Google Shape;2446;p225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447" name="Google Shape;2447;p225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48" name="Google Shape;2448;p225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49" name="Google Shape;2449;p225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450" name="Google Shape;2450;p225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451" name="Google Shape;2451;p225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452" name="Google Shape;2452;p2254"/>
          <p:cNvGrpSpPr/>
          <p:nvPr/>
        </p:nvGrpSpPr>
        <p:grpSpPr>
          <a:xfrm>
            <a:off x="7191542" y="1"/>
            <a:ext cx="5000459" cy="1425992"/>
            <a:chOff x="7191542" y="1"/>
            <a:chExt cx="5000459" cy="1425992"/>
          </a:xfrm>
        </p:grpSpPr>
        <p:pic>
          <p:nvPicPr>
            <p:cNvPr id="2453" name="Google Shape;2453;p225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454" name="Google Shape;2454;p2254"/>
            <p:cNvGrpSpPr/>
            <p:nvPr/>
          </p:nvGrpSpPr>
          <p:grpSpPr>
            <a:xfrm>
              <a:off x="7191542" y="1"/>
              <a:ext cx="5000459" cy="1425992"/>
              <a:chOff x="7186272" y="0"/>
              <a:chExt cx="5005729" cy="1427495"/>
            </a:xfrm>
          </p:grpSpPr>
          <p:sp>
            <p:nvSpPr>
              <p:cNvPr id="2455" name="Google Shape;2455;p225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456" name="Google Shape;2456;p225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457" name="Google Shape;2457;p225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Comparison">
  <p:cSld name="Comparison 4">
    <p:spTree>
      <p:nvGrpSpPr>
        <p:cNvPr id="1" name="Shape 9916"/>
        <p:cNvGrpSpPr/>
        <p:nvPr/>
      </p:nvGrpSpPr>
      <p:grpSpPr>
        <a:xfrm>
          <a:off x="0" y="0"/>
          <a:ext cx="0" cy="0"/>
          <a:chOff x="0" y="0"/>
          <a:chExt cx="0" cy="0"/>
        </a:xfrm>
      </p:grpSpPr>
      <p:grpSp>
        <p:nvGrpSpPr>
          <p:cNvPr id="9917" name="Google Shape;9917;p1400"/>
          <p:cNvGrpSpPr/>
          <p:nvPr/>
        </p:nvGrpSpPr>
        <p:grpSpPr>
          <a:xfrm>
            <a:off x="7191542" y="1"/>
            <a:ext cx="5000459" cy="1425992"/>
            <a:chOff x="7191542" y="1"/>
            <a:chExt cx="5000459" cy="1425992"/>
          </a:xfrm>
        </p:grpSpPr>
        <p:pic>
          <p:nvPicPr>
            <p:cNvPr id="9918" name="Google Shape;9918;p140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919" name="Google Shape;9919;p1400"/>
            <p:cNvGrpSpPr/>
            <p:nvPr/>
          </p:nvGrpSpPr>
          <p:grpSpPr>
            <a:xfrm>
              <a:off x="7191542" y="1"/>
              <a:ext cx="5000459" cy="1425992"/>
              <a:chOff x="7186272" y="0"/>
              <a:chExt cx="5005729" cy="1427495"/>
            </a:xfrm>
          </p:grpSpPr>
          <p:sp>
            <p:nvSpPr>
              <p:cNvPr id="9920" name="Google Shape;9920;p140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921" name="Google Shape;9921;p140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9922" name="Google Shape;9922;p140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923" name="Google Shape;9923;p140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924" name="Google Shape;9924;p140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925" name="Google Shape;9925;p140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9926" name="Google Shape;9926;p140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927" name="Google Shape;9927;p140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928" name="Google Shape;9928;p140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929" name="Google Shape;9929;p140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60.xml><?xml version="1.0" encoding="utf-8"?>
<p:sldLayout xmlns:a="http://schemas.openxmlformats.org/drawingml/2006/main" xmlns:r="http://schemas.openxmlformats.org/officeDocument/2006/relationships" xmlns:p="http://schemas.openxmlformats.org/presentationml/2006/main" showMasterSp="0" matchingName="EVERYDAY - CONTENT ONLY">
  <p:cSld name="1_EVERYDAY - CONTENT ONLY">
    <p:spTree>
      <p:nvGrpSpPr>
        <p:cNvPr id="1" name="Shape 2458"/>
        <p:cNvGrpSpPr/>
        <p:nvPr/>
      </p:nvGrpSpPr>
      <p:grpSpPr>
        <a:xfrm>
          <a:off x="0" y="0"/>
          <a:ext cx="0" cy="0"/>
          <a:chOff x="0" y="0"/>
          <a:chExt cx="0" cy="0"/>
        </a:xfrm>
      </p:grpSpPr>
      <p:sp>
        <p:nvSpPr>
          <p:cNvPr id="2459" name="Google Shape;2459;p2255"/>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460" name="Google Shape;2460;p2255"/>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352"/>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2461" name="Google Shape;2461;p2255"/>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62" name="Google Shape;2462;p2255"/>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352"/>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2463" name="Google Shape;2463;p2255"/>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64" name="Google Shape;2464;p2255"/>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465" name="Google Shape;2465;p2255"/>
          <p:cNvCxnSpPr/>
          <p:nvPr/>
        </p:nvCxnSpPr>
        <p:spPr>
          <a:xfrm>
            <a:off x="11311725" y="6447272"/>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2466" name="Google Shape;2466;p2255"/>
          <p:cNvSpPr txBox="1">
            <a:spLocks noGrp="1"/>
          </p:cNvSpPr>
          <p:nvPr>
            <p:ph type="sldNum" idx="12"/>
          </p:nvPr>
        </p:nvSpPr>
        <p:spPr>
          <a:xfrm>
            <a:off x="11202595" y="6454533"/>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2467" name="Google Shape;2467;p2255"/>
          <p:cNvPicPr preferRelativeResize="0"/>
          <p:nvPr/>
        </p:nvPicPr>
        <p:blipFill rotWithShape="1">
          <a:blip r:embed="rId2">
            <a:alphaModFix/>
          </a:blip>
          <a:srcRect/>
          <a:stretch/>
        </p:blipFill>
        <p:spPr>
          <a:xfrm>
            <a:off x="9596461" y="6492240"/>
            <a:ext cx="1606135" cy="229238"/>
          </a:xfrm>
          <a:prstGeom prst="rect">
            <a:avLst/>
          </a:prstGeom>
          <a:noFill/>
          <a:ln>
            <a:noFill/>
          </a:ln>
        </p:spPr>
      </p:pic>
    </p:spTree>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showMasterSp="0" matchingName="EVERYDAY - CONTENT ONLY">
  <p:cSld name="1_EVERYDAY - CONTENT ONLY 2">
    <p:spTree>
      <p:nvGrpSpPr>
        <p:cNvPr id="1" name="Shape 2468"/>
        <p:cNvGrpSpPr/>
        <p:nvPr/>
      </p:nvGrpSpPr>
      <p:grpSpPr>
        <a:xfrm>
          <a:off x="0" y="0"/>
          <a:ext cx="0" cy="0"/>
          <a:chOff x="0" y="0"/>
          <a:chExt cx="0" cy="0"/>
        </a:xfrm>
      </p:grpSpPr>
      <p:sp>
        <p:nvSpPr>
          <p:cNvPr id="2469" name="Google Shape;2469;p2256"/>
          <p:cNvSpPr/>
          <p:nvPr/>
        </p:nvSpPr>
        <p:spPr>
          <a:xfrm>
            <a:off x="0" y="0"/>
            <a:ext cx="12192000" cy="1313056"/>
          </a:xfrm>
          <a:prstGeom prst="rect">
            <a:avLst/>
          </a:prstGeom>
          <a:gradFill>
            <a:gsLst>
              <a:gs pos="0">
                <a:schemeClr val="accent1"/>
              </a:gs>
              <a:gs pos="100000">
                <a:schemeClr val="dk2"/>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470" name="Google Shape;2470;p2256"/>
          <p:cNvSpPr/>
          <p:nvPr/>
        </p:nvSpPr>
        <p:spPr>
          <a:xfrm>
            <a:off x="6863643" y="16267"/>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352"/>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2471" name="Google Shape;2471;p2256"/>
          <p:cNvSpPr txBox="1">
            <a:spLocks noGrp="1"/>
          </p:cNvSpPr>
          <p:nvPr>
            <p:ph type="body" idx="1"/>
          </p:nvPr>
        </p:nvSpPr>
        <p:spPr>
          <a:xfrm>
            <a:off x="508540" y="1707786"/>
            <a:ext cx="11203664" cy="4648568"/>
          </a:xfrm>
          <a:prstGeom prst="rect">
            <a:avLst/>
          </a:prstGeom>
          <a:noFill/>
          <a:ln>
            <a:noFill/>
          </a:ln>
        </p:spPr>
        <p:txBody>
          <a:bodyPr spcFirstLastPara="1" wrap="square" lIns="91425" tIns="45700" rIns="91425" bIns="45700" anchor="t" anchorCtr="0">
            <a:noAutofit/>
          </a:bodyPr>
          <a:lstStyle>
            <a:lvl1pPr marL="457200" lvl="0" indent="-381000" algn="l">
              <a:lnSpc>
                <a:spcPct val="100000"/>
              </a:lnSpc>
              <a:spcBef>
                <a:spcPts val="1000"/>
              </a:spcBef>
              <a:spcAft>
                <a:spcPts val="0"/>
              </a:spcAft>
              <a:buSzPts val="2400"/>
              <a:buChar char="•"/>
              <a:defRPr>
                <a:solidFill>
                  <a:srgbClr val="4B545E"/>
                </a:solidFill>
              </a:defRPr>
            </a:lvl1pPr>
            <a:lvl2pPr marL="914400" lvl="1" indent="-355600" algn="l">
              <a:lnSpc>
                <a:spcPct val="100000"/>
              </a:lnSpc>
              <a:spcBef>
                <a:spcPts val="1000"/>
              </a:spcBef>
              <a:spcAft>
                <a:spcPts val="0"/>
              </a:spcAft>
              <a:buSzPts val="2000"/>
              <a:buChar char="•"/>
              <a:defRPr>
                <a:solidFill>
                  <a:srgbClr val="4B545E"/>
                </a:solidFill>
              </a:defRPr>
            </a:lvl2pPr>
            <a:lvl3pPr marL="1371600" lvl="2" indent="-342900" algn="l">
              <a:lnSpc>
                <a:spcPct val="100000"/>
              </a:lnSpc>
              <a:spcBef>
                <a:spcPts val="1000"/>
              </a:spcBef>
              <a:spcAft>
                <a:spcPts val="0"/>
              </a:spcAft>
              <a:buSzPts val="1800"/>
              <a:buChar char="•"/>
              <a:defRPr>
                <a:solidFill>
                  <a:srgbClr val="4B545E"/>
                </a:solidFill>
              </a:defRPr>
            </a:lvl3pPr>
            <a:lvl4pPr marL="1828800" lvl="3" indent="-330200" algn="l">
              <a:lnSpc>
                <a:spcPct val="100000"/>
              </a:lnSpc>
              <a:spcBef>
                <a:spcPts val="1000"/>
              </a:spcBef>
              <a:spcAft>
                <a:spcPts val="0"/>
              </a:spcAft>
              <a:buSzPts val="1600"/>
              <a:buChar char="•"/>
              <a:defRPr>
                <a:solidFill>
                  <a:srgbClr val="4B545E"/>
                </a:solidFill>
              </a:defRPr>
            </a:lvl4pPr>
            <a:lvl5pPr marL="2286000" lvl="4" indent="-330200" algn="l">
              <a:lnSpc>
                <a:spcPct val="100000"/>
              </a:lnSpc>
              <a:spcBef>
                <a:spcPts val="1000"/>
              </a:spcBef>
              <a:spcAft>
                <a:spcPts val="0"/>
              </a:spcAft>
              <a:buSzPts val="1600"/>
              <a:buChar char="•"/>
              <a:defRPr>
                <a:solidFill>
                  <a:srgbClr val="4B545E"/>
                </a:solidFill>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72" name="Google Shape;2472;p2256"/>
          <p:cNvSpPr/>
          <p:nvPr/>
        </p:nvSpPr>
        <p:spPr>
          <a:xfrm>
            <a:off x="6863643" y="519648"/>
            <a:ext cx="5328356" cy="812272"/>
          </a:xfrm>
          <a:custGeom>
            <a:avLst/>
            <a:gdLst/>
            <a:ahLst/>
            <a:cxnLst/>
            <a:rect l="l" t="t" r="r" b="b"/>
            <a:pathLst>
              <a:path w="21600" h="20619" extrusionOk="0">
                <a:moveTo>
                  <a:pt x="0" y="7043"/>
                </a:moveTo>
                <a:cubicBezTo>
                  <a:pt x="1599" y="10431"/>
                  <a:pt x="3359" y="12009"/>
                  <a:pt x="5125" y="11638"/>
                </a:cubicBezTo>
                <a:cubicBezTo>
                  <a:pt x="8965" y="10834"/>
                  <a:pt x="12429" y="1037"/>
                  <a:pt x="16255" y="77"/>
                </a:cubicBezTo>
                <a:cubicBezTo>
                  <a:pt x="18093" y="-385"/>
                  <a:pt x="19927" y="1227"/>
                  <a:pt x="21590" y="4766"/>
                </a:cubicBezTo>
                <a:lnTo>
                  <a:pt x="21600" y="14041"/>
                </a:lnTo>
                <a:cubicBezTo>
                  <a:pt x="19718" y="9870"/>
                  <a:pt x="17612" y="8157"/>
                  <a:pt x="15523" y="9097"/>
                </a:cubicBezTo>
                <a:cubicBezTo>
                  <a:pt x="12138" y="10620"/>
                  <a:pt x="9076" y="19001"/>
                  <a:pt x="5674" y="20410"/>
                </a:cubicBezTo>
                <a:cubicBezTo>
                  <a:pt x="3728" y="21215"/>
                  <a:pt x="1770" y="19679"/>
                  <a:pt x="0" y="15961"/>
                </a:cubicBezTo>
                <a:lnTo>
                  <a:pt x="0" y="7043"/>
                </a:lnTo>
                <a:close/>
              </a:path>
            </a:pathLst>
          </a:custGeom>
          <a:gradFill>
            <a:gsLst>
              <a:gs pos="0">
                <a:srgbClr val="1C498B">
                  <a:alpha val="0"/>
                </a:srgbClr>
              </a:gs>
              <a:gs pos="100000">
                <a:srgbClr val="1C498B">
                  <a:alpha val="62352"/>
                </a:srgbClr>
              </a:gs>
            </a:gsLst>
            <a:lin ang="0" scaled="0"/>
          </a:gradFill>
          <a:ln>
            <a:noFill/>
          </a:ln>
        </p:spPr>
        <p:txBody>
          <a:bodyPr spcFirstLastPara="1" wrap="square" lIns="0" tIns="0" rIns="0" bIns="0" anchor="ctr" anchorCtr="0">
            <a:noAutofit/>
          </a:bodyPr>
          <a:lstStyle/>
          <a:p>
            <a:pPr marL="0" marR="0" lvl="0" indent="0" algn="ctr" rtl="0">
              <a:lnSpc>
                <a:spcPct val="100000"/>
              </a:lnSpc>
              <a:spcBef>
                <a:spcPts val="0"/>
              </a:spcBef>
              <a:spcAft>
                <a:spcPts val="0"/>
              </a:spcAft>
              <a:buClr>
                <a:srgbClr val="000000"/>
              </a:buClr>
              <a:buSzPts val="1525"/>
              <a:buFont typeface="Arial"/>
              <a:buNone/>
            </a:pPr>
            <a:endParaRPr sz="1525" b="0" i="0" u="none" strike="noStrike" cap="none">
              <a:solidFill>
                <a:srgbClr val="FFFFFF"/>
              </a:solidFill>
              <a:latin typeface="Helvetica Neue"/>
              <a:ea typeface="Helvetica Neue"/>
              <a:cs typeface="Helvetica Neue"/>
              <a:sym typeface="Helvetica Neue"/>
            </a:endParaRPr>
          </a:p>
        </p:txBody>
      </p:sp>
      <p:sp>
        <p:nvSpPr>
          <p:cNvPr id="2473" name="Google Shape;2473;p2256"/>
          <p:cNvSpPr txBox="1">
            <a:spLocks noGrp="1"/>
          </p:cNvSpPr>
          <p:nvPr>
            <p:ph type="title"/>
          </p:nvPr>
        </p:nvSpPr>
        <p:spPr>
          <a:xfrm>
            <a:off x="304800" y="170056"/>
            <a:ext cx="11430000" cy="1143000"/>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lt1"/>
              </a:buClr>
              <a:buSzPts val="3200"/>
              <a:buFont typeface="Calibri"/>
              <a:buNone/>
              <a:defRPr sz="3200" b="1">
                <a:solidFill>
                  <a:schemeClr val="lt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74" name="Google Shape;2474;p2256"/>
          <p:cNvSpPr txBox="1">
            <a:spLocks noGrp="1"/>
          </p:cNvSpPr>
          <p:nvPr>
            <p:ph type="body" idx="2"/>
          </p:nvPr>
        </p:nvSpPr>
        <p:spPr>
          <a:xfrm>
            <a:off x="332187" y="953346"/>
            <a:ext cx="11430112" cy="415925"/>
          </a:xfrm>
          <a:prstGeom prst="rect">
            <a:avLst/>
          </a:prstGeom>
          <a:noFill/>
          <a:ln>
            <a:noFill/>
          </a:ln>
        </p:spPr>
        <p:txBody>
          <a:bodyPr spcFirstLastPara="1" wrap="square" lIns="91425" tIns="45700" rIns="91425" bIns="45700" anchor="t" anchorCtr="0">
            <a:normAutofit/>
          </a:bodyPr>
          <a:lstStyle>
            <a:lvl1pPr marL="457200" lvl="0" indent="-228600" algn="l">
              <a:lnSpc>
                <a:spcPct val="100000"/>
              </a:lnSpc>
              <a:spcBef>
                <a:spcPts val="1000"/>
              </a:spcBef>
              <a:spcAft>
                <a:spcPts val="0"/>
              </a:spcAft>
              <a:buSzPts val="1400"/>
              <a:buNone/>
              <a:defRPr sz="1400">
                <a:solidFill>
                  <a:schemeClr val="lt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475" name="Google Shape;2475;p2256"/>
          <p:cNvCxnSpPr/>
          <p:nvPr/>
        </p:nvCxnSpPr>
        <p:spPr>
          <a:xfrm>
            <a:off x="11311725" y="6447272"/>
            <a:ext cx="0" cy="267883"/>
          </a:xfrm>
          <a:prstGeom prst="straightConnector1">
            <a:avLst/>
          </a:prstGeom>
          <a:noFill/>
          <a:ln w="9525" cap="flat" cmpd="sng">
            <a:solidFill>
              <a:srgbClr val="7F7F7F"/>
            </a:solidFill>
            <a:prstDash val="solid"/>
            <a:miter lim="800000"/>
            <a:headEnd type="none" w="sm" len="sm"/>
            <a:tailEnd type="none" w="sm" len="sm"/>
          </a:ln>
        </p:spPr>
      </p:cxnSp>
      <p:sp>
        <p:nvSpPr>
          <p:cNvPr id="2476" name="Google Shape;2476;p2256"/>
          <p:cNvSpPr txBox="1">
            <a:spLocks noGrp="1"/>
          </p:cNvSpPr>
          <p:nvPr>
            <p:ph type="sldNum" idx="12"/>
          </p:nvPr>
        </p:nvSpPr>
        <p:spPr>
          <a:xfrm>
            <a:off x="11202595" y="6454533"/>
            <a:ext cx="559704" cy="31917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000"/>
              <a:buFont typeface="Arial"/>
              <a:buNone/>
              <a:defRPr sz="1000" b="0" i="0" u="none" strike="noStrike" cap="none">
                <a:solidFill>
                  <a:srgbClr val="7F7F7F"/>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pic>
        <p:nvPicPr>
          <p:cNvPr id="2477" name="Google Shape;2477;p2256"/>
          <p:cNvPicPr preferRelativeResize="0"/>
          <p:nvPr/>
        </p:nvPicPr>
        <p:blipFill rotWithShape="1">
          <a:blip r:embed="rId2">
            <a:alphaModFix/>
          </a:blip>
          <a:srcRect/>
          <a:stretch/>
        </p:blipFill>
        <p:spPr>
          <a:xfrm>
            <a:off x="9596461" y="6492240"/>
            <a:ext cx="1606135" cy="229238"/>
          </a:xfrm>
          <a:prstGeom prst="rect">
            <a:avLst/>
          </a:prstGeom>
          <a:noFill/>
          <a:ln>
            <a:noFill/>
          </a:ln>
        </p:spPr>
      </p:pic>
    </p:spTree>
  </p:cSld>
  <p:clrMapOvr>
    <a:masterClrMapping/>
  </p:clrMapOvr>
</p:sldLayout>
</file>

<file path=ppt/slideLayouts/slideLayout962.xml><?xml version="1.0" encoding="utf-8"?>
<p:sldLayout xmlns:a="http://schemas.openxmlformats.org/drawingml/2006/main" xmlns:r="http://schemas.openxmlformats.org/officeDocument/2006/relationships" xmlns:p="http://schemas.openxmlformats.org/presentationml/2006/main" matchingName="Quotation">
  <p:cSld name="1_Quotation 26">
    <p:spTree>
      <p:nvGrpSpPr>
        <p:cNvPr id="1" name="Shape 2478"/>
        <p:cNvGrpSpPr/>
        <p:nvPr/>
      </p:nvGrpSpPr>
      <p:grpSpPr>
        <a:xfrm>
          <a:off x="0" y="0"/>
          <a:ext cx="0" cy="0"/>
          <a:chOff x="0" y="0"/>
          <a:chExt cx="0" cy="0"/>
        </a:xfrm>
      </p:grpSpPr>
      <p:sp>
        <p:nvSpPr>
          <p:cNvPr id="2479" name="Google Shape;2479;p225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480" name="Google Shape;2480;p225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81" name="Google Shape;2481;p225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82" name="Google Shape;2482;p225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483" name="Google Shape;2483;p225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484" name="Google Shape;2484;p225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485" name="Google Shape;2485;p2257"/>
          <p:cNvGrpSpPr/>
          <p:nvPr/>
        </p:nvGrpSpPr>
        <p:grpSpPr>
          <a:xfrm>
            <a:off x="7191542" y="1"/>
            <a:ext cx="5000459" cy="1425992"/>
            <a:chOff x="7191542" y="1"/>
            <a:chExt cx="5000459" cy="1425992"/>
          </a:xfrm>
        </p:grpSpPr>
        <p:pic>
          <p:nvPicPr>
            <p:cNvPr id="2486" name="Google Shape;2486;p225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487" name="Google Shape;2487;p2257"/>
            <p:cNvGrpSpPr/>
            <p:nvPr/>
          </p:nvGrpSpPr>
          <p:grpSpPr>
            <a:xfrm>
              <a:off x="7191542" y="1"/>
              <a:ext cx="5000459" cy="1425992"/>
              <a:chOff x="7186272" y="0"/>
              <a:chExt cx="5005729" cy="1427495"/>
            </a:xfrm>
          </p:grpSpPr>
          <p:sp>
            <p:nvSpPr>
              <p:cNvPr id="2488" name="Google Shape;2488;p225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489" name="Google Shape;2489;p225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490" name="Google Shape;2490;p225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63.xml><?xml version="1.0" encoding="utf-8"?>
<p:sldLayout xmlns:a="http://schemas.openxmlformats.org/drawingml/2006/main" xmlns:r="http://schemas.openxmlformats.org/officeDocument/2006/relationships" xmlns:p="http://schemas.openxmlformats.org/presentationml/2006/main" matchingName="4_Quotation">
  <p:cSld name="5_Quotation 6">
    <p:spTree>
      <p:nvGrpSpPr>
        <p:cNvPr id="1" name="Shape 2491"/>
        <p:cNvGrpSpPr/>
        <p:nvPr/>
      </p:nvGrpSpPr>
      <p:grpSpPr>
        <a:xfrm>
          <a:off x="0" y="0"/>
          <a:ext cx="0" cy="0"/>
          <a:chOff x="0" y="0"/>
          <a:chExt cx="0" cy="0"/>
        </a:xfrm>
      </p:grpSpPr>
      <p:sp>
        <p:nvSpPr>
          <p:cNvPr id="2492" name="Google Shape;2492;p2258"/>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493" name="Google Shape;2493;p2258"/>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494" name="Google Shape;2494;p2258"/>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95" name="Google Shape;2495;p225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496" name="Google Shape;2496;p225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497" name="Google Shape;2497;p225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498" name="Google Shape;2498;p2258"/>
          <p:cNvGrpSpPr/>
          <p:nvPr/>
        </p:nvGrpSpPr>
        <p:grpSpPr>
          <a:xfrm>
            <a:off x="7191542" y="1"/>
            <a:ext cx="5000459" cy="1425992"/>
            <a:chOff x="7191542" y="1"/>
            <a:chExt cx="5000459" cy="1425992"/>
          </a:xfrm>
        </p:grpSpPr>
        <p:pic>
          <p:nvPicPr>
            <p:cNvPr id="2499" name="Google Shape;2499;p225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00" name="Google Shape;2500;p2258"/>
            <p:cNvGrpSpPr/>
            <p:nvPr/>
          </p:nvGrpSpPr>
          <p:grpSpPr>
            <a:xfrm>
              <a:off x="7191542" y="1"/>
              <a:ext cx="5000459" cy="1425992"/>
              <a:chOff x="7186272" y="0"/>
              <a:chExt cx="5005729" cy="1427495"/>
            </a:xfrm>
          </p:grpSpPr>
          <p:sp>
            <p:nvSpPr>
              <p:cNvPr id="2501" name="Google Shape;2501;p225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502" name="Google Shape;2502;p225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503" name="Google Shape;2503;p2258"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64.xml><?xml version="1.0" encoding="utf-8"?>
<p:sldLayout xmlns:a="http://schemas.openxmlformats.org/drawingml/2006/main" xmlns:r="http://schemas.openxmlformats.org/officeDocument/2006/relationships" xmlns:p="http://schemas.openxmlformats.org/presentationml/2006/main" matchingName="Quotation">
  <p:cSld name="1_Quotation 27">
    <p:spTree>
      <p:nvGrpSpPr>
        <p:cNvPr id="1" name="Shape 2504"/>
        <p:cNvGrpSpPr/>
        <p:nvPr/>
      </p:nvGrpSpPr>
      <p:grpSpPr>
        <a:xfrm>
          <a:off x="0" y="0"/>
          <a:ext cx="0" cy="0"/>
          <a:chOff x="0" y="0"/>
          <a:chExt cx="0" cy="0"/>
        </a:xfrm>
      </p:grpSpPr>
      <p:sp>
        <p:nvSpPr>
          <p:cNvPr id="2505" name="Google Shape;2505;p2259"/>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06" name="Google Shape;2506;p2259"/>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07" name="Google Shape;2507;p2259"/>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08" name="Google Shape;2508;p225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509" name="Google Shape;2509;p225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510" name="Google Shape;2510;p225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511" name="Google Shape;2511;p2259"/>
          <p:cNvGrpSpPr/>
          <p:nvPr/>
        </p:nvGrpSpPr>
        <p:grpSpPr>
          <a:xfrm>
            <a:off x="7191542" y="1"/>
            <a:ext cx="5000459" cy="1425992"/>
            <a:chOff x="7191542" y="1"/>
            <a:chExt cx="5000459" cy="1425992"/>
          </a:xfrm>
        </p:grpSpPr>
        <p:pic>
          <p:nvPicPr>
            <p:cNvPr id="2512" name="Google Shape;2512;p225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13" name="Google Shape;2513;p2259"/>
            <p:cNvGrpSpPr/>
            <p:nvPr/>
          </p:nvGrpSpPr>
          <p:grpSpPr>
            <a:xfrm>
              <a:off x="7191542" y="1"/>
              <a:ext cx="5000459" cy="1425992"/>
              <a:chOff x="7186272" y="0"/>
              <a:chExt cx="5005729" cy="1427495"/>
            </a:xfrm>
          </p:grpSpPr>
          <p:sp>
            <p:nvSpPr>
              <p:cNvPr id="2514" name="Google Shape;2514;p225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515" name="Google Shape;2515;p225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516" name="Google Shape;2516;p2259"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65.xml><?xml version="1.0" encoding="utf-8"?>
<p:sldLayout xmlns:a="http://schemas.openxmlformats.org/drawingml/2006/main" xmlns:r="http://schemas.openxmlformats.org/officeDocument/2006/relationships" xmlns:p="http://schemas.openxmlformats.org/presentationml/2006/main" matchingName="4_Quotation">
  <p:cSld name="5_Quotation 7">
    <p:spTree>
      <p:nvGrpSpPr>
        <p:cNvPr id="1" name="Shape 2517"/>
        <p:cNvGrpSpPr/>
        <p:nvPr/>
      </p:nvGrpSpPr>
      <p:grpSpPr>
        <a:xfrm>
          <a:off x="0" y="0"/>
          <a:ext cx="0" cy="0"/>
          <a:chOff x="0" y="0"/>
          <a:chExt cx="0" cy="0"/>
        </a:xfrm>
      </p:grpSpPr>
      <p:sp>
        <p:nvSpPr>
          <p:cNvPr id="2518" name="Google Shape;2518;p2260"/>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19" name="Google Shape;2519;p2260"/>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20" name="Google Shape;2520;p2260"/>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21" name="Google Shape;2521;p226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522" name="Google Shape;2522;p226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523" name="Google Shape;2523;p226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524" name="Google Shape;2524;p2260"/>
          <p:cNvGrpSpPr/>
          <p:nvPr/>
        </p:nvGrpSpPr>
        <p:grpSpPr>
          <a:xfrm>
            <a:off x="7191542" y="1"/>
            <a:ext cx="5000459" cy="1425992"/>
            <a:chOff x="7191542" y="1"/>
            <a:chExt cx="5000459" cy="1425992"/>
          </a:xfrm>
        </p:grpSpPr>
        <p:pic>
          <p:nvPicPr>
            <p:cNvPr id="2525" name="Google Shape;2525;p226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26" name="Google Shape;2526;p2260"/>
            <p:cNvGrpSpPr/>
            <p:nvPr/>
          </p:nvGrpSpPr>
          <p:grpSpPr>
            <a:xfrm>
              <a:off x="7191542" y="1"/>
              <a:ext cx="5000459" cy="1425992"/>
              <a:chOff x="7186272" y="0"/>
              <a:chExt cx="5005729" cy="1427495"/>
            </a:xfrm>
          </p:grpSpPr>
          <p:sp>
            <p:nvSpPr>
              <p:cNvPr id="2527" name="Google Shape;2527;p226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528" name="Google Shape;2528;p226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529" name="Google Shape;2529;p2260"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66.xml><?xml version="1.0" encoding="utf-8"?>
<p:sldLayout xmlns:a="http://schemas.openxmlformats.org/drawingml/2006/main" xmlns:r="http://schemas.openxmlformats.org/officeDocument/2006/relationships" xmlns:p="http://schemas.openxmlformats.org/presentationml/2006/main" matchingName="Cover">
  <p:cSld name="1_Cover 18">
    <p:spTree>
      <p:nvGrpSpPr>
        <p:cNvPr id="1" name="Shape 2530"/>
        <p:cNvGrpSpPr/>
        <p:nvPr/>
      </p:nvGrpSpPr>
      <p:grpSpPr>
        <a:xfrm>
          <a:off x="0" y="0"/>
          <a:ext cx="0" cy="0"/>
          <a:chOff x="0" y="0"/>
          <a:chExt cx="0" cy="0"/>
        </a:xfrm>
      </p:grpSpPr>
      <p:sp>
        <p:nvSpPr>
          <p:cNvPr id="2531" name="Google Shape;2531;p2261"/>
          <p:cNvSpPr/>
          <p:nvPr/>
        </p:nvSpPr>
        <p:spPr>
          <a:xfrm>
            <a:off x="902368" y="1294413"/>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32" name="Google Shape;2532;p2261"/>
          <p:cNvSpPr txBox="1">
            <a:spLocks noGrp="1"/>
          </p:cNvSpPr>
          <p:nvPr>
            <p:ph type="ctrTitle"/>
          </p:nvPr>
        </p:nvSpPr>
        <p:spPr>
          <a:xfrm>
            <a:off x="1413310" y="1561331"/>
            <a:ext cx="5194433" cy="182633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dk1"/>
              </a:buClr>
              <a:buSzPts val="4000"/>
              <a:buFont typeface="Calibri"/>
              <a:buNone/>
              <a:defRPr sz="400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33" name="Google Shape;2533;p2261"/>
          <p:cNvSpPr txBox="1">
            <a:spLocks noGrp="1"/>
          </p:cNvSpPr>
          <p:nvPr>
            <p:ph type="subTitle" idx="1"/>
          </p:nvPr>
        </p:nvSpPr>
        <p:spPr>
          <a:xfrm>
            <a:off x="1413310" y="3766862"/>
            <a:ext cx="5194433"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2534" name="Google Shape;2534;p2261"/>
          <p:cNvSpPr>
            <a:spLocks noGrp="1"/>
          </p:cNvSpPr>
          <p:nvPr>
            <p:ph type="pic" idx="2"/>
          </p:nvPr>
        </p:nvSpPr>
        <p:spPr>
          <a:xfrm>
            <a:off x="7118684" y="233915"/>
            <a:ext cx="5073316" cy="5943600"/>
          </a:xfrm>
          <a:prstGeom prst="rect">
            <a:avLst/>
          </a:prstGeom>
          <a:noFill/>
          <a:ln>
            <a:noFill/>
          </a:ln>
        </p:spPr>
      </p:sp>
      <p:grpSp>
        <p:nvGrpSpPr>
          <p:cNvPr id="2535" name="Google Shape;2535;p2261"/>
          <p:cNvGrpSpPr/>
          <p:nvPr/>
        </p:nvGrpSpPr>
        <p:grpSpPr>
          <a:xfrm>
            <a:off x="0" y="5020348"/>
            <a:ext cx="12192000" cy="1837653"/>
            <a:chOff x="0" y="5020348"/>
            <a:chExt cx="12192000" cy="1837653"/>
          </a:xfrm>
        </p:grpSpPr>
        <p:sp>
          <p:nvSpPr>
            <p:cNvPr id="2536" name="Google Shape;2536;p2261"/>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37" name="Google Shape;2537;p2261"/>
            <p:cNvSpPr/>
            <p:nvPr/>
          </p:nvSpPr>
          <p:spPr>
            <a:xfrm>
              <a:off x="0" y="5020348"/>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2538" name="Google Shape;2538;p2261"/>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Tree>
  </p:cSld>
  <p:clrMapOvr>
    <a:masterClrMapping/>
  </p:clrMapOvr>
</p:sldLayout>
</file>

<file path=ppt/slideLayouts/slideLayout967.xml><?xml version="1.0" encoding="utf-8"?>
<p:sldLayout xmlns:a="http://schemas.openxmlformats.org/drawingml/2006/main" xmlns:r="http://schemas.openxmlformats.org/officeDocument/2006/relationships" xmlns:p="http://schemas.openxmlformats.org/presentationml/2006/main" matchingName="Divider">
  <p:cSld name="1_Divider 18">
    <p:bg>
      <p:bgPr>
        <a:solidFill>
          <a:schemeClr val="lt2"/>
        </a:solidFill>
        <a:effectLst/>
      </p:bgPr>
    </p:bg>
    <p:spTree>
      <p:nvGrpSpPr>
        <p:cNvPr id="1" name="Shape 2539"/>
        <p:cNvGrpSpPr/>
        <p:nvPr/>
      </p:nvGrpSpPr>
      <p:grpSpPr>
        <a:xfrm>
          <a:off x="0" y="0"/>
          <a:ext cx="0" cy="0"/>
          <a:chOff x="0" y="0"/>
          <a:chExt cx="0" cy="0"/>
        </a:xfrm>
      </p:grpSpPr>
      <p:grpSp>
        <p:nvGrpSpPr>
          <p:cNvPr id="2540" name="Google Shape;2540;p2262"/>
          <p:cNvGrpSpPr/>
          <p:nvPr/>
        </p:nvGrpSpPr>
        <p:grpSpPr>
          <a:xfrm>
            <a:off x="0" y="5020347"/>
            <a:ext cx="12192000" cy="1837653"/>
            <a:chOff x="0" y="5020347"/>
            <a:chExt cx="12192000" cy="1837653"/>
          </a:xfrm>
        </p:grpSpPr>
        <p:sp>
          <p:nvSpPr>
            <p:cNvPr id="2541" name="Google Shape;2541;p2262"/>
            <p:cNvSpPr/>
            <p:nvPr/>
          </p:nvSpPr>
          <p:spPr>
            <a:xfrm>
              <a:off x="1" y="5100270"/>
              <a:ext cx="7111369" cy="1757730"/>
            </a:xfrm>
            <a:custGeom>
              <a:avLst/>
              <a:gdLst/>
              <a:ahLst/>
              <a:cxnLst/>
              <a:rect l="l" t="t" r="r" b="b"/>
              <a:pathLst>
                <a:path w="7111369" h="1757730" extrusionOk="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l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42" name="Google Shape;2542;p2262"/>
            <p:cNvSpPr/>
            <p:nvPr/>
          </p:nvSpPr>
          <p:spPr>
            <a:xfrm>
              <a:off x="0" y="5038944"/>
              <a:ext cx="12192000" cy="1819056"/>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chemeClr val="accent3"/>
                </a:gs>
                <a:gs pos="15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43" name="Google Shape;2543;p2262"/>
            <p:cNvSpPr/>
            <p:nvPr/>
          </p:nvSpPr>
          <p:spPr>
            <a:xfrm>
              <a:off x="0" y="5020347"/>
              <a:ext cx="12192000" cy="1837653"/>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pic>
          <p:nvPicPr>
            <p:cNvPr id="2544" name="Google Shape;2544;p2262"/>
            <p:cNvPicPr preferRelativeResize="0"/>
            <p:nvPr/>
          </p:nvPicPr>
          <p:blipFill rotWithShape="1">
            <a:blip r:embed="rId2">
              <a:alphaModFix/>
            </a:blip>
            <a:srcRect/>
            <a:stretch/>
          </p:blipFill>
          <p:spPr>
            <a:xfrm>
              <a:off x="313288" y="5563587"/>
              <a:ext cx="2025315" cy="911940"/>
            </a:xfrm>
            <a:prstGeom prst="rect">
              <a:avLst/>
            </a:prstGeom>
            <a:noFill/>
            <a:ln>
              <a:noFill/>
            </a:ln>
          </p:spPr>
        </p:pic>
      </p:grpSp>
      <p:sp>
        <p:nvSpPr>
          <p:cNvPr id="2545" name="Google Shape;2545;p2262"/>
          <p:cNvSpPr txBox="1">
            <a:spLocks noGrp="1"/>
          </p:cNvSpPr>
          <p:nvPr>
            <p:ph type="title"/>
          </p:nvPr>
        </p:nvSpPr>
        <p:spPr>
          <a:xfrm>
            <a:off x="1413310" y="701748"/>
            <a:ext cx="9365380" cy="2014679"/>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46" name="Google Shape;2546;p2262"/>
          <p:cNvSpPr txBox="1">
            <a:spLocks noGrp="1"/>
          </p:cNvSpPr>
          <p:nvPr>
            <p:ph type="subTitle" idx="1"/>
          </p:nvPr>
        </p:nvSpPr>
        <p:spPr>
          <a:xfrm>
            <a:off x="1413310" y="3081639"/>
            <a:ext cx="9365380" cy="986569"/>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sz="2400">
                <a:solidFill>
                  <a:schemeClr val="dk1"/>
                </a:solidFill>
              </a:defRPr>
            </a:lvl1pPr>
            <a:lvl2pPr lvl="1" algn="ctr">
              <a:lnSpc>
                <a:spcPct val="100000"/>
              </a:lnSpc>
              <a:spcBef>
                <a:spcPts val="1000"/>
              </a:spcBef>
              <a:spcAft>
                <a:spcPts val="0"/>
              </a:spcAft>
              <a:buSzPts val="2000"/>
              <a:buNone/>
              <a:defRPr sz="2000"/>
            </a:lvl2pPr>
            <a:lvl3pPr lvl="2" algn="ctr">
              <a:lnSpc>
                <a:spcPct val="100000"/>
              </a:lnSpc>
              <a:spcBef>
                <a:spcPts val="1000"/>
              </a:spcBef>
              <a:spcAft>
                <a:spcPts val="0"/>
              </a:spcAft>
              <a:buSzPts val="1800"/>
              <a:buNone/>
              <a:defRPr sz="1800"/>
            </a:lvl3pPr>
            <a:lvl4pPr lvl="3" algn="ctr">
              <a:lnSpc>
                <a:spcPct val="100000"/>
              </a:lnSpc>
              <a:spcBef>
                <a:spcPts val="1000"/>
              </a:spcBef>
              <a:spcAft>
                <a:spcPts val="0"/>
              </a:spcAft>
              <a:buSzPts val="1600"/>
              <a:buNone/>
              <a:defRPr sz="1600"/>
            </a:lvl4pPr>
            <a:lvl5pPr lvl="4" algn="ctr">
              <a:lnSpc>
                <a:spcPct val="100000"/>
              </a:lnSpc>
              <a:spcBef>
                <a:spcPts val="1000"/>
              </a:spcBef>
              <a:spcAft>
                <a:spcPts val="0"/>
              </a:spcAft>
              <a:buSzPts val="1600"/>
              <a:buNone/>
              <a:defRPr sz="1600"/>
            </a:lvl5pPr>
            <a:lvl6pPr lvl="5" algn="ctr">
              <a:lnSpc>
                <a:spcPct val="90000"/>
              </a:lnSpc>
              <a:spcBef>
                <a:spcPts val="10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Tree>
  </p:cSld>
  <p:clrMapOvr>
    <a:masterClrMapping/>
  </p:clrMapOvr>
</p:sldLayout>
</file>

<file path=ppt/slideLayouts/slideLayout968.xml><?xml version="1.0" encoding="utf-8"?>
<p:sldLayout xmlns:a="http://schemas.openxmlformats.org/drawingml/2006/main" xmlns:r="http://schemas.openxmlformats.org/officeDocument/2006/relationships" xmlns:p="http://schemas.openxmlformats.org/presentationml/2006/main" matchingName="Photo Slide">
  <p:cSld name="1_Photo Slide 19">
    <p:spTree>
      <p:nvGrpSpPr>
        <p:cNvPr id="1" name="Shape 2547"/>
        <p:cNvGrpSpPr/>
        <p:nvPr/>
      </p:nvGrpSpPr>
      <p:grpSpPr>
        <a:xfrm>
          <a:off x="0" y="0"/>
          <a:ext cx="0" cy="0"/>
          <a:chOff x="0" y="0"/>
          <a:chExt cx="0" cy="0"/>
        </a:xfrm>
      </p:grpSpPr>
      <p:sp>
        <p:nvSpPr>
          <p:cNvPr id="2548" name="Google Shape;2548;p2263"/>
          <p:cNvSpPr txBox="1">
            <a:spLocks noGrp="1"/>
          </p:cNvSpPr>
          <p:nvPr>
            <p:ph type="body" idx="1"/>
          </p:nvPr>
        </p:nvSpPr>
        <p:spPr>
          <a:xfrm>
            <a:off x="457199" y="1146258"/>
            <a:ext cx="2350169" cy="2971798"/>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b="0">
                <a:solidFill>
                  <a:schemeClr val="dk1"/>
                </a:solidFill>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cxnSp>
        <p:nvCxnSpPr>
          <p:cNvPr id="2549" name="Google Shape;2549;p2263"/>
          <p:cNvCxnSpPr/>
          <p:nvPr/>
        </p:nvCxnSpPr>
        <p:spPr>
          <a:xfrm>
            <a:off x="457200" y="947987"/>
            <a:ext cx="2350168" cy="0"/>
          </a:xfrm>
          <a:prstGeom prst="straightConnector1">
            <a:avLst/>
          </a:prstGeom>
          <a:noFill/>
          <a:ln w="31750" cap="flat" cmpd="sng">
            <a:solidFill>
              <a:schemeClr val="accent3"/>
            </a:solidFill>
            <a:prstDash val="solid"/>
            <a:miter lim="800000"/>
            <a:headEnd type="none" w="sm" len="sm"/>
            <a:tailEnd type="none" w="sm" len="sm"/>
          </a:ln>
        </p:spPr>
      </p:cxnSp>
      <p:grpSp>
        <p:nvGrpSpPr>
          <p:cNvPr id="2550" name="Google Shape;2550;p2263"/>
          <p:cNvGrpSpPr/>
          <p:nvPr/>
        </p:nvGrpSpPr>
        <p:grpSpPr>
          <a:xfrm>
            <a:off x="0" y="5379426"/>
            <a:ext cx="2807368" cy="753891"/>
            <a:chOff x="0" y="5379426"/>
            <a:chExt cx="2807368" cy="753891"/>
          </a:xfrm>
        </p:grpSpPr>
        <p:sp>
          <p:nvSpPr>
            <p:cNvPr id="2551" name="Google Shape;2551;p2263"/>
            <p:cNvSpPr/>
            <p:nvPr/>
          </p:nvSpPr>
          <p:spPr>
            <a:xfrm>
              <a:off x="0" y="5532510"/>
              <a:ext cx="2807368" cy="600807"/>
            </a:xfrm>
            <a:custGeom>
              <a:avLst/>
              <a:gdLst/>
              <a:ahLst/>
              <a:cxnLst/>
              <a:rect l="l" t="t" r="r" b="b"/>
              <a:pathLst>
                <a:path w="2807368" h="600807" extrusionOk="0">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0">
                  <a:schemeClr val="accent3"/>
                </a:gs>
                <a:gs pos="60000">
                  <a:schemeClr val="accent3"/>
                </a:gs>
                <a:gs pos="100000">
                  <a:srgbClr val="EF4114"/>
                </a:gs>
              </a:gsLst>
              <a:lin ang="0" scaled="0"/>
            </a:gra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52" name="Google Shape;2552;p2263"/>
            <p:cNvSpPr/>
            <p:nvPr/>
          </p:nvSpPr>
          <p:spPr>
            <a:xfrm>
              <a:off x="0" y="5379426"/>
              <a:ext cx="2807368" cy="649803"/>
            </a:xfrm>
            <a:custGeom>
              <a:avLst/>
              <a:gdLst/>
              <a:ahLst/>
              <a:cxnLst/>
              <a:rect l="l" t="t" r="r" b="b"/>
              <a:pathLst>
                <a:path w="2807368" h="649803" extrusionOk="0">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solidFill>
              <a:schemeClr val="accent1"/>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grpSp>
      <p:sp>
        <p:nvSpPr>
          <p:cNvPr id="2553" name="Google Shape;2553;p2263"/>
          <p:cNvSpPr>
            <a:spLocks noGrp="1"/>
          </p:cNvSpPr>
          <p:nvPr>
            <p:ph type="pic" idx="2"/>
          </p:nvPr>
        </p:nvSpPr>
        <p:spPr>
          <a:xfrm>
            <a:off x="2807368" y="457202"/>
            <a:ext cx="8915400" cy="5943598"/>
          </a:xfrm>
          <a:prstGeom prst="rect">
            <a:avLst/>
          </a:prstGeom>
          <a:noFill/>
          <a:ln>
            <a:noFill/>
          </a:ln>
        </p:spPr>
      </p:sp>
      <p:pic>
        <p:nvPicPr>
          <p:cNvPr id="2554" name="Google Shape;2554;p2263"/>
          <p:cNvPicPr preferRelativeResize="0"/>
          <p:nvPr/>
        </p:nvPicPr>
        <p:blipFill rotWithShape="1">
          <a:blip r:embed="rId2">
            <a:alphaModFix/>
          </a:blip>
          <a:srcRect/>
          <a:stretch/>
        </p:blipFill>
        <p:spPr>
          <a:xfrm>
            <a:off x="513348" y="4385538"/>
            <a:ext cx="2025315" cy="911940"/>
          </a:xfrm>
          <a:prstGeom prst="rect">
            <a:avLst/>
          </a:prstGeom>
          <a:noFill/>
          <a:ln>
            <a:noFill/>
          </a:ln>
        </p:spPr>
      </p:pic>
    </p:spTree>
  </p:cSld>
  <p:clrMapOvr>
    <a:masterClrMapping/>
  </p:clrMapOvr>
</p:sldLayout>
</file>

<file path=ppt/slideLayouts/slideLayout969.xml><?xml version="1.0" encoding="utf-8"?>
<p:sldLayout xmlns:a="http://schemas.openxmlformats.org/drawingml/2006/main" xmlns:r="http://schemas.openxmlformats.org/officeDocument/2006/relationships" xmlns:p="http://schemas.openxmlformats.org/presentationml/2006/main" matchingName="Quotation">
  <p:cSld name="1_Quotation 28">
    <p:spTree>
      <p:nvGrpSpPr>
        <p:cNvPr id="1" name="Shape 2555"/>
        <p:cNvGrpSpPr/>
        <p:nvPr/>
      </p:nvGrpSpPr>
      <p:grpSpPr>
        <a:xfrm>
          <a:off x="0" y="0"/>
          <a:ext cx="0" cy="0"/>
          <a:chOff x="0" y="0"/>
          <a:chExt cx="0" cy="0"/>
        </a:xfrm>
      </p:grpSpPr>
      <p:sp>
        <p:nvSpPr>
          <p:cNvPr id="2556" name="Google Shape;2556;p226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57" name="Google Shape;2557;p226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58" name="Google Shape;2558;p226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59" name="Google Shape;2559;p226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560" name="Google Shape;2560;p226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561" name="Google Shape;2561;p226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562" name="Google Shape;2562;p2264"/>
          <p:cNvGrpSpPr/>
          <p:nvPr/>
        </p:nvGrpSpPr>
        <p:grpSpPr>
          <a:xfrm>
            <a:off x="7191542" y="1"/>
            <a:ext cx="5000459" cy="1425992"/>
            <a:chOff x="7191542" y="1"/>
            <a:chExt cx="5000459" cy="1425992"/>
          </a:xfrm>
        </p:grpSpPr>
        <p:pic>
          <p:nvPicPr>
            <p:cNvPr id="2563" name="Google Shape;2563;p226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64" name="Google Shape;2564;p2264"/>
            <p:cNvGrpSpPr/>
            <p:nvPr/>
          </p:nvGrpSpPr>
          <p:grpSpPr>
            <a:xfrm>
              <a:off x="7191542" y="1"/>
              <a:ext cx="5000459" cy="1425992"/>
              <a:chOff x="7186272" y="0"/>
              <a:chExt cx="5005729" cy="1427495"/>
            </a:xfrm>
          </p:grpSpPr>
          <p:sp>
            <p:nvSpPr>
              <p:cNvPr id="2565" name="Google Shape;2565;p226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566" name="Google Shape;2566;p226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567" name="Google Shape;2567;p226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Quotation">
  <p:cSld name="Quotation 7">
    <p:spTree>
      <p:nvGrpSpPr>
        <p:cNvPr id="1" name="Shape 9930"/>
        <p:cNvGrpSpPr/>
        <p:nvPr/>
      </p:nvGrpSpPr>
      <p:grpSpPr>
        <a:xfrm>
          <a:off x="0" y="0"/>
          <a:ext cx="0" cy="0"/>
          <a:chOff x="0" y="0"/>
          <a:chExt cx="0" cy="0"/>
        </a:xfrm>
      </p:grpSpPr>
      <p:sp>
        <p:nvSpPr>
          <p:cNvPr id="9931" name="Google Shape;9931;p1401"/>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932" name="Google Shape;9932;p1401"/>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933" name="Google Shape;9933;p1401"/>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934" name="Google Shape;9934;p140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935" name="Google Shape;9935;p140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936" name="Google Shape;9936;p140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937" name="Google Shape;9937;p1401"/>
          <p:cNvGrpSpPr/>
          <p:nvPr/>
        </p:nvGrpSpPr>
        <p:grpSpPr>
          <a:xfrm>
            <a:off x="7191542" y="1"/>
            <a:ext cx="5000459" cy="1425992"/>
            <a:chOff x="7191542" y="1"/>
            <a:chExt cx="5000459" cy="1425992"/>
          </a:xfrm>
        </p:grpSpPr>
        <p:pic>
          <p:nvPicPr>
            <p:cNvPr id="9938" name="Google Shape;9938;p140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939" name="Google Shape;9939;p1401"/>
            <p:cNvGrpSpPr/>
            <p:nvPr/>
          </p:nvGrpSpPr>
          <p:grpSpPr>
            <a:xfrm>
              <a:off x="7191542" y="1"/>
              <a:ext cx="5000459" cy="1425992"/>
              <a:chOff x="7186272" y="0"/>
              <a:chExt cx="5005729" cy="1427495"/>
            </a:xfrm>
          </p:grpSpPr>
          <p:sp>
            <p:nvSpPr>
              <p:cNvPr id="9940" name="Google Shape;9940;p140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941" name="Google Shape;9941;p140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942" name="Google Shape;9942;p1401"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70.xml><?xml version="1.0" encoding="utf-8"?>
<p:sldLayout xmlns:a="http://schemas.openxmlformats.org/drawingml/2006/main" xmlns:r="http://schemas.openxmlformats.org/officeDocument/2006/relationships" xmlns:p="http://schemas.openxmlformats.org/presentationml/2006/main" matchingName="Quotation">
  <p:cSld name="1_Quotation 29">
    <p:spTree>
      <p:nvGrpSpPr>
        <p:cNvPr id="1" name="Shape 2568"/>
        <p:cNvGrpSpPr/>
        <p:nvPr/>
      </p:nvGrpSpPr>
      <p:grpSpPr>
        <a:xfrm>
          <a:off x="0" y="0"/>
          <a:ext cx="0" cy="0"/>
          <a:chOff x="0" y="0"/>
          <a:chExt cx="0" cy="0"/>
        </a:xfrm>
      </p:grpSpPr>
      <p:sp>
        <p:nvSpPr>
          <p:cNvPr id="2569" name="Google Shape;2569;p2265"/>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70" name="Google Shape;2570;p2265"/>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71" name="Google Shape;2571;p2265"/>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72" name="Google Shape;2572;p226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573" name="Google Shape;2573;p2265"/>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574" name="Google Shape;2574;p226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575" name="Google Shape;2575;p2265"/>
          <p:cNvGrpSpPr/>
          <p:nvPr/>
        </p:nvGrpSpPr>
        <p:grpSpPr>
          <a:xfrm>
            <a:off x="7191542" y="1"/>
            <a:ext cx="5000459" cy="1425992"/>
            <a:chOff x="7191542" y="1"/>
            <a:chExt cx="5000459" cy="1425992"/>
          </a:xfrm>
        </p:grpSpPr>
        <p:pic>
          <p:nvPicPr>
            <p:cNvPr id="2576" name="Google Shape;2576;p2265"/>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77" name="Google Shape;2577;p2265"/>
            <p:cNvGrpSpPr/>
            <p:nvPr/>
          </p:nvGrpSpPr>
          <p:grpSpPr>
            <a:xfrm>
              <a:off x="7191542" y="1"/>
              <a:ext cx="5000459" cy="1425992"/>
              <a:chOff x="7186272" y="0"/>
              <a:chExt cx="5005729" cy="1427495"/>
            </a:xfrm>
          </p:grpSpPr>
          <p:sp>
            <p:nvSpPr>
              <p:cNvPr id="2578" name="Google Shape;2578;p2265"/>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579" name="Google Shape;2579;p2265"/>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580" name="Google Shape;2580;p2265"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71.xml><?xml version="1.0" encoding="utf-8"?>
<p:sldLayout xmlns:a="http://schemas.openxmlformats.org/drawingml/2006/main" xmlns:r="http://schemas.openxmlformats.org/officeDocument/2006/relationships" xmlns:p="http://schemas.openxmlformats.org/presentationml/2006/main" matchingName="Quotation">
  <p:cSld name="1_Quotation 30">
    <p:spTree>
      <p:nvGrpSpPr>
        <p:cNvPr id="1" name="Shape 2581"/>
        <p:cNvGrpSpPr/>
        <p:nvPr/>
      </p:nvGrpSpPr>
      <p:grpSpPr>
        <a:xfrm>
          <a:off x="0" y="0"/>
          <a:ext cx="0" cy="0"/>
          <a:chOff x="0" y="0"/>
          <a:chExt cx="0" cy="0"/>
        </a:xfrm>
      </p:grpSpPr>
      <p:sp>
        <p:nvSpPr>
          <p:cNvPr id="2582" name="Google Shape;2582;p2266"/>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83" name="Google Shape;2583;p2266"/>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84" name="Google Shape;2584;p2266"/>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85" name="Google Shape;2585;p226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586" name="Google Shape;2586;p2266"/>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587" name="Google Shape;2587;p22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588" name="Google Shape;2588;p2266"/>
          <p:cNvGrpSpPr/>
          <p:nvPr/>
        </p:nvGrpSpPr>
        <p:grpSpPr>
          <a:xfrm>
            <a:off x="7191542" y="1"/>
            <a:ext cx="5000459" cy="1425992"/>
            <a:chOff x="7191542" y="1"/>
            <a:chExt cx="5000459" cy="1425992"/>
          </a:xfrm>
        </p:grpSpPr>
        <p:pic>
          <p:nvPicPr>
            <p:cNvPr id="2589" name="Google Shape;2589;p2266"/>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590" name="Google Shape;2590;p2266"/>
            <p:cNvGrpSpPr/>
            <p:nvPr/>
          </p:nvGrpSpPr>
          <p:grpSpPr>
            <a:xfrm>
              <a:off x="7191542" y="1"/>
              <a:ext cx="5000459" cy="1425992"/>
              <a:chOff x="7186272" y="0"/>
              <a:chExt cx="5005729" cy="1427495"/>
            </a:xfrm>
          </p:grpSpPr>
          <p:sp>
            <p:nvSpPr>
              <p:cNvPr id="2591" name="Google Shape;2591;p2266"/>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592" name="Google Shape;2592;p2266"/>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593" name="Google Shape;2593;p2266"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72.xml><?xml version="1.0" encoding="utf-8"?>
<p:sldLayout xmlns:a="http://schemas.openxmlformats.org/drawingml/2006/main" xmlns:r="http://schemas.openxmlformats.org/officeDocument/2006/relationships" xmlns:p="http://schemas.openxmlformats.org/presentationml/2006/main" matchingName="Quotation">
  <p:cSld name="1_Quotation 31">
    <p:spTree>
      <p:nvGrpSpPr>
        <p:cNvPr id="1" name="Shape 2594"/>
        <p:cNvGrpSpPr/>
        <p:nvPr/>
      </p:nvGrpSpPr>
      <p:grpSpPr>
        <a:xfrm>
          <a:off x="0" y="0"/>
          <a:ext cx="0" cy="0"/>
          <a:chOff x="0" y="0"/>
          <a:chExt cx="0" cy="0"/>
        </a:xfrm>
      </p:grpSpPr>
      <p:sp>
        <p:nvSpPr>
          <p:cNvPr id="2595" name="Google Shape;2595;p226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596" name="Google Shape;2596;p226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597" name="Google Shape;2597;p226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598" name="Google Shape;2598;p226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599" name="Google Shape;2599;p226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00" name="Google Shape;2600;p226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601" name="Google Shape;2601;p2267"/>
          <p:cNvGrpSpPr/>
          <p:nvPr/>
        </p:nvGrpSpPr>
        <p:grpSpPr>
          <a:xfrm>
            <a:off x="7191542" y="1"/>
            <a:ext cx="5000459" cy="1425992"/>
            <a:chOff x="7191542" y="1"/>
            <a:chExt cx="5000459" cy="1425992"/>
          </a:xfrm>
        </p:grpSpPr>
        <p:pic>
          <p:nvPicPr>
            <p:cNvPr id="2602" name="Google Shape;2602;p226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03" name="Google Shape;2603;p2267"/>
            <p:cNvGrpSpPr/>
            <p:nvPr/>
          </p:nvGrpSpPr>
          <p:grpSpPr>
            <a:xfrm>
              <a:off x="7191542" y="1"/>
              <a:ext cx="5000459" cy="1425992"/>
              <a:chOff x="7186272" y="0"/>
              <a:chExt cx="5005729" cy="1427495"/>
            </a:xfrm>
          </p:grpSpPr>
          <p:sp>
            <p:nvSpPr>
              <p:cNvPr id="2604" name="Google Shape;2604;p226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05" name="Google Shape;2605;p226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606" name="Google Shape;2606;p226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73.xml><?xml version="1.0" encoding="utf-8"?>
<p:sldLayout xmlns:a="http://schemas.openxmlformats.org/drawingml/2006/main" xmlns:r="http://schemas.openxmlformats.org/officeDocument/2006/relationships" xmlns:p="http://schemas.openxmlformats.org/presentationml/2006/main" matchingName="Title and Content">
  <p:cSld name="2_Title and Content 16">
    <p:spTree>
      <p:nvGrpSpPr>
        <p:cNvPr id="1" name="Shape 2607"/>
        <p:cNvGrpSpPr/>
        <p:nvPr/>
      </p:nvGrpSpPr>
      <p:grpSpPr>
        <a:xfrm>
          <a:off x="0" y="0"/>
          <a:ext cx="0" cy="0"/>
          <a:chOff x="0" y="0"/>
          <a:chExt cx="0" cy="0"/>
        </a:xfrm>
      </p:grpSpPr>
      <p:grpSp>
        <p:nvGrpSpPr>
          <p:cNvPr id="2608" name="Google Shape;2608;p2268"/>
          <p:cNvGrpSpPr/>
          <p:nvPr/>
        </p:nvGrpSpPr>
        <p:grpSpPr>
          <a:xfrm>
            <a:off x="7191542" y="1"/>
            <a:ext cx="5000459" cy="1425992"/>
            <a:chOff x="7191542" y="1"/>
            <a:chExt cx="5000459" cy="1425992"/>
          </a:xfrm>
        </p:grpSpPr>
        <p:pic>
          <p:nvPicPr>
            <p:cNvPr id="2609" name="Google Shape;2609;p2268"/>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10" name="Google Shape;2610;p2268"/>
            <p:cNvGrpSpPr/>
            <p:nvPr/>
          </p:nvGrpSpPr>
          <p:grpSpPr>
            <a:xfrm>
              <a:off x="7191542" y="1"/>
              <a:ext cx="5000459" cy="1425992"/>
              <a:chOff x="7186272" y="0"/>
              <a:chExt cx="5005729" cy="1427495"/>
            </a:xfrm>
          </p:grpSpPr>
          <p:sp>
            <p:nvSpPr>
              <p:cNvPr id="2611" name="Google Shape;2611;p2268"/>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12" name="Google Shape;2612;p2268"/>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613" name="Google Shape;2613;p2268"/>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14" name="Google Shape;2614;p2268"/>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15" name="Google Shape;2615;p2268"/>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616" name="Google Shape;2616;p2268"/>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17" name="Google Shape;2617;p2268"/>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74.xml><?xml version="1.0" encoding="utf-8"?>
<p:sldLayout xmlns:a="http://schemas.openxmlformats.org/drawingml/2006/main" xmlns:r="http://schemas.openxmlformats.org/officeDocument/2006/relationships" xmlns:p="http://schemas.openxmlformats.org/presentationml/2006/main" matchingName="Two Content">
  <p:cSld name="1_Two Content 18">
    <p:spTree>
      <p:nvGrpSpPr>
        <p:cNvPr id="1" name="Shape 2618"/>
        <p:cNvGrpSpPr/>
        <p:nvPr/>
      </p:nvGrpSpPr>
      <p:grpSpPr>
        <a:xfrm>
          <a:off x="0" y="0"/>
          <a:ext cx="0" cy="0"/>
          <a:chOff x="0" y="0"/>
          <a:chExt cx="0" cy="0"/>
        </a:xfrm>
      </p:grpSpPr>
      <p:sp>
        <p:nvSpPr>
          <p:cNvPr id="2619" name="Google Shape;2619;p226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20" name="Google Shape;2620;p2269"/>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621" name="Google Shape;2621;p2269"/>
          <p:cNvGrpSpPr/>
          <p:nvPr/>
        </p:nvGrpSpPr>
        <p:grpSpPr>
          <a:xfrm>
            <a:off x="7191542" y="1"/>
            <a:ext cx="5000459" cy="1425992"/>
            <a:chOff x="7191542" y="1"/>
            <a:chExt cx="5000459" cy="1425992"/>
          </a:xfrm>
        </p:grpSpPr>
        <p:pic>
          <p:nvPicPr>
            <p:cNvPr id="2622" name="Google Shape;2622;p2269"/>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23" name="Google Shape;2623;p2269"/>
            <p:cNvGrpSpPr/>
            <p:nvPr/>
          </p:nvGrpSpPr>
          <p:grpSpPr>
            <a:xfrm>
              <a:off x="7191542" y="1"/>
              <a:ext cx="5000459" cy="1425992"/>
              <a:chOff x="7186272" y="0"/>
              <a:chExt cx="5005729" cy="1427495"/>
            </a:xfrm>
          </p:grpSpPr>
          <p:sp>
            <p:nvSpPr>
              <p:cNvPr id="2624" name="Google Shape;2624;p2269"/>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25" name="Google Shape;2625;p2269"/>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626" name="Google Shape;2626;p2269"/>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27" name="Google Shape;2627;p2269"/>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628" name="Google Shape;2628;p2269"/>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29" name="Google Shape;2629;p226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75.xml><?xml version="1.0" encoding="utf-8"?>
<p:sldLayout xmlns:a="http://schemas.openxmlformats.org/drawingml/2006/main" xmlns:r="http://schemas.openxmlformats.org/officeDocument/2006/relationships" xmlns:p="http://schemas.openxmlformats.org/presentationml/2006/main" matchingName="Comparison">
  <p:cSld name="1_Comparison 18">
    <p:spTree>
      <p:nvGrpSpPr>
        <p:cNvPr id="1" name="Shape 2630"/>
        <p:cNvGrpSpPr/>
        <p:nvPr/>
      </p:nvGrpSpPr>
      <p:grpSpPr>
        <a:xfrm>
          <a:off x="0" y="0"/>
          <a:ext cx="0" cy="0"/>
          <a:chOff x="0" y="0"/>
          <a:chExt cx="0" cy="0"/>
        </a:xfrm>
      </p:grpSpPr>
      <p:grpSp>
        <p:nvGrpSpPr>
          <p:cNvPr id="2631" name="Google Shape;2631;p2270"/>
          <p:cNvGrpSpPr/>
          <p:nvPr/>
        </p:nvGrpSpPr>
        <p:grpSpPr>
          <a:xfrm>
            <a:off x="7191542" y="1"/>
            <a:ext cx="5000459" cy="1425992"/>
            <a:chOff x="7191542" y="1"/>
            <a:chExt cx="5000459" cy="1425992"/>
          </a:xfrm>
        </p:grpSpPr>
        <p:pic>
          <p:nvPicPr>
            <p:cNvPr id="2632" name="Google Shape;2632;p227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33" name="Google Shape;2633;p2270"/>
            <p:cNvGrpSpPr/>
            <p:nvPr/>
          </p:nvGrpSpPr>
          <p:grpSpPr>
            <a:xfrm>
              <a:off x="7191542" y="1"/>
              <a:ext cx="5000459" cy="1425992"/>
              <a:chOff x="7186272" y="0"/>
              <a:chExt cx="5005729" cy="1427495"/>
            </a:xfrm>
          </p:grpSpPr>
          <p:sp>
            <p:nvSpPr>
              <p:cNvPr id="2634" name="Google Shape;2634;p227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35" name="Google Shape;2635;p227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636" name="Google Shape;2636;p227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37" name="Google Shape;2637;p2270"/>
          <p:cNvSpPr txBox="1">
            <a:spLocks noGrp="1"/>
          </p:cNvSpPr>
          <p:nvPr>
            <p:ph type="body" idx="1"/>
          </p:nvPr>
        </p:nvSpPr>
        <p:spPr>
          <a:xfrm>
            <a:off x="609600" y="1681163"/>
            <a:ext cx="5387975"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638" name="Google Shape;2638;p2270"/>
          <p:cNvSpPr txBox="1">
            <a:spLocks noGrp="1"/>
          </p:cNvSpPr>
          <p:nvPr>
            <p:ph type="body" idx="2"/>
          </p:nvPr>
        </p:nvSpPr>
        <p:spPr>
          <a:xfrm>
            <a:off x="609600" y="2505075"/>
            <a:ext cx="5387975" cy="3684588"/>
          </a:xfrm>
          <a:prstGeom prst="rect">
            <a:avLst/>
          </a:prstGeom>
          <a:solidFill>
            <a:schemeClr val="lt2"/>
          </a:solidFill>
          <a:ln>
            <a:noFill/>
          </a:ln>
        </p:spPr>
        <p:txBody>
          <a:bodyPr spcFirstLastPara="1" wrap="square" lIns="182875" tIns="0" rIns="182875" bIns="0" anchor="t" anchorCtr="0">
            <a:norm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39" name="Google Shape;2639;p2270"/>
          <p:cNvSpPr txBox="1">
            <a:spLocks noGrp="1"/>
          </p:cNvSpPr>
          <p:nvPr>
            <p:ph type="body" idx="3"/>
          </p:nvPr>
        </p:nvSpPr>
        <p:spPr>
          <a:xfrm>
            <a:off x="6172200" y="1681163"/>
            <a:ext cx="5410200" cy="823912"/>
          </a:xfrm>
          <a:prstGeom prst="rect">
            <a:avLst/>
          </a:prstGeom>
          <a:solidFill>
            <a:schemeClr val="lt2"/>
          </a:solidFill>
          <a:ln>
            <a:noFill/>
          </a:ln>
        </p:spPr>
        <p:txBody>
          <a:bodyPr spcFirstLastPara="1" wrap="square" lIns="182875" tIns="0" rIns="182875" bIns="0" anchor="ctr" anchorCtr="0">
            <a:noAutofit/>
          </a:bodyPr>
          <a:lstStyle>
            <a:lvl1pPr marL="457200" lvl="0" indent="-228600" algn="l">
              <a:lnSpc>
                <a:spcPct val="100000"/>
              </a:lnSpc>
              <a:spcBef>
                <a:spcPts val="1000"/>
              </a:spcBef>
              <a:spcAft>
                <a:spcPts val="0"/>
              </a:spcAft>
              <a:buSzPts val="2400"/>
              <a:buNone/>
              <a:defRPr sz="2400" b="0" u="sng">
                <a:solidFill>
                  <a:schemeClr val="dk1"/>
                </a:solidFill>
                <a:latin typeface="Calibri"/>
                <a:ea typeface="Calibri"/>
                <a:cs typeface="Calibri"/>
                <a:sym typeface="Calibri"/>
              </a:defRPr>
            </a:lvl1pPr>
            <a:lvl2pPr marL="914400" lvl="1" indent="-228600" algn="l">
              <a:lnSpc>
                <a:spcPct val="100000"/>
              </a:lnSpc>
              <a:spcBef>
                <a:spcPts val="1000"/>
              </a:spcBef>
              <a:spcAft>
                <a:spcPts val="0"/>
              </a:spcAft>
              <a:buSzPts val="2000"/>
              <a:buNone/>
              <a:defRPr sz="2000" b="1"/>
            </a:lvl2pPr>
            <a:lvl3pPr marL="1371600" lvl="2" indent="-228600" algn="l">
              <a:lnSpc>
                <a:spcPct val="100000"/>
              </a:lnSpc>
              <a:spcBef>
                <a:spcPts val="1000"/>
              </a:spcBef>
              <a:spcAft>
                <a:spcPts val="0"/>
              </a:spcAft>
              <a:buSzPts val="1800"/>
              <a:buNone/>
              <a:defRPr sz="1800" b="1"/>
            </a:lvl3pPr>
            <a:lvl4pPr marL="1828800" lvl="3" indent="-228600" algn="l">
              <a:lnSpc>
                <a:spcPct val="100000"/>
              </a:lnSpc>
              <a:spcBef>
                <a:spcPts val="1000"/>
              </a:spcBef>
              <a:spcAft>
                <a:spcPts val="0"/>
              </a:spcAft>
              <a:buSzPts val="1600"/>
              <a:buNone/>
              <a:defRPr sz="1600" b="1"/>
            </a:lvl4pPr>
            <a:lvl5pPr marL="2286000" lvl="4" indent="-228600" algn="l">
              <a:lnSpc>
                <a:spcPct val="100000"/>
              </a:lnSpc>
              <a:spcBef>
                <a:spcPts val="1000"/>
              </a:spcBef>
              <a:spcAft>
                <a:spcPts val="0"/>
              </a:spcAft>
              <a:buSzPts val="1600"/>
              <a:buNone/>
              <a:defRPr sz="1600" b="1"/>
            </a:lvl5pPr>
            <a:lvl6pPr marL="2743200" lvl="5" indent="-228600" algn="l">
              <a:lnSpc>
                <a:spcPct val="90000"/>
              </a:lnSpc>
              <a:spcBef>
                <a:spcPts val="10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2640" name="Google Shape;2640;p2270"/>
          <p:cNvSpPr txBox="1">
            <a:spLocks noGrp="1"/>
          </p:cNvSpPr>
          <p:nvPr>
            <p:ph type="body" idx="4"/>
          </p:nvPr>
        </p:nvSpPr>
        <p:spPr>
          <a:xfrm>
            <a:off x="6172200" y="2505075"/>
            <a:ext cx="5410200" cy="3684588"/>
          </a:xfrm>
          <a:prstGeom prst="rect">
            <a:avLst/>
          </a:prstGeom>
          <a:solidFill>
            <a:schemeClr val="lt2"/>
          </a:solidFill>
          <a:ln>
            <a:noFill/>
          </a:ln>
        </p:spPr>
        <p:txBody>
          <a:bodyPr spcFirstLastPara="1" wrap="square" lIns="182875" tIns="0" rIns="182875" bIns="0" anchor="t" anchorCtr="0">
            <a:noAutofit/>
          </a:bodyPr>
          <a:lstStyle>
            <a:lvl1pPr marL="457200" lvl="0" indent="-355600" algn="l">
              <a:lnSpc>
                <a:spcPct val="100000"/>
              </a:lnSpc>
              <a:spcBef>
                <a:spcPts val="1000"/>
              </a:spcBef>
              <a:spcAft>
                <a:spcPts val="0"/>
              </a:spcAft>
              <a:buSzPts val="2000"/>
              <a:buChar char="•"/>
              <a:defRPr sz="2000"/>
            </a:lvl1pPr>
            <a:lvl2pPr marL="914400" lvl="1" indent="-342900" algn="l">
              <a:lnSpc>
                <a:spcPct val="100000"/>
              </a:lnSpc>
              <a:spcBef>
                <a:spcPts val="1000"/>
              </a:spcBef>
              <a:spcAft>
                <a:spcPts val="0"/>
              </a:spcAft>
              <a:buSzPts val="1800"/>
              <a:buChar char="•"/>
              <a:defRPr sz="1800"/>
            </a:lvl2pPr>
            <a:lvl3pPr marL="1371600" lvl="2" indent="-330200" algn="l">
              <a:lnSpc>
                <a:spcPct val="100000"/>
              </a:lnSpc>
              <a:spcBef>
                <a:spcPts val="1000"/>
              </a:spcBef>
              <a:spcAft>
                <a:spcPts val="0"/>
              </a:spcAft>
              <a:buSzPts val="1600"/>
              <a:buChar char="•"/>
              <a:defRPr sz="1600"/>
            </a:lvl3pPr>
            <a:lvl4pPr marL="1828800" lvl="3" indent="-317500" algn="l">
              <a:lnSpc>
                <a:spcPct val="100000"/>
              </a:lnSpc>
              <a:spcBef>
                <a:spcPts val="1000"/>
              </a:spcBef>
              <a:spcAft>
                <a:spcPts val="0"/>
              </a:spcAft>
              <a:buSzPts val="1400"/>
              <a:buChar char="•"/>
              <a:defRPr sz="1400"/>
            </a:lvl4pPr>
            <a:lvl5pPr marL="2286000" lvl="4" indent="-317500" algn="l">
              <a:lnSpc>
                <a:spcPct val="100000"/>
              </a:lnSpc>
              <a:spcBef>
                <a:spcPts val="1000"/>
              </a:spcBef>
              <a:spcAft>
                <a:spcPts val="0"/>
              </a:spcAft>
              <a:buSzPts val="1400"/>
              <a:buChar char="•"/>
              <a:defRPr sz="1400"/>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41" name="Google Shape;2641;p2270"/>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642" name="Google Shape;2642;p227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43" name="Google Shape;2643;p227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76.xml><?xml version="1.0" encoding="utf-8"?>
<p:sldLayout xmlns:a="http://schemas.openxmlformats.org/drawingml/2006/main" xmlns:r="http://schemas.openxmlformats.org/officeDocument/2006/relationships" xmlns:p="http://schemas.openxmlformats.org/presentationml/2006/main" matchingName="Title Only">
  <p:cSld name="1_Title Only 18">
    <p:spTree>
      <p:nvGrpSpPr>
        <p:cNvPr id="1" name="Shape 2644"/>
        <p:cNvGrpSpPr/>
        <p:nvPr/>
      </p:nvGrpSpPr>
      <p:grpSpPr>
        <a:xfrm>
          <a:off x="0" y="0"/>
          <a:ext cx="0" cy="0"/>
          <a:chOff x="0" y="0"/>
          <a:chExt cx="0" cy="0"/>
        </a:xfrm>
      </p:grpSpPr>
      <p:grpSp>
        <p:nvGrpSpPr>
          <p:cNvPr id="2645" name="Google Shape;2645;p2271"/>
          <p:cNvGrpSpPr/>
          <p:nvPr/>
        </p:nvGrpSpPr>
        <p:grpSpPr>
          <a:xfrm>
            <a:off x="7191542" y="1"/>
            <a:ext cx="5000459" cy="1425992"/>
            <a:chOff x="7191542" y="1"/>
            <a:chExt cx="5000459" cy="1425992"/>
          </a:xfrm>
        </p:grpSpPr>
        <p:pic>
          <p:nvPicPr>
            <p:cNvPr id="2646" name="Google Shape;2646;p227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47" name="Google Shape;2647;p2271"/>
            <p:cNvGrpSpPr/>
            <p:nvPr/>
          </p:nvGrpSpPr>
          <p:grpSpPr>
            <a:xfrm>
              <a:off x="7191542" y="1"/>
              <a:ext cx="5000459" cy="1425992"/>
              <a:chOff x="7186272" y="0"/>
              <a:chExt cx="5005729" cy="1427495"/>
            </a:xfrm>
          </p:grpSpPr>
          <p:sp>
            <p:nvSpPr>
              <p:cNvPr id="2648" name="Google Shape;2648;p227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49" name="Google Shape;2649;p227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650" name="Google Shape;2650;p227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51" name="Google Shape;2651;p227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652" name="Google Shape;2652;p227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53" name="Google Shape;2653;p227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77.xml><?xml version="1.0" encoding="utf-8"?>
<p:sldLayout xmlns:a="http://schemas.openxmlformats.org/drawingml/2006/main" xmlns:r="http://schemas.openxmlformats.org/officeDocument/2006/relationships" xmlns:p="http://schemas.openxmlformats.org/presentationml/2006/main" matchingName="End">
  <p:cSld name="1_End 18">
    <p:spTree>
      <p:nvGrpSpPr>
        <p:cNvPr id="1" name="Shape 2654"/>
        <p:cNvGrpSpPr/>
        <p:nvPr/>
      </p:nvGrpSpPr>
      <p:grpSpPr>
        <a:xfrm>
          <a:off x="0" y="0"/>
          <a:ext cx="0" cy="0"/>
          <a:chOff x="0" y="0"/>
          <a:chExt cx="0" cy="0"/>
        </a:xfrm>
      </p:grpSpPr>
      <p:grpSp>
        <p:nvGrpSpPr>
          <p:cNvPr id="2655" name="Google Shape;2655;p2272"/>
          <p:cNvGrpSpPr/>
          <p:nvPr/>
        </p:nvGrpSpPr>
        <p:grpSpPr>
          <a:xfrm>
            <a:off x="0" y="0"/>
            <a:ext cx="12192000" cy="2148830"/>
            <a:chOff x="0" y="0"/>
            <a:chExt cx="12192000" cy="2148830"/>
          </a:xfrm>
        </p:grpSpPr>
        <p:sp>
          <p:nvSpPr>
            <p:cNvPr id="2656" name="Google Shape;2656;p2272"/>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57" name="Google Shape;2657;p2272"/>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2658" name="Google Shape;2658;p2272"/>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659" name="Google Shape;2659;p2272"/>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60" name="Google Shape;2660;p2272"/>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2661" name="Google Shape;2661;p2272"/>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2662" name="Google Shape;2662;p2272"/>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978.xml><?xml version="1.0" encoding="utf-8"?>
<p:sldLayout xmlns:a="http://schemas.openxmlformats.org/drawingml/2006/main" xmlns:r="http://schemas.openxmlformats.org/officeDocument/2006/relationships" xmlns:p="http://schemas.openxmlformats.org/presentationml/2006/main" matchingName="Blank">
  <p:cSld name="1_Blank 18">
    <p:spTree>
      <p:nvGrpSpPr>
        <p:cNvPr id="1" name="Shape 2663"/>
        <p:cNvGrpSpPr/>
        <p:nvPr/>
      </p:nvGrpSpPr>
      <p:grpSpPr>
        <a:xfrm>
          <a:off x="0" y="0"/>
          <a:ext cx="0" cy="0"/>
          <a:chOff x="0" y="0"/>
          <a:chExt cx="0" cy="0"/>
        </a:xfrm>
      </p:grpSpPr>
      <p:sp>
        <p:nvSpPr>
          <p:cNvPr id="2664" name="Google Shape;2664;p2273"/>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665" name="Google Shape;2665;p2273"/>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66" name="Google Shape;2666;p2273"/>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667" name="Google Shape;2667;p2273"/>
          <p:cNvGrpSpPr/>
          <p:nvPr/>
        </p:nvGrpSpPr>
        <p:grpSpPr>
          <a:xfrm>
            <a:off x="7191542" y="1"/>
            <a:ext cx="5000459" cy="1425992"/>
            <a:chOff x="7191542" y="1"/>
            <a:chExt cx="5000459" cy="1425992"/>
          </a:xfrm>
        </p:grpSpPr>
        <p:pic>
          <p:nvPicPr>
            <p:cNvPr id="2668" name="Google Shape;2668;p2273"/>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69" name="Google Shape;2669;p2273"/>
            <p:cNvGrpSpPr/>
            <p:nvPr/>
          </p:nvGrpSpPr>
          <p:grpSpPr>
            <a:xfrm>
              <a:off x="7191542" y="1"/>
              <a:ext cx="5000459" cy="1425992"/>
              <a:chOff x="7186272" y="0"/>
              <a:chExt cx="5005729" cy="1427495"/>
            </a:xfrm>
          </p:grpSpPr>
          <p:sp>
            <p:nvSpPr>
              <p:cNvPr id="2670" name="Google Shape;2670;p2273"/>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71" name="Google Shape;2671;p2273"/>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Tree>
  </p:cSld>
  <p:clrMapOvr>
    <a:masterClrMapping/>
  </p:clrMapOvr>
</p:sldLayout>
</file>

<file path=ppt/slideLayouts/slideLayout979.xml><?xml version="1.0" encoding="utf-8"?>
<p:sldLayout xmlns:a="http://schemas.openxmlformats.org/drawingml/2006/main" xmlns:r="http://schemas.openxmlformats.org/officeDocument/2006/relationships" xmlns:p="http://schemas.openxmlformats.org/presentationml/2006/main" matchingName="Quotation">
  <p:cSld name="1_Quotation 32">
    <p:spTree>
      <p:nvGrpSpPr>
        <p:cNvPr id="1" name="Shape 2672"/>
        <p:cNvGrpSpPr/>
        <p:nvPr/>
      </p:nvGrpSpPr>
      <p:grpSpPr>
        <a:xfrm>
          <a:off x="0" y="0"/>
          <a:ext cx="0" cy="0"/>
          <a:chOff x="0" y="0"/>
          <a:chExt cx="0" cy="0"/>
        </a:xfrm>
      </p:grpSpPr>
      <p:sp>
        <p:nvSpPr>
          <p:cNvPr id="2673" name="Google Shape;2673;p2274"/>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674" name="Google Shape;2674;p2274"/>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75" name="Google Shape;2675;p2274"/>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676" name="Google Shape;2676;p227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677" name="Google Shape;2677;p2274"/>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678" name="Google Shape;2678;p227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679" name="Google Shape;2679;p2274"/>
          <p:cNvGrpSpPr/>
          <p:nvPr/>
        </p:nvGrpSpPr>
        <p:grpSpPr>
          <a:xfrm>
            <a:off x="7191542" y="1"/>
            <a:ext cx="5000459" cy="1425992"/>
            <a:chOff x="7191542" y="1"/>
            <a:chExt cx="5000459" cy="1425992"/>
          </a:xfrm>
        </p:grpSpPr>
        <p:pic>
          <p:nvPicPr>
            <p:cNvPr id="2680" name="Google Shape;2680;p2274"/>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681" name="Google Shape;2681;p2274"/>
            <p:cNvGrpSpPr/>
            <p:nvPr/>
          </p:nvGrpSpPr>
          <p:grpSpPr>
            <a:xfrm>
              <a:off x="7191542" y="1"/>
              <a:ext cx="5000459" cy="1425992"/>
              <a:chOff x="7186272" y="0"/>
              <a:chExt cx="5005729" cy="1427495"/>
            </a:xfrm>
          </p:grpSpPr>
          <p:sp>
            <p:nvSpPr>
              <p:cNvPr id="2682" name="Google Shape;2682;p2274"/>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83" name="Google Shape;2683;p2274"/>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684" name="Google Shape;2684;p2274"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Quotation">
  <p:cSld name="Quotation 7 2">
    <p:spTree>
      <p:nvGrpSpPr>
        <p:cNvPr id="1" name="Shape 9943"/>
        <p:cNvGrpSpPr/>
        <p:nvPr/>
      </p:nvGrpSpPr>
      <p:grpSpPr>
        <a:xfrm>
          <a:off x="0" y="0"/>
          <a:ext cx="0" cy="0"/>
          <a:chOff x="0" y="0"/>
          <a:chExt cx="0" cy="0"/>
        </a:xfrm>
      </p:grpSpPr>
      <p:sp>
        <p:nvSpPr>
          <p:cNvPr id="9944" name="Google Shape;9944;p1402"/>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945" name="Google Shape;9945;p1402"/>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9946" name="Google Shape;9946;p1402"/>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947" name="Google Shape;9947;p1402"/>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9948" name="Google Shape;9948;p1402"/>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9949" name="Google Shape;9949;p1402"/>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9950" name="Google Shape;9950;p1402"/>
          <p:cNvGrpSpPr/>
          <p:nvPr/>
        </p:nvGrpSpPr>
        <p:grpSpPr>
          <a:xfrm>
            <a:off x="7191542" y="1"/>
            <a:ext cx="5000459" cy="1425992"/>
            <a:chOff x="7191542" y="1"/>
            <a:chExt cx="5000459" cy="1425992"/>
          </a:xfrm>
        </p:grpSpPr>
        <p:pic>
          <p:nvPicPr>
            <p:cNvPr id="9951" name="Google Shape;9951;p1402"/>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9952" name="Google Shape;9952;p1402"/>
            <p:cNvGrpSpPr/>
            <p:nvPr/>
          </p:nvGrpSpPr>
          <p:grpSpPr>
            <a:xfrm>
              <a:off x="7191542" y="1"/>
              <a:ext cx="5000459" cy="1425992"/>
              <a:chOff x="7186272" y="0"/>
              <a:chExt cx="5005729" cy="1427495"/>
            </a:xfrm>
          </p:grpSpPr>
          <p:sp>
            <p:nvSpPr>
              <p:cNvPr id="9953" name="Google Shape;9953;p1402"/>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954" name="Google Shape;9954;p1402"/>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9955" name="Google Shape;9955;p1402"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80.xml><?xml version="1.0" encoding="utf-8"?>
<p:sldLayout xmlns:a="http://schemas.openxmlformats.org/drawingml/2006/main" xmlns:r="http://schemas.openxmlformats.org/officeDocument/2006/relationships" xmlns:p="http://schemas.openxmlformats.org/presentationml/2006/main" showMasterSp="0" matchingName="Title Slide">
  <p:cSld name="2_Title Slide 2">
    <p:bg>
      <p:bgPr>
        <a:solidFill>
          <a:schemeClr val="lt1"/>
        </a:solidFill>
        <a:effectLst/>
      </p:bgPr>
    </p:bg>
    <p:spTree>
      <p:nvGrpSpPr>
        <p:cNvPr id="1" name="Shape 2685"/>
        <p:cNvGrpSpPr/>
        <p:nvPr/>
      </p:nvGrpSpPr>
      <p:grpSpPr>
        <a:xfrm>
          <a:off x="0" y="0"/>
          <a:ext cx="0" cy="0"/>
          <a:chOff x="0" y="0"/>
          <a:chExt cx="0" cy="0"/>
        </a:xfrm>
      </p:grpSpPr>
      <p:sp>
        <p:nvSpPr>
          <p:cNvPr id="2686" name="Google Shape;2686;p2275"/>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87" name="Google Shape;2687;p2275"/>
          <p:cNvSpPr/>
          <p:nvPr/>
        </p:nvSpPr>
        <p:spPr>
          <a:xfrm>
            <a:off x="2"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2688" name="Google Shape;2688;p2275"/>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2689" name="Google Shape;2689;p2275"/>
          <p:cNvSpPr/>
          <p:nvPr/>
        </p:nvSpPr>
        <p:spPr>
          <a:xfrm>
            <a:off x="1" y="5020055"/>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2690" name="Google Shape;2690;p2275"/>
          <p:cNvPicPr preferRelativeResize="0"/>
          <p:nvPr/>
        </p:nvPicPr>
        <p:blipFill rotWithShape="1">
          <a:blip r:embed="rId3">
            <a:alphaModFix/>
          </a:blip>
          <a:srcRect/>
          <a:stretch/>
        </p:blipFill>
        <p:spPr>
          <a:xfrm>
            <a:off x="313956" y="5564123"/>
            <a:ext cx="2025383" cy="911351"/>
          </a:xfrm>
          <a:prstGeom prst="rect">
            <a:avLst/>
          </a:prstGeom>
          <a:noFill/>
          <a:ln>
            <a:noFill/>
          </a:ln>
        </p:spPr>
      </p:pic>
      <p:sp>
        <p:nvSpPr>
          <p:cNvPr id="2691" name="Google Shape;2691;p2275"/>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92" name="Google Shape;2692;p2275"/>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93" name="Google Shape;2693;p2275"/>
          <p:cNvSpPr txBox="1">
            <a:spLocks noGrp="1"/>
          </p:cNvSpPr>
          <p:nvPr>
            <p:ph type="subTitle" idx="1"/>
          </p:nvPr>
        </p:nvSpPr>
        <p:spPr>
          <a:xfrm>
            <a:off x="1828800" y="3840480"/>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2694" name="Google Shape;2694;p2275"/>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695" name="Google Shape;2695;p2275"/>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2696" name="Google Shape;2696;p2275"/>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100"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100"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100"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100"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100"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100"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100"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100"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100"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10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981.xml><?xml version="1.0" encoding="utf-8"?>
<p:sldLayout xmlns:a="http://schemas.openxmlformats.org/drawingml/2006/main" xmlns:r="http://schemas.openxmlformats.org/officeDocument/2006/relationships" xmlns:p="http://schemas.openxmlformats.org/presentationml/2006/main" showMasterSp="0" matchingName="Title Slide">
  <p:cSld name="2_Title Slide 3">
    <p:bg>
      <p:bgPr>
        <a:solidFill>
          <a:schemeClr val="lt1"/>
        </a:solidFill>
        <a:effectLst/>
      </p:bgPr>
    </p:bg>
    <p:spTree>
      <p:nvGrpSpPr>
        <p:cNvPr id="1" name="Shape 2697"/>
        <p:cNvGrpSpPr/>
        <p:nvPr/>
      </p:nvGrpSpPr>
      <p:grpSpPr>
        <a:xfrm>
          <a:off x="0" y="0"/>
          <a:ext cx="0" cy="0"/>
          <a:chOff x="0" y="0"/>
          <a:chExt cx="0" cy="0"/>
        </a:xfrm>
      </p:grpSpPr>
      <p:sp>
        <p:nvSpPr>
          <p:cNvPr id="2698" name="Google Shape;2698;p2276"/>
          <p:cNvSpPr/>
          <p:nvPr/>
        </p:nvSpPr>
        <p:spPr>
          <a:xfrm>
            <a:off x="0" y="0"/>
            <a:ext cx="12192000" cy="6858000"/>
          </a:xfrm>
          <a:custGeom>
            <a:avLst/>
            <a:gdLst/>
            <a:ahLst/>
            <a:cxnLst/>
            <a:rect l="l" t="t" r="r" b="b"/>
            <a:pathLst>
              <a:path w="12192000" h="6858000" extrusionOk="0">
                <a:moveTo>
                  <a:pt x="12192000" y="0"/>
                </a:moveTo>
                <a:lnTo>
                  <a:pt x="0" y="0"/>
                </a:lnTo>
                <a:lnTo>
                  <a:pt x="0" y="6858000"/>
                </a:lnTo>
                <a:lnTo>
                  <a:pt x="12192000" y="6858000"/>
                </a:lnTo>
                <a:lnTo>
                  <a:pt x="12192000" y="0"/>
                </a:lnTo>
                <a:close/>
              </a:path>
            </a:pathLst>
          </a:custGeom>
          <a:solidFill>
            <a:srgbClr val="F3F6F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699" name="Google Shape;2699;p2276"/>
          <p:cNvSpPr/>
          <p:nvPr/>
        </p:nvSpPr>
        <p:spPr>
          <a:xfrm>
            <a:off x="2" y="5100849"/>
            <a:ext cx="7111365" cy="1757680"/>
          </a:xfrm>
          <a:custGeom>
            <a:avLst/>
            <a:gdLst/>
            <a:ahLst/>
            <a:cxnLst/>
            <a:rect l="l" t="t" r="r" b="b"/>
            <a:pathLst>
              <a:path w="7111365" h="1757679" extrusionOk="0">
                <a:moveTo>
                  <a:pt x="612238" y="72"/>
                </a:moveTo>
                <a:lnTo>
                  <a:pt x="558414" y="0"/>
                </a:lnTo>
                <a:lnTo>
                  <a:pt x="504455" y="346"/>
                </a:lnTo>
                <a:lnTo>
                  <a:pt x="450360" y="1116"/>
                </a:lnTo>
                <a:lnTo>
                  <a:pt x="396127" y="2315"/>
                </a:lnTo>
                <a:lnTo>
                  <a:pt x="341757" y="3949"/>
                </a:lnTo>
                <a:lnTo>
                  <a:pt x="292962" y="5809"/>
                </a:lnTo>
                <a:lnTo>
                  <a:pt x="244267" y="8061"/>
                </a:lnTo>
                <a:lnTo>
                  <a:pt x="195669" y="10711"/>
                </a:lnTo>
                <a:lnTo>
                  <a:pt x="147165" y="13764"/>
                </a:lnTo>
                <a:lnTo>
                  <a:pt x="98753" y="17223"/>
                </a:lnTo>
                <a:lnTo>
                  <a:pt x="50431" y="21096"/>
                </a:lnTo>
                <a:lnTo>
                  <a:pt x="0" y="25666"/>
                </a:lnTo>
                <a:lnTo>
                  <a:pt x="0" y="1757146"/>
                </a:lnTo>
                <a:lnTo>
                  <a:pt x="7110983" y="1757146"/>
                </a:lnTo>
                <a:lnTo>
                  <a:pt x="6700405" y="1636344"/>
                </a:lnTo>
                <a:lnTo>
                  <a:pt x="6607186" y="1607300"/>
                </a:lnTo>
                <a:lnTo>
                  <a:pt x="6467358" y="1562910"/>
                </a:lnTo>
                <a:lnTo>
                  <a:pt x="6327483" y="1517588"/>
                </a:lnTo>
                <a:lnTo>
                  <a:pt x="6187509" y="1471399"/>
                </a:lnTo>
                <a:lnTo>
                  <a:pt x="6000630" y="1408578"/>
                </a:lnTo>
                <a:lnTo>
                  <a:pt x="5766459" y="1328280"/>
                </a:lnTo>
                <a:lnTo>
                  <a:pt x="5484294" y="1229723"/>
                </a:lnTo>
                <a:lnTo>
                  <a:pt x="4285873" y="804446"/>
                </a:lnTo>
                <a:lnTo>
                  <a:pt x="3990553" y="701631"/>
                </a:lnTo>
                <a:lnTo>
                  <a:pt x="3741532" y="616526"/>
                </a:lnTo>
                <a:lnTo>
                  <a:pt x="3543643" y="550199"/>
                </a:lnTo>
                <a:lnTo>
                  <a:pt x="3449272" y="519263"/>
                </a:lnTo>
                <a:lnTo>
                  <a:pt x="3354639" y="488840"/>
                </a:lnTo>
                <a:lnTo>
                  <a:pt x="3259736" y="458969"/>
                </a:lnTo>
                <a:lnTo>
                  <a:pt x="3164554" y="429687"/>
                </a:lnTo>
                <a:lnTo>
                  <a:pt x="3069083" y="401033"/>
                </a:lnTo>
                <a:lnTo>
                  <a:pt x="2973315" y="373045"/>
                </a:lnTo>
                <a:lnTo>
                  <a:pt x="2877241" y="345760"/>
                </a:lnTo>
                <a:lnTo>
                  <a:pt x="2780851" y="319217"/>
                </a:lnTo>
                <a:lnTo>
                  <a:pt x="2684137" y="293454"/>
                </a:lnTo>
                <a:lnTo>
                  <a:pt x="2587089" y="268509"/>
                </a:lnTo>
                <a:lnTo>
                  <a:pt x="2489699" y="244419"/>
                </a:lnTo>
                <a:lnTo>
                  <a:pt x="2391957" y="221224"/>
                </a:lnTo>
                <a:lnTo>
                  <a:pt x="2293855" y="198961"/>
                </a:lnTo>
                <a:lnTo>
                  <a:pt x="2244665" y="188191"/>
                </a:lnTo>
                <a:lnTo>
                  <a:pt x="2195383" y="177668"/>
                </a:lnTo>
                <a:lnTo>
                  <a:pt x="2146005" y="167398"/>
                </a:lnTo>
                <a:lnTo>
                  <a:pt x="2096532" y="157384"/>
                </a:lnTo>
                <a:lnTo>
                  <a:pt x="2046962" y="147632"/>
                </a:lnTo>
                <a:lnTo>
                  <a:pt x="1997294" y="138146"/>
                </a:lnTo>
                <a:lnTo>
                  <a:pt x="1947526" y="128931"/>
                </a:lnTo>
                <a:lnTo>
                  <a:pt x="1897659" y="119992"/>
                </a:lnTo>
                <a:lnTo>
                  <a:pt x="1847690" y="111333"/>
                </a:lnTo>
                <a:lnTo>
                  <a:pt x="1797618" y="102960"/>
                </a:lnTo>
                <a:lnTo>
                  <a:pt x="1747443" y="94877"/>
                </a:lnTo>
                <a:lnTo>
                  <a:pt x="1697163" y="87089"/>
                </a:lnTo>
                <a:lnTo>
                  <a:pt x="1646777" y="79601"/>
                </a:lnTo>
                <a:lnTo>
                  <a:pt x="1596283" y="72417"/>
                </a:lnTo>
                <a:lnTo>
                  <a:pt x="1545682" y="65542"/>
                </a:lnTo>
                <a:lnTo>
                  <a:pt x="1494971" y="58981"/>
                </a:lnTo>
                <a:lnTo>
                  <a:pt x="1444150" y="52739"/>
                </a:lnTo>
                <a:lnTo>
                  <a:pt x="1393217" y="46821"/>
                </a:lnTo>
                <a:lnTo>
                  <a:pt x="1342172" y="41230"/>
                </a:lnTo>
                <a:lnTo>
                  <a:pt x="1291013" y="35972"/>
                </a:lnTo>
                <a:lnTo>
                  <a:pt x="1239738" y="31052"/>
                </a:lnTo>
                <a:lnTo>
                  <a:pt x="1188348" y="26475"/>
                </a:lnTo>
                <a:lnTo>
                  <a:pt x="1136840" y="22245"/>
                </a:lnTo>
                <a:lnTo>
                  <a:pt x="1085214" y="18367"/>
                </a:lnTo>
                <a:lnTo>
                  <a:pt x="1033469" y="14845"/>
                </a:lnTo>
                <a:lnTo>
                  <a:pt x="981602" y="11685"/>
                </a:lnTo>
                <a:lnTo>
                  <a:pt x="929614" y="8891"/>
                </a:lnTo>
                <a:lnTo>
                  <a:pt x="877504" y="6469"/>
                </a:lnTo>
                <a:lnTo>
                  <a:pt x="825269" y="4422"/>
                </a:lnTo>
                <a:lnTo>
                  <a:pt x="772909" y="2755"/>
                </a:lnTo>
                <a:lnTo>
                  <a:pt x="719484" y="1455"/>
                </a:lnTo>
                <a:lnTo>
                  <a:pt x="665927" y="559"/>
                </a:lnTo>
                <a:lnTo>
                  <a:pt x="612238" y="72"/>
                </a:lnTo>
                <a:close/>
              </a:path>
            </a:pathLst>
          </a:custGeom>
          <a:solidFill>
            <a:srgbClr val="FFFFFF"/>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2700" name="Google Shape;2700;p2276"/>
          <p:cNvPicPr preferRelativeResize="0"/>
          <p:nvPr/>
        </p:nvPicPr>
        <p:blipFill rotWithShape="1">
          <a:blip r:embed="rId2">
            <a:alphaModFix/>
          </a:blip>
          <a:srcRect/>
          <a:stretch/>
        </p:blipFill>
        <p:spPr>
          <a:xfrm>
            <a:off x="0" y="5041899"/>
            <a:ext cx="12192000" cy="1816100"/>
          </a:xfrm>
          <a:prstGeom prst="rect">
            <a:avLst/>
          </a:prstGeom>
          <a:noFill/>
          <a:ln>
            <a:noFill/>
          </a:ln>
        </p:spPr>
      </p:pic>
      <p:sp>
        <p:nvSpPr>
          <p:cNvPr id="2701" name="Google Shape;2701;p2276"/>
          <p:cNvSpPr/>
          <p:nvPr/>
        </p:nvSpPr>
        <p:spPr>
          <a:xfrm>
            <a:off x="1" y="5020055"/>
            <a:ext cx="12192000" cy="1838325"/>
          </a:xfrm>
          <a:custGeom>
            <a:avLst/>
            <a:gdLst/>
            <a:ahLst/>
            <a:cxnLst/>
            <a:rect l="l" t="t" r="r" b="b"/>
            <a:pathLst>
              <a:path w="12192000" h="1838325" extrusionOk="0">
                <a:moveTo>
                  <a:pt x="682693" y="0"/>
                </a:moveTo>
                <a:lnTo>
                  <a:pt x="631977" y="191"/>
                </a:lnTo>
                <a:lnTo>
                  <a:pt x="584149" y="737"/>
                </a:lnTo>
                <a:lnTo>
                  <a:pt x="536385" y="1641"/>
                </a:lnTo>
                <a:lnTo>
                  <a:pt x="488688" y="2908"/>
                </a:lnTo>
                <a:lnTo>
                  <a:pt x="441056" y="4541"/>
                </a:lnTo>
                <a:lnTo>
                  <a:pt x="393493" y="6547"/>
                </a:lnTo>
                <a:lnTo>
                  <a:pt x="345998" y="8929"/>
                </a:lnTo>
                <a:lnTo>
                  <a:pt x="0" y="38164"/>
                </a:lnTo>
                <a:lnTo>
                  <a:pt x="0" y="105627"/>
                </a:lnTo>
                <a:lnTo>
                  <a:pt x="50435" y="101057"/>
                </a:lnTo>
                <a:lnTo>
                  <a:pt x="98761" y="97184"/>
                </a:lnTo>
                <a:lnTo>
                  <a:pt x="147175" y="93724"/>
                </a:lnTo>
                <a:lnTo>
                  <a:pt x="195680" y="90672"/>
                </a:lnTo>
                <a:lnTo>
                  <a:pt x="244280" y="88022"/>
                </a:lnTo>
                <a:lnTo>
                  <a:pt x="292975" y="85770"/>
                </a:lnTo>
                <a:lnTo>
                  <a:pt x="341769" y="83910"/>
                </a:lnTo>
                <a:lnTo>
                  <a:pt x="394500" y="82318"/>
                </a:lnTo>
                <a:lnTo>
                  <a:pt x="447099" y="81134"/>
                </a:lnTo>
                <a:lnTo>
                  <a:pt x="499569" y="80355"/>
                </a:lnTo>
                <a:lnTo>
                  <a:pt x="551910" y="79975"/>
                </a:lnTo>
                <a:lnTo>
                  <a:pt x="604123" y="79990"/>
                </a:lnTo>
                <a:lnTo>
                  <a:pt x="656210" y="80395"/>
                </a:lnTo>
                <a:lnTo>
                  <a:pt x="708172" y="81187"/>
                </a:lnTo>
                <a:lnTo>
                  <a:pt x="760009" y="82360"/>
                </a:lnTo>
                <a:lnTo>
                  <a:pt x="811723" y="83909"/>
                </a:lnTo>
                <a:lnTo>
                  <a:pt x="863315" y="85830"/>
                </a:lnTo>
                <a:lnTo>
                  <a:pt x="914785" y="88119"/>
                </a:lnTo>
                <a:lnTo>
                  <a:pt x="966136" y="90771"/>
                </a:lnTo>
                <a:lnTo>
                  <a:pt x="1017368" y="93782"/>
                </a:lnTo>
                <a:lnTo>
                  <a:pt x="1068481" y="97146"/>
                </a:lnTo>
                <a:lnTo>
                  <a:pt x="1119478" y="100859"/>
                </a:lnTo>
                <a:lnTo>
                  <a:pt x="1170360" y="104917"/>
                </a:lnTo>
                <a:lnTo>
                  <a:pt x="1221127" y="109315"/>
                </a:lnTo>
                <a:lnTo>
                  <a:pt x="1271780" y="114049"/>
                </a:lnTo>
                <a:lnTo>
                  <a:pt x="1322321" y="119113"/>
                </a:lnTo>
                <a:lnTo>
                  <a:pt x="1372750" y="124504"/>
                </a:lnTo>
                <a:lnTo>
                  <a:pt x="1423070" y="130217"/>
                </a:lnTo>
                <a:lnTo>
                  <a:pt x="1473280" y="136247"/>
                </a:lnTo>
                <a:lnTo>
                  <a:pt x="1523382" y="142589"/>
                </a:lnTo>
                <a:lnTo>
                  <a:pt x="1573377" y="149239"/>
                </a:lnTo>
                <a:lnTo>
                  <a:pt x="1623266" y="156193"/>
                </a:lnTo>
                <a:lnTo>
                  <a:pt x="1673051" y="163446"/>
                </a:lnTo>
                <a:lnTo>
                  <a:pt x="1722731" y="170993"/>
                </a:lnTo>
                <a:lnTo>
                  <a:pt x="1772309" y="178830"/>
                </a:lnTo>
                <a:lnTo>
                  <a:pt x="1821786" y="186951"/>
                </a:lnTo>
                <a:lnTo>
                  <a:pt x="1871162" y="195354"/>
                </a:lnTo>
                <a:lnTo>
                  <a:pt x="1920438" y="204032"/>
                </a:lnTo>
                <a:lnTo>
                  <a:pt x="1969617" y="212982"/>
                </a:lnTo>
                <a:lnTo>
                  <a:pt x="2018698" y="222199"/>
                </a:lnTo>
                <a:lnTo>
                  <a:pt x="2067683" y="231677"/>
                </a:lnTo>
                <a:lnTo>
                  <a:pt x="2116573" y="241414"/>
                </a:lnTo>
                <a:lnTo>
                  <a:pt x="2165369" y="251404"/>
                </a:lnTo>
                <a:lnTo>
                  <a:pt x="2214072" y="261642"/>
                </a:lnTo>
                <a:lnTo>
                  <a:pt x="2262683" y="272124"/>
                </a:lnTo>
                <a:lnTo>
                  <a:pt x="2359634" y="293801"/>
                </a:lnTo>
                <a:lnTo>
                  <a:pt x="2456232" y="316400"/>
                </a:lnTo>
                <a:lnTo>
                  <a:pt x="2552484" y="339883"/>
                </a:lnTo>
                <a:lnTo>
                  <a:pt x="2648399" y="364213"/>
                </a:lnTo>
                <a:lnTo>
                  <a:pt x="2743986" y="389354"/>
                </a:lnTo>
                <a:lnTo>
                  <a:pt x="2839253" y="415270"/>
                </a:lnTo>
                <a:lnTo>
                  <a:pt x="2934210" y="441923"/>
                </a:lnTo>
                <a:lnTo>
                  <a:pt x="3028865" y="469277"/>
                </a:lnTo>
                <a:lnTo>
                  <a:pt x="3123226" y="497296"/>
                </a:lnTo>
                <a:lnTo>
                  <a:pt x="3217303" y="525943"/>
                </a:lnTo>
                <a:lnTo>
                  <a:pt x="3311104" y="555181"/>
                </a:lnTo>
                <a:lnTo>
                  <a:pt x="3404637" y="584973"/>
                </a:lnTo>
                <a:lnTo>
                  <a:pt x="3497912" y="615284"/>
                </a:lnTo>
                <a:lnTo>
                  <a:pt x="3590937" y="646075"/>
                </a:lnTo>
                <a:lnTo>
                  <a:pt x="3791774" y="713748"/>
                </a:lnTo>
                <a:lnTo>
                  <a:pt x="4040254" y="799025"/>
                </a:lnTo>
                <a:lnTo>
                  <a:pt x="4334988" y="901968"/>
                </a:lnTo>
                <a:lnTo>
                  <a:pt x="5625866" y="1359840"/>
                </a:lnTo>
                <a:lnTo>
                  <a:pt x="5907371" y="1457295"/>
                </a:lnTo>
                <a:lnTo>
                  <a:pt x="6094441" y="1520802"/>
                </a:lnTo>
                <a:lnTo>
                  <a:pt x="6281177" y="1582959"/>
                </a:lnTo>
                <a:lnTo>
                  <a:pt x="6421085" y="1628599"/>
                </a:lnTo>
                <a:lnTo>
                  <a:pt x="6560929" y="1673327"/>
                </a:lnTo>
                <a:lnTo>
                  <a:pt x="6700761" y="1717079"/>
                </a:lnTo>
                <a:lnTo>
                  <a:pt x="7111365" y="1837945"/>
                </a:lnTo>
                <a:lnTo>
                  <a:pt x="12192000" y="1837945"/>
                </a:lnTo>
                <a:lnTo>
                  <a:pt x="12192000" y="1008838"/>
                </a:lnTo>
                <a:lnTo>
                  <a:pt x="12147976" y="1027873"/>
                </a:lnTo>
                <a:lnTo>
                  <a:pt x="12103695" y="1046580"/>
                </a:lnTo>
                <a:lnTo>
                  <a:pt x="12059162" y="1064960"/>
                </a:lnTo>
                <a:lnTo>
                  <a:pt x="12014382" y="1083015"/>
                </a:lnTo>
                <a:lnTo>
                  <a:pt x="11969360" y="1100744"/>
                </a:lnTo>
                <a:lnTo>
                  <a:pt x="11924100" y="1118147"/>
                </a:lnTo>
                <a:lnTo>
                  <a:pt x="11878609" y="1135227"/>
                </a:lnTo>
                <a:lnTo>
                  <a:pt x="11832891" y="1151982"/>
                </a:lnTo>
                <a:lnTo>
                  <a:pt x="11786951" y="1168414"/>
                </a:lnTo>
                <a:lnTo>
                  <a:pt x="11740793" y="1184523"/>
                </a:lnTo>
                <a:lnTo>
                  <a:pt x="11694424" y="1200309"/>
                </a:lnTo>
                <a:lnTo>
                  <a:pt x="11647847" y="1215774"/>
                </a:lnTo>
                <a:lnTo>
                  <a:pt x="11601068" y="1230917"/>
                </a:lnTo>
                <a:lnTo>
                  <a:pt x="11554093" y="1245740"/>
                </a:lnTo>
                <a:lnTo>
                  <a:pt x="11506925" y="1260242"/>
                </a:lnTo>
                <a:lnTo>
                  <a:pt x="11459569" y="1274425"/>
                </a:lnTo>
                <a:lnTo>
                  <a:pt x="11412032" y="1288288"/>
                </a:lnTo>
                <a:lnTo>
                  <a:pt x="11364318" y="1301833"/>
                </a:lnTo>
                <a:lnTo>
                  <a:pt x="11316431" y="1315060"/>
                </a:lnTo>
                <a:lnTo>
                  <a:pt x="11268377" y="1327969"/>
                </a:lnTo>
                <a:lnTo>
                  <a:pt x="11220161" y="1340561"/>
                </a:lnTo>
                <a:lnTo>
                  <a:pt x="11171788" y="1352836"/>
                </a:lnTo>
                <a:lnTo>
                  <a:pt x="11123263" y="1364796"/>
                </a:lnTo>
                <a:lnTo>
                  <a:pt x="11074590" y="1376440"/>
                </a:lnTo>
                <a:lnTo>
                  <a:pt x="11025776" y="1387769"/>
                </a:lnTo>
                <a:lnTo>
                  <a:pt x="10976824" y="1398783"/>
                </a:lnTo>
                <a:lnTo>
                  <a:pt x="10927740" y="1409484"/>
                </a:lnTo>
                <a:lnTo>
                  <a:pt x="10878528" y="1419872"/>
                </a:lnTo>
                <a:lnTo>
                  <a:pt x="10829194" y="1429946"/>
                </a:lnTo>
                <a:lnTo>
                  <a:pt x="10779744" y="1439709"/>
                </a:lnTo>
                <a:lnTo>
                  <a:pt x="10730180" y="1449159"/>
                </a:lnTo>
                <a:lnTo>
                  <a:pt x="10680510" y="1458299"/>
                </a:lnTo>
                <a:lnTo>
                  <a:pt x="10630737" y="1467128"/>
                </a:lnTo>
                <a:lnTo>
                  <a:pt x="10580867" y="1475646"/>
                </a:lnTo>
                <a:lnTo>
                  <a:pt x="10530905" y="1483856"/>
                </a:lnTo>
                <a:lnTo>
                  <a:pt x="10480855" y="1491756"/>
                </a:lnTo>
                <a:lnTo>
                  <a:pt x="10430723" y="1499347"/>
                </a:lnTo>
                <a:lnTo>
                  <a:pt x="10380514" y="1506631"/>
                </a:lnTo>
                <a:lnTo>
                  <a:pt x="10330232" y="1513607"/>
                </a:lnTo>
                <a:lnTo>
                  <a:pt x="10279883" y="1520276"/>
                </a:lnTo>
                <a:lnTo>
                  <a:pt x="10229472" y="1526638"/>
                </a:lnTo>
                <a:lnTo>
                  <a:pt x="10179004" y="1532695"/>
                </a:lnTo>
                <a:lnTo>
                  <a:pt x="10128483" y="1538447"/>
                </a:lnTo>
                <a:lnTo>
                  <a:pt x="10077914" y="1543893"/>
                </a:lnTo>
                <a:lnTo>
                  <a:pt x="10027304" y="1549036"/>
                </a:lnTo>
                <a:lnTo>
                  <a:pt x="9976655" y="1553875"/>
                </a:lnTo>
                <a:lnTo>
                  <a:pt x="9925975" y="1558410"/>
                </a:lnTo>
                <a:lnTo>
                  <a:pt x="9875267" y="1562643"/>
                </a:lnTo>
                <a:lnTo>
                  <a:pt x="9824537" y="1566574"/>
                </a:lnTo>
                <a:lnTo>
                  <a:pt x="9773789" y="1570203"/>
                </a:lnTo>
                <a:lnTo>
                  <a:pt x="9723029" y="1573531"/>
                </a:lnTo>
                <a:lnTo>
                  <a:pt x="9672261" y="1576558"/>
                </a:lnTo>
                <a:lnTo>
                  <a:pt x="9621491" y="1579285"/>
                </a:lnTo>
                <a:lnTo>
                  <a:pt x="9570724" y="1581713"/>
                </a:lnTo>
                <a:lnTo>
                  <a:pt x="9519964" y="1583842"/>
                </a:lnTo>
                <a:lnTo>
                  <a:pt x="9469216" y="1585673"/>
                </a:lnTo>
                <a:lnTo>
                  <a:pt x="9418487" y="1587206"/>
                </a:lnTo>
                <a:lnTo>
                  <a:pt x="9367779" y="1588441"/>
                </a:lnTo>
                <a:lnTo>
                  <a:pt x="9317099" y="1589380"/>
                </a:lnTo>
                <a:lnTo>
                  <a:pt x="9266452" y="1590022"/>
                </a:lnTo>
                <a:lnTo>
                  <a:pt x="9215842" y="1590369"/>
                </a:lnTo>
                <a:lnTo>
                  <a:pt x="9165275" y="1590420"/>
                </a:lnTo>
                <a:lnTo>
                  <a:pt x="9114755" y="1590177"/>
                </a:lnTo>
                <a:lnTo>
                  <a:pt x="9064287" y="1589639"/>
                </a:lnTo>
                <a:lnTo>
                  <a:pt x="9013877" y="1588808"/>
                </a:lnTo>
                <a:lnTo>
                  <a:pt x="8963530" y="1587684"/>
                </a:lnTo>
                <a:lnTo>
                  <a:pt x="8913250" y="1586267"/>
                </a:lnTo>
                <a:lnTo>
                  <a:pt x="8863042" y="1584559"/>
                </a:lnTo>
                <a:lnTo>
                  <a:pt x="8812912" y="1582559"/>
                </a:lnTo>
                <a:lnTo>
                  <a:pt x="8762864" y="1580267"/>
                </a:lnTo>
                <a:lnTo>
                  <a:pt x="8712904" y="1577686"/>
                </a:lnTo>
                <a:lnTo>
                  <a:pt x="8663036" y="1574814"/>
                </a:lnTo>
                <a:lnTo>
                  <a:pt x="8613265" y="1571654"/>
                </a:lnTo>
                <a:lnTo>
                  <a:pt x="8563597" y="1568204"/>
                </a:lnTo>
                <a:lnTo>
                  <a:pt x="8514036" y="1564466"/>
                </a:lnTo>
                <a:lnTo>
                  <a:pt x="8464588" y="1560440"/>
                </a:lnTo>
                <a:lnTo>
                  <a:pt x="8415256" y="1556128"/>
                </a:lnTo>
                <a:lnTo>
                  <a:pt x="8366048" y="1551528"/>
                </a:lnTo>
                <a:lnTo>
                  <a:pt x="8316966" y="1546642"/>
                </a:lnTo>
                <a:lnTo>
                  <a:pt x="8268017" y="1541471"/>
                </a:lnTo>
                <a:lnTo>
                  <a:pt x="8219205" y="1536015"/>
                </a:lnTo>
                <a:lnTo>
                  <a:pt x="8170536" y="1530274"/>
                </a:lnTo>
                <a:lnTo>
                  <a:pt x="8122014" y="1524249"/>
                </a:lnTo>
                <a:lnTo>
                  <a:pt x="8073644" y="1517940"/>
                </a:lnTo>
                <a:lnTo>
                  <a:pt x="8025431" y="1511349"/>
                </a:lnTo>
                <a:lnTo>
                  <a:pt x="7977381" y="1504475"/>
                </a:lnTo>
                <a:lnTo>
                  <a:pt x="7929498" y="1497319"/>
                </a:lnTo>
                <a:lnTo>
                  <a:pt x="7881788" y="1489882"/>
                </a:lnTo>
                <a:lnTo>
                  <a:pt x="7834254" y="1482164"/>
                </a:lnTo>
                <a:lnTo>
                  <a:pt x="7786903" y="1474166"/>
                </a:lnTo>
                <a:lnTo>
                  <a:pt x="7738126" y="1465660"/>
                </a:lnTo>
                <a:lnTo>
                  <a:pt x="7640491" y="1448021"/>
                </a:lnTo>
                <a:lnTo>
                  <a:pt x="7542751" y="1429573"/>
                </a:lnTo>
                <a:lnTo>
                  <a:pt x="7444910" y="1410348"/>
                </a:lnTo>
                <a:lnTo>
                  <a:pt x="7346973" y="1390379"/>
                </a:lnTo>
                <a:lnTo>
                  <a:pt x="7248943" y="1369697"/>
                </a:lnTo>
                <a:lnTo>
                  <a:pt x="7150826" y="1348335"/>
                </a:lnTo>
                <a:lnTo>
                  <a:pt x="7052624" y="1326325"/>
                </a:lnTo>
                <a:lnTo>
                  <a:pt x="6954344" y="1303699"/>
                </a:lnTo>
                <a:lnTo>
                  <a:pt x="6855988" y="1280488"/>
                </a:lnTo>
                <a:lnTo>
                  <a:pt x="6757561" y="1256726"/>
                </a:lnTo>
                <a:lnTo>
                  <a:pt x="6609797" y="1220118"/>
                </a:lnTo>
                <a:lnTo>
                  <a:pt x="6461898" y="1182449"/>
                </a:lnTo>
                <a:lnTo>
                  <a:pt x="6313878" y="1143828"/>
                </a:lnTo>
                <a:lnTo>
                  <a:pt x="6116354" y="1091037"/>
                </a:lnTo>
                <a:lnTo>
                  <a:pt x="5918674" y="1037003"/>
                </a:lnTo>
                <a:lnTo>
                  <a:pt x="5671408" y="968101"/>
                </a:lnTo>
                <a:lnTo>
                  <a:pt x="4632326" y="673191"/>
                </a:lnTo>
                <a:lnTo>
                  <a:pt x="4335739" y="590761"/>
                </a:lnTo>
                <a:lnTo>
                  <a:pt x="4138197" y="537088"/>
                </a:lnTo>
                <a:lnTo>
                  <a:pt x="3940841" y="484740"/>
                </a:lnTo>
                <a:lnTo>
                  <a:pt x="3792966" y="446503"/>
                </a:lnTo>
                <a:lnTo>
                  <a:pt x="3645230" y="409263"/>
                </a:lnTo>
                <a:lnTo>
                  <a:pt x="3497647" y="373130"/>
                </a:lnTo>
                <a:lnTo>
                  <a:pt x="3399350" y="349710"/>
                </a:lnTo>
                <a:lnTo>
                  <a:pt x="3301131" y="326862"/>
                </a:lnTo>
                <a:lnTo>
                  <a:pt x="3202995" y="304617"/>
                </a:lnTo>
                <a:lnTo>
                  <a:pt x="3104947" y="283009"/>
                </a:lnTo>
                <a:lnTo>
                  <a:pt x="3006989" y="262069"/>
                </a:lnTo>
                <a:lnTo>
                  <a:pt x="2909128" y="241830"/>
                </a:lnTo>
                <a:lnTo>
                  <a:pt x="2811366" y="222323"/>
                </a:lnTo>
                <a:lnTo>
                  <a:pt x="2713708" y="203581"/>
                </a:lnTo>
                <a:lnTo>
                  <a:pt x="2616159" y="185635"/>
                </a:lnTo>
                <a:lnTo>
                  <a:pt x="2518722" y="168518"/>
                </a:lnTo>
                <a:lnTo>
                  <a:pt x="2421402" y="152263"/>
                </a:lnTo>
                <a:lnTo>
                  <a:pt x="2324204" y="136900"/>
                </a:lnTo>
                <a:lnTo>
                  <a:pt x="2227131" y="122463"/>
                </a:lnTo>
                <a:lnTo>
                  <a:pt x="2130188" y="108983"/>
                </a:lnTo>
                <a:lnTo>
                  <a:pt x="2033378" y="96492"/>
                </a:lnTo>
                <a:lnTo>
                  <a:pt x="1936708" y="85023"/>
                </a:lnTo>
                <a:lnTo>
                  <a:pt x="1888425" y="79682"/>
                </a:lnTo>
                <a:lnTo>
                  <a:pt x="1840179" y="74608"/>
                </a:lnTo>
                <a:lnTo>
                  <a:pt x="1791970" y="69805"/>
                </a:lnTo>
                <a:lnTo>
                  <a:pt x="1743798" y="65278"/>
                </a:lnTo>
                <a:lnTo>
                  <a:pt x="1695663" y="61030"/>
                </a:lnTo>
                <a:lnTo>
                  <a:pt x="1647567" y="57066"/>
                </a:lnTo>
                <a:lnTo>
                  <a:pt x="1599510" y="53390"/>
                </a:lnTo>
                <a:lnTo>
                  <a:pt x="1551492" y="50004"/>
                </a:lnTo>
                <a:lnTo>
                  <a:pt x="1503514" y="46915"/>
                </a:lnTo>
                <a:lnTo>
                  <a:pt x="1451727" y="41426"/>
                </a:lnTo>
                <a:lnTo>
                  <a:pt x="1400000" y="36255"/>
                </a:lnTo>
                <a:lnTo>
                  <a:pt x="1348336" y="31407"/>
                </a:lnTo>
                <a:lnTo>
                  <a:pt x="1296735" y="26886"/>
                </a:lnTo>
                <a:lnTo>
                  <a:pt x="1245197" y="22697"/>
                </a:lnTo>
                <a:lnTo>
                  <a:pt x="1193723" y="18846"/>
                </a:lnTo>
                <a:lnTo>
                  <a:pt x="1142315" y="15337"/>
                </a:lnTo>
                <a:lnTo>
                  <a:pt x="1090973" y="12176"/>
                </a:lnTo>
                <a:lnTo>
                  <a:pt x="1039697" y="9368"/>
                </a:lnTo>
                <a:lnTo>
                  <a:pt x="988488" y="6917"/>
                </a:lnTo>
                <a:lnTo>
                  <a:pt x="937348" y="4828"/>
                </a:lnTo>
                <a:lnTo>
                  <a:pt x="886276" y="3107"/>
                </a:lnTo>
                <a:lnTo>
                  <a:pt x="835274" y="1759"/>
                </a:lnTo>
                <a:lnTo>
                  <a:pt x="784343" y="788"/>
                </a:lnTo>
                <a:lnTo>
                  <a:pt x="733482" y="200"/>
                </a:lnTo>
                <a:lnTo>
                  <a:pt x="682693" y="0"/>
                </a:lnTo>
                <a:close/>
              </a:path>
            </a:pathLst>
          </a:custGeom>
          <a:solidFill>
            <a:srgbClr val="1C488A"/>
          </a:solid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pic>
        <p:nvPicPr>
          <p:cNvPr id="2702" name="Google Shape;2702;p2276"/>
          <p:cNvPicPr preferRelativeResize="0"/>
          <p:nvPr/>
        </p:nvPicPr>
        <p:blipFill rotWithShape="1">
          <a:blip r:embed="rId3">
            <a:alphaModFix/>
          </a:blip>
          <a:srcRect/>
          <a:stretch/>
        </p:blipFill>
        <p:spPr>
          <a:xfrm>
            <a:off x="313956" y="5564123"/>
            <a:ext cx="2025383" cy="911351"/>
          </a:xfrm>
          <a:prstGeom prst="rect">
            <a:avLst/>
          </a:prstGeom>
          <a:noFill/>
          <a:ln>
            <a:noFill/>
          </a:ln>
        </p:spPr>
      </p:pic>
      <p:sp>
        <p:nvSpPr>
          <p:cNvPr id="2703" name="Google Shape;2703;p2276"/>
          <p:cNvSpPr/>
          <p:nvPr/>
        </p:nvSpPr>
        <p:spPr>
          <a:xfrm>
            <a:off x="1520189" y="2812542"/>
            <a:ext cx="2286000" cy="0"/>
          </a:xfrm>
          <a:custGeom>
            <a:avLst/>
            <a:gdLst/>
            <a:ahLst/>
            <a:cxnLst/>
            <a:rect l="l" t="t" r="r" b="b"/>
            <a:pathLst>
              <a:path w="2286000" h="120000" extrusionOk="0">
                <a:moveTo>
                  <a:pt x="0" y="0"/>
                </a:moveTo>
                <a:lnTo>
                  <a:pt x="2286000" y="0"/>
                </a:lnTo>
              </a:path>
            </a:pathLst>
          </a:custGeom>
          <a:noFill/>
          <a:ln w="32000" cap="flat" cmpd="sng">
            <a:solidFill>
              <a:srgbClr val="F58366"/>
            </a:solidFill>
            <a:prstDash val="solid"/>
            <a:round/>
            <a:headEnd type="none" w="sm" len="sm"/>
            <a:tailEnd type="none" w="sm" len="sm"/>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704" name="Google Shape;2704;p2276"/>
          <p:cNvSpPr txBox="1">
            <a:spLocks noGrp="1"/>
          </p:cNvSpPr>
          <p:nvPr>
            <p:ph type="ctrTitle"/>
          </p:nvPr>
        </p:nvSpPr>
        <p:spPr>
          <a:xfrm>
            <a:off x="471690" y="493920"/>
            <a:ext cx="11248618" cy="574040"/>
          </a:xfrm>
          <a:prstGeom prst="rect">
            <a:avLst/>
          </a:prstGeom>
          <a:noFill/>
          <a:ln>
            <a:noFill/>
          </a:ln>
        </p:spPr>
        <p:txBody>
          <a:bodyPr spcFirstLastPara="1" wrap="square" lIns="0" tIns="0" rIns="0" bIns="0" anchor="ctr" anchorCtr="0">
            <a:spAutoFit/>
          </a:bodyPr>
          <a:lstStyle>
            <a:lvl1pPr lvl="0" algn="l">
              <a:lnSpc>
                <a:spcPct val="100000"/>
              </a:lnSpc>
              <a:spcBef>
                <a:spcPts val="0"/>
              </a:spcBef>
              <a:spcAft>
                <a:spcPts val="0"/>
              </a:spcAft>
              <a:buClr>
                <a:schemeClr val="dk1"/>
              </a:buClr>
              <a:buSzPts val="3600"/>
              <a:buFont typeface="Calibri"/>
              <a:buNone/>
              <a:defRPr b="0" i="0">
                <a:solidFill>
                  <a:schemeClr val="dk1"/>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05" name="Google Shape;2705;p2276"/>
          <p:cNvSpPr txBox="1">
            <a:spLocks noGrp="1"/>
          </p:cNvSpPr>
          <p:nvPr>
            <p:ph type="subTitle" idx="1"/>
          </p:nvPr>
        </p:nvSpPr>
        <p:spPr>
          <a:xfrm>
            <a:off x="1828800" y="3840480"/>
            <a:ext cx="8534400" cy="1714500"/>
          </a:xfrm>
          <a:prstGeom prst="rect">
            <a:avLst/>
          </a:prstGeom>
          <a:noFill/>
          <a:ln>
            <a:noFill/>
          </a:ln>
        </p:spPr>
        <p:txBody>
          <a:bodyPr spcFirstLastPara="1" wrap="square" lIns="0" tIns="0" rIns="0" bIns="0" anchor="t" anchorCtr="0">
            <a:spAutoFit/>
          </a:bodyPr>
          <a:lstStyle>
            <a:lvl1pPr lvl="0" algn="l">
              <a:lnSpc>
                <a:spcPct val="100000"/>
              </a:lnSpc>
              <a:spcBef>
                <a:spcPts val="1000"/>
              </a:spcBef>
              <a:spcAft>
                <a:spcPts val="0"/>
              </a:spcAft>
              <a:buSzPts val="2400"/>
              <a:buChar char="•"/>
              <a:defRPr/>
            </a:lvl1pPr>
            <a:lvl2pPr lvl="1" algn="l">
              <a:lnSpc>
                <a:spcPct val="100000"/>
              </a:lnSpc>
              <a:spcBef>
                <a:spcPts val="1000"/>
              </a:spcBef>
              <a:spcAft>
                <a:spcPts val="0"/>
              </a:spcAft>
              <a:buSzPts val="18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800"/>
              <a:buChar char="•"/>
              <a:defRPr/>
            </a:lvl4pPr>
            <a:lvl5pPr lvl="4" algn="l">
              <a:lnSpc>
                <a:spcPct val="100000"/>
              </a:lnSpc>
              <a:spcBef>
                <a:spcPts val="1000"/>
              </a:spcBef>
              <a:spcAft>
                <a:spcPts val="0"/>
              </a:spcAft>
              <a:buSzPts val="1800"/>
              <a:buChar char="•"/>
              <a:defRPr/>
            </a:lvl5pPr>
            <a:lvl6pPr lvl="5" algn="l">
              <a:lnSpc>
                <a:spcPct val="90000"/>
              </a:lnSpc>
              <a:spcBef>
                <a:spcPts val="1000"/>
              </a:spcBef>
              <a:spcAft>
                <a:spcPts val="0"/>
              </a:spcAft>
              <a:buClr>
                <a:schemeClr val="dk1"/>
              </a:buClr>
              <a:buSzPts val="1800"/>
              <a:buChar char="•"/>
              <a:defRPr/>
            </a:lvl6pPr>
            <a:lvl7pPr lvl="6" algn="l">
              <a:lnSpc>
                <a:spcPct val="90000"/>
              </a:lnSpc>
              <a:spcBef>
                <a:spcPts val="500"/>
              </a:spcBef>
              <a:spcAft>
                <a:spcPts val="0"/>
              </a:spcAft>
              <a:buClr>
                <a:schemeClr val="dk1"/>
              </a:buClr>
              <a:buSzPts val="1800"/>
              <a:buChar char="•"/>
              <a:defRPr/>
            </a:lvl7pPr>
            <a:lvl8pPr lvl="7" algn="l">
              <a:lnSpc>
                <a:spcPct val="90000"/>
              </a:lnSpc>
              <a:spcBef>
                <a:spcPts val="500"/>
              </a:spcBef>
              <a:spcAft>
                <a:spcPts val="0"/>
              </a:spcAft>
              <a:buClr>
                <a:schemeClr val="dk1"/>
              </a:buClr>
              <a:buSzPts val="1800"/>
              <a:buChar char="•"/>
              <a:defRPr/>
            </a:lvl8pPr>
            <a:lvl9pPr lvl="8" algn="l">
              <a:lnSpc>
                <a:spcPct val="90000"/>
              </a:lnSpc>
              <a:spcBef>
                <a:spcPts val="500"/>
              </a:spcBef>
              <a:spcAft>
                <a:spcPts val="0"/>
              </a:spcAft>
              <a:buClr>
                <a:schemeClr val="dk1"/>
              </a:buClr>
              <a:buSzPts val="1800"/>
              <a:buChar char="•"/>
              <a:defRPr/>
            </a:lvl9pPr>
          </a:lstStyle>
          <a:p>
            <a:endParaRPr/>
          </a:p>
        </p:txBody>
      </p:sp>
      <p:sp>
        <p:nvSpPr>
          <p:cNvPr id="2706" name="Google Shape;2706;p2276"/>
          <p:cNvSpPr txBox="1">
            <a:spLocks noGrp="1"/>
          </p:cNvSpPr>
          <p:nvPr>
            <p:ph type="ftr" idx="11"/>
          </p:nvPr>
        </p:nvSpPr>
        <p:spPr>
          <a:xfrm>
            <a:off x="609600" y="6356350"/>
            <a:ext cx="4114800" cy="365125"/>
          </a:xfrm>
          <a:prstGeom prst="rect">
            <a:avLst/>
          </a:prstGeom>
          <a:noFill/>
          <a:ln>
            <a:noFill/>
          </a:ln>
        </p:spPr>
        <p:txBody>
          <a:bodyPr spcFirstLastPara="1" wrap="square" lIns="0" tIns="0" rIns="0" bIns="0" anchor="ctr" anchorCtr="0">
            <a:noAutofit/>
          </a:bodyPr>
          <a:lstStyle>
            <a:lvl1pPr lvl="0" algn="ctr">
              <a:lnSpc>
                <a:spcPct val="100000"/>
              </a:lnSpc>
              <a:spcBef>
                <a:spcPts val="0"/>
              </a:spcBef>
              <a:spcAft>
                <a:spcPts val="0"/>
              </a:spcAft>
              <a:buSzPts val="1400"/>
              <a:buNone/>
              <a:defRPr>
                <a:solidFill>
                  <a:srgbClr val="919497"/>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07" name="Google Shape;2707;p2276"/>
          <p:cNvSpPr txBox="1">
            <a:spLocks noGrp="1"/>
          </p:cNvSpPr>
          <p:nvPr>
            <p:ph type="dt" idx="10"/>
          </p:nvPr>
        </p:nvSpPr>
        <p:spPr>
          <a:xfrm>
            <a:off x="0" y="0"/>
            <a:ext cx="3000000" cy="3000000"/>
          </a:xfrm>
          <a:prstGeom prst="rect">
            <a:avLst/>
          </a:prstGeom>
          <a:noFill/>
          <a:ln>
            <a:noFill/>
          </a:ln>
        </p:spPr>
        <p:txBody>
          <a:bodyPr spcFirstLastPara="1" wrap="square" lIns="0" tIns="0" rIns="0" bIns="0" anchor="t" anchorCtr="0">
            <a:noAutofit/>
          </a:bodyPr>
          <a:lstStyle>
            <a:lvl1pPr marR="0" lvl="0" algn="l" rtl="0">
              <a:lnSpc>
                <a:spcPct val="100000"/>
              </a:lnSpc>
              <a:spcBef>
                <a:spcPts val="0"/>
              </a:spcBef>
              <a:spcAft>
                <a:spcPts val="0"/>
              </a:spcAft>
              <a:buClr>
                <a:srgbClr val="000000"/>
              </a:buClr>
              <a:buSzPts val="1400"/>
              <a:buFont typeface="Arial"/>
              <a:buNone/>
              <a:defRPr sz="18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
        <p:nvSpPr>
          <p:cNvPr id="2708" name="Google Shape;2708;p2276"/>
          <p:cNvSpPr txBox="1">
            <a:spLocks noGrp="1"/>
          </p:cNvSpPr>
          <p:nvPr>
            <p:ph type="sldNum" idx="12"/>
          </p:nvPr>
        </p:nvSpPr>
        <p:spPr>
          <a:xfrm>
            <a:off x="8839200" y="6356350"/>
            <a:ext cx="2743200" cy="365125"/>
          </a:xfrm>
          <a:prstGeom prst="rect">
            <a:avLst/>
          </a:prstGeom>
          <a:noFill/>
          <a:ln>
            <a:noFill/>
          </a:ln>
        </p:spPr>
        <p:txBody>
          <a:bodyPr spcFirstLastPara="1" wrap="square" lIns="0" tIns="0" rIns="0" bIns="0" anchor="ctr" anchorCtr="0">
            <a:noAutofit/>
          </a:bodyPr>
          <a:lstStyle>
            <a:lvl1pPr marL="38100" marR="0" lvl="0"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1pPr>
            <a:lvl2pPr marL="38100" marR="0" lvl="1"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2pPr>
            <a:lvl3pPr marL="38100" marR="0" lvl="2"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3pPr>
            <a:lvl4pPr marL="38100" marR="0" lvl="3"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4pPr>
            <a:lvl5pPr marL="38100" marR="0" lvl="4"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5pPr>
            <a:lvl6pPr marL="38100" marR="0" lvl="5"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6pPr>
            <a:lvl7pPr marL="38100" marR="0" lvl="6"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7pPr>
            <a:lvl8pPr marL="38100" marR="0" lvl="7"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8pPr>
            <a:lvl9pPr marL="38100" marR="0" lvl="8" indent="0" algn="r">
              <a:lnSpc>
                <a:spcPct val="118750"/>
              </a:lnSpc>
              <a:spcBef>
                <a:spcPts val="0"/>
              </a:spcBef>
              <a:spcAft>
                <a:spcPts val="0"/>
              </a:spcAft>
              <a:buClr>
                <a:srgbClr val="000000"/>
              </a:buClr>
              <a:buSzPts val="1200"/>
              <a:buFont typeface="Arial"/>
              <a:buNone/>
              <a:defRPr sz="1200" b="0" i="0" u="none" strike="noStrike" cap="none">
                <a:solidFill>
                  <a:srgbClr val="929599"/>
                </a:solidFill>
                <a:latin typeface="Arial"/>
                <a:ea typeface="Arial"/>
                <a:cs typeface="Arial"/>
                <a:sym typeface="Arial"/>
              </a:defRPr>
            </a:lvl9pPr>
          </a:lstStyle>
          <a:p>
            <a:pPr marL="38100" lvl="0" indent="0" algn="r" rtl="0">
              <a:spcBef>
                <a:spcPts val="0"/>
              </a:spcBef>
              <a:spcAft>
                <a:spcPts val="0"/>
              </a:spcAft>
              <a:buNone/>
            </a:pPr>
            <a:fld id="{00000000-1234-1234-1234-123412341234}" type="slidenum">
              <a:rPr lang="en-US"/>
              <a:t>‹#›</a:t>
            </a:fld>
            <a:endParaRPr/>
          </a:p>
        </p:txBody>
      </p:sp>
    </p:spTree>
  </p:cSld>
  <p:clrMapOvr>
    <a:masterClrMapping/>
  </p:clrMapOvr>
</p:sldLayout>
</file>

<file path=ppt/slideLayouts/slideLayout982.xml><?xml version="1.0" encoding="utf-8"?>
<p:sldLayout xmlns:a="http://schemas.openxmlformats.org/drawingml/2006/main" xmlns:r="http://schemas.openxmlformats.org/officeDocument/2006/relationships" xmlns:p="http://schemas.openxmlformats.org/presentationml/2006/main" matchingName="2_Quotation">
  <p:cSld name="5_Quotation 8">
    <p:spTree>
      <p:nvGrpSpPr>
        <p:cNvPr id="1" name="Shape 2709"/>
        <p:cNvGrpSpPr/>
        <p:nvPr/>
      </p:nvGrpSpPr>
      <p:grpSpPr>
        <a:xfrm>
          <a:off x="0" y="0"/>
          <a:ext cx="0" cy="0"/>
          <a:chOff x="0" y="0"/>
          <a:chExt cx="0" cy="0"/>
        </a:xfrm>
      </p:grpSpPr>
      <p:sp>
        <p:nvSpPr>
          <p:cNvPr id="2710" name="Google Shape;2710;p2277"/>
          <p:cNvSpPr/>
          <p:nvPr/>
        </p:nvSpPr>
        <p:spPr>
          <a:xfrm>
            <a:off x="1427356" y="1387869"/>
            <a:ext cx="10155043" cy="3506936"/>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2711" name="Google Shape;2711;p2277"/>
          <p:cNvSpPr txBox="1">
            <a:spLocks noGrp="1"/>
          </p:cNvSpPr>
          <p:nvPr>
            <p:ph type="title"/>
          </p:nvPr>
        </p:nvSpPr>
        <p:spPr>
          <a:xfrm>
            <a:off x="1427356" y="1377235"/>
            <a:ext cx="10155043" cy="3506936"/>
          </a:xfrm>
          <a:prstGeom prst="rect">
            <a:avLst/>
          </a:prstGeom>
          <a:noFill/>
          <a:ln>
            <a:noFill/>
          </a:ln>
        </p:spPr>
        <p:txBody>
          <a:bodyPr spcFirstLastPara="1" wrap="square" lIns="274300" tIns="274300" rIns="274300" bIns="2743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12" name="Google Shape;2712;p2277"/>
          <p:cNvSpPr txBox="1">
            <a:spLocks noGrp="1"/>
          </p:cNvSpPr>
          <p:nvPr>
            <p:ph type="body" idx="1"/>
          </p:nvPr>
        </p:nvSpPr>
        <p:spPr>
          <a:xfrm>
            <a:off x="1427356" y="5007456"/>
            <a:ext cx="10155044" cy="825192"/>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400"/>
              <a:buNone/>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13" name="Google Shape;2713;p2277"/>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AEB3B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714" name="Google Shape;2714;p2277"/>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15" name="Google Shape;2715;p2277"/>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grpSp>
        <p:nvGrpSpPr>
          <p:cNvPr id="2716" name="Google Shape;2716;p2277"/>
          <p:cNvGrpSpPr/>
          <p:nvPr/>
        </p:nvGrpSpPr>
        <p:grpSpPr>
          <a:xfrm>
            <a:off x="7191542" y="1"/>
            <a:ext cx="5000459" cy="1425992"/>
            <a:chOff x="7191542" y="1"/>
            <a:chExt cx="5000459" cy="1425992"/>
          </a:xfrm>
        </p:grpSpPr>
        <p:pic>
          <p:nvPicPr>
            <p:cNvPr id="2717" name="Google Shape;2717;p2277"/>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18" name="Google Shape;2718;p2277"/>
            <p:cNvGrpSpPr/>
            <p:nvPr/>
          </p:nvGrpSpPr>
          <p:grpSpPr>
            <a:xfrm>
              <a:off x="7191542" y="1"/>
              <a:ext cx="5000459" cy="1425992"/>
              <a:chOff x="7186272" y="0"/>
              <a:chExt cx="5005729" cy="1427495"/>
            </a:xfrm>
          </p:grpSpPr>
          <p:sp>
            <p:nvSpPr>
              <p:cNvPr id="2719" name="Google Shape;2719;p2277"/>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720" name="Google Shape;2720;p2277"/>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pic>
        <p:nvPicPr>
          <p:cNvPr id="2721" name="Google Shape;2721;p2277" descr="Open quotation mark with solid fill"/>
          <p:cNvPicPr preferRelativeResize="0"/>
          <p:nvPr/>
        </p:nvPicPr>
        <p:blipFill rotWithShape="1">
          <a:blip r:embed="rId3">
            <a:alphaModFix/>
          </a:blip>
          <a:srcRect/>
          <a:stretch/>
        </p:blipFill>
        <p:spPr>
          <a:xfrm>
            <a:off x="111512" y="136525"/>
            <a:ext cx="2036762" cy="2036762"/>
          </a:xfrm>
          <a:prstGeom prst="rect">
            <a:avLst/>
          </a:prstGeom>
          <a:noFill/>
          <a:ln>
            <a:noFill/>
          </a:ln>
        </p:spPr>
      </p:pic>
    </p:spTree>
  </p:cSld>
  <p:clrMapOvr>
    <a:masterClrMapping/>
  </p:clrMapOvr>
</p:sldLayout>
</file>

<file path=ppt/slideLayouts/slideLayout983.xml><?xml version="1.0" encoding="utf-8"?>
<p:sldLayout xmlns:a="http://schemas.openxmlformats.org/drawingml/2006/main" xmlns:r="http://schemas.openxmlformats.org/officeDocument/2006/relationships" xmlns:p="http://schemas.openxmlformats.org/presentationml/2006/main" matchingName="1_Cover">
  <p:cSld name="1_Cover 19">
    <p:spTree>
      <p:nvGrpSpPr>
        <p:cNvPr id="1" name="Shape 2722"/>
        <p:cNvGrpSpPr/>
        <p:nvPr/>
      </p:nvGrpSpPr>
      <p:grpSpPr>
        <a:xfrm>
          <a:off x="0" y="0"/>
          <a:ext cx="0" cy="0"/>
          <a:chOff x="0" y="0"/>
          <a:chExt cx="0" cy="0"/>
        </a:xfrm>
      </p:grpSpPr>
      <p:sp>
        <p:nvSpPr>
          <p:cNvPr id="2723" name="Google Shape;2723;p2278"/>
          <p:cNvSpPr/>
          <p:nvPr/>
        </p:nvSpPr>
        <p:spPr>
          <a:xfrm>
            <a:off x="902366" y="1294415"/>
            <a:ext cx="11289630" cy="3822603"/>
          </a:xfrm>
          <a:prstGeom prst="rect">
            <a:avLst/>
          </a:prstGeom>
          <a:solidFill>
            <a:srgbClr val="F3F6F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FFFFFF"/>
              </a:solidFill>
              <a:latin typeface="Calibri"/>
              <a:ea typeface="Calibri"/>
              <a:cs typeface="Calibri"/>
              <a:sym typeface="Calibri"/>
            </a:endParaRPr>
          </a:p>
        </p:txBody>
      </p:sp>
      <p:sp>
        <p:nvSpPr>
          <p:cNvPr id="2724" name="Google Shape;2724;p2278"/>
          <p:cNvSpPr txBox="1">
            <a:spLocks noGrp="1"/>
          </p:cNvSpPr>
          <p:nvPr>
            <p:ph type="title"/>
          </p:nvPr>
        </p:nvSpPr>
        <p:spPr>
          <a:xfrm>
            <a:off x="1413305" y="1561328"/>
            <a:ext cx="5194432" cy="1826340"/>
          </a:xfrm>
          <a:prstGeom prst="rect">
            <a:avLst/>
          </a:prstGeom>
          <a:noFill/>
          <a:ln>
            <a:noFill/>
          </a:ln>
        </p:spPr>
        <p:txBody>
          <a:bodyPr spcFirstLastPara="1" wrap="square" lIns="91425" tIns="45700" rIns="91425" bIns="45700" anchor="b" anchorCtr="0">
            <a:noAutofit/>
          </a:bodyPr>
          <a:lstStyle>
            <a:lvl1pPr lvl="0" algn="l">
              <a:lnSpc>
                <a:spcPct val="100000"/>
              </a:lnSpc>
              <a:spcBef>
                <a:spcPts val="0"/>
              </a:spcBef>
              <a:spcAft>
                <a:spcPts val="0"/>
              </a:spcAft>
              <a:buSzPts val="3600"/>
              <a:buNone/>
              <a:defRPr sz="4000">
                <a:solidFill>
                  <a:srgbClr val="444C55"/>
                </a:solidFill>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25" name="Google Shape;2725;p2278"/>
          <p:cNvSpPr txBox="1">
            <a:spLocks noGrp="1"/>
          </p:cNvSpPr>
          <p:nvPr>
            <p:ph type="subTitle" idx="1"/>
          </p:nvPr>
        </p:nvSpPr>
        <p:spPr>
          <a:xfrm>
            <a:off x="1413305" y="3766861"/>
            <a:ext cx="5194432" cy="986564"/>
          </a:xfrm>
          <a:prstGeom prst="rect">
            <a:avLst/>
          </a:prstGeom>
          <a:noFill/>
          <a:ln>
            <a:noFill/>
          </a:ln>
        </p:spPr>
        <p:txBody>
          <a:bodyPr spcFirstLastPara="1" wrap="square" lIns="91425" tIns="45700" rIns="91425" bIns="45700" anchor="t" anchorCtr="0">
            <a:noAutofit/>
          </a:bodyPr>
          <a:lstStyle>
            <a:lvl1pPr lvl="0" algn="l">
              <a:lnSpc>
                <a:spcPct val="100000"/>
              </a:lnSpc>
              <a:spcBef>
                <a:spcPts val="1000"/>
              </a:spcBef>
              <a:spcAft>
                <a:spcPts val="0"/>
              </a:spcAft>
              <a:buSzPts val="2400"/>
              <a:buNone/>
              <a:defRPr/>
            </a:lvl1pPr>
            <a:lvl2pPr lvl="1" algn="l">
              <a:lnSpc>
                <a:spcPct val="100000"/>
              </a:lnSpc>
              <a:spcBef>
                <a:spcPts val="1000"/>
              </a:spcBef>
              <a:spcAft>
                <a:spcPts val="0"/>
              </a:spcAft>
              <a:buSzPts val="2000"/>
              <a:buChar char="•"/>
              <a:defRPr/>
            </a:lvl2pPr>
            <a:lvl3pPr lvl="2" algn="l">
              <a:lnSpc>
                <a:spcPct val="100000"/>
              </a:lnSpc>
              <a:spcBef>
                <a:spcPts val="1000"/>
              </a:spcBef>
              <a:spcAft>
                <a:spcPts val="0"/>
              </a:spcAft>
              <a:buSzPts val="1800"/>
              <a:buChar char="•"/>
              <a:defRPr/>
            </a:lvl3pPr>
            <a:lvl4pPr lvl="3" algn="l">
              <a:lnSpc>
                <a:spcPct val="100000"/>
              </a:lnSpc>
              <a:spcBef>
                <a:spcPts val="1000"/>
              </a:spcBef>
              <a:spcAft>
                <a:spcPts val="0"/>
              </a:spcAft>
              <a:buSzPts val="1600"/>
              <a:buChar char="•"/>
              <a:defRPr/>
            </a:lvl4pPr>
            <a:lvl5pPr lvl="4" algn="l">
              <a:lnSpc>
                <a:spcPct val="100000"/>
              </a:lnSpc>
              <a:spcBef>
                <a:spcPts val="1000"/>
              </a:spcBef>
              <a:spcAft>
                <a:spcPts val="0"/>
              </a:spcAft>
              <a:buSzPts val="1600"/>
              <a:buChar char="•"/>
              <a:defRPr/>
            </a:lvl5pPr>
            <a:lvl6pPr lvl="5" algn="l">
              <a:lnSpc>
                <a:spcPct val="90000"/>
              </a:lnSpc>
              <a:spcBef>
                <a:spcPts val="1000"/>
              </a:spcBef>
              <a:spcAft>
                <a:spcPts val="0"/>
              </a:spcAft>
              <a:buSzPts val="1800"/>
              <a:buChar char="•"/>
              <a:defRPr/>
            </a:lvl6pPr>
            <a:lvl7pPr lvl="6" algn="l">
              <a:lnSpc>
                <a:spcPct val="90000"/>
              </a:lnSpc>
              <a:spcBef>
                <a:spcPts val="500"/>
              </a:spcBef>
              <a:spcAft>
                <a:spcPts val="0"/>
              </a:spcAft>
              <a:buSzPts val="1800"/>
              <a:buChar char="•"/>
              <a:defRPr/>
            </a:lvl7pPr>
            <a:lvl8pPr lvl="7" algn="l">
              <a:lnSpc>
                <a:spcPct val="90000"/>
              </a:lnSpc>
              <a:spcBef>
                <a:spcPts val="500"/>
              </a:spcBef>
              <a:spcAft>
                <a:spcPts val="0"/>
              </a:spcAft>
              <a:buSzPts val="1800"/>
              <a:buChar char="•"/>
              <a:defRPr/>
            </a:lvl8pPr>
            <a:lvl9pPr lvl="8" algn="l">
              <a:lnSpc>
                <a:spcPct val="90000"/>
              </a:lnSpc>
              <a:spcBef>
                <a:spcPts val="500"/>
              </a:spcBef>
              <a:spcAft>
                <a:spcPts val="0"/>
              </a:spcAft>
              <a:buSzPts val="1800"/>
              <a:buChar char="•"/>
              <a:defRPr/>
            </a:lvl9pPr>
          </a:lstStyle>
          <a:p>
            <a:endParaRPr/>
          </a:p>
        </p:txBody>
      </p:sp>
      <p:grpSp>
        <p:nvGrpSpPr>
          <p:cNvPr id="2726" name="Google Shape;2726;p2278"/>
          <p:cNvGrpSpPr/>
          <p:nvPr/>
        </p:nvGrpSpPr>
        <p:grpSpPr>
          <a:xfrm>
            <a:off x="0" y="5020348"/>
            <a:ext cx="12191996" cy="1837651"/>
            <a:chOff x="0" y="5020348"/>
            <a:chExt cx="12191996" cy="1837651"/>
          </a:xfrm>
        </p:grpSpPr>
        <p:sp>
          <p:nvSpPr>
            <p:cNvPr id="2727" name="Google Shape;2727;p2278"/>
            <p:cNvSpPr/>
            <p:nvPr/>
          </p:nvSpPr>
          <p:spPr>
            <a:xfrm>
              <a:off x="0" y="5038947"/>
              <a:ext cx="12191996" cy="1819052"/>
            </a:xfrm>
            <a:custGeom>
              <a:avLst/>
              <a:gdLst/>
              <a:ahLst/>
              <a:cxnLst/>
              <a:rect l="l" t="t" r="r" b="b"/>
              <a:pathLst>
                <a:path w="12192000" h="1819056" extrusionOk="0">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0">
                  <a:srgbClr val="F58366"/>
                </a:gs>
                <a:gs pos="100000">
                  <a:srgbClr val="F58366"/>
                </a:gs>
              </a:gsLst>
              <a:lin ang="0" scaled="0"/>
            </a:gra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FFFFFF"/>
                </a:solidFill>
                <a:latin typeface="Calibri"/>
                <a:ea typeface="Calibri"/>
                <a:cs typeface="Calibri"/>
                <a:sym typeface="Calibri"/>
              </a:endParaRPr>
            </a:p>
          </p:txBody>
        </p:sp>
        <p:sp>
          <p:nvSpPr>
            <p:cNvPr id="2728" name="Google Shape;2728;p2278"/>
            <p:cNvSpPr/>
            <p:nvPr/>
          </p:nvSpPr>
          <p:spPr>
            <a:xfrm>
              <a:off x="0" y="5020348"/>
              <a:ext cx="12191996" cy="1837651"/>
            </a:xfrm>
            <a:custGeom>
              <a:avLst/>
              <a:gdLst/>
              <a:ahLst/>
              <a:cxnLst/>
              <a:rect l="l" t="t" r="r" b="b"/>
              <a:pathLst>
                <a:path w="12192000" h="1837653" extrusionOk="0">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solidFill>
              <a:srgbClr val="1C498B"/>
            </a:solidFill>
            <a:ln>
              <a:noFill/>
            </a:ln>
          </p:spPr>
          <p:txBody>
            <a:bodyPr spcFirstLastPara="1" wrap="square" lIns="91400" tIns="45700" rIns="91400" bIns="45700" anchor="ctr" anchorCtr="1">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rgbClr val="FFFFFF"/>
                </a:solidFill>
                <a:latin typeface="Calibri"/>
                <a:ea typeface="Calibri"/>
                <a:cs typeface="Calibri"/>
                <a:sym typeface="Calibri"/>
              </a:endParaRPr>
            </a:p>
          </p:txBody>
        </p:sp>
        <p:pic>
          <p:nvPicPr>
            <p:cNvPr id="2729" name="Google Shape;2729;p2278"/>
            <p:cNvPicPr preferRelativeResize="0"/>
            <p:nvPr/>
          </p:nvPicPr>
          <p:blipFill rotWithShape="1">
            <a:blip r:embed="rId2">
              <a:alphaModFix/>
            </a:blip>
            <a:srcRect/>
            <a:stretch/>
          </p:blipFill>
          <p:spPr>
            <a:xfrm>
              <a:off x="313291" y="5563584"/>
              <a:ext cx="2025313" cy="911940"/>
            </a:xfrm>
            <a:prstGeom prst="rect">
              <a:avLst/>
            </a:prstGeom>
            <a:noFill/>
            <a:ln>
              <a:noFill/>
            </a:ln>
          </p:spPr>
        </p:pic>
      </p:grpSp>
    </p:spTree>
  </p:cSld>
  <p:clrMapOvr>
    <a:masterClrMapping/>
  </p:clrMapOvr>
</p:sldLayout>
</file>

<file path=ppt/slideLayouts/slideLayout984.xml><?xml version="1.0" encoding="utf-8"?>
<p:sldLayout xmlns:a="http://schemas.openxmlformats.org/drawingml/2006/main" xmlns:r="http://schemas.openxmlformats.org/officeDocument/2006/relationships" xmlns:p="http://schemas.openxmlformats.org/presentationml/2006/main" matchingName="2_Title and Content">
  <p:cSld name="2_Title and Content 17">
    <p:spTree>
      <p:nvGrpSpPr>
        <p:cNvPr id="1" name="Shape 2730"/>
        <p:cNvGrpSpPr/>
        <p:nvPr/>
      </p:nvGrpSpPr>
      <p:grpSpPr>
        <a:xfrm>
          <a:off x="0" y="0"/>
          <a:ext cx="0" cy="0"/>
          <a:chOff x="0" y="0"/>
          <a:chExt cx="0" cy="0"/>
        </a:xfrm>
      </p:grpSpPr>
      <p:grpSp>
        <p:nvGrpSpPr>
          <p:cNvPr id="2731" name="Google Shape;2731;p2279"/>
          <p:cNvGrpSpPr/>
          <p:nvPr/>
        </p:nvGrpSpPr>
        <p:grpSpPr>
          <a:xfrm>
            <a:off x="7191545" y="0"/>
            <a:ext cx="5000460" cy="1425988"/>
            <a:chOff x="7191545" y="0"/>
            <a:chExt cx="5000460" cy="1425988"/>
          </a:xfrm>
        </p:grpSpPr>
        <p:pic>
          <p:nvPicPr>
            <p:cNvPr id="2732" name="Google Shape;2732;p2279"/>
            <p:cNvPicPr preferRelativeResize="0"/>
            <p:nvPr/>
          </p:nvPicPr>
          <p:blipFill rotWithShape="1">
            <a:blip r:embed="rId2">
              <a:alphaModFix/>
            </a:blip>
            <a:srcRect/>
            <a:stretch/>
          </p:blipFill>
          <p:spPr>
            <a:xfrm>
              <a:off x="9264316" y="228371"/>
              <a:ext cx="2025313" cy="911940"/>
            </a:xfrm>
            <a:prstGeom prst="rect">
              <a:avLst/>
            </a:prstGeom>
            <a:noFill/>
            <a:ln>
              <a:noFill/>
            </a:ln>
          </p:spPr>
        </p:pic>
        <p:grpSp>
          <p:nvGrpSpPr>
            <p:cNvPr id="2733" name="Google Shape;2733;p2279"/>
            <p:cNvGrpSpPr/>
            <p:nvPr/>
          </p:nvGrpSpPr>
          <p:grpSpPr>
            <a:xfrm>
              <a:off x="7191545" y="0"/>
              <a:ext cx="5000460" cy="1425988"/>
              <a:chOff x="7191545" y="0"/>
              <a:chExt cx="5000460" cy="1425988"/>
            </a:xfrm>
          </p:grpSpPr>
          <p:sp>
            <p:nvSpPr>
              <p:cNvPr id="2734" name="Google Shape;2734;p2279"/>
              <p:cNvSpPr/>
              <p:nvPr/>
            </p:nvSpPr>
            <p:spPr>
              <a:xfrm>
                <a:off x="7191545" y="0"/>
                <a:ext cx="5000460" cy="1425988"/>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100000">
                    <a:srgbClr val="F58366"/>
                  </a:gs>
                </a:gsLst>
                <a:lin ang="0" scaled="0"/>
              </a:gra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444C55"/>
                  </a:solidFill>
                  <a:latin typeface="Calibri"/>
                  <a:ea typeface="Calibri"/>
                  <a:cs typeface="Calibri"/>
                  <a:sym typeface="Calibri"/>
                </a:endParaRPr>
              </a:p>
            </p:txBody>
          </p:sp>
          <p:sp>
            <p:nvSpPr>
              <p:cNvPr id="2735" name="Google Shape;2735;p2279"/>
              <p:cNvSpPr/>
              <p:nvPr/>
            </p:nvSpPr>
            <p:spPr>
              <a:xfrm>
                <a:off x="7335298" y="0"/>
                <a:ext cx="4856698" cy="1387867"/>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rgbClr val="1C498B"/>
              </a:solid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rgbClr val="444C55"/>
                  </a:solidFill>
                  <a:latin typeface="Calibri"/>
                  <a:ea typeface="Calibri"/>
                  <a:cs typeface="Calibri"/>
                  <a:sym typeface="Calibri"/>
                </a:endParaRPr>
              </a:p>
            </p:txBody>
          </p:sp>
        </p:grpSp>
      </p:grpSp>
      <p:sp>
        <p:nvSpPr>
          <p:cNvPr id="2736" name="Google Shape;2736;p2279"/>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36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37" name="Google Shape;2737;p2279"/>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55600" algn="l">
              <a:lnSpc>
                <a:spcPct val="100000"/>
              </a:lnSpc>
              <a:spcBef>
                <a:spcPts val="1000"/>
              </a:spcBef>
              <a:spcAft>
                <a:spcPts val="0"/>
              </a:spcAft>
              <a:buSzPts val="2000"/>
              <a:buChar char="•"/>
              <a:defRPr/>
            </a:lvl2pPr>
            <a:lvl3pPr marL="1371600" lvl="2" indent="-342900" algn="l">
              <a:lnSpc>
                <a:spcPct val="100000"/>
              </a:lnSpc>
              <a:spcBef>
                <a:spcPts val="1000"/>
              </a:spcBef>
              <a:spcAft>
                <a:spcPts val="0"/>
              </a:spcAft>
              <a:buSzPts val="1800"/>
              <a:buChar char="•"/>
              <a:defRPr/>
            </a:lvl3pPr>
            <a:lvl4pPr marL="1828800" lvl="3" indent="-330200" algn="l">
              <a:lnSpc>
                <a:spcPct val="100000"/>
              </a:lnSpc>
              <a:spcBef>
                <a:spcPts val="1000"/>
              </a:spcBef>
              <a:spcAft>
                <a:spcPts val="0"/>
              </a:spcAft>
              <a:buSzPts val="1600"/>
              <a:buChar char="•"/>
              <a:defRPr/>
            </a:lvl4pPr>
            <a:lvl5pPr marL="2286000" lvl="4" indent="-330200" algn="l">
              <a:lnSpc>
                <a:spcPct val="100000"/>
              </a:lnSpc>
              <a:spcBef>
                <a:spcPts val="1000"/>
              </a:spcBef>
              <a:spcAft>
                <a:spcPts val="0"/>
              </a:spcAft>
              <a:buSzPts val="1600"/>
              <a:buChar char="•"/>
              <a:defRPr/>
            </a:lvl5pPr>
            <a:lvl6pPr marL="2743200" lvl="5" indent="-342900" algn="l">
              <a:lnSpc>
                <a:spcPct val="90000"/>
              </a:lnSpc>
              <a:spcBef>
                <a:spcPts val="1000"/>
              </a:spcBef>
              <a:spcAft>
                <a:spcPts val="0"/>
              </a:spcAft>
              <a:buSzPts val="1800"/>
              <a:buChar char="•"/>
              <a:defRPr/>
            </a:lvl6pPr>
            <a:lvl7pPr marL="3200400" lvl="6" indent="-342900" algn="l">
              <a:lnSpc>
                <a:spcPct val="90000"/>
              </a:lnSpc>
              <a:spcBef>
                <a:spcPts val="500"/>
              </a:spcBef>
              <a:spcAft>
                <a:spcPts val="0"/>
              </a:spcAft>
              <a:buSzPts val="1800"/>
              <a:buChar char="•"/>
              <a:defRPr/>
            </a:lvl7pPr>
            <a:lvl8pPr marL="3657600" lvl="7" indent="-342900" algn="l">
              <a:lnSpc>
                <a:spcPct val="90000"/>
              </a:lnSpc>
              <a:spcBef>
                <a:spcPts val="500"/>
              </a:spcBef>
              <a:spcAft>
                <a:spcPts val="0"/>
              </a:spcAft>
              <a:buSzPts val="1800"/>
              <a:buChar char="•"/>
              <a:defRPr/>
            </a:lvl8pPr>
            <a:lvl9pPr marL="4114800" lvl="8" indent="-342900" algn="l">
              <a:lnSpc>
                <a:spcPct val="90000"/>
              </a:lnSpc>
              <a:spcBef>
                <a:spcPts val="500"/>
              </a:spcBef>
              <a:spcAft>
                <a:spcPts val="0"/>
              </a:spcAft>
              <a:buSzPts val="1800"/>
              <a:buChar char="•"/>
              <a:defRPr/>
            </a:lvl9pPr>
          </a:lstStyle>
          <a:p>
            <a:endParaRPr/>
          </a:p>
        </p:txBody>
      </p:sp>
      <p:sp>
        <p:nvSpPr>
          <p:cNvPr id="2738" name="Google Shape;2738;p2279"/>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a:solidFill>
                  <a:srgbClr val="AEB3B7"/>
                </a:solidFill>
              </a:defRPr>
            </a:lvl1pPr>
            <a:lvl2pPr marL="0" marR="0" lvl="1" indent="0" algn="r">
              <a:lnSpc>
                <a:spcPct val="100000"/>
              </a:lnSpc>
              <a:spcBef>
                <a:spcPts val="0"/>
              </a:spcBef>
              <a:spcAft>
                <a:spcPts val="0"/>
              </a:spcAft>
              <a:buClr>
                <a:srgbClr val="000000"/>
              </a:buClr>
              <a:buSzPts val="1200"/>
              <a:buFont typeface="Arial"/>
              <a:buNone/>
              <a:defRPr>
                <a:solidFill>
                  <a:srgbClr val="AEB3B7"/>
                </a:solidFill>
              </a:defRPr>
            </a:lvl2pPr>
            <a:lvl3pPr marL="0" marR="0" lvl="2" indent="0" algn="r">
              <a:lnSpc>
                <a:spcPct val="100000"/>
              </a:lnSpc>
              <a:spcBef>
                <a:spcPts val="0"/>
              </a:spcBef>
              <a:spcAft>
                <a:spcPts val="0"/>
              </a:spcAft>
              <a:buClr>
                <a:srgbClr val="000000"/>
              </a:buClr>
              <a:buSzPts val="1200"/>
              <a:buFont typeface="Arial"/>
              <a:buNone/>
              <a:defRPr>
                <a:solidFill>
                  <a:srgbClr val="AEB3B7"/>
                </a:solidFill>
              </a:defRPr>
            </a:lvl3pPr>
            <a:lvl4pPr marL="0" marR="0" lvl="3" indent="0" algn="r">
              <a:lnSpc>
                <a:spcPct val="100000"/>
              </a:lnSpc>
              <a:spcBef>
                <a:spcPts val="0"/>
              </a:spcBef>
              <a:spcAft>
                <a:spcPts val="0"/>
              </a:spcAft>
              <a:buClr>
                <a:srgbClr val="000000"/>
              </a:buClr>
              <a:buSzPts val="1200"/>
              <a:buFont typeface="Arial"/>
              <a:buNone/>
              <a:defRPr>
                <a:solidFill>
                  <a:srgbClr val="AEB3B7"/>
                </a:solidFill>
              </a:defRPr>
            </a:lvl4pPr>
            <a:lvl5pPr marL="0" marR="0" lvl="4" indent="0" algn="r">
              <a:lnSpc>
                <a:spcPct val="100000"/>
              </a:lnSpc>
              <a:spcBef>
                <a:spcPts val="0"/>
              </a:spcBef>
              <a:spcAft>
                <a:spcPts val="0"/>
              </a:spcAft>
              <a:buClr>
                <a:srgbClr val="000000"/>
              </a:buClr>
              <a:buSzPts val="1200"/>
              <a:buFont typeface="Arial"/>
              <a:buNone/>
              <a:defRPr>
                <a:solidFill>
                  <a:srgbClr val="AEB3B7"/>
                </a:solidFill>
              </a:defRPr>
            </a:lvl5pPr>
            <a:lvl6pPr marL="0" marR="0" lvl="5" indent="0" algn="r">
              <a:lnSpc>
                <a:spcPct val="100000"/>
              </a:lnSpc>
              <a:spcBef>
                <a:spcPts val="0"/>
              </a:spcBef>
              <a:spcAft>
                <a:spcPts val="0"/>
              </a:spcAft>
              <a:buClr>
                <a:srgbClr val="000000"/>
              </a:buClr>
              <a:buSzPts val="1200"/>
              <a:buFont typeface="Arial"/>
              <a:buNone/>
              <a:defRPr>
                <a:solidFill>
                  <a:srgbClr val="AEB3B7"/>
                </a:solidFill>
              </a:defRPr>
            </a:lvl6pPr>
            <a:lvl7pPr marL="0" marR="0" lvl="6" indent="0" algn="r">
              <a:lnSpc>
                <a:spcPct val="100000"/>
              </a:lnSpc>
              <a:spcBef>
                <a:spcPts val="0"/>
              </a:spcBef>
              <a:spcAft>
                <a:spcPts val="0"/>
              </a:spcAft>
              <a:buClr>
                <a:srgbClr val="000000"/>
              </a:buClr>
              <a:buSzPts val="1200"/>
              <a:buFont typeface="Arial"/>
              <a:buNone/>
              <a:defRPr>
                <a:solidFill>
                  <a:srgbClr val="AEB3B7"/>
                </a:solidFill>
              </a:defRPr>
            </a:lvl7pPr>
            <a:lvl8pPr marL="0" marR="0" lvl="7" indent="0" algn="r">
              <a:lnSpc>
                <a:spcPct val="100000"/>
              </a:lnSpc>
              <a:spcBef>
                <a:spcPts val="0"/>
              </a:spcBef>
              <a:spcAft>
                <a:spcPts val="0"/>
              </a:spcAft>
              <a:buClr>
                <a:srgbClr val="000000"/>
              </a:buClr>
              <a:buSzPts val="1200"/>
              <a:buFont typeface="Arial"/>
              <a:buNone/>
              <a:defRPr>
                <a:solidFill>
                  <a:srgbClr val="AEB3B7"/>
                </a:solidFill>
              </a:defRPr>
            </a:lvl8pPr>
            <a:lvl9pPr marL="0" marR="0" lvl="8" indent="0" algn="r">
              <a:lnSpc>
                <a:spcPct val="100000"/>
              </a:lnSpc>
              <a:spcBef>
                <a:spcPts val="0"/>
              </a:spcBef>
              <a:spcAft>
                <a:spcPts val="0"/>
              </a:spcAft>
              <a:buClr>
                <a:srgbClr val="000000"/>
              </a:buClr>
              <a:buSzPts val="1200"/>
              <a:buFont typeface="Arial"/>
              <a:buNone/>
              <a:defRPr>
                <a:solidFill>
                  <a:srgbClr val="AEB3B7"/>
                </a:solidFill>
              </a:defRPr>
            </a:lvl9pPr>
          </a:lstStyle>
          <a:p>
            <a:pPr marL="0" lvl="0" indent="0" algn="r" rtl="0">
              <a:spcBef>
                <a:spcPts val="0"/>
              </a:spcBef>
              <a:spcAft>
                <a:spcPts val="0"/>
              </a:spcAft>
              <a:buNone/>
            </a:pPr>
            <a:fld id="{00000000-1234-1234-1234-123412341234}" type="slidenum">
              <a:rPr lang="en-US"/>
              <a:t>‹#›</a:t>
            </a:fld>
            <a:endParaRPr sz="1200" b="0" i="0" u="none" strike="noStrike" cap="none">
              <a:latin typeface="Calibri"/>
              <a:ea typeface="Calibri"/>
              <a:cs typeface="Calibri"/>
              <a:sym typeface="Calibri"/>
            </a:endParaRPr>
          </a:p>
        </p:txBody>
      </p:sp>
      <p:cxnSp>
        <p:nvCxnSpPr>
          <p:cNvPr id="2739" name="Google Shape;2739;p2279"/>
          <p:cNvCxnSpPr/>
          <p:nvPr/>
        </p:nvCxnSpPr>
        <p:spPr>
          <a:xfrm>
            <a:off x="609603" y="6335713"/>
            <a:ext cx="10972800" cy="0"/>
          </a:xfrm>
          <a:prstGeom prst="straightConnector1">
            <a:avLst/>
          </a:prstGeom>
          <a:noFill/>
          <a:ln w="9525" cap="flat" cmpd="sng">
            <a:solidFill>
              <a:srgbClr val="AEB3B7"/>
            </a:solidFill>
            <a:prstDash val="solid"/>
            <a:miter lim="8000"/>
            <a:headEnd type="none" w="sm" len="sm"/>
            <a:tailEnd type="none" w="sm" len="sm"/>
          </a:ln>
        </p:spPr>
      </p:cxnSp>
      <p:sp>
        <p:nvSpPr>
          <p:cNvPr id="2740" name="Google Shape;2740;p2279"/>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85.xml><?xml version="1.0" encoding="utf-8"?>
<p:sldLayout xmlns:a="http://schemas.openxmlformats.org/drawingml/2006/main" xmlns:r="http://schemas.openxmlformats.org/officeDocument/2006/relationships" xmlns:p="http://schemas.openxmlformats.org/presentationml/2006/main" matchingName="Two Content">
  <p:cSld name="1_Two Content 19">
    <p:spTree>
      <p:nvGrpSpPr>
        <p:cNvPr id="1" name="Shape 2741"/>
        <p:cNvGrpSpPr/>
        <p:nvPr/>
      </p:nvGrpSpPr>
      <p:grpSpPr>
        <a:xfrm>
          <a:off x="0" y="0"/>
          <a:ext cx="0" cy="0"/>
          <a:chOff x="0" y="0"/>
          <a:chExt cx="0" cy="0"/>
        </a:xfrm>
      </p:grpSpPr>
      <p:sp>
        <p:nvSpPr>
          <p:cNvPr id="2742" name="Google Shape;2742;p2280"/>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43" name="Google Shape;2743;p2280"/>
          <p:cNvSpPr txBox="1">
            <a:spLocks noGrp="1"/>
          </p:cNvSpPr>
          <p:nvPr>
            <p:ph type="body" idx="1"/>
          </p:nvPr>
        </p:nvSpPr>
        <p:spPr>
          <a:xfrm>
            <a:off x="609600" y="1825625"/>
            <a:ext cx="5410200"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grpSp>
        <p:nvGrpSpPr>
          <p:cNvPr id="2744" name="Google Shape;2744;p2280"/>
          <p:cNvGrpSpPr/>
          <p:nvPr/>
        </p:nvGrpSpPr>
        <p:grpSpPr>
          <a:xfrm>
            <a:off x="7191542" y="1"/>
            <a:ext cx="5000459" cy="1425992"/>
            <a:chOff x="7191542" y="1"/>
            <a:chExt cx="5000459" cy="1425992"/>
          </a:xfrm>
        </p:grpSpPr>
        <p:pic>
          <p:nvPicPr>
            <p:cNvPr id="2745" name="Google Shape;2745;p2280"/>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46" name="Google Shape;2746;p2280"/>
            <p:cNvGrpSpPr/>
            <p:nvPr/>
          </p:nvGrpSpPr>
          <p:grpSpPr>
            <a:xfrm>
              <a:off x="7191542" y="1"/>
              <a:ext cx="5000459" cy="1425992"/>
              <a:chOff x="7186272" y="0"/>
              <a:chExt cx="5005729" cy="1427495"/>
            </a:xfrm>
          </p:grpSpPr>
          <p:sp>
            <p:nvSpPr>
              <p:cNvPr id="2747" name="Google Shape;2747;p2280"/>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748" name="Google Shape;2748;p2280"/>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749" name="Google Shape;2749;p2280"/>
          <p:cNvSpPr txBox="1">
            <a:spLocks noGrp="1"/>
          </p:cNvSpPr>
          <p:nvPr>
            <p:ph type="body" idx="2"/>
          </p:nvPr>
        </p:nvSpPr>
        <p:spPr>
          <a:xfrm>
            <a:off x="6172199" y="1825625"/>
            <a:ext cx="5410199" cy="4351338"/>
          </a:xfrm>
          <a:prstGeom prst="rect">
            <a:avLst/>
          </a:prstGeom>
          <a:noFill/>
          <a:ln>
            <a:noFill/>
          </a:ln>
        </p:spPr>
        <p:txBody>
          <a:bodyPr spcFirstLastPara="1" wrap="square" lIns="91425" tIns="45700" rIns="91425" bIns="45700" anchor="t" anchorCtr="0">
            <a:noAutofit/>
          </a:bodyPr>
          <a:lstStyle>
            <a:lvl1pPr marL="457200" lvl="0" indent="-342900" algn="l">
              <a:lnSpc>
                <a:spcPct val="100000"/>
              </a:lnSpc>
              <a:spcBef>
                <a:spcPts val="1000"/>
              </a:spcBef>
              <a:spcAft>
                <a:spcPts val="0"/>
              </a:spcAft>
              <a:buSzPts val="1800"/>
              <a:buChar char="•"/>
              <a:defRPr/>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750" name="Google Shape;2750;p2280"/>
          <p:cNvSpPr txBox="1">
            <a:spLocks noGrp="1"/>
          </p:cNvSpPr>
          <p:nvPr>
            <p:ph type="sldNum" idx="12"/>
          </p:nvPr>
        </p:nvSpPr>
        <p:spPr>
          <a:xfrm>
            <a:off x="8839198"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751" name="Google Shape;2751;p2280"/>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52" name="Google Shape;2752;p2280"/>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86.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753"/>
        <p:cNvGrpSpPr/>
        <p:nvPr/>
      </p:nvGrpSpPr>
      <p:grpSpPr>
        <a:xfrm>
          <a:off x="0" y="0"/>
          <a:ext cx="0" cy="0"/>
          <a:chOff x="0" y="0"/>
          <a:chExt cx="0" cy="0"/>
        </a:xfrm>
      </p:grpSpPr>
      <p:grpSp>
        <p:nvGrpSpPr>
          <p:cNvPr id="2754" name="Google Shape;2754;p2281"/>
          <p:cNvGrpSpPr/>
          <p:nvPr/>
        </p:nvGrpSpPr>
        <p:grpSpPr>
          <a:xfrm>
            <a:off x="7191542" y="1"/>
            <a:ext cx="5000459" cy="1425992"/>
            <a:chOff x="7191542" y="1"/>
            <a:chExt cx="5000459" cy="1425992"/>
          </a:xfrm>
        </p:grpSpPr>
        <p:pic>
          <p:nvPicPr>
            <p:cNvPr id="2755" name="Google Shape;2755;p2281"/>
            <p:cNvPicPr preferRelativeResize="0"/>
            <p:nvPr/>
          </p:nvPicPr>
          <p:blipFill rotWithShape="1">
            <a:blip r:embed="rId2">
              <a:alphaModFix/>
            </a:blip>
            <a:srcRect/>
            <a:stretch/>
          </p:blipFill>
          <p:spPr>
            <a:xfrm>
              <a:off x="9264317" y="228371"/>
              <a:ext cx="2025315" cy="911940"/>
            </a:xfrm>
            <a:prstGeom prst="rect">
              <a:avLst/>
            </a:prstGeom>
            <a:noFill/>
            <a:ln>
              <a:noFill/>
            </a:ln>
          </p:spPr>
        </p:pic>
        <p:grpSp>
          <p:nvGrpSpPr>
            <p:cNvPr id="2756" name="Google Shape;2756;p2281"/>
            <p:cNvGrpSpPr/>
            <p:nvPr/>
          </p:nvGrpSpPr>
          <p:grpSpPr>
            <a:xfrm>
              <a:off x="7191542" y="1"/>
              <a:ext cx="5000459" cy="1425992"/>
              <a:chOff x="7186272" y="0"/>
              <a:chExt cx="5005729" cy="1427495"/>
            </a:xfrm>
          </p:grpSpPr>
          <p:sp>
            <p:nvSpPr>
              <p:cNvPr id="2757" name="Google Shape;2757;p2281"/>
              <p:cNvSpPr/>
              <p:nvPr/>
            </p:nvSpPr>
            <p:spPr>
              <a:xfrm>
                <a:off x="7186272" y="0"/>
                <a:ext cx="5005729" cy="1427495"/>
              </a:xfrm>
              <a:custGeom>
                <a:avLst/>
                <a:gdLst/>
                <a:ahLst/>
                <a:cxnLst/>
                <a:rect l="l" t="t" r="r" b="b"/>
                <a:pathLst>
                  <a:path w="5005729" h="1427495" extrusionOk="0">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rgbClr val="EF4114"/>
                  </a:gs>
                  <a:gs pos="20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2758" name="Google Shape;2758;p2281"/>
              <p:cNvSpPr/>
              <p:nvPr/>
            </p:nvSpPr>
            <p:spPr>
              <a:xfrm>
                <a:off x="7330180" y="0"/>
                <a:ext cx="4861820" cy="1389331"/>
              </a:xfrm>
              <a:custGeom>
                <a:avLst/>
                <a:gdLst/>
                <a:ahLst/>
                <a:cxnLst/>
                <a:rect l="l" t="t" r="r" b="b"/>
                <a:pathLst>
                  <a:path w="4861820" h="1389331" extrusionOk="0">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grpSp>
      <p:sp>
        <p:nvSpPr>
          <p:cNvPr id="2759" name="Google Shape;2759;p228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2760" name="Google Shape;2760;p228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cxnSp>
        <p:nvCxnSpPr>
          <p:cNvPr id="2761" name="Google Shape;2761;p2281"/>
          <p:cNvCxnSpPr/>
          <p:nvPr/>
        </p:nvCxnSpPr>
        <p:spPr>
          <a:xfrm>
            <a:off x="609600" y="6335713"/>
            <a:ext cx="10972800" cy="0"/>
          </a:xfrm>
          <a:prstGeom prst="straightConnector1">
            <a:avLst/>
          </a:prstGeom>
          <a:noFill/>
          <a:ln w="9525" cap="flat" cmpd="sng">
            <a:solidFill>
              <a:srgbClr val="AEB3B7"/>
            </a:solidFill>
            <a:prstDash val="solid"/>
            <a:miter lim="800000"/>
            <a:headEnd type="none" w="sm" len="sm"/>
            <a:tailEnd type="none" w="sm" len="sm"/>
          </a:ln>
        </p:spPr>
      </p:cxnSp>
      <p:sp>
        <p:nvSpPr>
          <p:cNvPr id="2762" name="Google Shape;2762;p228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Tree>
  </p:cSld>
  <p:clrMapOvr>
    <a:masterClrMapping/>
  </p:clrMapOvr>
</p:sldLayout>
</file>

<file path=ppt/slideLayouts/slideLayout987.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1691578072"/>
      </p:ext>
    </p:extLst>
  </p:cSld>
  <p:clrMapOvr>
    <a:masterClrMapping/>
  </p:clrMapOvr>
</p:sldLayout>
</file>

<file path=ppt/slideLayouts/slideLayout988.xml><?xml version="1.0" encoding="utf-8"?>
<p:sldLayout xmlns:a="http://schemas.openxmlformats.org/drawingml/2006/main" xmlns:r="http://schemas.openxmlformats.org/officeDocument/2006/relationships" xmlns:p="http://schemas.openxmlformats.org/presentationml/2006/main" type="obj" preserve="1">
  <p:cSld name="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1179854312"/>
      </p:ext>
    </p:extLst>
  </p:cSld>
  <p:clrMapOvr>
    <a:masterClrMapping/>
  </p:clrMapOvr>
</p:sldLayout>
</file>

<file path=ppt/slideLayouts/slideLayout989.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2132318659"/>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End">
  <p:cSld name="End 4">
    <p:spTree>
      <p:nvGrpSpPr>
        <p:cNvPr id="1" name="Shape 9956"/>
        <p:cNvGrpSpPr/>
        <p:nvPr/>
      </p:nvGrpSpPr>
      <p:grpSpPr>
        <a:xfrm>
          <a:off x="0" y="0"/>
          <a:ext cx="0" cy="0"/>
          <a:chOff x="0" y="0"/>
          <a:chExt cx="0" cy="0"/>
        </a:xfrm>
      </p:grpSpPr>
      <p:grpSp>
        <p:nvGrpSpPr>
          <p:cNvPr id="9957" name="Google Shape;9957;p1403"/>
          <p:cNvGrpSpPr/>
          <p:nvPr/>
        </p:nvGrpSpPr>
        <p:grpSpPr>
          <a:xfrm>
            <a:off x="0" y="0"/>
            <a:ext cx="12192000" cy="2148830"/>
            <a:chOff x="0" y="0"/>
            <a:chExt cx="12192000" cy="2148830"/>
          </a:xfrm>
        </p:grpSpPr>
        <p:sp>
          <p:nvSpPr>
            <p:cNvPr id="9958" name="Google Shape;9958;p1403"/>
            <p:cNvSpPr/>
            <p:nvPr/>
          </p:nvSpPr>
          <p:spPr>
            <a:xfrm flipH="1">
              <a:off x="0" y="0"/>
              <a:ext cx="12192000" cy="2148830"/>
            </a:xfrm>
            <a:custGeom>
              <a:avLst/>
              <a:gdLst/>
              <a:ahLst/>
              <a:cxnLst/>
              <a:rect l="l" t="t" r="r" b="b"/>
              <a:pathLst>
                <a:path w="12192000" h="2148830" extrusionOk="0">
                  <a:moveTo>
                    <a:pt x="2318293" y="0"/>
                  </a:moveTo>
                  <a:lnTo>
                    <a:pt x="2110341" y="0"/>
                  </a:lnTo>
                  <a:lnTo>
                    <a:pt x="1952334" y="920"/>
                  </a:lnTo>
                  <a:cubicBezTo>
                    <a:pt x="1343499" y="23864"/>
                    <a:pt x="752130" y="152982"/>
                    <a:pt x="184205" y="435928"/>
                  </a:cubicBezTo>
                  <a:lnTo>
                    <a:pt x="0" y="536864"/>
                  </a:lnTo>
                  <a:lnTo>
                    <a:pt x="0" y="554713"/>
                  </a:lnTo>
                  <a:lnTo>
                    <a:pt x="201115" y="452796"/>
                  </a:lnTo>
                  <a:cubicBezTo>
                    <a:pt x="776357" y="187336"/>
                    <a:pt x="1349828" y="76760"/>
                    <a:pt x="1947588" y="66249"/>
                  </a:cubicBezTo>
                  <a:cubicBezTo>
                    <a:pt x="2962940" y="48421"/>
                    <a:pt x="3890218" y="291317"/>
                    <a:pt x="4778140" y="604018"/>
                  </a:cubicBezTo>
                  <a:cubicBezTo>
                    <a:pt x="7231510" y="1468126"/>
                    <a:pt x="9178927" y="2492024"/>
                    <a:pt x="11996242" y="2036894"/>
                  </a:cubicBezTo>
                  <a:lnTo>
                    <a:pt x="12192000" y="2002266"/>
                  </a:lnTo>
                  <a:lnTo>
                    <a:pt x="12192000" y="1415250"/>
                  </a:lnTo>
                  <a:lnTo>
                    <a:pt x="12022971" y="1470801"/>
                  </a:lnTo>
                  <a:cubicBezTo>
                    <a:pt x="10719696" y="1863939"/>
                    <a:pt x="9271154" y="1783804"/>
                    <a:pt x="7970940" y="1436986"/>
                  </a:cubicBezTo>
                  <a:cubicBezTo>
                    <a:pt x="6890984" y="1148958"/>
                    <a:pt x="5866930" y="767309"/>
                    <a:pt x="4800356" y="456582"/>
                  </a:cubicBezTo>
                  <a:cubicBezTo>
                    <a:pt x="4068903" y="243471"/>
                    <a:pt x="3348204" y="74251"/>
                    <a:pt x="2646880" y="17560"/>
                  </a:cubicBezTo>
                  <a:close/>
                </a:path>
              </a:pathLst>
            </a:custGeom>
            <a:gradFill>
              <a:gsLst>
                <a:gs pos="0">
                  <a:srgbClr val="EF4114"/>
                </a:gs>
                <a:gs pos="75000">
                  <a:schemeClr val="accent3"/>
                </a:gs>
                <a:gs pos="100000">
                  <a:schemeClr val="accent3"/>
                </a:gs>
              </a:gsLst>
              <a:lin ang="0" scaled="0"/>
            </a:gra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sp>
          <p:nvSpPr>
            <p:cNvPr id="9959" name="Google Shape;9959;p1403"/>
            <p:cNvSpPr/>
            <p:nvPr/>
          </p:nvSpPr>
          <p:spPr>
            <a:xfrm flipH="1">
              <a:off x="0" y="0"/>
              <a:ext cx="12192000" cy="1992138"/>
            </a:xfrm>
            <a:custGeom>
              <a:avLst/>
              <a:gdLst/>
              <a:ahLst/>
              <a:cxnLst/>
              <a:rect l="l" t="t" r="r" b="b"/>
              <a:pathLst>
                <a:path w="12192000" h="1992138" extrusionOk="0">
                  <a:moveTo>
                    <a:pt x="2724271" y="0"/>
                  </a:moveTo>
                  <a:lnTo>
                    <a:pt x="1788442" y="0"/>
                  </a:lnTo>
                  <a:lnTo>
                    <a:pt x="1635403" y="12925"/>
                  </a:lnTo>
                  <a:cubicBezTo>
                    <a:pt x="1134241" y="70905"/>
                    <a:pt x="647221" y="207817"/>
                    <a:pt x="178220" y="451207"/>
                  </a:cubicBezTo>
                  <a:lnTo>
                    <a:pt x="0" y="552718"/>
                  </a:lnTo>
                  <a:lnTo>
                    <a:pt x="0" y="570885"/>
                  </a:lnTo>
                  <a:lnTo>
                    <a:pt x="195368" y="467800"/>
                  </a:lnTo>
                  <a:cubicBezTo>
                    <a:pt x="765758" y="193094"/>
                    <a:pt x="1336955" y="73179"/>
                    <a:pt x="1934073" y="52850"/>
                  </a:cubicBezTo>
                  <a:cubicBezTo>
                    <a:pt x="2948304" y="18310"/>
                    <a:pt x="3878878" y="245747"/>
                    <a:pt x="4771217" y="543645"/>
                  </a:cubicBezTo>
                  <a:cubicBezTo>
                    <a:pt x="7236913" y="1366709"/>
                    <a:pt x="9199689" y="2357774"/>
                    <a:pt x="12007222" y="1856729"/>
                  </a:cubicBezTo>
                  <a:lnTo>
                    <a:pt x="12192000" y="1820900"/>
                  </a:lnTo>
                  <a:lnTo>
                    <a:pt x="12192000" y="897073"/>
                  </a:lnTo>
                  <a:lnTo>
                    <a:pt x="12062517" y="950128"/>
                  </a:lnTo>
                  <a:cubicBezTo>
                    <a:pt x="10950292" y="1376478"/>
                    <a:pt x="9595706" y="1466451"/>
                    <a:pt x="8435105" y="1266613"/>
                  </a:cubicBezTo>
                  <a:cubicBezTo>
                    <a:pt x="6618389" y="953715"/>
                    <a:pt x="4735222" y="130088"/>
                    <a:pt x="2948502" y="20548"/>
                  </a:cubicBezTo>
                  <a:close/>
                </a:path>
              </a:pathLst>
            </a:custGeom>
            <a:solidFill>
              <a:srgbClr val="00498F"/>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Clr>
                  <a:srgbClr val="000000"/>
                </a:buClr>
                <a:buSzPts val="1800"/>
                <a:buFont typeface="Arial"/>
                <a:buNone/>
              </a:pPr>
              <a:endParaRPr sz="1800" b="0" i="0" u="none" strike="noStrike" cap="none">
                <a:solidFill>
                  <a:schemeClr val="dk1"/>
                </a:solidFill>
                <a:latin typeface="Calibri"/>
                <a:ea typeface="Calibri"/>
                <a:cs typeface="Calibri"/>
                <a:sym typeface="Calibri"/>
              </a:endParaRPr>
            </a:p>
          </p:txBody>
        </p:sp>
      </p:grpSp>
      <p:sp>
        <p:nvSpPr>
          <p:cNvPr id="9960" name="Google Shape;9960;p1403"/>
          <p:cNvSpPr/>
          <p:nvPr/>
        </p:nvSpPr>
        <p:spPr>
          <a:xfrm>
            <a:off x="902368" y="1517697"/>
            <a:ext cx="11289632" cy="3822607"/>
          </a:xfrm>
          <a:prstGeom prst="rect">
            <a:avLst/>
          </a:prstGeom>
          <a:solidFill>
            <a:schemeClr val="lt2"/>
          </a:solidFill>
          <a:ln>
            <a:noFill/>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Clr>
                <a:srgbClr val="000000"/>
              </a:buClr>
              <a:buSzPts val="1800"/>
              <a:buFont typeface="Arial"/>
              <a:buNone/>
            </a:pPr>
            <a:endParaRPr sz="1800" b="0" i="0" u="none" strike="noStrike" cap="none">
              <a:solidFill>
                <a:schemeClr val="lt1"/>
              </a:solidFill>
              <a:latin typeface="Calibri"/>
              <a:ea typeface="Calibri"/>
              <a:cs typeface="Calibri"/>
              <a:sym typeface="Calibri"/>
            </a:endParaRPr>
          </a:p>
        </p:txBody>
      </p:sp>
      <p:sp>
        <p:nvSpPr>
          <p:cNvPr id="9961" name="Google Shape;9961;p1403"/>
          <p:cNvSpPr txBox="1">
            <a:spLocks noGrp="1"/>
          </p:cNvSpPr>
          <p:nvPr>
            <p:ph type="body" idx="1"/>
          </p:nvPr>
        </p:nvSpPr>
        <p:spPr>
          <a:xfrm>
            <a:off x="1219201" y="3429000"/>
            <a:ext cx="5582652" cy="1413563"/>
          </a:xfrm>
          <a:prstGeom prst="rect">
            <a:avLst/>
          </a:prstGeom>
          <a:noFill/>
          <a:ln>
            <a:noFill/>
          </a:ln>
        </p:spPr>
        <p:txBody>
          <a:bodyPr spcFirstLastPara="1" wrap="square" lIns="91425" tIns="45700" rIns="91425" bIns="45700" anchor="t" anchorCtr="0">
            <a:noAutofit/>
          </a:bodyPr>
          <a:lstStyle>
            <a:lvl1pPr marL="457200" lvl="0" indent="-228600" algn="l">
              <a:lnSpc>
                <a:spcPct val="100000"/>
              </a:lnSpc>
              <a:spcBef>
                <a:spcPts val="1000"/>
              </a:spcBef>
              <a:spcAft>
                <a:spcPts val="0"/>
              </a:spcAft>
              <a:buSzPts val="2000"/>
              <a:buNone/>
              <a:defRPr sz="2000"/>
            </a:lvl1pPr>
            <a:lvl2pPr marL="914400" lvl="1" indent="-342900" algn="l">
              <a:lnSpc>
                <a:spcPct val="100000"/>
              </a:lnSpc>
              <a:spcBef>
                <a:spcPts val="1000"/>
              </a:spcBef>
              <a:spcAft>
                <a:spcPts val="0"/>
              </a:spcAft>
              <a:buSzPts val="1800"/>
              <a:buChar char="•"/>
              <a:defRPr/>
            </a:lvl2pPr>
            <a:lvl3pPr marL="1371600" lvl="2" indent="-342900" algn="l">
              <a:lnSpc>
                <a:spcPct val="100000"/>
              </a:lnSpc>
              <a:spcBef>
                <a:spcPts val="1000"/>
              </a:spcBef>
              <a:spcAft>
                <a:spcPts val="0"/>
              </a:spcAft>
              <a:buSzPts val="1800"/>
              <a:buChar char="•"/>
              <a:defRPr/>
            </a:lvl3pPr>
            <a:lvl4pPr marL="1828800" lvl="3" indent="-342900" algn="l">
              <a:lnSpc>
                <a:spcPct val="100000"/>
              </a:lnSpc>
              <a:spcBef>
                <a:spcPts val="1000"/>
              </a:spcBef>
              <a:spcAft>
                <a:spcPts val="0"/>
              </a:spcAft>
              <a:buSzPts val="1800"/>
              <a:buChar char="•"/>
              <a:defRPr/>
            </a:lvl4pPr>
            <a:lvl5pPr marL="2286000" lvl="4" indent="-342900" algn="l">
              <a:lnSpc>
                <a:spcPct val="100000"/>
              </a:lnSpc>
              <a:spcBef>
                <a:spcPts val="1000"/>
              </a:spcBef>
              <a:spcAft>
                <a:spcPts val="0"/>
              </a:spcAft>
              <a:buSzPts val="1800"/>
              <a:buChar char="•"/>
              <a:defRPr/>
            </a:lvl5pPr>
            <a:lvl6pPr marL="2743200" lvl="5" indent="-342900" algn="l">
              <a:lnSpc>
                <a:spcPct val="90000"/>
              </a:lnSpc>
              <a:spcBef>
                <a:spcPts val="10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9962" name="Google Shape;9962;p1403"/>
          <p:cNvSpPr txBox="1">
            <a:spLocks noGrp="1"/>
          </p:cNvSpPr>
          <p:nvPr>
            <p:ph type="ctrTitle"/>
          </p:nvPr>
        </p:nvSpPr>
        <p:spPr>
          <a:xfrm>
            <a:off x="1219200" y="1887490"/>
            <a:ext cx="5582652" cy="1078262"/>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Clr>
                <a:schemeClr val="accent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pic>
        <p:nvPicPr>
          <p:cNvPr id="9963" name="Google Shape;9963;p1403"/>
          <p:cNvPicPr preferRelativeResize="0"/>
          <p:nvPr/>
        </p:nvPicPr>
        <p:blipFill rotWithShape="1">
          <a:blip r:embed="rId2">
            <a:alphaModFix/>
          </a:blip>
          <a:srcRect/>
          <a:stretch/>
        </p:blipFill>
        <p:spPr>
          <a:xfrm>
            <a:off x="902368" y="228371"/>
            <a:ext cx="2025315" cy="911940"/>
          </a:xfrm>
          <a:prstGeom prst="rect">
            <a:avLst/>
          </a:prstGeom>
          <a:noFill/>
          <a:ln>
            <a:noFill/>
          </a:ln>
        </p:spPr>
      </p:pic>
      <p:sp>
        <p:nvSpPr>
          <p:cNvPr id="9964" name="Google Shape;9964;p1403"/>
          <p:cNvSpPr>
            <a:spLocks noGrp="1"/>
          </p:cNvSpPr>
          <p:nvPr>
            <p:ph type="pic" idx="2"/>
          </p:nvPr>
        </p:nvSpPr>
        <p:spPr>
          <a:xfrm>
            <a:off x="7118684" y="233915"/>
            <a:ext cx="5073316" cy="5943600"/>
          </a:xfrm>
          <a:prstGeom prst="rect">
            <a:avLst/>
          </a:prstGeom>
          <a:noFill/>
          <a:ln>
            <a:noFill/>
          </a:ln>
        </p:spPr>
      </p:sp>
    </p:spTree>
  </p:cSld>
  <p:clrMapOvr>
    <a:masterClrMapping/>
  </p:clrMapOvr>
</p:sldLayout>
</file>

<file path=ppt/slideLayouts/slideLayout990.xml><?xml version="1.0" encoding="utf-8"?>
<p:sldLayout xmlns:a="http://schemas.openxmlformats.org/drawingml/2006/main" xmlns:r="http://schemas.openxmlformats.org/officeDocument/2006/relationships" xmlns:p="http://schemas.openxmlformats.org/presentationml/2006/main" type="obj" preserve="1">
  <p:cSld name="1_Quotation">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FE89406-36E4-A648-8101-E8AD8858AAD2}"/>
              </a:ext>
            </a:extLst>
          </p:cNvPr>
          <p:cNvSpPr/>
          <p:nvPr userDrawn="1"/>
        </p:nvSpPr>
        <p:spPr>
          <a:xfrm>
            <a:off x="1427357" y="1387869"/>
            <a:ext cx="10155043" cy="350693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a:xfrm>
            <a:off x="1427357" y="1377235"/>
            <a:ext cx="10155043" cy="3506936"/>
          </a:xfrm>
        </p:spPr>
        <p:txBody>
          <a:bodyPr lIns="274320" tIns="274320" rIns="274320" bIns="274320"/>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a:xfrm>
            <a:off x="1427356" y="5007456"/>
            <a:ext cx="10155044" cy="825192"/>
          </a:xfrm>
        </p:spPr>
        <p:txBody>
          <a:bodyPr/>
          <a:lstStyle>
            <a:lvl1pPr marL="0" indent="0">
              <a:buNone/>
              <a:defRPr/>
            </a:lvl1pPr>
          </a:lstStyle>
          <a:p>
            <a:pPr lvl="0"/>
            <a:r>
              <a:rPr lang="en-US"/>
              <a:t>Click to edit Master text styles</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p:ph type="ftr" sz="quarter" idx="11"/>
          </p:nvPr>
        </p:nvSpPr>
        <p:spPr/>
        <p:txBody>
          <a:bodyPr/>
          <a:lstStyle/>
          <a:p>
            <a:pPr algn="l"/>
            <a:r>
              <a:rPr lang="en-US"/>
              <a:t>Illinois Perinatal Quality Collaborative</a:t>
            </a:r>
          </a:p>
        </p:txBody>
      </p:sp>
      <p:grpSp>
        <p:nvGrpSpPr>
          <p:cNvPr id="33" name="Group 32">
            <a:extLst>
              <a:ext uri="{FF2B5EF4-FFF2-40B4-BE49-F238E27FC236}">
                <a16:creationId xmlns:a16="http://schemas.microsoft.com/office/drawing/2014/main" id="{35A1BE69-25EB-BA40-8C7D-6762A3F21FDC}"/>
              </a:ext>
            </a:extLst>
          </p:cNvPr>
          <p:cNvGrpSpPr/>
          <p:nvPr userDrawn="1"/>
        </p:nvGrpSpPr>
        <p:grpSpPr>
          <a:xfrm>
            <a:off x="7191543" y="1"/>
            <a:ext cx="5000459" cy="1425992"/>
            <a:chOff x="7191542" y="1"/>
            <a:chExt cx="5000459" cy="1425992"/>
          </a:xfrm>
        </p:grpSpPr>
        <p:pic>
          <p:nvPicPr>
            <p:cNvPr id="34" name="Picture 33">
              <a:extLst>
                <a:ext uri="{FF2B5EF4-FFF2-40B4-BE49-F238E27FC236}">
                  <a16:creationId xmlns:a16="http://schemas.microsoft.com/office/drawing/2014/main" id="{BD39D1E9-DD27-FE4B-BBDC-DB18B098F3BB}"/>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35" name="Group 34">
              <a:extLst>
                <a:ext uri="{FF2B5EF4-FFF2-40B4-BE49-F238E27FC236}">
                  <a16:creationId xmlns:a16="http://schemas.microsoft.com/office/drawing/2014/main" id="{34C7931B-CE9E-174F-8E19-20CBF92C9CA4}"/>
                </a:ext>
              </a:extLst>
            </p:cNvPr>
            <p:cNvGrpSpPr/>
            <p:nvPr userDrawn="1"/>
          </p:nvGrpSpPr>
          <p:grpSpPr>
            <a:xfrm>
              <a:off x="7191542" y="1"/>
              <a:ext cx="5000459" cy="1425992"/>
              <a:chOff x="7186272" y="0"/>
              <a:chExt cx="5005729" cy="1427495"/>
            </a:xfrm>
          </p:grpSpPr>
          <p:sp>
            <p:nvSpPr>
              <p:cNvPr id="36" name="Freeform 35">
                <a:extLst>
                  <a:ext uri="{FF2B5EF4-FFF2-40B4-BE49-F238E27FC236}">
                    <a16:creationId xmlns:a16="http://schemas.microsoft.com/office/drawing/2014/main" id="{907C613D-61B3-FF4C-9146-8B557EE08AE8}"/>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37" name="Freeform 36">
                <a:extLst>
                  <a:ext uri="{FF2B5EF4-FFF2-40B4-BE49-F238E27FC236}">
                    <a16:creationId xmlns:a16="http://schemas.microsoft.com/office/drawing/2014/main" id="{8243E712-956B-624B-A198-C226E8C404E9}"/>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pic>
        <p:nvPicPr>
          <p:cNvPr id="9" name="Graphic 8" descr="Open quotation mark with solid fill">
            <a:extLst>
              <a:ext uri="{FF2B5EF4-FFF2-40B4-BE49-F238E27FC236}">
                <a16:creationId xmlns:a16="http://schemas.microsoft.com/office/drawing/2014/main" id="{FA16D546-1C30-C844-9DAE-C6F23476B3B6}"/>
              </a:ext>
            </a:extLst>
          </p:cNvPr>
          <p:cNvPicPr>
            <a:picLocks noChangeAspect="1"/>
          </p:cNvPicPr>
          <p:nvPr userDrawn="1"/>
        </p:nvPicPr>
        <p:blipFill>
          <a:blip>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11512" y="136525"/>
            <a:ext cx="2036762" cy="2036762"/>
          </a:xfrm>
          <a:prstGeom prst="rect">
            <a:avLst/>
          </a:prstGeom>
        </p:spPr>
      </p:pic>
    </p:spTree>
    <p:extLst>
      <p:ext uri="{BB962C8B-B14F-4D97-AF65-F5344CB8AC3E}">
        <p14:creationId xmlns:p14="http://schemas.microsoft.com/office/powerpoint/2010/main" val="228904194"/>
      </p:ext>
    </p:extLst>
  </p:cSld>
  <p:clrMapOvr>
    <a:masterClrMapping/>
  </p:clrMapOvr>
</p:sldLayout>
</file>

<file path=ppt/slideLayouts/slideLayout99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grpSp>
        <p:nvGrpSpPr>
          <p:cNvPr id="64" name="Group 63">
            <a:extLst>
              <a:ext uri="{FF2B5EF4-FFF2-40B4-BE49-F238E27FC236}">
                <a16:creationId xmlns:a16="http://schemas.microsoft.com/office/drawing/2014/main" id="{A21757B8-A167-9543-93A9-28F5B7DD3AE1}"/>
              </a:ext>
            </a:extLst>
          </p:cNvPr>
          <p:cNvGrpSpPr/>
          <p:nvPr userDrawn="1"/>
        </p:nvGrpSpPr>
        <p:grpSpPr>
          <a:xfrm>
            <a:off x="7191543" y="1"/>
            <a:ext cx="5000459" cy="1425992"/>
            <a:chOff x="7191542" y="1"/>
            <a:chExt cx="5000459" cy="1425992"/>
          </a:xfrm>
        </p:grpSpPr>
        <p:pic>
          <p:nvPicPr>
            <p:cNvPr id="65" name="Picture 64">
              <a:extLst>
                <a:ext uri="{FF2B5EF4-FFF2-40B4-BE49-F238E27FC236}">
                  <a16:creationId xmlns:a16="http://schemas.microsoft.com/office/drawing/2014/main" id="{6EBC46AE-6314-AD40-82FD-F829616826D7}"/>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66" name="Group 65">
              <a:extLst>
                <a:ext uri="{FF2B5EF4-FFF2-40B4-BE49-F238E27FC236}">
                  <a16:creationId xmlns:a16="http://schemas.microsoft.com/office/drawing/2014/main" id="{30FC3B73-056B-044C-8E87-4D1E3E439726}"/>
                </a:ext>
              </a:extLst>
            </p:cNvPr>
            <p:cNvGrpSpPr/>
            <p:nvPr userDrawn="1"/>
          </p:nvGrpSpPr>
          <p:grpSpPr>
            <a:xfrm>
              <a:off x="7191542" y="1"/>
              <a:ext cx="5000459" cy="1425992"/>
              <a:chOff x="7186272" y="0"/>
              <a:chExt cx="5005729" cy="1427495"/>
            </a:xfrm>
          </p:grpSpPr>
          <p:sp>
            <p:nvSpPr>
              <p:cNvPr id="67" name="Freeform 66">
                <a:extLst>
                  <a:ext uri="{FF2B5EF4-FFF2-40B4-BE49-F238E27FC236}">
                    <a16:creationId xmlns:a16="http://schemas.microsoft.com/office/drawing/2014/main" id="{2ACC1B52-515D-F34B-AC92-E99524E4E1A9}"/>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68" name="Freeform 67">
                <a:extLst>
                  <a:ext uri="{FF2B5EF4-FFF2-40B4-BE49-F238E27FC236}">
                    <a16:creationId xmlns:a16="http://schemas.microsoft.com/office/drawing/2014/main" id="{B72204B9-A3A2-384F-8D98-694F41E5700F}"/>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C7CC80D5-AE56-AA43-851E-51FC20EB08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1A6A5A7-45FB-5843-873D-829CB39FBAB8}"/>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959463F-FFB8-A84A-9524-539F18945B62}"/>
              </a:ext>
            </a:extLst>
          </p:cNvPr>
          <p:cNvSpPr>
            <a:spLocks noGrp="1"/>
          </p:cNvSpPr>
          <p:nvPr>
            <p:ph type="sldNum" sz="quarter" idx="10"/>
          </p:nvPr>
        </p:nvSpPr>
        <p:spPr>
          <a:xfrm>
            <a:off x="8839200" y="6356351"/>
            <a:ext cx="2743200" cy="365125"/>
          </a:xfrm>
          <a:prstGeom prst="rect">
            <a:avLst/>
          </a:prstGeom>
        </p:spPr>
        <p:txBody>
          <a:bodyPr/>
          <a:lstStyle>
            <a:lvl1pPr>
              <a:defRPr>
                <a:solidFill>
                  <a:schemeClr val="tx2">
                    <a:lumMod val="60000"/>
                    <a:lumOff val="40000"/>
                  </a:schemeClr>
                </a:solidFill>
              </a:defRPr>
            </a:lvl1pPr>
          </a:lstStyle>
          <a:p>
            <a:fld id="{97033E4B-E3EB-3D46-B2D8-3159663620FA}" type="slidenum">
              <a:rPr lang="en-US" smtClean="0"/>
              <a:pPr/>
              <a:t>‹#›</a:t>
            </a:fld>
            <a:endParaRPr lang="en-US"/>
          </a:p>
        </p:txBody>
      </p:sp>
      <p:cxnSp>
        <p:nvCxnSpPr>
          <p:cNvPr id="8" name="Straight Connector 7">
            <a:extLst>
              <a:ext uri="{FF2B5EF4-FFF2-40B4-BE49-F238E27FC236}">
                <a16:creationId xmlns:a16="http://schemas.microsoft.com/office/drawing/2014/main" id="{697C1C4E-56C8-5B41-A8ED-C8AB720553F4}"/>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6" name="Footer Placeholder 5">
            <a:extLst>
              <a:ext uri="{FF2B5EF4-FFF2-40B4-BE49-F238E27FC236}">
                <a16:creationId xmlns:a16="http://schemas.microsoft.com/office/drawing/2014/main" id="{2951CA70-2A74-4144-AFE2-25543D5CF91B}"/>
              </a:ext>
            </a:extLst>
          </p:cNvPr>
          <p:cNvSpPr>
            <a:spLocks noGrp="1"/>
          </p:cNvSpPr>
          <p:nvPr userDrawn="1">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083035621"/>
      </p:ext>
    </p:extLst>
  </p:cSld>
  <p:clrMapOvr>
    <a:masterClrMapping/>
  </p:clrMapOvr>
</p:sldLayout>
</file>

<file path=ppt/slideLayouts/slideLayout9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14F9613-3E06-3F48-82B4-2A1443C750FE}"/>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414D1D0-13C0-1C48-8509-A31993AA0188}"/>
              </a:ext>
            </a:extLst>
          </p:cNvPr>
          <p:cNvSpPr>
            <a:spLocks noGrp="1"/>
          </p:cNvSpPr>
          <p:nvPr>
            <p:ph sz="half" idx="1"/>
          </p:nvPr>
        </p:nvSpPr>
        <p:spPr>
          <a:xfrm>
            <a:off x="609600" y="1825626"/>
            <a:ext cx="54102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grpSp>
        <p:nvGrpSpPr>
          <p:cNvPr id="44" name="Group 43">
            <a:extLst>
              <a:ext uri="{FF2B5EF4-FFF2-40B4-BE49-F238E27FC236}">
                <a16:creationId xmlns:a16="http://schemas.microsoft.com/office/drawing/2014/main" id="{C31C0657-04E2-D545-B5F6-0497061C9D05}"/>
              </a:ext>
            </a:extLst>
          </p:cNvPr>
          <p:cNvGrpSpPr/>
          <p:nvPr userDrawn="1"/>
        </p:nvGrpSpPr>
        <p:grpSpPr>
          <a:xfrm>
            <a:off x="7191543" y="1"/>
            <a:ext cx="5000459" cy="1425992"/>
            <a:chOff x="7191542" y="1"/>
            <a:chExt cx="5000459" cy="1425992"/>
          </a:xfrm>
        </p:grpSpPr>
        <p:pic>
          <p:nvPicPr>
            <p:cNvPr id="20" name="Picture 19">
              <a:extLst>
                <a:ext uri="{FF2B5EF4-FFF2-40B4-BE49-F238E27FC236}">
                  <a16:creationId xmlns:a16="http://schemas.microsoft.com/office/drawing/2014/main" id="{C338F5E7-D129-6645-8C24-2FD0BA1F9E5D}"/>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43" name="Group 42">
              <a:extLst>
                <a:ext uri="{FF2B5EF4-FFF2-40B4-BE49-F238E27FC236}">
                  <a16:creationId xmlns:a16="http://schemas.microsoft.com/office/drawing/2014/main" id="{28F36C39-8E69-F445-8464-88EC96A24670}"/>
                </a:ext>
              </a:extLst>
            </p:cNvPr>
            <p:cNvGrpSpPr/>
            <p:nvPr userDrawn="1"/>
          </p:nvGrpSpPr>
          <p:grpSpPr>
            <a:xfrm>
              <a:off x="7191542" y="1"/>
              <a:ext cx="5000459" cy="1425992"/>
              <a:chOff x="7186272" y="0"/>
              <a:chExt cx="5005729" cy="1427495"/>
            </a:xfrm>
          </p:grpSpPr>
          <p:sp>
            <p:nvSpPr>
              <p:cNvPr id="42" name="Freeform 41">
                <a:extLst>
                  <a:ext uri="{FF2B5EF4-FFF2-40B4-BE49-F238E27FC236}">
                    <a16:creationId xmlns:a16="http://schemas.microsoft.com/office/drawing/2014/main" id="{C69BDA35-9203-0445-8810-A728F1BA10E1}"/>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40" name="Freeform 39">
                <a:extLst>
                  <a:ext uri="{FF2B5EF4-FFF2-40B4-BE49-F238E27FC236}">
                    <a16:creationId xmlns:a16="http://schemas.microsoft.com/office/drawing/2014/main" id="{91F10EC0-4FE0-DA44-B3E9-8BAB32988703}"/>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4" name="Content Placeholder 3">
            <a:extLst>
              <a:ext uri="{FF2B5EF4-FFF2-40B4-BE49-F238E27FC236}">
                <a16:creationId xmlns:a16="http://schemas.microsoft.com/office/drawing/2014/main" id="{47AC49C6-C095-154D-9A46-1A58CDDD4EAA}"/>
              </a:ext>
            </a:extLst>
          </p:cNvPr>
          <p:cNvSpPr>
            <a:spLocks noGrp="1"/>
          </p:cNvSpPr>
          <p:nvPr>
            <p:ph sz="half" idx="2"/>
          </p:nvPr>
        </p:nvSpPr>
        <p:spPr>
          <a:xfrm>
            <a:off x="6172200" y="1825626"/>
            <a:ext cx="5410199"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1D558E08-9048-CC4B-A710-8B9165DDD7AE}"/>
              </a:ext>
            </a:extLst>
          </p:cNvPr>
          <p:cNvSpPr>
            <a:spLocks noGrp="1"/>
          </p:cNvSpPr>
          <p:nvPr>
            <p:ph type="sldNum" sz="quarter" idx="10"/>
          </p:nvPr>
        </p:nvSpPr>
        <p:spPr>
          <a:xfrm>
            <a:off x="8839198" y="6356351"/>
            <a:ext cx="2743200" cy="365125"/>
          </a:xfrm>
          <a:prstGeom prst="rect">
            <a:avLst/>
          </a:prstGeom>
        </p:spPr>
        <p:txBody>
          <a:bodyPr/>
          <a:lstStyle/>
          <a:p>
            <a:fld id="{97033E4B-E3EB-3D46-B2D8-3159663620FA}" type="slidenum">
              <a:rPr lang="en-US" smtClean="0"/>
              <a:t>‹#›</a:t>
            </a:fld>
            <a:endParaRPr lang="en-US"/>
          </a:p>
        </p:txBody>
      </p:sp>
      <p:cxnSp>
        <p:nvCxnSpPr>
          <p:cNvPr id="7" name="Straight Connector 6">
            <a:extLst>
              <a:ext uri="{FF2B5EF4-FFF2-40B4-BE49-F238E27FC236}">
                <a16:creationId xmlns:a16="http://schemas.microsoft.com/office/drawing/2014/main" id="{91883F68-545E-8C40-8E0F-73BEF76D2AFE}"/>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 name="Footer Placeholder 4">
            <a:extLst>
              <a:ext uri="{FF2B5EF4-FFF2-40B4-BE49-F238E27FC236}">
                <a16:creationId xmlns:a16="http://schemas.microsoft.com/office/drawing/2014/main" id="{AE37E3AC-CC1F-C94D-A556-F1ED79EA64EA}"/>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534488667"/>
      </p:ext>
    </p:extLst>
  </p:cSld>
  <p:clrMapOvr>
    <a:masterClrMapping/>
  </p:clrMapOvr>
</p:sldLayout>
</file>

<file path=ppt/slideLayouts/slideLayout993.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200"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7"/>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513349" y="4385538"/>
            <a:ext cx="2025315" cy="911940"/>
          </a:xfrm>
          <a:prstGeom prst="rect">
            <a:avLst/>
          </a:prstGeom>
        </p:spPr>
      </p:pic>
    </p:spTree>
    <p:extLst>
      <p:ext uri="{BB962C8B-B14F-4D97-AF65-F5344CB8AC3E}">
        <p14:creationId xmlns:p14="http://schemas.microsoft.com/office/powerpoint/2010/main" val="3984238912"/>
      </p:ext>
    </p:extLst>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0A9E872B-2A7D-634E-BC84-C151E86E609A}"/>
              </a:ext>
            </a:extLst>
          </p:cNvPr>
          <p:cNvGrpSpPr/>
          <p:nvPr userDrawn="1"/>
        </p:nvGrpSpPr>
        <p:grpSpPr>
          <a:xfrm>
            <a:off x="7191543" y="1"/>
            <a:ext cx="5000459" cy="1425992"/>
            <a:chOff x="7191542" y="1"/>
            <a:chExt cx="5000459" cy="1425992"/>
          </a:xfrm>
        </p:grpSpPr>
        <p:pic>
          <p:nvPicPr>
            <p:cNvPr id="26" name="Picture 25">
              <a:extLst>
                <a:ext uri="{FF2B5EF4-FFF2-40B4-BE49-F238E27FC236}">
                  <a16:creationId xmlns:a16="http://schemas.microsoft.com/office/drawing/2014/main" id="{FA9C46F1-AD3D-CE4E-A117-F5342D4B62C2}"/>
                </a:ext>
              </a:extLst>
            </p:cNvPr>
            <p:cNvPicPr>
              <a:picLocks noChangeAspect="1"/>
            </p:cNvPicPr>
            <p:nvPr userDrawn="1"/>
          </p:nvPicPr>
          <p:blipFill>
            <a:blip r:embed="rId2" cstate="print">
              <a:extLst>
                <a:ext uri="{28A0092B-C50C-407E-A947-70E740481C1C}">
                  <a14:useLocalDpi xmlns:a14="http://schemas.microsoft.com/office/drawing/2010/main"/>
                </a:ext>
              </a:extLst>
            </a:blip>
            <a:srcRect/>
            <a:stretch/>
          </p:blipFill>
          <p:spPr>
            <a:xfrm>
              <a:off x="9264317" y="228371"/>
              <a:ext cx="2025315" cy="911940"/>
            </a:xfrm>
            <a:prstGeom prst="rect">
              <a:avLst/>
            </a:prstGeom>
          </p:spPr>
        </p:pic>
        <p:grpSp>
          <p:nvGrpSpPr>
            <p:cNvPr id="27" name="Group 26">
              <a:extLst>
                <a:ext uri="{FF2B5EF4-FFF2-40B4-BE49-F238E27FC236}">
                  <a16:creationId xmlns:a16="http://schemas.microsoft.com/office/drawing/2014/main" id="{F28E4D70-C44F-CA48-A579-9B58C0FEB582}"/>
                </a:ext>
              </a:extLst>
            </p:cNvPr>
            <p:cNvGrpSpPr/>
            <p:nvPr userDrawn="1"/>
          </p:nvGrpSpPr>
          <p:grpSpPr>
            <a:xfrm>
              <a:off x="7191542" y="1"/>
              <a:ext cx="5000459" cy="1425992"/>
              <a:chOff x="7186272" y="0"/>
              <a:chExt cx="5005729" cy="1427495"/>
            </a:xfrm>
          </p:grpSpPr>
          <p:sp>
            <p:nvSpPr>
              <p:cNvPr id="28" name="Freeform 27">
                <a:extLst>
                  <a:ext uri="{FF2B5EF4-FFF2-40B4-BE49-F238E27FC236}">
                    <a16:creationId xmlns:a16="http://schemas.microsoft.com/office/drawing/2014/main" id="{C86168EB-479C-C240-960B-6A139D47D163}"/>
                  </a:ext>
                </a:extLst>
              </p:cNvPr>
              <p:cNvSpPr/>
              <p:nvPr userDrawn="1"/>
            </p:nvSpPr>
            <p:spPr>
              <a:xfrm>
                <a:off x="7186272" y="0"/>
                <a:ext cx="5005729" cy="1427495"/>
              </a:xfrm>
              <a:custGeom>
                <a:avLst/>
                <a:gdLst>
                  <a:gd name="connsiteX0" fmla="*/ 0 w 5005729"/>
                  <a:gd name="connsiteY0" fmla="*/ 0 h 1427495"/>
                  <a:gd name="connsiteX1" fmla="*/ 165533 w 5005729"/>
                  <a:gd name="connsiteY1" fmla="*/ 0 h 1427495"/>
                  <a:gd name="connsiteX2" fmla="*/ 215699 w 5005729"/>
                  <a:gd name="connsiteY2" fmla="*/ 35841 h 1427495"/>
                  <a:gd name="connsiteX3" fmla="*/ 876476 w 5005729"/>
                  <a:gd name="connsiteY3" fmla="*/ 498295 h 1427495"/>
                  <a:gd name="connsiteX4" fmla="*/ 1566628 w 5005729"/>
                  <a:gd name="connsiteY4" fmla="*/ 910605 h 1427495"/>
                  <a:gd name="connsiteX5" fmla="*/ 2307294 w 5005729"/>
                  <a:gd name="connsiteY5" fmla="*/ 1218776 h 1427495"/>
                  <a:gd name="connsiteX6" fmla="*/ 2696502 w 5005729"/>
                  <a:gd name="connsiteY6" fmla="*/ 1318134 h 1427495"/>
                  <a:gd name="connsiteX7" fmla="*/ 3094217 w 5005729"/>
                  <a:gd name="connsiteY7" fmla="*/ 1375517 h 1427495"/>
                  <a:gd name="connsiteX8" fmla="*/ 3496186 w 5005729"/>
                  <a:gd name="connsiteY8" fmla="*/ 1391457 h 1427495"/>
                  <a:gd name="connsiteX9" fmla="*/ 3596679 w 5005729"/>
                  <a:gd name="connsiteY9" fmla="*/ 1388800 h 1427495"/>
                  <a:gd name="connsiteX10" fmla="*/ 3647191 w 5005729"/>
                  <a:gd name="connsiteY10" fmla="*/ 1387207 h 1427495"/>
                  <a:gd name="connsiteX11" fmla="*/ 3697703 w 5005729"/>
                  <a:gd name="connsiteY11" fmla="*/ 1384018 h 1427495"/>
                  <a:gd name="connsiteX12" fmla="*/ 3798195 w 5005729"/>
                  <a:gd name="connsiteY12" fmla="*/ 1377643 h 1427495"/>
                  <a:gd name="connsiteX13" fmla="*/ 3898687 w 5005729"/>
                  <a:gd name="connsiteY13" fmla="*/ 1367547 h 1427495"/>
                  <a:gd name="connsiteX14" fmla="*/ 3948667 w 5005729"/>
                  <a:gd name="connsiteY14" fmla="*/ 1362234 h 1427495"/>
                  <a:gd name="connsiteX15" fmla="*/ 3998648 w 5005729"/>
                  <a:gd name="connsiteY15" fmla="*/ 1355327 h 1427495"/>
                  <a:gd name="connsiteX16" fmla="*/ 4098609 w 5005729"/>
                  <a:gd name="connsiteY16" fmla="*/ 1341512 h 1427495"/>
                  <a:gd name="connsiteX17" fmla="*/ 4198037 w 5005729"/>
                  <a:gd name="connsiteY17" fmla="*/ 1324510 h 1427495"/>
                  <a:gd name="connsiteX18" fmla="*/ 4223027 w 5005729"/>
                  <a:gd name="connsiteY18" fmla="*/ 1320259 h 1427495"/>
                  <a:gd name="connsiteX19" fmla="*/ 4248017 w 5005729"/>
                  <a:gd name="connsiteY19" fmla="*/ 1315477 h 1427495"/>
                  <a:gd name="connsiteX20" fmla="*/ 4297466 w 5005729"/>
                  <a:gd name="connsiteY20" fmla="*/ 1305382 h 1427495"/>
                  <a:gd name="connsiteX21" fmla="*/ 4346915 w 5005729"/>
                  <a:gd name="connsiteY21" fmla="*/ 1295287 h 1427495"/>
                  <a:gd name="connsiteX22" fmla="*/ 4371374 w 5005729"/>
                  <a:gd name="connsiteY22" fmla="*/ 1289974 h 1427495"/>
                  <a:gd name="connsiteX23" fmla="*/ 4395831 w 5005729"/>
                  <a:gd name="connsiteY23" fmla="*/ 1284129 h 1427495"/>
                  <a:gd name="connsiteX24" fmla="*/ 4494197 w 5005729"/>
                  <a:gd name="connsiteY24" fmla="*/ 1260751 h 1427495"/>
                  <a:gd name="connsiteX25" fmla="*/ 4506426 w 5005729"/>
                  <a:gd name="connsiteY25" fmla="*/ 1258094 h 1427495"/>
                  <a:gd name="connsiteX26" fmla="*/ 4518656 w 5005729"/>
                  <a:gd name="connsiteY26" fmla="*/ 1254906 h 1427495"/>
                  <a:gd name="connsiteX27" fmla="*/ 4543113 w 5005729"/>
                  <a:gd name="connsiteY27" fmla="*/ 1248530 h 1427495"/>
                  <a:gd name="connsiteX28" fmla="*/ 4592031 w 5005729"/>
                  <a:gd name="connsiteY28" fmla="*/ 1235247 h 1427495"/>
                  <a:gd name="connsiteX29" fmla="*/ 4640948 w 5005729"/>
                  <a:gd name="connsiteY29" fmla="*/ 1221963 h 1427495"/>
                  <a:gd name="connsiteX30" fmla="*/ 4689332 w 5005729"/>
                  <a:gd name="connsiteY30" fmla="*/ 1207618 h 1427495"/>
                  <a:gd name="connsiteX31" fmla="*/ 4881644 w 5005729"/>
                  <a:gd name="connsiteY31" fmla="*/ 1145934 h 1427495"/>
                  <a:gd name="connsiteX32" fmla="*/ 5005729 w 5005729"/>
                  <a:gd name="connsiteY32" fmla="*/ 1100085 h 1427495"/>
                  <a:gd name="connsiteX33" fmla="*/ 5005729 w 5005729"/>
                  <a:gd name="connsiteY33" fmla="*/ 1108460 h 1427495"/>
                  <a:gd name="connsiteX34" fmla="*/ 4884859 w 5005729"/>
                  <a:gd name="connsiteY34" fmla="*/ 1155423 h 1427495"/>
                  <a:gd name="connsiteX35" fmla="*/ 4693055 w 5005729"/>
                  <a:gd name="connsiteY35" fmla="*/ 1220370 h 1427495"/>
                  <a:gd name="connsiteX36" fmla="*/ 4644670 w 5005729"/>
                  <a:gd name="connsiteY36" fmla="*/ 1235778 h 1427495"/>
                  <a:gd name="connsiteX37" fmla="*/ 4596284 w 5005729"/>
                  <a:gd name="connsiteY37" fmla="*/ 1250124 h 1427495"/>
                  <a:gd name="connsiteX38" fmla="*/ 4547367 w 5005729"/>
                  <a:gd name="connsiteY38" fmla="*/ 1263938 h 1427495"/>
                  <a:gd name="connsiteX39" fmla="*/ 4522910 w 5005729"/>
                  <a:gd name="connsiteY39" fmla="*/ 1270846 h 1427495"/>
                  <a:gd name="connsiteX40" fmla="*/ 4510680 w 5005729"/>
                  <a:gd name="connsiteY40" fmla="*/ 1274565 h 1427495"/>
                  <a:gd name="connsiteX41" fmla="*/ 4498451 w 5005729"/>
                  <a:gd name="connsiteY41" fmla="*/ 1277753 h 1427495"/>
                  <a:gd name="connsiteX42" fmla="*/ 4400085 w 5005729"/>
                  <a:gd name="connsiteY42" fmla="*/ 1302725 h 1427495"/>
                  <a:gd name="connsiteX43" fmla="*/ 4375626 w 5005729"/>
                  <a:gd name="connsiteY43" fmla="*/ 1309101 h 1427495"/>
                  <a:gd name="connsiteX44" fmla="*/ 4351169 w 5005729"/>
                  <a:gd name="connsiteY44" fmla="*/ 1314415 h 1427495"/>
                  <a:gd name="connsiteX45" fmla="*/ 4301720 w 5005729"/>
                  <a:gd name="connsiteY45" fmla="*/ 1325572 h 1427495"/>
                  <a:gd name="connsiteX46" fmla="*/ 4252271 w 5005729"/>
                  <a:gd name="connsiteY46" fmla="*/ 1336730 h 1427495"/>
                  <a:gd name="connsiteX47" fmla="*/ 4227281 w 5005729"/>
                  <a:gd name="connsiteY47" fmla="*/ 1342044 h 1427495"/>
                  <a:gd name="connsiteX48" fmla="*/ 4202291 w 5005729"/>
                  <a:gd name="connsiteY48" fmla="*/ 1346825 h 1427495"/>
                  <a:gd name="connsiteX49" fmla="*/ 4102862 w 5005729"/>
                  <a:gd name="connsiteY49" fmla="*/ 1365422 h 1427495"/>
                  <a:gd name="connsiteX50" fmla="*/ 4002902 w 5005729"/>
                  <a:gd name="connsiteY50" fmla="*/ 1380831 h 1427495"/>
                  <a:gd name="connsiteX51" fmla="*/ 3952921 w 5005729"/>
                  <a:gd name="connsiteY51" fmla="*/ 1388800 h 1427495"/>
                  <a:gd name="connsiteX52" fmla="*/ 3902409 w 5005729"/>
                  <a:gd name="connsiteY52" fmla="*/ 1394645 h 1427495"/>
                  <a:gd name="connsiteX53" fmla="*/ 3801917 w 5005729"/>
                  <a:gd name="connsiteY53" fmla="*/ 1406334 h 1427495"/>
                  <a:gd name="connsiteX54" fmla="*/ 3700893 w 5005729"/>
                  <a:gd name="connsiteY54" fmla="*/ 1414836 h 1427495"/>
                  <a:gd name="connsiteX55" fmla="*/ 3650381 w 5005729"/>
                  <a:gd name="connsiteY55" fmla="*/ 1419086 h 1427495"/>
                  <a:gd name="connsiteX56" fmla="*/ 3599869 w 5005729"/>
                  <a:gd name="connsiteY56" fmla="*/ 1421743 h 1427495"/>
                  <a:gd name="connsiteX57" fmla="*/ 3498313 w 5005729"/>
                  <a:gd name="connsiteY57" fmla="*/ 1425993 h 1427495"/>
                  <a:gd name="connsiteX58" fmla="*/ 3092622 w 5005729"/>
                  <a:gd name="connsiteY58" fmla="*/ 1416430 h 1427495"/>
                  <a:gd name="connsiteX59" fmla="*/ 2689590 w 5005729"/>
                  <a:gd name="connsiteY59" fmla="*/ 1364891 h 1427495"/>
                  <a:gd name="connsiteX60" fmla="*/ 2294001 w 5005729"/>
                  <a:gd name="connsiteY60" fmla="*/ 1270846 h 1427495"/>
                  <a:gd name="connsiteX61" fmla="*/ 1538448 w 5005729"/>
                  <a:gd name="connsiteY61" fmla="*/ 971177 h 1427495"/>
                  <a:gd name="connsiteX62" fmla="*/ 834471 w 5005729"/>
                  <a:gd name="connsiteY62" fmla="*/ 566305 h 1427495"/>
                  <a:gd name="connsiteX63" fmla="*/ 163459 w 5005729"/>
                  <a:gd name="connsiteY63" fmla="*/ 112750 h 1427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005729" h="1427495">
                    <a:moveTo>
                      <a:pt x="0" y="0"/>
                    </a:moveTo>
                    <a:lnTo>
                      <a:pt x="165533" y="0"/>
                    </a:lnTo>
                    <a:lnTo>
                      <a:pt x="215699" y="35841"/>
                    </a:lnTo>
                    <a:cubicBezTo>
                      <a:pt x="434496" y="193047"/>
                      <a:pt x="652894" y="349789"/>
                      <a:pt x="876476" y="498295"/>
                    </a:cubicBezTo>
                    <a:cubicBezTo>
                      <a:pt x="1099792" y="647067"/>
                      <a:pt x="1328957" y="787337"/>
                      <a:pt x="1566628" y="910605"/>
                    </a:cubicBezTo>
                    <a:cubicBezTo>
                      <a:pt x="1804301" y="1033874"/>
                      <a:pt x="2051544" y="1139076"/>
                      <a:pt x="2307294" y="1218776"/>
                    </a:cubicBezTo>
                    <a:cubicBezTo>
                      <a:pt x="2434903" y="1258625"/>
                      <a:pt x="2565171" y="1291568"/>
                      <a:pt x="2696502" y="1318134"/>
                    </a:cubicBezTo>
                    <a:cubicBezTo>
                      <a:pt x="2827833" y="1344700"/>
                      <a:pt x="2960760" y="1363297"/>
                      <a:pt x="3094217" y="1375517"/>
                    </a:cubicBezTo>
                    <a:cubicBezTo>
                      <a:pt x="3227675" y="1387738"/>
                      <a:pt x="3361665" y="1393051"/>
                      <a:pt x="3496186" y="1391457"/>
                    </a:cubicBezTo>
                    <a:lnTo>
                      <a:pt x="3596679" y="1388800"/>
                    </a:lnTo>
                    <a:cubicBezTo>
                      <a:pt x="3613693" y="1388269"/>
                      <a:pt x="3630176" y="1388269"/>
                      <a:pt x="3647191" y="1387207"/>
                    </a:cubicBezTo>
                    <a:lnTo>
                      <a:pt x="3697703" y="1384018"/>
                    </a:lnTo>
                    <a:lnTo>
                      <a:pt x="3798195" y="1377643"/>
                    </a:lnTo>
                    <a:lnTo>
                      <a:pt x="3898687" y="1367547"/>
                    </a:lnTo>
                    <a:lnTo>
                      <a:pt x="3948667" y="1362234"/>
                    </a:lnTo>
                    <a:lnTo>
                      <a:pt x="3998648" y="1355327"/>
                    </a:lnTo>
                    <a:cubicBezTo>
                      <a:pt x="4032146" y="1350545"/>
                      <a:pt x="4065111" y="1346294"/>
                      <a:pt x="4098609" y="1341512"/>
                    </a:cubicBezTo>
                    <a:lnTo>
                      <a:pt x="4198037" y="1324510"/>
                    </a:lnTo>
                    <a:lnTo>
                      <a:pt x="4223027" y="1320259"/>
                    </a:lnTo>
                    <a:cubicBezTo>
                      <a:pt x="4231535" y="1318665"/>
                      <a:pt x="4239511" y="1317602"/>
                      <a:pt x="4248017" y="1315477"/>
                    </a:cubicBezTo>
                    <a:lnTo>
                      <a:pt x="4297466" y="1305382"/>
                    </a:lnTo>
                    <a:lnTo>
                      <a:pt x="4346915" y="1295287"/>
                    </a:lnTo>
                    <a:lnTo>
                      <a:pt x="4371374" y="1289974"/>
                    </a:lnTo>
                    <a:cubicBezTo>
                      <a:pt x="4379349" y="1288379"/>
                      <a:pt x="4387856" y="1286254"/>
                      <a:pt x="4395831" y="1284129"/>
                    </a:cubicBezTo>
                    <a:lnTo>
                      <a:pt x="4494197" y="1260751"/>
                    </a:lnTo>
                    <a:lnTo>
                      <a:pt x="4506426" y="1258094"/>
                    </a:lnTo>
                    <a:lnTo>
                      <a:pt x="4518656" y="1254906"/>
                    </a:lnTo>
                    <a:lnTo>
                      <a:pt x="4543113" y="1248530"/>
                    </a:lnTo>
                    <a:lnTo>
                      <a:pt x="4592031" y="1235247"/>
                    </a:lnTo>
                    <a:cubicBezTo>
                      <a:pt x="4607983" y="1230996"/>
                      <a:pt x="4624465" y="1226746"/>
                      <a:pt x="4640948" y="1221963"/>
                    </a:cubicBezTo>
                    <a:lnTo>
                      <a:pt x="4689332" y="1207618"/>
                    </a:lnTo>
                    <a:cubicBezTo>
                      <a:pt x="4753935" y="1188490"/>
                      <a:pt x="4818038" y="1167901"/>
                      <a:pt x="4881644" y="1145934"/>
                    </a:cubicBezTo>
                    <a:lnTo>
                      <a:pt x="5005729" y="1100085"/>
                    </a:lnTo>
                    <a:lnTo>
                      <a:pt x="5005729" y="1108460"/>
                    </a:lnTo>
                    <a:lnTo>
                      <a:pt x="4884859" y="1155423"/>
                    </a:lnTo>
                    <a:cubicBezTo>
                      <a:pt x="4821462" y="1178495"/>
                      <a:pt x="4757524" y="1200180"/>
                      <a:pt x="4693055" y="1220370"/>
                    </a:cubicBezTo>
                    <a:lnTo>
                      <a:pt x="4644670" y="1235778"/>
                    </a:lnTo>
                    <a:cubicBezTo>
                      <a:pt x="4628719" y="1240560"/>
                      <a:pt x="4612235" y="1245342"/>
                      <a:pt x="4596284" y="1250124"/>
                    </a:cubicBezTo>
                    <a:lnTo>
                      <a:pt x="4547367" y="1263938"/>
                    </a:lnTo>
                    <a:lnTo>
                      <a:pt x="4522910" y="1270846"/>
                    </a:lnTo>
                    <a:lnTo>
                      <a:pt x="4510680" y="1274565"/>
                    </a:lnTo>
                    <a:lnTo>
                      <a:pt x="4498451" y="1277753"/>
                    </a:lnTo>
                    <a:lnTo>
                      <a:pt x="4400085" y="1302725"/>
                    </a:lnTo>
                    <a:cubicBezTo>
                      <a:pt x="4392110" y="1304851"/>
                      <a:pt x="4383602" y="1306976"/>
                      <a:pt x="4375626" y="1309101"/>
                    </a:cubicBezTo>
                    <a:lnTo>
                      <a:pt x="4351169" y="1314415"/>
                    </a:lnTo>
                    <a:lnTo>
                      <a:pt x="4301720" y="1325572"/>
                    </a:lnTo>
                    <a:lnTo>
                      <a:pt x="4252271" y="1336730"/>
                    </a:lnTo>
                    <a:cubicBezTo>
                      <a:pt x="4244295" y="1338856"/>
                      <a:pt x="4235789" y="1340450"/>
                      <a:pt x="4227281" y="1342044"/>
                    </a:cubicBezTo>
                    <a:lnTo>
                      <a:pt x="4202291" y="1346825"/>
                    </a:lnTo>
                    <a:lnTo>
                      <a:pt x="4102862" y="1365422"/>
                    </a:lnTo>
                    <a:cubicBezTo>
                      <a:pt x="4069365" y="1370735"/>
                      <a:pt x="4035867" y="1375517"/>
                      <a:pt x="4002902" y="1380831"/>
                    </a:cubicBezTo>
                    <a:lnTo>
                      <a:pt x="3952921" y="1388800"/>
                    </a:lnTo>
                    <a:lnTo>
                      <a:pt x="3902409" y="1394645"/>
                    </a:lnTo>
                    <a:lnTo>
                      <a:pt x="3801917" y="1406334"/>
                    </a:lnTo>
                    <a:lnTo>
                      <a:pt x="3700893" y="1414836"/>
                    </a:lnTo>
                    <a:lnTo>
                      <a:pt x="3650381" y="1419086"/>
                    </a:lnTo>
                    <a:cubicBezTo>
                      <a:pt x="3633367" y="1420680"/>
                      <a:pt x="3616352" y="1420680"/>
                      <a:pt x="3599869" y="1421743"/>
                    </a:cubicBezTo>
                    <a:lnTo>
                      <a:pt x="3498313" y="1425993"/>
                    </a:lnTo>
                    <a:cubicBezTo>
                      <a:pt x="3363260" y="1429713"/>
                      <a:pt x="3227675" y="1426525"/>
                      <a:pt x="3092622" y="1416430"/>
                    </a:cubicBezTo>
                    <a:cubicBezTo>
                      <a:pt x="2957569" y="1406334"/>
                      <a:pt x="2823048" y="1389863"/>
                      <a:pt x="2689590" y="1364891"/>
                    </a:cubicBezTo>
                    <a:cubicBezTo>
                      <a:pt x="2556131" y="1340450"/>
                      <a:pt x="2424269" y="1308570"/>
                      <a:pt x="2294001" y="1270846"/>
                    </a:cubicBezTo>
                    <a:cubicBezTo>
                      <a:pt x="2033466" y="1194866"/>
                      <a:pt x="1781438" y="1091788"/>
                      <a:pt x="1538448" y="971177"/>
                    </a:cubicBezTo>
                    <a:cubicBezTo>
                      <a:pt x="1295459" y="850565"/>
                      <a:pt x="1062040" y="712420"/>
                      <a:pt x="834471" y="566305"/>
                    </a:cubicBezTo>
                    <a:cubicBezTo>
                      <a:pt x="606901" y="420190"/>
                      <a:pt x="384914" y="266371"/>
                      <a:pt x="163459" y="112750"/>
                    </a:cubicBezTo>
                    <a:close/>
                  </a:path>
                </a:pathLst>
              </a:custGeom>
              <a:gradFill>
                <a:gsLst>
                  <a:gs pos="0">
                    <a:schemeClr val="accent3">
                      <a:lumMod val="75000"/>
                    </a:schemeClr>
                  </a:gs>
                  <a:gs pos="20000">
                    <a:schemeClr val="accent3"/>
                  </a:gs>
                </a:gsLst>
                <a:lin ang="0" scaled="1"/>
              </a:gradFill>
              <a:ln w="5317" cap="flat">
                <a:noFill/>
                <a:prstDash val="solid"/>
                <a:miter/>
              </a:ln>
            </p:spPr>
            <p:txBody>
              <a:bodyPr rtlCol="0" anchor="ctr"/>
              <a:lstStyle/>
              <a:p>
                <a:endParaRPr lang="en-US" sz="1800"/>
              </a:p>
            </p:txBody>
          </p:sp>
          <p:sp>
            <p:nvSpPr>
              <p:cNvPr id="29" name="Freeform 28">
                <a:extLst>
                  <a:ext uri="{FF2B5EF4-FFF2-40B4-BE49-F238E27FC236}">
                    <a16:creationId xmlns:a16="http://schemas.microsoft.com/office/drawing/2014/main" id="{43802725-C646-4B47-ACA4-0A77C90C6198}"/>
                  </a:ext>
                </a:extLst>
              </p:cNvPr>
              <p:cNvSpPr/>
              <p:nvPr/>
            </p:nvSpPr>
            <p:spPr>
              <a:xfrm>
                <a:off x="7330180" y="0"/>
                <a:ext cx="4861820" cy="1389331"/>
              </a:xfrm>
              <a:custGeom>
                <a:avLst/>
                <a:gdLst>
                  <a:gd name="connsiteX0" fmla="*/ 0 w 4861820"/>
                  <a:gd name="connsiteY0" fmla="*/ 0 h 1389331"/>
                  <a:gd name="connsiteX1" fmla="*/ 229890 w 4861820"/>
                  <a:gd name="connsiteY1" fmla="*/ 0 h 1389331"/>
                  <a:gd name="connsiteX2" fmla="*/ 373317 w 4861820"/>
                  <a:gd name="connsiteY2" fmla="*/ 108292 h 1389331"/>
                  <a:gd name="connsiteX3" fmla="*/ 702260 w 4861820"/>
                  <a:gd name="connsiteY3" fmla="*/ 348992 h 1389331"/>
                  <a:gd name="connsiteX4" fmla="*/ 1384969 w 4861820"/>
                  <a:gd name="connsiteY4" fmla="*/ 788400 h 1389331"/>
                  <a:gd name="connsiteX5" fmla="*/ 2120849 w 4861820"/>
                  <a:gd name="connsiteY5" fmla="*/ 1125262 h 1389331"/>
                  <a:gd name="connsiteX6" fmla="*/ 3720750 w 4861820"/>
                  <a:gd name="connsiteY6" fmla="*/ 1329823 h 1389331"/>
                  <a:gd name="connsiteX7" fmla="*/ 3771794 w 4861820"/>
                  <a:gd name="connsiteY7" fmla="*/ 1326104 h 1389331"/>
                  <a:gd name="connsiteX8" fmla="*/ 3822306 w 4861820"/>
                  <a:gd name="connsiteY8" fmla="*/ 1320790 h 1389331"/>
                  <a:gd name="connsiteX9" fmla="*/ 3872818 w 4861820"/>
                  <a:gd name="connsiteY9" fmla="*/ 1315477 h 1389331"/>
                  <a:gd name="connsiteX10" fmla="*/ 3898339 w 4861820"/>
                  <a:gd name="connsiteY10" fmla="*/ 1312820 h 1389331"/>
                  <a:gd name="connsiteX11" fmla="*/ 3923861 w 4861820"/>
                  <a:gd name="connsiteY11" fmla="*/ 1309632 h 1389331"/>
                  <a:gd name="connsiteX12" fmla="*/ 4024885 w 4861820"/>
                  <a:gd name="connsiteY12" fmla="*/ 1295818 h 1389331"/>
                  <a:gd name="connsiteX13" fmla="*/ 4050407 w 4861820"/>
                  <a:gd name="connsiteY13" fmla="*/ 1292630 h 1389331"/>
                  <a:gd name="connsiteX14" fmla="*/ 4075397 w 4861820"/>
                  <a:gd name="connsiteY14" fmla="*/ 1288379 h 1389331"/>
                  <a:gd name="connsiteX15" fmla="*/ 4125909 w 4861820"/>
                  <a:gd name="connsiteY15" fmla="*/ 1279878 h 1389331"/>
                  <a:gd name="connsiteX16" fmla="*/ 4226401 w 4861820"/>
                  <a:gd name="connsiteY16" fmla="*/ 1261813 h 1389331"/>
                  <a:gd name="connsiteX17" fmla="*/ 4326362 w 4861820"/>
                  <a:gd name="connsiteY17" fmla="*/ 1241622 h 1389331"/>
                  <a:gd name="connsiteX18" fmla="*/ 4425790 w 4861820"/>
                  <a:gd name="connsiteY18" fmla="*/ 1218775 h 1389331"/>
                  <a:gd name="connsiteX19" fmla="*/ 4450781 w 4861820"/>
                  <a:gd name="connsiteY19" fmla="*/ 1212931 h 1389331"/>
                  <a:gd name="connsiteX20" fmla="*/ 4475239 w 4861820"/>
                  <a:gd name="connsiteY20" fmla="*/ 1206555 h 1389331"/>
                  <a:gd name="connsiteX21" fmla="*/ 4524688 w 4861820"/>
                  <a:gd name="connsiteY21" fmla="*/ 1193803 h 1389331"/>
                  <a:gd name="connsiteX22" fmla="*/ 4721220 w 4861820"/>
                  <a:gd name="connsiteY22" fmla="*/ 1137947 h 1389331"/>
                  <a:gd name="connsiteX23" fmla="*/ 4861820 w 4861820"/>
                  <a:gd name="connsiteY23" fmla="*/ 1091339 h 1389331"/>
                  <a:gd name="connsiteX24" fmla="*/ 4861820 w 4861820"/>
                  <a:gd name="connsiteY24" fmla="*/ 1102902 h 1389331"/>
                  <a:gd name="connsiteX25" fmla="*/ 4725208 w 4861820"/>
                  <a:gd name="connsiteY25" fmla="*/ 1151761 h 1389331"/>
                  <a:gd name="connsiteX26" fmla="*/ 4529473 w 4861820"/>
                  <a:gd name="connsiteY26" fmla="*/ 1212399 h 1389331"/>
                  <a:gd name="connsiteX27" fmla="*/ 4480025 w 4861820"/>
                  <a:gd name="connsiteY27" fmla="*/ 1226214 h 1389331"/>
                  <a:gd name="connsiteX28" fmla="*/ 4455566 w 4861820"/>
                  <a:gd name="connsiteY28" fmla="*/ 1233121 h 1389331"/>
                  <a:gd name="connsiteX29" fmla="*/ 4430576 w 4861820"/>
                  <a:gd name="connsiteY29" fmla="*/ 1239497 h 1389331"/>
                  <a:gd name="connsiteX30" fmla="*/ 4331148 w 4861820"/>
                  <a:gd name="connsiteY30" fmla="*/ 1265001 h 1389331"/>
                  <a:gd name="connsiteX31" fmla="*/ 4231187 w 4861820"/>
                  <a:gd name="connsiteY31" fmla="*/ 1287848 h 1389331"/>
                  <a:gd name="connsiteX32" fmla="*/ 4130694 w 4861820"/>
                  <a:gd name="connsiteY32" fmla="*/ 1308570 h 1389331"/>
                  <a:gd name="connsiteX33" fmla="*/ 4080182 w 4861820"/>
                  <a:gd name="connsiteY33" fmla="*/ 1318134 h 1389331"/>
                  <a:gd name="connsiteX34" fmla="*/ 4055192 w 4861820"/>
                  <a:gd name="connsiteY34" fmla="*/ 1322915 h 1389331"/>
                  <a:gd name="connsiteX35" fmla="*/ 4029670 w 4861820"/>
                  <a:gd name="connsiteY35" fmla="*/ 1327166 h 1389331"/>
                  <a:gd name="connsiteX36" fmla="*/ 3928115 w 4861820"/>
                  <a:gd name="connsiteY36" fmla="*/ 1343637 h 1389331"/>
                  <a:gd name="connsiteX37" fmla="*/ 3902593 w 4861820"/>
                  <a:gd name="connsiteY37" fmla="*/ 1347357 h 1389331"/>
                  <a:gd name="connsiteX38" fmla="*/ 3877071 w 4861820"/>
                  <a:gd name="connsiteY38" fmla="*/ 1350545 h 1389331"/>
                  <a:gd name="connsiteX39" fmla="*/ 3826027 w 4861820"/>
                  <a:gd name="connsiteY39" fmla="*/ 1356921 h 1389331"/>
                  <a:gd name="connsiteX40" fmla="*/ 3774984 w 4861820"/>
                  <a:gd name="connsiteY40" fmla="*/ 1363297 h 1389331"/>
                  <a:gd name="connsiteX41" fmla="*/ 3723940 w 4861820"/>
                  <a:gd name="connsiteY41" fmla="*/ 1368078 h 1389331"/>
                  <a:gd name="connsiteX42" fmla="*/ 3621321 w 4861820"/>
                  <a:gd name="connsiteY42" fmla="*/ 1377642 h 1389331"/>
                  <a:gd name="connsiteX43" fmla="*/ 3518702 w 4861820"/>
                  <a:gd name="connsiteY43" fmla="*/ 1383487 h 1389331"/>
                  <a:gd name="connsiteX44" fmla="*/ 3467126 w 4861820"/>
                  <a:gd name="connsiteY44" fmla="*/ 1386144 h 1389331"/>
                  <a:gd name="connsiteX45" fmla="*/ 3415551 w 4861820"/>
                  <a:gd name="connsiteY45" fmla="*/ 1387206 h 1389331"/>
                  <a:gd name="connsiteX46" fmla="*/ 3312400 w 4861820"/>
                  <a:gd name="connsiteY46" fmla="*/ 1389331 h 1389331"/>
                  <a:gd name="connsiteX47" fmla="*/ 2900860 w 4861820"/>
                  <a:gd name="connsiteY47" fmla="*/ 1368610 h 1389331"/>
                  <a:gd name="connsiteX48" fmla="*/ 2094264 w 4861820"/>
                  <a:gd name="connsiteY48" fmla="*/ 1199648 h 1389331"/>
                  <a:gd name="connsiteX49" fmla="*/ 1335520 w 4861820"/>
                  <a:gd name="connsiteY49" fmla="*/ 875006 h 1389331"/>
                  <a:gd name="connsiteX50" fmla="*/ 632075 w 4861820"/>
                  <a:gd name="connsiteY50" fmla="*/ 446225 h 1389331"/>
                  <a:gd name="connsiteX51" fmla="*/ 294907 w 4861820"/>
                  <a:gd name="connsiteY51" fmla="*/ 211710 h 1389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61820" h="1389331">
                    <a:moveTo>
                      <a:pt x="0" y="0"/>
                    </a:moveTo>
                    <a:lnTo>
                      <a:pt x="229890" y="0"/>
                    </a:lnTo>
                    <a:lnTo>
                      <a:pt x="373317" y="108292"/>
                    </a:lnTo>
                    <a:cubicBezTo>
                      <a:pt x="482267" y="189793"/>
                      <a:pt x="591665" y="270356"/>
                      <a:pt x="702260" y="348992"/>
                    </a:cubicBezTo>
                    <a:cubicBezTo>
                      <a:pt x="923449" y="506265"/>
                      <a:pt x="1149423" y="656099"/>
                      <a:pt x="1384969" y="788400"/>
                    </a:cubicBezTo>
                    <a:cubicBezTo>
                      <a:pt x="1620515" y="921232"/>
                      <a:pt x="1866162" y="1035999"/>
                      <a:pt x="2120849" y="1125262"/>
                    </a:cubicBezTo>
                    <a:cubicBezTo>
                      <a:pt x="2630754" y="1304850"/>
                      <a:pt x="3179474" y="1371798"/>
                      <a:pt x="3720750" y="1329823"/>
                    </a:cubicBezTo>
                    <a:cubicBezTo>
                      <a:pt x="3737764" y="1328760"/>
                      <a:pt x="3754779" y="1327698"/>
                      <a:pt x="3771794" y="1326104"/>
                    </a:cubicBezTo>
                    <a:lnTo>
                      <a:pt x="3822306" y="1320790"/>
                    </a:lnTo>
                    <a:lnTo>
                      <a:pt x="3872818" y="1315477"/>
                    </a:lnTo>
                    <a:lnTo>
                      <a:pt x="3898339" y="1312820"/>
                    </a:lnTo>
                    <a:cubicBezTo>
                      <a:pt x="3906847" y="1311758"/>
                      <a:pt x="3915354" y="1311226"/>
                      <a:pt x="3923861" y="1309632"/>
                    </a:cubicBezTo>
                    <a:lnTo>
                      <a:pt x="4024885" y="1295818"/>
                    </a:lnTo>
                    <a:lnTo>
                      <a:pt x="4050407" y="1292630"/>
                    </a:lnTo>
                    <a:cubicBezTo>
                      <a:pt x="4058914" y="1291567"/>
                      <a:pt x="4067422" y="1289973"/>
                      <a:pt x="4075397" y="1288379"/>
                    </a:cubicBezTo>
                    <a:lnTo>
                      <a:pt x="4125909" y="1279878"/>
                    </a:lnTo>
                    <a:cubicBezTo>
                      <a:pt x="4159407" y="1274034"/>
                      <a:pt x="4192904" y="1269251"/>
                      <a:pt x="4226401" y="1261813"/>
                    </a:cubicBezTo>
                    <a:lnTo>
                      <a:pt x="4326362" y="1241622"/>
                    </a:lnTo>
                    <a:lnTo>
                      <a:pt x="4425790" y="1218775"/>
                    </a:lnTo>
                    <a:lnTo>
                      <a:pt x="4450781" y="1212931"/>
                    </a:lnTo>
                    <a:lnTo>
                      <a:pt x="4475239" y="1206555"/>
                    </a:lnTo>
                    <a:lnTo>
                      <a:pt x="4524688" y="1193803"/>
                    </a:lnTo>
                    <a:cubicBezTo>
                      <a:pt x="4590620" y="1176535"/>
                      <a:pt x="4656152" y="1157939"/>
                      <a:pt x="4721220" y="1137947"/>
                    </a:cubicBezTo>
                    <a:lnTo>
                      <a:pt x="4861820" y="1091339"/>
                    </a:lnTo>
                    <a:lnTo>
                      <a:pt x="4861820" y="1102902"/>
                    </a:lnTo>
                    <a:lnTo>
                      <a:pt x="4725208" y="1151761"/>
                    </a:lnTo>
                    <a:cubicBezTo>
                      <a:pt x="4660406" y="1173347"/>
                      <a:pt x="4595139" y="1193537"/>
                      <a:pt x="4529473" y="1212399"/>
                    </a:cubicBezTo>
                    <a:lnTo>
                      <a:pt x="4480025" y="1226214"/>
                    </a:lnTo>
                    <a:lnTo>
                      <a:pt x="4455566" y="1233121"/>
                    </a:lnTo>
                    <a:lnTo>
                      <a:pt x="4430576" y="1239497"/>
                    </a:lnTo>
                    <a:lnTo>
                      <a:pt x="4331148" y="1265001"/>
                    </a:lnTo>
                    <a:lnTo>
                      <a:pt x="4231187" y="1287848"/>
                    </a:lnTo>
                    <a:cubicBezTo>
                      <a:pt x="4197689" y="1295818"/>
                      <a:pt x="4164192" y="1301662"/>
                      <a:pt x="4130694" y="1308570"/>
                    </a:cubicBezTo>
                    <a:lnTo>
                      <a:pt x="4080182" y="1318134"/>
                    </a:lnTo>
                    <a:cubicBezTo>
                      <a:pt x="4071675" y="1319728"/>
                      <a:pt x="4063168" y="1321322"/>
                      <a:pt x="4055192" y="1322915"/>
                    </a:cubicBezTo>
                    <a:lnTo>
                      <a:pt x="4029670" y="1327166"/>
                    </a:lnTo>
                    <a:lnTo>
                      <a:pt x="3928115" y="1343637"/>
                    </a:lnTo>
                    <a:cubicBezTo>
                      <a:pt x="3919607" y="1345231"/>
                      <a:pt x="3911100" y="1346294"/>
                      <a:pt x="3902593" y="1347357"/>
                    </a:cubicBezTo>
                    <a:lnTo>
                      <a:pt x="3877071" y="1350545"/>
                    </a:lnTo>
                    <a:lnTo>
                      <a:pt x="3826027" y="1356921"/>
                    </a:lnTo>
                    <a:lnTo>
                      <a:pt x="3774984" y="1363297"/>
                    </a:lnTo>
                    <a:cubicBezTo>
                      <a:pt x="3757969" y="1364890"/>
                      <a:pt x="3740954" y="1366484"/>
                      <a:pt x="3723940" y="1368078"/>
                    </a:cubicBezTo>
                    <a:lnTo>
                      <a:pt x="3621321" y="1377642"/>
                    </a:lnTo>
                    <a:lnTo>
                      <a:pt x="3518702" y="1383487"/>
                    </a:lnTo>
                    <a:lnTo>
                      <a:pt x="3467126" y="1386144"/>
                    </a:lnTo>
                    <a:lnTo>
                      <a:pt x="3415551" y="1387206"/>
                    </a:lnTo>
                    <a:lnTo>
                      <a:pt x="3312400" y="1389331"/>
                    </a:lnTo>
                    <a:cubicBezTo>
                      <a:pt x="3175220" y="1389331"/>
                      <a:pt x="3038040" y="1382424"/>
                      <a:pt x="2900860" y="1368610"/>
                    </a:cubicBezTo>
                    <a:cubicBezTo>
                      <a:pt x="2627564" y="1340981"/>
                      <a:pt x="2356394" y="1284129"/>
                      <a:pt x="2094264" y="1199648"/>
                    </a:cubicBezTo>
                    <a:cubicBezTo>
                      <a:pt x="1832133" y="1115166"/>
                      <a:pt x="1578510" y="1003588"/>
                      <a:pt x="1335520" y="875006"/>
                    </a:cubicBezTo>
                    <a:cubicBezTo>
                      <a:pt x="1092531" y="745894"/>
                      <a:pt x="859113" y="599778"/>
                      <a:pt x="632075" y="446225"/>
                    </a:cubicBezTo>
                    <a:cubicBezTo>
                      <a:pt x="518556" y="369448"/>
                      <a:pt x="406366" y="290944"/>
                      <a:pt x="294907" y="211710"/>
                    </a:cubicBezTo>
                    <a:close/>
                  </a:path>
                </a:pathLst>
              </a:custGeom>
              <a:solidFill>
                <a:schemeClr val="accent1"/>
              </a:solidFill>
              <a:ln w="5317" cap="flat">
                <a:noFill/>
                <a:prstDash val="solid"/>
                <a:miter/>
              </a:ln>
            </p:spPr>
            <p:txBody>
              <a:bodyPr rtlCol="0" anchor="ctr"/>
              <a:lstStyle/>
              <a:p>
                <a:endParaRPr lang="en-US" sz="1800"/>
              </a:p>
            </p:txBody>
          </p:sp>
        </p:grpSp>
      </p:grpSp>
      <p:sp>
        <p:nvSpPr>
          <p:cNvPr id="2" name="Title 1">
            <a:extLst>
              <a:ext uri="{FF2B5EF4-FFF2-40B4-BE49-F238E27FC236}">
                <a16:creationId xmlns:a16="http://schemas.microsoft.com/office/drawing/2014/main" id="{43E6D063-0BA2-C843-9F1B-0429DB7C51DA}"/>
              </a:ext>
            </a:extLst>
          </p:cNvPr>
          <p:cNvSpPr>
            <a:spLocks noGrp="1"/>
          </p:cNvSpPr>
          <p:nvPr>
            <p:ph type="title"/>
          </p:nvPr>
        </p:nvSpPr>
        <p:spPr>
          <a:xfrm>
            <a:off x="609600" y="365126"/>
            <a:ext cx="109728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C7B694B1-145A-BD4F-95A3-18C4FB7F312C}"/>
              </a:ext>
            </a:extLst>
          </p:cNvPr>
          <p:cNvSpPr>
            <a:spLocks noGrp="1"/>
          </p:cNvSpPr>
          <p:nvPr>
            <p:ph type="body" idx="1"/>
          </p:nvPr>
        </p:nvSpPr>
        <p:spPr>
          <a:xfrm>
            <a:off x="609601" y="1681163"/>
            <a:ext cx="5387975"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303DAFCD-AF7D-4A43-9492-D4C9EC4058F9}"/>
              </a:ext>
            </a:extLst>
          </p:cNvPr>
          <p:cNvSpPr>
            <a:spLocks noGrp="1"/>
          </p:cNvSpPr>
          <p:nvPr>
            <p:ph sz="half" idx="2"/>
          </p:nvPr>
        </p:nvSpPr>
        <p:spPr>
          <a:xfrm>
            <a:off x="609601" y="2505075"/>
            <a:ext cx="5387975" cy="3684588"/>
          </a:xfrm>
          <a:solidFill>
            <a:schemeClr val="bg2"/>
          </a:solidFill>
        </p:spPr>
        <p:txBody>
          <a:bodyPr lIns="182880" tIns="0" rIns="182880" bIns="0">
            <a:norm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2D5936CB-B19E-AB4F-954A-9107A1AB5799}"/>
              </a:ext>
            </a:extLst>
          </p:cNvPr>
          <p:cNvSpPr>
            <a:spLocks noGrp="1"/>
          </p:cNvSpPr>
          <p:nvPr>
            <p:ph type="body" sz="quarter" idx="3"/>
          </p:nvPr>
        </p:nvSpPr>
        <p:spPr>
          <a:xfrm>
            <a:off x="6172200" y="1681163"/>
            <a:ext cx="5410200" cy="823912"/>
          </a:xfrm>
          <a:solidFill>
            <a:schemeClr val="bg2"/>
          </a:solidFill>
        </p:spPr>
        <p:txBody>
          <a:bodyPr lIns="182880" tIns="0" rIns="182880" bIns="0" anchor="ctr" anchorCtr="0">
            <a:noAutofit/>
          </a:bodyPr>
          <a:lstStyle>
            <a:lvl1pPr marL="0" indent="0">
              <a:buNone/>
              <a:defRPr sz="2400" b="0" u="sng" baseline="0">
                <a:solidFill>
                  <a:schemeClr val="tx1"/>
                </a:solidFill>
                <a:uFill>
                  <a:solidFill>
                    <a:schemeClr val="accent3"/>
                  </a:solidFill>
                </a:uFill>
                <a:latin typeface="+mj-lt"/>
              </a:defRPr>
            </a:lvl1pPr>
            <a:lvl2pPr marL="457223" indent="0">
              <a:buNone/>
              <a:defRPr sz="2000" b="1"/>
            </a:lvl2pPr>
            <a:lvl3pPr marL="914446" indent="0">
              <a:buNone/>
              <a:defRPr sz="1800" b="1"/>
            </a:lvl3pPr>
            <a:lvl4pPr marL="1371669" indent="0">
              <a:buNone/>
              <a:defRPr sz="1600" b="1"/>
            </a:lvl4pPr>
            <a:lvl5pPr marL="1828891" indent="0">
              <a:buNone/>
              <a:defRPr sz="1600" b="1"/>
            </a:lvl5pPr>
            <a:lvl6pPr marL="2286114" indent="0">
              <a:buNone/>
              <a:defRPr sz="1600" b="1"/>
            </a:lvl6pPr>
            <a:lvl7pPr marL="2743337" indent="0">
              <a:buNone/>
              <a:defRPr sz="1600" b="1"/>
            </a:lvl7pPr>
            <a:lvl8pPr marL="3200560" indent="0">
              <a:buNone/>
              <a:defRPr sz="1600" b="1"/>
            </a:lvl8pPr>
            <a:lvl9pPr marL="3657783"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481F0BC5-358A-624D-831F-0C9192B39C20}"/>
              </a:ext>
            </a:extLst>
          </p:cNvPr>
          <p:cNvSpPr>
            <a:spLocks noGrp="1"/>
          </p:cNvSpPr>
          <p:nvPr>
            <p:ph sz="quarter" idx="4"/>
          </p:nvPr>
        </p:nvSpPr>
        <p:spPr>
          <a:xfrm>
            <a:off x="6172200" y="2505075"/>
            <a:ext cx="5410200" cy="3684588"/>
          </a:xfrm>
          <a:solidFill>
            <a:schemeClr val="bg2"/>
          </a:solidFill>
        </p:spPr>
        <p:txBody>
          <a:bodyPr lIns="182880" tIns="0" rIns="182880" bIns="0">
            <a:noAutofit/>
          </a:bodyPr>
          <a:lstStyle>
            <a:lvl1pPr>
              <a:defRPr sz="2000"/>
            </a:lvl1pPr>
            <a:lvl2pPr>
              <a:defRPr sz="1800"/>
            </a:lvl2pPr>
            <a:lvl3pPr>
              <a:defRPr sz="1600"/>
            </a:lvl3pPr>
            <a:lvl4pPr>
              <a:defRPr sz="1400"/>
            </a:lvl4pPr>
            <a:lvl5pPr>
              <a:defRPr sz="14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 name="Slide Number Placeholder 9">
            <a:extLst>
              <a:ext uri="{FF2B5EF4-FFF2-40B4-BE49-F238E27FC236}">
                <a16:creationId xmlns:a16="http://schemas.microsoft.com/office/drawing/2014/main" id="{F6BD8A42-7B0F-BB4D-8ADE-0BD0E43A224A}"/>
              </a:ext>
            </a:extLst>
          </p:cNvPr>
          <p:cNvSpPr>
            <a:spLocks noGrp="1"/>
          </p:cNvSpPr>
          <p:nvPr>
            <p:ph type="sldNum" sz="quarter" idx="10"/>
          </p:nvPr>
        </p:nvSpPr>
        <p:spPr>
          <a:xfrm>
            <a:off x="8839200" y="6356351"/>
            <a:ext cx="2743200" cy="365125"/>
          </a:xfrm>
          <a:prstGeom prst="rect">
            <a:avLst/>
          </a:prstGeom>
        </p:spPr>
        <p:txBody>
          <a:bodyPr/>
          <a:lstStyle/>
          <a:p>
            <a:fld id="{97033E4B-E3EB-3D46-B2D8-3159663620FA}" type="slidenum">
              <a:rPr lang="en-US" smtClean="0"/>
              <a:t>‹#›</a:t>
            </a:fld>
            <a:endParaRPr lang="en-US"/>
          </a:p>
        </p:txBody>
      </p:sp>
      <p:cxnSp>
        <p:nvCxnSpPr>
          <p:cNvPr id="9" name="Straight Connector 8">
            <a:extLst>
              <a:ext uri="{FF2B5EF4-FFF2-40B4-BE49-F238E27FC236}">
                <a16:creationId xmlns:a16="http://schemas.microsoft.com/office/drawing/2014/main" id="{A4B2CE60-548B-F44E-A1CF-1783C033B226}"/>
              </a:ext>
            </a:extLst>
          </p:cNvPr>
          <p:cNvCxnSpPr>
            <a:cxnSpLocks/>
          </p:cNvCxnSpPr>
          <p:nvPr userDrawn="1"/>
        </p:nvCxnSpPr>
        <p:spPr>
          <a:xfrm>
            <a:off x="609600" y="6335713"/>
            <a:ext cx="10972800" cy="0"/>
          </a:xfrm>
          <a:prstGeom prst="line">
            <a:avLst/>
          </a:prstGeom>
          <a:ln>
            <a:solidFill>
              <a:schemeClr val="tx2">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8" name="Footer Placeholder 7">
            <a:extLst>
              <a:ext uri="{FF2B5EF4-FFF2-40B4-BE49-F238E27FC236}">
                <a16:creationId xmlns:a16="http://schemas.microsoft.com/office/drawing/2014/main" id="{48DF50CF-ADF4-344E-8BC2-A3F7B9B9EC49}"/>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1912020187"/>
      </p:ext>
    </p:extLst>
  </p:cSld>
  <p:clrMapOvr>
    <a:masterClrMapping/>
  </p:clrMapOvr>
</p:sldLayout>
</file>

<file path=ppt/slideLayouts/slideLayout995.xml><?xml version="1.0" encoding="utf-8"?>
<p:sldLayout xmlns:a="http://schemas.openxmlformats.org/drawingml/2006/main" xmlns:r="http://schemas.openxmlformats.org/officeDocument/2006/relationships" xmlns:p="http://schemas.openxmlformats.org/presentationml/2006/main" preserve="1" userDrawn="1">
  <p:cSld name="1_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4"/>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1" y="1561332"/>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1" y="3766863"/>
            <a:ext cx="5194433"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9"/>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2181955522"/>
      </p:ext>
    </p:extLst>
  </p:cSld>
  <p:clrMapOvr>
    <a:masterClrMapping/>
  </p:clrMapOvr>
</p:sldLayout>
</file>

<file path=ppt/slideLayouts/slideLayout996.xml><?xml version="1.0" encoding="utf-8"?>
<p:sldLayout xmlns:a="http://schemas.openxmlformats.org/drawingml/2006/main" xmlns:r="http://schemas.openxmlformats.org/officeDocument/2006/relationships" xmlns:p="http://schemas.openxmlformats.org/presentationml/2006/main" preserve="1" userDrawn="1">
  <p:cSld name="1_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8"/>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800"/>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9"/>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40"/>
            <a:ext cx="9365380" cy="986569"/>
          </a:xfrm>
        </p:spPr>
        <p:txBody>
          <a:bodyPr/>
          <a:lstStyle>
            <a:lvl1pPr marL="0" indent="0" algn="l">
              <a:buNone/>
              <a:defRPr sz="2400">
                <a:solidFill>
                  <a:schemeClr val="tx1"/>
                </a:solidFill>
              </a:defRPr>
            </a:lvl1pPr>
            <a:lvl2pPr marL="457223" indent="0" algn="ctr">
              <a:buNone/>
              <a:defRPr sz="2000"/>
            </a:lvl2pPr>
            <a:lvl3pPr marL="914446" indent="0" algn="ctr">
              <a:buNone/>
              <a:defRPr sz="1800"/>
            </a:lvl3pPr>
            <a:lvl4pPr marL="1371669" indent="0" algn="ctr">
              <a:buNone/>
              <a:defRPr sz="1600"/>
            </a:lvl4pPr>
            <a:lvl5pPr marL="1828891" indent="0" algn="ctr">
              <a:buNone/>
              <a:defRPr sz="1600"/>
            </a:lvl5pPr>
            <a:lvl6pPr marL="2286114" indent="0" algn="ctr">
              <a:buNone/>
              <a:defRPr sz="1600"/>
            </a:lvl6pPr>
            <a:lvl7pPr marL="2743337" indent="0" algn="ctr">
              <a:buNone/>
              <a:defRPr sz="1600"/>
            </a:lvl7pPr>
            <a:lvl8pPr marL="3200560" indent="0" algn="ctr">
              <a:buNone/>
              <a:defRPr sz="1600"/>
            </a:lvl8pPr>
            <a:lvl9pPr marL="3657783" indent="0" algn="ctr">
              <a:buNone/>
              <a:defRPr sz="1600"/>
            </a:lvl9pPr>
          </a:lstStyle>
          <a:p>
            <a:r>
              <a:rPr lang="en-US"/>
              <a:t>Click to edit Master subtitle style</a:t>
            </a:r>
          </a:p>
        </p:txBody>
      </p:sp>
    </p:spTree>
    <p:extLst>
      <p:ext uri="{BB962C8B-B14F-4D97-AF65-F5344CB8AC3E}">
        <p14:creationId xmlns:p14="http://schemas.microsoft.com/office/powerpoint/2010/main" val="1632453738"/>
      </p:ext>
    </p:extLst>
  </p:cSld>
  <p:clrMapOvr>
    <a:masterClrMapping/>
  </p:clrMapOvr>
</p:sldLayout>
</file>

<file path=ppt/slideLayouts/slideLayout997.xml><?xml version="1.0" encoding="utf-8"?>
<p:sldLayout xmlns:a="http://schemas.openxmlformats.org/drawingml/2006/main" xmlns:r="http://schemas.openxmlformats.org/officeDocument/2006/relationships" xmlns:p="http://schemas.openxmlformats.org/presentationml/2006/main" preserve="1" userDrawn="1">
  <p:cSld name="Cover">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2D9A6F3B-C34E-6A49-A4DF-7F791974B589}"/>
              </a:ext>
            </a:extLst>
          </p:cNvPr>
          <p:cNvSpPr/>
          <p:nvPr userDrawn="1"/>
        </p:nvSpPr>
        <p:spPr>
          <a:xfrm>
            <a:off x="902368" y="1294413"/>
            <a:ext cx="11289632" cy="3822607"/>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itle 1">
            <a:extLst>
              <a:ext uri="{FF2B5EF4-FFF2-40B4-BE49-F238E27FC236}">
                <a16:creationId xmlns:a16="http://schemas.microsoft.com/office/drawing/2014/main" id="{ED34E941-7BF0-CC44-B1FC-290810DB0B30}"/>
              </a:ext>
            </a:extLst>
          </p:cNvPr>
          <p:cNvSpPr>
            <a:spLocks noGrp="1"/>
          </p:cNvSpPr>
          <p:nvPr>
            <p:ph type="ctrTitle"/>
          </p:nvPr>
        </p:nvSpPr>
        <p:spPr>
          <a:xfrm>
            <a:off x="1413310" y="1561331"/>
            <a:ext cx="5194433" cy="1826339"/>
          </a:xfrm>
        </p:spPr>
        <p:txBody>
          <a:bodyPr anchor="b">
            <a:noAutofit/>
          </a:bodyPr>
          <a:lstStyle>
            <a:lvl1pPr algn="l">
              <a:defRPr sz="4000">
                <a:solidFill>
                  <a:schemeClr val="tx1"/>
                </a:solidFill>
              </a:defRPr>
            </a:lvl1pPr>
          </a:lstStyle>
          <a:p>
            <a:r>
              <a:rPr lang="en-US"/>
              <a:t>Click to edit Master title style</a:t>
            </a:r>
          </a:p>
        </p:txBody>
      </p:sp>
      <p:sp>
        <p:nvSpPr>
          <p:cNvPr id="16" name="Subtitle 2">
            <a:extLst>
              <a:ext uri="{FF2B5EF4-FFF2-40B4-BE49-F238E27FC236}">
                <a16:creationId xmlns:a16="http://schemas.microsoft.com/office/drawing/2014/main" id="{44FE5CAA-8276-BB47-A6BE-E7BCEDF46632}"/>
              </a:ext>
            </a:extLst>
          </p:cNvPr>
          <p:cNvSpPr>
            <a:spLocks noGrp="1"/>
          </p:cNvSpPr>
          <p:nvPr>
            <p:ph type="subTitle" idx="1"/>
          </p:nvPr>
        </p:nvSpPr>
        <p:spPr>
          <a:xfrm>
            <a:off x="1413310" y="3766862"/>
            <a:ext cx="5194433"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22" name="Picture Placeholder 21">
            <a:extLst>
              <a:ext uri="{FF2B5EF4-FFF2-40B4-BE49-F238E27FC236}">
                <a16:creationId xmlns:a16="http://schemas.microsoft.com/office/drawing/2014/main" id="{E6149CFD-A991-6645-B261-9B7968C49A5A}"/>
              </a:ext>
            </a:extLst>
          </p:cNvPr>
          <p:cNvSpPr>
            <a:spLocks noGrp="1"/>
          </p:cNvSpPr>
          <p:nvPr>
            <p:ph type="pic" sz="quarter" idx="11"/>
          </p:nvPr>
        </p:nvSpPr>
        <p:spPr>
          <a:xfrm>
            <a:off x="7118684" y="233915"/>
            <a:ext cx="5073316" cy="5943600"/>
          </a:xfrm>
          <a:custGeom>
            <a:avLst/>
            <a:gdLst>
              <a:gd name="connsiteX0" fmla="*/ 2971800 w 5073316"/>
              <a:gd name="connsiteY0" fmla="*/ 0 h 5943600"/>
              <a:gd name="connsiteX1" fmla="*/ 5073180 w 5073316"/>
              <a:gd name="connsiteY1" fmla="*/ 870420 h 5943600"/>
              <a:gd name="connsiteX2" fmla="*/ 5073316 w 5073316"/>
              <a:gd name="connsiteY2" fmla="*/ 870570 h 5943600"/>
              <a:gd name="connsiteX3" fmla="*/ 5073316 w 5073316"/>
              <a:gd name="connsiteY3" fmla="*/ 5073031 h 5943600"/>
              <a:gd name="connsiteX4" fmla="*/ 5073180 w 5073316"/>
              <a:gd name="connsiteY4" fmla="*/ 5073180 h 5943600"/>
              <a:gd name="connsiteX5" fmla="*/ 2971800 w 5073316"/>
              <a:gd name="connsiteY5" fmla="*/ 5943600 h 5943600"/>
              <a:gd name="connsiteX6" fmla="*/ 0 w 5073316"/>
              <a:gd name="connsiteY6" fmla="*/ 2971800 h 5943600"/>
              <a:gd name="connsiteX7" fmla="*/ 2971800 w 5073316"/>
              <a:gd name="connsiteY7" fmla="*/ 0 h 5943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73316" h="5943600">
                <a:moveTo>
                  <a:pt x="2971800" y="0"/>
                </a:moveTo>
                <a:cubicBezTo>
                  <a:pt x="3792440" y="0"/>
                  <a:pt x="4535390" y="332630"/>
                  <a:pt x="5073180" y="870420"/>
                </a:cubicBezTo>
                <a:lnTo>
                  <a:pt x="5073316" y="870570"/>
                </a:lnTo>
                <a:lnTo>
                  <a:pt x="5073316" y="5073031"/>
                </a:lnTo>
                <a:lnTo>
                  <a:pt x="5073180" y="5073180"/>
                </a:lnTo>
                <a:cubicBezTo>
                  <a:pt x="4535390" y="5610970"/>
                  <a:pt x="3792440" y="5943600"/>
                  <a:pt x="2971800" y="5943600"/>
                </a:cubicBezTo>
                <a:cubicBezTo>
                  <a:pt x="1330520" y="5943600"/>
                  <a:pt x="0" y="4613080"/>
                  <a:pt x="0" y="2971800"/>
                </a:cubicBezTo>
                <a:cubicBezTo>
                  <a:pt x="0" y="1330520"/>
                  <a:pt x="1330520" y="0"/>
                  <a:pt x="2971800" y="0"/>
                </a:cubicBezTo>
                <a:close/>
              </a:path>
            </a:pathLst>
          </a:custGeom>
        </p:spPr>
        <p:txBody>
          <a:bodyPr wrap="square">
            <a:noAutofit/>
          </a:bodyPr>
          <a:lstStyle/>
          <a:p>
            <a:endParaRPr lang="en-US"/>
          </a:p>
        </p:txBody>
      </p:sp>
      <p:grpSp>
        <p:nvGrpSpPr>
          <p:cNvPr id="27" name="Group 26">
            <a:extLst>
              <a:ext uri="{FF2B5EF4-FFF2-40B4-BE49-F238E27FC236}">
                <a16:creationId xmlns:a16="http://schemas.microsoft.com/office/drawing/2014/main" id="{40D5A1B1-5A06-7449-9F8B-2AC619713D56}"/>
              </a:ext>
            </a:extLst>
          </p:cNvPr>
          <p:cNvGrpSpPr/>
          <p:nvPr userDrawn="1"/>
        </p:nvGrpSpPr>
        <p:grpSpPr>
          <a:xfrm>
            <a:off x="0" y="5020348"/>
            <a:ext cx="12192000" cy="1837653"/>
            <a:chOff x="0" y="5020348"/>
            <a:chExt cx="12192000" cy="1837653"/>
          </a:xfrm>
        </p:grpSpPr>
        <p:sp>
          <p:nvSpPr>
            <p:cNvPr id="28" name="Freeform 27">
              <a:extLst>
                <a:ext uri="{FF2B5EF4-FFF2-40B4-BE49-F238E27FC236}">
                  <a16:creationId xmlns:a16="http://schemas.microsoft.com/office/drawing/2014/main" id="{DC5DA7FC-1FE3-5B43-8327-D282FDD09C73}"/>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9" name="Freeform 28">
              <a:extLst>
                <a:ext uri="{FF2B5EF4-FFF2-40B4-BE49-F238E27FC236}">
                  <a16:creationId xmlns:a16="http://schemas.microsoft.com/office/drawing/2014/main" id="{A1F3840B-5D7E-874C-801B-092B1FEEA293}"/>
                </a:ext>
              </a:extLst>
            </p:cNvPr>
            <p:cNvSpPr/>
            <p:nvPr userDrawn="1"/>
          </p:nvSpPr>
          <p:spPr>
            <a:xfrm>
              <a:off x="0" y="5020348"/>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30" name="Picture 29">
              <a:extLst>
                <a:ext uri="{FF2B5EF4-FFF2-40B4-BE49-F238E27FC236}">
                  <a16:creationId xmlns:a16="http://schemas.microsoft.com/office/drawing/2014/main" id="{149A0B9A-A772-E642-AE7A-98E1DE49C3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Tree>
    <p:extLst>
      <p:ext uri="{BB962C8B-B14F-4D97-AF65-F5344CB8AC3E}">
        <p14:creationId xmlns:p14="http://schemas.microsoft.com/office/powerpoint/2010/main" val="3829956123"/>
      </p:ext>
    </p:extLst>
  </p:cSld>
  <p:clrMapOvr>
    <a:masterClrMapping/>
  </p:clrMapOvr>
</p:sldLayout>
</file>

<file path=ppt/slideLayouts/slideLayout998.xml><?xml version="1.0" encoding="utf-8"?>
<p:sldLayout xmlns:a="http://schemas.openxmlformats.org/drawingml/2006/main" xmlns:r="http://schemas.openxmlformats.org/officeDocument/2006/relationships" xmlns:p="http://schemas.openxmlformats.org/presentationml/2006/main" preserve="1" userDrawn="1">
  <p:cSld name="Divider">
    <p:bg>
      <p:bgPr>
        <a:solidFill>
          <a:schemeClr val="bg2"/>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DDC3CD93-97E1-7841-BA56-F8F6C83C60A6}"/>
              </a:ext>
            </a:extLst>
          </p:cNvPr>
          <p:cNvGrpSpPr/>
          <p:nvPr userDrawn="1"/>
        </p:nvGrpSpPr>
        <p:grpSpPr>
          <a:xfrm>
            <a:off x="0" y="5020347"/>
            <a:ext cx="12192000" cy="1837653"/>
            <a:chOff x="0" y="5020347"/>
            <a:chExt cx="12192000" cy="1837653"/>
          </a:xfrm>
        </p:grpSpPr>
        <p:sp>
          <p:nvSpPr>
            <p:cNvPr id="26" name="Freeform 25">
              <a:extLst>
                <a:ext uri="{FF2B5EF4-FFF2-40B4-BE49-F238E27FC236}">
                  <a16:creationId xmlns:a16="http://schemas.microsoft.com/office/drawing/2014/main" id="{9182F98D-6C3C-644C-B1B6-12DCD5B674F4}"/>
                </a:ext>
              </a:extLst>
            </p:cNvPr>
            <p:cNvSpPr/>
            <p:nvPr userDrawn="1"/>
          </p:nvSpPr>
          <p:spPr>
            <a:xfrm>
              <a:off x="1" y="5100270"/>
              <a:ext cx="7111369" cy="1757730"/>
            </a:xfrm>
            <a:custGeom>
              <a:avLst/>
              <a:gdLst>
                <a:gd name="connsiteX0" fmla="*/ 772954 w 7111369"/>
                <a:gd name="connsiteY0" fmla="*/ 2778 h 1757730"/>
                <a:gd name="connsiteX1" fmla="*/ 3590934 w 7111369"/>
                <a:gd name="connsiteY1" fmla="*/ 566046 h 1757730"/>
                <a:gd name="connsiteX2" fmla="*/ 6700767 w 7111369"/>
                <a:gd name="connsiteY2" fmla="*/ 1636882 h 1757730"/>
                <a:gd name="connsiteX3" fmla="*/ 7111369 w 7111369"/>
                <a:gd name="connsiteY3" fmla="*/ 1757730 h 1757730"/>
                <a:gd name="connsiteX4" fmla="*/ 0 w 7111369"/>
                <a:gd name="connsiteY4" fmla="*/ 1757730 h 1757730"/>
                <a:gd name="connsiteX5" fmla="*/ 0 w 7111369"/>
                <a:gd name="connsiteY5" fmla="*/ 25690 h 1757730"/>
                <a:gd name="connsiteX6" fmla="*/ 2197 w 7111369"/>
                <a:gd name="connsiteY6" fmla="*/ 25414 h 1757730"/>
                <a:gd name="connsiteX7" fmla="*/ 341773 w 7111369"/>
                <a:gd name="connsiteY7" fmla="*/ 3976 h 1757730"/>
                <a:gd name="connsiteX8" fmla="*/ 772954 w 7111369"/>
                <a:gd name="connsiteY8" fmla="*/ 2778 h 1757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111369" h="1757730">
                  <a:moveTo>
                    <a:pt x="772954" y="2778"/>
                  </a:moveTo>
                  <a:cubicBezTo>
                    <a:pt x="1769038" y="30799"/>
                    <a:pt x="2696750" y="267531"/>
                    <a:pt x="3590934" y="566046"/>
                  </a:cubicBezTo>
                  <a:cubicBezTo>
                    <a:pt x="4684008" y="930921"/>
                    <a:pt x="5690778" y="1324625"/>
                    <a:pt x="6700767" y="1636882"/>
                  </a:cubicBezTo>
                  <a:lnTo>
                    <a:pt x="7111369" y="1757730"/>
                  </a:lnTo>
                  <a:lnTo>
                    <a:pt x="0" y="1757730"/>
                  </a:lnTo>
                  <a:lnTo>
                    <a:pt x="0" y="25690"/>
                  </a:lnTo>
                  <a:lnTo>
                    <a:pt x="2197" y="25414"/>
                  </a:lnTo>
                  <a:cubicBezTo>
                    <a:pt x="114653" y="14905"/>
                    <a:pt x="227801" y="7857"/>
                    <a:pt x="341773" y="3976"/>
                  </a:cubicBezTo>
                  <a:cubicBezTo>
                    <a:pt x="486963" y="-968"/>
                    <a:pt x="630656" y="-1224"/>
                    <a:pt x="772954" y="2778"/>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B3381D5F-A585-D64D-9E0F-E7BEB12BA5B8}"/>
                </a:ext>
              </a:extLst>
            </p:cNvPr>
            <p:cNvSpPr/>
            <p:nvPr userDrawn="1"/>
          </p:nvSpPr>
          <p:spPr>
            <a:xfrm>
              <a:off x="0" y="5038944"/>
              <a:ext cx="12192000" cy="1819056"/>
            </a:xfrm>
            <a:custGeom>
              <a:avLst/>
              <a:gdLst>
                <a:gd name="connsiteX0" fmla="*/ 12192000 w 12192000"/>
                <a:gd name="connsiteY0" fmla="*/ 1590347 h 1819056"/>
                <a:gd name="connsiteX1" fmla="*/ 12188220 w 12192000"/>
                <a:gd name="connsiteY1" fmla="*/ 1819056 h 1819056"/>
                <a:gd name="connsiteX2" fmla="*/ 11380834 w 12192000"/>
                <a:gd name="connsiteY2" fmla="*/ 1819056 h 1819056"/>
                <a:gd name="connsiteX3" fmla="*/ 11595183 w 12192000"/>
                <a:gd name="connsiteY3" fmla="*/ 1770580 h 1819056"/>
                <a:gd name="connsiteX4" fmla="*/ 12192000 w 12192000"/>
                <a:gd name="connsiteY4" fmla="*/ 1590347 h 1819056"/>
                <a:gd name="connsiteX5" fmla="*/ 758403 w 12192000"/>
                <a:gd name="connsiteY5" fmla="*/ 2043 h 1819056"/>
                <a:gd name="connsiteX6" fmla="*/ 3624304 w 12192000"/>
                <a:gd name="connsiteY6" fmla="*/ 526182 h 1819056"/>
                <a:gd name="connsiteX7" fmla="*/ 7255331 w 12192000"/>
                <a:gd name="connsiteY7" fmla="*/ 1648964 h 1819056"/>
                <a:gd name="connsiteX8" fmla="*/ 7859208 w 12192000"/>
                <a:gd name="connsiteY8" fmla="*/ 1790989 h 1819056"/>
                <a:gd name="connsiteX9" fmla="*/ 8008547 w 12192000"/>
                <a:gd name="connsiteY9" fmla="*/ 1819056 h 1819056"/>
                <a:gd name="connsiteX10" fmla="*/ 6697152 w 12192000"/>
                <a:gd name="connsiteY10" fmla="*/ 1819056 h 1819056"/>
                <a:gd name="connsiteX11" fmla="*/ 6692612 w 12192000"/>
                <a:gd name="connsiteY11" fmla="*/ 1817638 h 1819056"/>
                <a:gd name="connsiteX12" fmla="*/ 3598861 w 12192000"/>
                <a:gd name="connsiteY12" fmla="*/ 695028 h 1819056"/>
                <a:gd name="connsiteX13" fmla="*/ 357248 w 12192000"/>
                <a:gd name="connsiteY13" fmla="*/ 79163 h 1819056"/>
                <a:gd name="connsiteX14" fmla="*/ 17144 w 12192000"/>
                <a:gd name="connsiteY14" fmla="*/ 95022 h 1819056"/>
                <a:gd name="connsiteX15" fmla="*/ 0 w 12192000"/>
                <a:gd name="connsiteY15" fmla="*/ 96893 h 1819056"/>
                <a:gd name="connsiteX16" fmla="*/ 0 w 12192000"/>
                <a:gd name="connsiteY16" fmla="*/ 29948 h 1819056"/>
                <a:gd name="connsiteX17" fmla="*/ 15757 w 12192000"/>
                <a:gd name="connsiteY17" fmla="*/ 27869 h 1819056"/>
                <a:gd name="connsiteX18" fmla="*/ 362684 w 12192000"/>
                <a:gd name="connsiteY18" fmla="*/ 4345 h 1819056"/>
                <a:gd name="connsiteX19" fmla="*/ 758403 w 12192000"/>
                <a:gd name="connsiteY19" fmla="*/ 2043 h 181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1819056">
                  <a:moveTo>
                    <a:pt x="12192000" y="1590347"/>
                  </a:moveTo>
                  <a:lnTo>
                    <a:pt x="12188220" y="1819056"/>
                  </a:lnTo>
                  <a:lnTo>
                    <a:pt x="11380834" y="1819056"/>
                  </a:lnTo>
                  <a:lnTo>
                    <a:pt x="11595183" y="1770580"/>
                  </a:lnTo>
                  <a:cubicBezTo>
                    <a:pt x="11796947" y="1720044"/>
                    <a:pt x="11996151" y="1660154"/>
                    <a:pt x="12192000" y="1590347"/>
                  </a:cubicBezTo>
                  <a:close/>
                  <a:moveTo>
                    <a:pt x="758403" y="2043"/>
                  </a:moveTo>
                  <a:cubicBezTo>
                    <a:pt x="1686489" y="25125"/>
                    <a:pt x="2647016" y="241445"/>
                    <a:pt x="3624304" y="526182"/>
                  </a:cubicBezTo>
                  <a:cubicBezTo>
                    <a:pt x="4845769" y="882033"/>
                    <a:pt x="6018540" y="1319108"/>
                    <a:pt x="7255331" y="1648964"/>
                  </a:cubicBezTo>
                  <a:cubicBezTo>
                    <a:pt x="7453869" y="1701922"/>
                    <a:pt x="7655427" y="1749451"/>
                    <a:pt x="7859208" y="1790989"/>
                  </a:cubicBezTo>
                  <a:lnTo>
                    <a:pt x="8008547" y="1819056"/>
                  </a:lnTo>
                  <a:lnTo>
                    <a:pt x="6697152" y="1819056"/>
                  </a:lnTo>
                  <a:lnTo>
                    <a:pt x="6692612" y="1817638"/>
                  </a:lnTo>
                  <a:cubicBezTo>
                    <a:pt x="5687256" y="1488590"/>
                    <a:pt x="4686470" y="1078099"/>
                    <a:pt x="3598861" y="695028"/>
                  </a:cubicBezTo>
                  <a:cubicBezTo>
                    <a:pt x="2581993" y="336916"/>
                    <a:pt x="1520053" y="58744"/>
                    <a:pt x="357248" y="79163"/>
                  </a:cubicBezTo>
                  <a:cubicBezTo>
                    <a:pt x="243154" y="81169"/>
                    <a:pt x="129832" y="86358"/>
                    <a:pt x="17144" y="95022"/>
                  </a:cubicBezTo>
                  <a:lnTo>
                    <a:pt x="0" y="96893"/>
                  </a:lnTo>
                  <a:lnTo>
                    <a:pt x="0" y="29948"/>
                  </a:lnTo>
                  <a:lnTo>
                    <a:pt x="15757" y="27869"/>
                  </a:lnTo>
                  <a:cubicBezTo>
                    <a:pt x="130823" y="16482"/>
                    <a:pt x="246476" y="8725"/>
                    <a:pt x="362684" y="4345"/>
                  </a:cubicBezTo>
                  <a:cubicBezTo>
                    <a:pt x="493898" y="-608"/>
                    <a:pt x="625820" y="-1255"/>
                    <a:pt x="758403" y="2043"/>
                  </a:cubicBezTo>
                  <a:close/>
                </a:path>
              </a:pathLst>
            </a:custGeom>
            <a:gradFill>
              <a:gsLst>
                <a:gs pos="100000">
                  <a:schemeClr val="accent3">
                    <a:lumMod val="75000"/>
                  </a:schemeClr>
                </a:gs>
                <a:gs pos="15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 name="Freeform 14">
              <a:extLst>
                <a:ext uri="{FF2B5EF4-FFF2-40B4-BE49-F238E27FC236}">
                  <a16:creationId xmlns:a16="http://schemas.microsoft.com/office/drawing/2014/main" id="{09AD945E-4C3E-8449-8EEE-312F405896BC}"/>
                </a:ext>
              </a:extLst>
            </p:cNvPr>
            <p:cNvSpPr/>
            <p:nvPr userDrawn="1"/>
          </p:nvSpPr>
          <p:spPr>
            <a:xfrm>
              <a:off x="0" y="5020347"/>
              <a:ext cx="12192000" cy="1837653"/>
            </a:xfrm>
            <a:custGeom>
              <a:avLst/>
              <a:gdLst>
                <a:gd name="connsiteX0" fmla="*/ 631978 w 12192000"/>
                <a:gd name="connsiteY0" fmla="*/ 192 h 1837653"/>
                <a:gd name="connsiteX1" fmla="*/ 1503520 w 12192000"/>
                <a:gd name="connsiteY1" fmla="*/ 46905 h 1837653"/>
                <a:gd name="connsiteX2" fmla="*/ 7786904 w 12192000"/>
                <a:gd name="connsiteY2" fmla="*/ 1473930 h 1837653"/>
                <a:gd name="connsiteX3" fmla="*/ 12192000 w 12192000"/>
                <a:gd name="connsiteY3" fmla="*/ 1008678 h 1837653"/>
                <a:gd name="connsiteX4" fmla="*/ 12192000 w 12192000"/>
                <a:gd name="connsiteY4" fmla="*/ 1399189 h 1837653"/>
                <a:gd name="connsiteX5" fmla="*/ 12192000 w 12192000"/>
                <a:gd name="connsiteY5" fmla="*/ 1684971 h 1837653"/>
                <a:gd name="connsiteX6" fmla="*/ 12192000 w 12192000"/>
                <a:gd name="connsiteY6" fmla="*/ 1837653 h 1837653"/>
                <a:gd name="connsiteX7" fmla="*/ 7111369 w 12192000"/>
                <a:gd name="connsiteY7" fmla="*/ 1837653 h 1837653"/>
                <a:gd name="connsiteX8" fmla="*/ 6700767 w 12192000"/>
                <a:gd name="connsiteY8" fmla="*/ 1716805 h 1837653"/>
                <a:gd name="connsiteX9" fmla="*/ 3590934 w 12192000"/>
                <a:gd name="connsiteY9" fmla="*/ 645969 h 1837653"/>
                <a:gd name="connsiteX10" fmla="*/ 341773 w 12192000"/>
                <a:gd name="connsiteY10" fmla="*/ 83899 h 1837653"/>
                <a:gd name="connsiteX11" fmla="*/ 2197 w 12192000"/>
                <a:gd name="connsiteY11" fmla="*/ 105337 h 1837653"/>
                <a:gd name="connsiteX12" fmla="*/ 0 w 12192000"/>
                <a:gd name="connsiteY12" fmla="*/ 105613 h 1837653"/>
                <a:gd name="connsiteX13" fmla="*/ 0 w 12192000"/>
                <a:gd name="connsiteY13" fmla="*/ 38154 h 1837653"/>
                <a:gd name="connsiteX14" fmla="*/ 346000 w 12192000"/>
                <a:gd name="connsiteY14" fmla="*/ 8933 h 1837653"/>
                <a:gd name="connsiteX15" fmla="*/ 631978 w 12192000"/>
                <a:gd name="connsiteY15" fmla="*/ 192 h 18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192000" h="1837653">
                  <a:moveTo>
                    <a:pt x="631978" y="192"/>
                  </a:moveTo>
                  <a:cubicBezTo>
                    <a:pt x="919158" y="-2016"/>
                    <a:pt x="1209873" y="14922"/>
                    <a:pt x="1503520" y="46905"/>
                  </a:cubicBezTo>
                  <a:cubicBezTo>
                    <a:pt x="3549714" y="172355"/>
                    <a:pt x="5706358" y="1115591"/>
                    <a:pt x="7786904" y="1473930"/>
                  </a:cubicBezTo>
                  <a:cubicBezTo>
                    <a:pt x="9204661" y="1718045"/>
                    <a:pt x="10875183" y="1584536"/>
                    <a:pt x="12192000" y="1008678"/>
                  </a:cubicBezTo>
                  <a:lnTo>
                    <a:pt x="12192000" y="1399189"/>
                  </a:lnTo>
                  <a:lnTo>
                    <a:pt x="12192000" y="1684971"/>
                  </a:lnTo>
                  <a:lnTo>
                    <a:pt x="12192000" y="1837653"/>
                  </a:lnTo>
                  <a:lnTo>
                    <a:pt x="7111369" y="1837653"/>
                  </a:lnTo>
                  <a:lnTo>
                    <a:pt x="6700767" y="1716805"/>
                  </a:lnTo>
                  <a:cubicBezTo>
                    <a:pt x="5690778" y="1404548"/>
                    <a:pt x="4684008" y="1010844"/>
                    <a:pt x="3590934" y="645969"/>
                  </a:cubicBezTo>
                  <a:cubicBezTo>
                    <a:pt x="2569009" y="304809"/>
                    <a:pt x="1503293" y="44345"/>
                    <a:pt x="341773" y="83899"/>
                  </a:cubicBezTo>
                  <a:cubicBezTo>
                    <a:pt x="227801" y="87780"/>
                    <a:pt x="114653" y="94828"/>
                    <a:pt x="2197" y="105337"/>
                  </a:cubicBezTo>
                  <a:lnTo>
                    <a:pt x="0" y="105613"/>
                  </a:lnTo>
                  <a:lnTo>
                    <a:pt x="0" y="38154"/>
                  </a:lnTo>
                  <a:lnTo>
                    <a:pt x="346000" y="8933"/>
                  </a:lnTo>
                  <a:cubicBezTo>
                    <a:pt x="440918" y="3791"/>
                    <a:pt x="536252" y="928"/>
                    <a:pt x="631978" y="192"/>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pic>
          <p:nvPicPr>
            <p:cNvPr id="21" name="Picture 20">
              <a:extLst>
                <a:ext uri="{FF2B5EF4-FFF2-40B4-BE49-F238E27FC236}">
                  <a16:creationId xmlns:a16="http://schemas.microsoft.com/office/drawing/2014/main" id="{77BF3E23-4775-F24A-AA8A-E0D6154230A7}"/>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313288" y="5563587"/>
              <a:ext cx="2025315" cy="911940"/>
            </a:xfrm>
            <a:prstGeom prst="rect">
              <a:avLst/>
            </a:prstGeom>
          </p:spPr>
        </p:pic>
      </p:grpSp>
      <p:sp>
        <p:nvSpPr>
          <p:cNvPr id="11" name="Title 10">
            <a:extLst>
              <a:ext uri="{FF2B5EF4-FFF2-40B4-BE49-F238E27FC236}">
                <a16:creationId xmlns:a16="http://schemas.microsoft.com/office/drawing/2014/main" id="{5F021924-D537-5244-8E81-B66085BADA23}"/>
              </a:ext>
            </a:extLst>
          </p:cNvPr>
          <p:cNvSpPr>
            <a:spLocks noGrp="1"/>
          </p:cNvSpPr>
          <p:nvPr>
            <p:ph type="title"/>
          </p:nvPr>
        </p:nvSpPr>
        <p:spPr>
          <a:xfrm>
            <a:off x="1413310" y="701748"/>
            <a:ext cx="9365380" cy="2014679"/>
          </a:xfrm>
        </p:spPr>
        <p:txBody>
          <a:bodyPr anchor="b"/>
          <a:lstStyle/>
          <a:p>
            <a:r>
              <a:rPr lang="en-US"/>
              <a:t>Click to edit Master title style</a:t>
            </a:r>
          </a:p>
        </p:txBody>
      </p:sp>
      <p:sp>
        <p:nvSpPr>
          <p:cNvPr id="30" name="Subtitle 2">
            <a:extLst>
              <a:ext uri="{FF2B5EF4-FFF2-40B4-BE49-F238E27FC236}">
                <a16:creationId xmlns:a16="http://schemas.microsoft.com/office/drawing/2014/main" id="{1DC5B24F-A901-D143-B12C-A9266B791623}"/>
              </a:ext>
            </a:extLst>
          </p:cNvPr>
          <p:cNvSpPr>
            <a:spLocks noGrp="1"/>
          </p:cNvSpPr>
          <p:nvPr>
            <p:ph type="subTitle" idx="1"/>
          </p:nvPr>
        </p:nvSpPr>
        <p:spPr>
          <a:xfrm>
            <a:off x="1413310" y="3081639"/>
            <a:ext cx="9365380" cy="986569"/>
          </a:xfrm>
        </p:spPr>
        <p:txBody>
          <a:bodyPr/>
          <a:lstStyle>
            <a:lvl1pPr marL="0" indent="0" algn="l">
              <a:buNone/>
              <a:defRPr sz="2400">
                <a:solidFill>
                  <a:schemeClr val="tx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Tree>
    <p:extLst>
      <p:ext uri="{BB962C8B-B14F-4D97-AF65-F5344CB8AC3E}">
        <p14:creationId xmlns:p14="http://schemas.microsoft.com/office/powerpoint/2010/main" val="3374269880"/>
      </p:ext>
    </p:extLst>
  </p:cSld>
  <p:clrMapOvr>
    <a:masterClrMapping/>
  </p:clrMapOvr>
</p:sldLayout>
</file>

<file path=ppt/slideLayouts/slideLayout999.xml><?xml version="1.0" encoding="utf-8"?>
<p:sldLayout xmlns:a="http://schemas.openxmlformats.org/drawingml/2006/main" xmlns:r="http://schemas.openxmlformats.org/officeDocument/2006/relationships" xmlns:p="http://schemas.openxmlformats.org/presentationml/2006/main" preserve="1" userDrawn="1">
  <p:cSld name="Photo Slid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FAAABCDA-8311-924D-A6DF-7015A596B524}"/>
              </a:ext>
            </a:extLst>
          </p:cNvPr>
          <p:cNvSpPr>
            <a:spLocks noGrp="1"/>
          </p:cNvSpPr>
          <p:nvPr>
            <p:ph type="body" sz="quarter" idx="10"/>
          </p:nvPr>
        </p:nvSpPr>
        <p:spPr>
          <a:xfrm>
            <a:off x="457199" y="1146258"/>
            <a:ext cx="2350169" cy="2971798"/>
          </a:xfrm>
          <a:noFill/>
        </p:spPr>
        <p:txBody>
          <a:bodyPr lIns="91440" rIns="91440" anchor="t" anchorCtr="0"/>
          <a:lstStyle>
            <a:lvl1pPr marL="0" indent="0">
              <a:buNone/>
              <a:defRPr b="0">
                <a:solidFill>
                  <a:schemeClr val="tx1"/>
                </a:solidFill>
              </a:defRPr>
            </a:lvl1pPr>
          </a:lstStyle>
          <a:p>
            <a:pPr lvl="0"/>
            <a:r>
              <a:rPr lang="en-US"/>
              <a:t>Click to edit Master text styles</a:t>
            </a:r>
          </a:p>
        </p:txBody>
      </p:sp>
      <p:cxnSp>
        <p:nvCxnSpPr>
          <p:cNvPr id="6" name="Straight Connector 5">
            <a:extLst>
              <a:ext uri="{FF2B5EF4-FFF2-40B4-BE49-F238E27FC236}">
                <a16:creationId xmlns:a16="http://schemas.microsoft.com/office/drawing/2014/main" id="{83AD8FE4-9135-474D-AB67-74EE5B819A7C}"/>
              </a:ext>
            </a:extLst>
          </p:cNvPr>
          <p:cNvCxnSpPr>
            <a:cxnSpLocks/>
          </p:cNvCxnSpPr>
          <p:nvPr userDrawn="1"/>
        </p:nvCxnSpPr>
        <p:spPr>
          <a:xfrm>
            <a:off x="457200" y="947987"/>
            <a:ext cx="2350168" cy="0"/>
          </a:xfrm>
          <a:prstGeom prst="line">
            <a:avLst/>
          </a:prstGeom>
          <a:ln w="3175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 name="Group 2">
            <a:extLst>
              <a:ext uri="{FF2B5EF4-FFF2-40B4-BE49-F238E27FC236}">
                <a16:creationId xmlns:a16="http://schemas.microsoft.com/office/drawing/2014/main" id="{4536B901-8811-1F4C-B081-7D5733E9A4BE}"/>
              </a:ext>
            </a:extLst>
          </p:cNvPr>
          <p:cNvGrpSpPr/>
          <p:nvPr userDrawn="1"/>
        </p:nvGrpSpPr>
        <p:grpSpPr>
          <a:xfrm>
            <a:off x="0" y="5379426"/>
            <a:ext cx="2807368" cy="753891"/>
            <a:chOff x="0" y="5379426"/>
            <a:chExt cx="2807368" cy="753891"/>
          </a:xfrm>
        </p:grpSpPr>
        <p:sp>
          <p:nvSpPr>
            <p:cNvPr id="22" name="Freeform 21">
              <a:extLst>
                <a:ext uri="{FF2B5EF4-FFF2-40B4-BE49-F238E27FC236}">
                  <a16:creationId xmlns:a16="http://schemas.microsoft.com/office/drawing/2014/main" id="{F03F6CCB-6D8C-8445-96B6-E5F693F2AA62}"/>
                </a:ext>
              </a:extLst>
            </p:cNvPr>
            <p:cNvSpPr/>
            <p:nvPr userDrawn="1"/>
          </p:nvSpPr>
          <p:spPr>
            <a:xfrm>
              <a:off x="0" y="5532510"/>
              <a:ext cx="2807368" cy="600807"/>
            </a:xfrm>
            <a:custGeom>
              <a:avLst/>
              <a:gdLst>
                <a:gd name="connsiteX0" fmla="*/ 0 w 2807368"/>
                <a:gd name="connsiteY0" fmla="*/ 0 h 600807"/>
                <a:gd name="connsiteX1" fmla="*/ 429971 w 2807368"/>
                <a:gd name="connsiteY1" fmla="*/ 123998 h 600807"/>
                <a:gd name="connsiteX2" fmla="*/ 2790212 w 2807368"/>
                <a:gd name="connsiteY2" fmla="*/ 235402 h 600807"/>
                <a:gd name="connsiteX3" fmla="*/ 2807368 w 2807368"/>
                <a:gd name="connsiteY3" fmla="*/ 231522 h 600807"/>
                <a:gd name="connsiteX4" fmla="*/ 2807368 w 2807368"/>
                <a:gd name="connsiteY4" fmla="*/ 566106 h 600807"/>
                <a:gd name="connsiteX5" fmla="*/ 2593885 w 2807368"/>
                <a:gd name="connsiteY5" fmla="*/ 587498 h 600807"/>
                <a:gd name="connsiteX6" fmla="*/ 100844 w 2807368"/>
                <a:gd name="connsiteY6" fmla="*/ 222653 h 600807"/>
                <a:gd name="connsiteX7" fmla="*/ 0 w 2807368"/>
                <a:gd name="connsiteY7" fmla="*/ 188389 h 600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07368" h="600807">
                  <a:moveTo>
                    <a:pt x="0" y="0"/>
                  </a:moveTo>
                  <a:lnTo>
                    <a:pt x="429971" y="123998"/>
                  </a:lnTo>
                  <a:cubicBezTo>
                    <a:pt x="1184765" y="325331"/>
                    <a:pt x="2014184" y="392492"/>
                    <a:pt x="2790212" y="235402"/>
                  </a:cubicBezTo>
                  <a:lnTo>
                    <a:pt x="2807368" y="231522"/>
                  </a:lnTo>
                  <a:lnTo>
                    <a:pt x="2807368" y="566106"/>
                  </a:lnTo>
                  <a:lnTo>
                    <a:pt x="2593885" y="587498"/>
                  </a:lnTo>
                  <a:cubicBezTo>
                    <a:pt x="1673646" y="651184"/>
                    <a:pt x="884869" y="479260"/>
                    <a:pt x="100844" y="222653"/>
                  </a:cubicBezTo>
                  <a:lnTo>
                    <a:pt x="0" y="188389"/>
                  </a:lnTo>
                  <a:close/>
                </a:path>
              </a:pathLst>
            </a:custGeom>
            <a:gradFill>
              <a:gsLst>
                <a:gs pos="100000">
                  <a:schemeClr val="accent3">
                    <a:lumMod val="75000"/>
                  </a:schemeClr>
                </a:gs>
                <a:gs pos="60000">
                  <a:schemeClr val="accent3"/>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20" name="Freeform 19">
              <a:extLst>
                <a:ext uri="{FF2B5EF4-FFF2-40B4-BE49-F238E27FC236}">
                  <a16:creationId xmlns:a16="http://schemas.microsoft.com/office/drawing/2014/main" id="{0E3E0C40-3584-6C4D-8DA3-C9A4FA58FAC5}"/>
                </a:ext>
              </a:extLst>
            </p:cNvPr>
            <p:cNvSpPr/>
            <p:nvPr userDrawn="1"/>
          </p:nvSpPr>
          <p:spPr>
            <a:xfrm>
              <a:off x="0" y="5379426"/>
              <a:ext cx="2807368" cy="649803"/>
            </a:xfrm>
            <a:custGeom>
              <a:avLst/>
              <a:gdLst>
                <a:gd name="connsiteX0" fmla="*/ 0 w 2807368"/>
                <a:gd name="connsiteY0" fmla="*/ 0 h 649803"/>
                <a:gd name="connsiteX1" fmla="*/ 282676 w 2807368"/>
                <a:gd name="connsiteY1" fmla="*/ 70799 h 649803"/>
                <a:gd name="connsiteX2" fmla="*/ 740881 w 2807368"/>
                <a:gd name="connsiteY2" fmla="*/ 163828 h 649803"/>
                <a:gd name="connsiteX3" fmla="*/ 2706471 w 2807368"/>
                <a:gd name="connsiteY3" fmla="*/ 96397 h 649803"/>
                <a:gd name="connsiteX4" fmla="*/ 2807368 w 2807368"/>
                <a:gd name="connsiteY4" fmla="*/ 67250 h 649803"/>
                <a:gd name="connsiteX5" fmla="*/ 2807368 w 2807368"/>
                <a:gd name="connsiteY5" fmla="*/ 605551 h 649803"/>
                <a:gd name="connsiteX6" fmla="*/ 2602685 w 2807368"/>
                <a:gd name="connsiteY6" fmla="*/ 629466 h 649803"/>
                <a:gd name="connsiteX7" fmla="*/ 105614 w 2807368"/>
                <a:gd name="connsiteY7" fmla="*/ 305882 h 649803"/>
                <a:gd name="connsiteX8" fmla="*/ 0 w 2807368"/>
                <a:gd name="connsiteY8" fmla="*/ 271926 h 64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7368" h="649803">
                  <a:moveTo>
                    <a:pt x="0" y="0"/>
                  </a:moveTo>
                  <a:lnTo>
                    <a:pt x="282676" y="70799"/>
                  </a:lnTo>
                  <a:cubicBezTo>
                    <a:pt x="435964" y="106085"/>
                    <a:pt x="588770" y="137629"/>
                    <a:pt x="740881" y="163828"/>
                  </a:cubicBezTo>
                  <a:cubicBezTo>
                    <a:pt x="1362800" y="270912"/>
                    <a:pt x="2067879" y="253759"/>
                    <a:pt x="2706471" y="96397"/>
                  </a:cubicBezTo>
                  <a:lnTo>
                    <a:pt x="2807368" y="67250"/>
                  </a:lnTo>
                  <a:lnTo>
                    <a:pt x="2807368" y="605551"/>
                  </a:lnTo>
                  <a:lnTo>
                    <a:pt x="2602685" y="629466"/>
                  </a:lnTo>
                  <a:cubicBezTo>
                    <a:pt x="1684237" y="708219"/>
                    <a:pt x="893252" y="549395"/>
                    <a:pt x="105614" y="305882"/>
                  </a:cubicBezTo>
                  <a:lnTo>
                    <a:pt x="0" y="27192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7" name="Picture Placeholder 6">
            <a:extLst>
              <a:ext uri="{FF2B5EF4-FFF2-40B4-BE49-F238E27FC236}">
                <a16:creationId xmlns:a16="http://schemas.microsoft.com/office/drawing/2014/main" id="{2102ABDF-B40E-EE47-91BE-33AA545AB964}"/>
              </a:ext>
            </a:extLst>
          </p:cNvPr>
          <p:cNvSpPr>
            <a:spLocks noGrp="1"/>
          </p:cNvSpPr>
          <p:nvPr>
            <p:ph type="pic" sz="quarter" idx="11"/>
          </p:nvPr>
        </p:nvSpPr>
        <p:spPr>
          <a:xfrm>
            <a:off x="2807368" y="457202"/>
            <a:ext cx="8915400" cy="5943598"/>
          </a:xfrm>
        </p:spPr>
        <p:txBody>
          <a:bodyPr/>
          <a:lstStyle/>
          <a:p>
            <a:endParaRPr lang="en-US"/>
          </a:p>
        </p:txBody>
      </p:sp>
      <p:pic>
        <p:nvPicPr>
          <p:cNvPr id="15" name="Picture 14">
            <a:extLst>
              <a:ext uri="{FF2B5EF4-FFF2-40B4-BE49-F238E27FC236}">
                <a16:creationId xmlns:a16="http://schemas.microsoft.com/office/drawing/2014/main" id="{8B8477A3-E3D5-C34E-BBB2-E175BBA0153C}"/>
              </a:ext>
            </a:extLst>
          </p:cNvPr>
          <p:cNvPicPr>
            <a:picLocks noChangeAspect="1"/>
          </p:cNvPicPr>
          <p:nvPr userDrawn="1"/>
        </p:nvPicPr>
        <p:blipFill>
          <a:blip r:embed="rId2" cstate="email">
            <a:extLst>
              <a:ext uri="{28A0092B-C50C-407E-A947-70E740481C1C}">
                <a14:useLocalDpi xmlns:a14="http://schemas.microsoft.com/office/drawing/2010/main"/>
              </a:ext>
            </a:extLst>
          </a:blip>
          <a:srcRect/>
          <a:stretch/>
        </p:blipFill>
        <p:spPr>
          <a:xfrm>
            <a:off x="513348" y="4385538"/>
            <a:ext cx="2025315" cy="911940"/>
          </a:xfrm>
          <a:prstGeom prst="rect">
            <a:avLst/>
          </a:prstGeom>
        </p:spPr>
      </p:pic>
    </p:spTree>
    <p:extLst>
      <p:ext uri="{BB962C8B-B14F-4D97-AF65-F5344CB8AC3E}">
        <p14:creationId xmlns:p14="http://schemas.microsoft.com/office/powerpoint/2010/main" val="165686740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2639.xml"/><Relationship Id="rId13" Type="http://schemas.openxmlformats.org/officeDocument/2006/relationships/theme" Target="../theme/theme10.xml"/><Relationship Id="rId3" Type="http://schemas.openxmlformats.org/officeDocument/2006/relationships/slideLayout" Target="../slideLayouts/slideLayout2634.xml"/><Relationship Id="rId7" Type="http://schemas.openxmlformats.org/officeDocument/2006/relationships/slideLayout" Target="../slideLayouts/slideLayout2638.xml"/><Relationship Id="rId12" Type="http://schemas.openxmlformats.org/officeDocument/2006/relationships/slideLayout" Target="../slideLayouts/slideLayout2643.xml"/><Relationship Id="rId2" Type="http://schemas.openxmlformats.org/officeDocument/2006/relationships/slideLayout" Target="../slideLayouts/slideLayout2633.xml"/><Relationship Id="rId1" Type="http://schemas.openxmlformats.org/officeDocument/2006/relationships/slideLayout" Target="../slideLayouts/slideLayout2632.xml"/><Relationship Id="rId6" Type="http://schemas.openxmlformats.org/officeDocument/2006/relationships/slideLayout" Target="../slideLayouts/slideLayout2637.xml"/><Relationship Id="rId11" Type="http://schemas.openxmlformats.org/officeDocument/2006/relationships/slideLayout" Target="../slideLayouts/slideLayout2642.xml"/><Relationship Id="rId5" Type="http://schemas.openxmlformats.org/officeDocument/2006/relationships/slideLayout" Target="../slideLayouts/slideLayout2636.xml"/><Relationship Id="rId10" Type="http://schemas.openxmlformats.org/officeDocument/2006/relationships/slideLayout" Target="../slideLayouts/slideLayout2641.xml"/><Relationship Id="rId4" Type="http://schemas.openxmlformats.org/officeDocument/2006/relationships/slideLayout" Target="../slideLayouts/slideLayout2635.xml"/><Relationship Id="rId9" Type="http://schemas.openxmlformats.org/officeDocument/2006/relationships/slideLayout" Target="../slideLayouts/slideLayout2640.xml"/></Relationships>
</file>

<file path=ppt/slideMasters/_rels/slideMaster2.xml.rels><?xml version="1.0" encoding="UTF-8" standalone="yes"?>
<Relationships xmlns="http://schemas.openxmlformats.org/package/2006/relationships"><Relationship Id="rId117" Type="http://schemas.openxmlformats.org/officeDocument/2006/relationships/slideLayout" Target="../slideLayouts/slideLayout129.xml"/><Relationship Id="rId21" Type="http://schemas.openxmlformats.org/officeDocument/2006/relationships/slideLayout" Target="../slideLayouts/slideLayout33.xml"/><Relationship Id="rId63" Type="http://schemas.openxmlformats.org/officeDocument/2006/relationships/slideLayout" Target="../slideLayouts/slideLayout75.xml"/><Relationship Id="rId159" Type="http://schemas.openxmlformats.org/officeDocument/2006/relationships/slideLayout" Target="../slideLayouts/slideLayout171.xml"/><Relationship Id="rId170" Type="http://schemas.openxmlformats.org/officeDocument/2006/relationships/slideLayout" Target="../slideLayouts/slideLayout182.xml"/><Relationship Id="rId226" Type="http://schemas.openxmlformats.org/officeDocument/2006/relationships/slideLayout" Target="../slideLayouts/slideLayout238.xml"/><Relationship Id="rId268" Type="http://schemas.openxmlformats.org/officeDocument/2006/relationships/slideLayout" Target="../slideLayouts/slideLayout280.xml"/><Relationship Id="rId32" Type="http://schemas.openxmlformats.org/officeDocument/2006/relationships/slideLayout" Target="../slideLayouts/slideLayout44.xml"/><Relationship Id="rId74" Type="http://schemas.openxmlformats.org/officeDocument/2006/relationships/slideLayout" Target="../slideLayouts/slideLayout86.xml"/><Relationship Id="rId128" Type="http://schemas.openxmlformats.org/officeDocument/2006/relationships/slideLayout" Target="../slideLayouts/slideLayout140.xml"/><Relationship Id="rId5" Type="http://schemas.openxmlformats.org/officeDocument/2006/relationships/slideLayout" Target="../slideLayouts/slideLayout17.xml"/><Relationship Id="rId181" Type="http://schemas.openxmlformats.org/officeDocument/2006/relationships/slideLayout" Target="../slideLayouts/slideLayout193.xml"/><Relationship Id="rId237" Type="http://schemas.openxmlformats.org/officeDocument/2006/relationships/slideLayout" Target="../slideLayouts/slideLayout249.xml"/><Relationship Id="rId279" Type="http://schemas.openxmlformats.org/officeDocument/2006/relationships/slideLayout" Target="../slideLayouts/slideLayout291.xml"/><Relationship Id="rId43" Type="http://schemas.openxmlformats.org/officeDocument/2006/relationships/slideLayout" Target="../slideLayouts/slideLayout55.xml"/><Relationship Id="rId139" Type="http://schemas.openxmlformats.org/officeDocument/2006/relationships/slideLayout" Target="../slideLayouts/slideLayout151.xml"/><Relationship Id="rId85" Type="http://schemas.openxmlformats.org/officeDocument/2006/relationships/slideLayout" Target="../slideLayouts/slideLayout97.xml"/><Relationship Id="rId150" Type="http://schemas.openxmlformats.org/officeDocument/2006/relationships/slideLayout" Target="../slideLayouts/slideLayout162.xml"/><Relationship Id="rId171" Type="http://schemas.openxmlformats.org/officeDocument/2006/relationships/slideLayout" Target="../slideLayouts/slideLayout183.xml"/><Relationship Id="rId192" Type="http://schemas.openxmlformats.org/officeDocument/2006/relationships/slideLayout" Target="../slideLayouts/slideLayout204.xml"/><Relationship Id="rId206" Type="http://schemas.openxmlformats.org/officeDocument/2006/relationships/slideLayout" Target="../slideLayouts/slideLayout218.xml"/><Relationship Id="rId227" Type="http://schemas.openxmlformats.org/officeDocument/2006/relationships/slideLayout" Target="../slideLayouts/slideLayout239.xml"/><Relationship Id="rId248" Type="http://schemas.openxmlformats.org/officeDocument/2006/relationships/slideLayout" Target="../slideLayouts/slideLayout260.xml"/><Relationship Id="rId269" Type="http://schemas.openxmlformats.org/officeDocument/2006/relationships/slideLayout" Target="../slideLayouts/slideLayout281.xml"/><Relationship Id="rId12" Type="http://schemas.openxmlformats.org/officeDocument/2006/relationships/slideLayout" Target="../slideLayouts/slideLayout24.xml"/><Relationship Id="rId33" Type="http://schemas.openxmlformats.org/officeDocument/2006/relationships/slideLayout" Target="../slideLayouts/slideLayout45.xml"/><Relationship Id="rId108" Type="http://schemas.openxmlformats.org/officeDocument/2006/relationships/slideLayout" Target="../slideLayouts/slideLayout120.xml"/><Relationship Id="rId129" Type="http://schemas.openxmlformats.org/officeDocument/2006/relationships/slideLayout" Target="../slideLayouts/slideLayout141.xml"/><Relationship Id="rId280" Type="http://schemas.openxmlformats.org/officeDocument/2006/relationships/slideLayout" Target="../slideLayouts/slideLayout292.xml"/><Relationship Id="rId54" Type="http://schemas.openxmlformats.org/officeDocument/2006/relationships/slideLayout" Target="../slideLayouts/slideLayout66.xml"/><Relationship Id="rId75" Type="http://schemas.openxmlformats.org/officeDocument/2006/relationships/slideLayout" Target="../slideLayouts/slideLayout87.xml"/><Relationship Id="rId96" Type="http://schemas.openxmlformats.org/officeDocument/2006/relationships/slideLayout" Target="../slideLayouts/slideLayout108.xml"/><Relationship Id="rId140" Type="http://schemas.openxmlformats.org/officeDocument/2006/relationships/slideLayout" Target="../slideLayouts/slideLayout152.xml"/><Relationship Id="rId161" Type="http://schemas.openxmlformats.org/officeDocument/2006/relationships/slideLayout" Target="../slideLayouts/slideLayout173.xml"/><Relationship Id="rId182" Type="http://schemas.openxmlformats.org/officeDocument/2006/relationships/slideLayout" Target="../slideLayouts/slideLayout194.xml"/><Relationship Id="rId217" Type="http://schemas.openxmlformats.org/officeDocument/2006/relationships/slideLayout" Target="../slideLayouts/slideLayout229.xml"/><Relationship Id="rId6" Type="http://schemas.openxmlformats.org/officeDocument/2006/relationships/slideLayout" Target="../slideLayouts/slideLayout18.xml"/><Relationship Id="rId238" Type="http://schemas.openxmlformats.org/officeDocument/2006/relationships/slideLayout" Target="../slideLayouts/slideLayout250.xml"/><Relationship Id="rId259" Type="http://schemas.openxmlformats.org/officeDocument/2006/relationships/slideLayout" Target="../slideLayouts/slideLayout271.xml"/><Relationship Id="rId23" Type="http://schemas.openxmlformats.org/officeDocument/2006/relationships/slideLayout" Target="../slideLayouts/slideLayout35.xml"/><Relationship Id="rId119" Type="http://schemas.openxmlformats.org/officeDocument/2006/relationships/slideLayout" Target="../slideLayouts/slideLayout131.xml"/><Relationship Id="rId270" Type="http://schemas.openxmlformats.org/officeDocument/2006/relationships/slideLayout" Target="../slideLayouts/slideLayout282.xml"/><Relationship Id="rId44" Type="http://schemas.openxmlformats.org/officeDocument/2006/relationships/slideLayout" Target="../slideLayouts/slideLayout56.xml"/><Relationship Id="rId65" Type="http://schemas.openxmlformats.org/officeDocument/2006/relationships/slideLayout" Target="../slideLayouts/slideLayout77.xml"/><Relationship Id="rId86" Type="http://schemas.openxmlformats.org/officeDocument/2006/relationships/slideLayout" Target="../slideLayouts/slideLayout98.xml"/><Relationship Id="rId130" Type="http://schemas.openxmlformats.org/officeDocument/2006/relationships/slideLayout" Target="../slideLayouts/slideLayout142.xml"/><Relationship Id="rId151" Type="http://schemas.openxmlformats.org/officeDocument/2006/relationships/slideLayout" Target="../slideLayouts/slideLayout163.xml"/><Relationship Id="rId172" Type="http://schemas.openxmlformats.org/officeDocument/2006/relationships/slideLayout" Target="../slideLayouts/slideLayout184.xml"/><Relationship Id="rId193" Type="http://schemas.openxmlformats.org/officeDocument/2006/relationships/slideLayout" Target="../slideLayouts/slideLayout205.xml"/><Relationship Id="rId207" Type="http://schemas.openxmlformats.org/officeDocument/2006/relationships/slideLayout" Target="../slideLayouts/slideLayout219.xml"/><Relationship Id="rId228" Type="http://schemas.openxmlformats.org/officeDocument/2006/relationships/slideLayout" Target="../slideLayouts/slideLayout240.xml"/><Relationship Id="rId249" Type="http://schemas.openxmlformats.org/officeDocument/2006/relationships/slideLayout" Target="../slideLayouts/slideLayout261.xml"/><Relationship Id="rId13" Type="http://schemas.openxmlformats.org/officeDocument/2006/relationships/slideLayout" Target="../slideLayouts/slideLayout25.xml"/><Relationship Id="rId109" Type="http://schemas.openxmlformats.org/officeDocument/2006/relationships/slideLayout" Target="../slideLayouts/slideLayout121.xml"/><Relationship Id="rId260" Type="http://schemas.openxmlformats.org/officeDocument/2006/relationships/slideLayout" Target="../slideLayouts/slideLayout272.xml"/><Relationship Id="rId281" Type="http://schemas.openxmlformats.org/officeDocument/2006/relationships/slideLayout" Target="../slideLayouts/slideLayout293.xml"/><Relationship Id="rId34" Type="http://schemas.openxmlformats.org/officeDocument/2006/relationships/slideLayout" Target="../slideLayouts/slideLayout46.xml"/><Relationship Id="rId55" Type="http://schemas.openxmlformats.org/officeDocument/2006/relationships/slideLayout" Target="../slideLayouts/slideLayout67.xml"/><Relationship Id="rId76" Type="http://schemas.openxmlformats.org/officeDocument/2006/relationships/slideLayout" Target="../slideLayouts/slideLayout88.xml"/><Relationship Id="rId97" Type="http://schemas.openxmlformats.org/officeDocument/2006/relationships/slideLayout" Target="../slideLayouts/slideLayout109.xml"/><Relationship Id="rId120" Type="http://schemas.openxmlformats.org/officeDocument/2006/relationships/slideLayout" Target="../slideLayouts/slideLayout132.xml"/><Relationship Id="rId141" Type="http://schemas.openxmlformats.org/officeDocument/2006/relationships/slideLayout" Target="../slideLayouts/slideLayout153.xml"/><Relationship Id="rId7" Type="http://schemas.openxmlformats.org/officeDocument/2006/relationships/slideLayout" Target="../slideLayouts/slideLayout19.xml"/><Relationship Id="rId162" Type="http://schemas.openxmlformats.org/officeDocument/2006/relationships/slideLayout" Target="../slideLayouts/slideLayout174.xml"/><Relationship Id="rId183" Type="http://schemas.openxmlformats.org/officeDocument/2006/relationships/slideLayout" Target="../slideLayouts/slideLayout195.xml"/><Relationship Id="rId218" Type="http://schemas.openxmlformats.org/officeDocument/2006/relationships/slideLayout" Target="../slideLayouts/slideLayout230.xml"/><Relationship Id="rId239" Type="http://schemas.openxmlformats.org/officeDocument/2006/relationships/slideLayout" Target="../slideLayouts/slideLayout251.xml"/><Relationship Id="rId250" Type="http://schemas.openxmlformats.org/officeDocument/2006/relationships/slideLayout" Target="../slideLayouts/slideLayout262.xml"/><Relationship Id="rId271" Type="http://schemas.openxmlformats.org/officeDocument/2006/relationships/slideLayout" Target="../slideLayouts/slideLayout283.xml"/><Relationship Id="rId24" Type="http://schemas.openxmlformats.org/officeDocument/2006/relationships/slideLayout" Target="../slideLayouts/slideLayout36.xml"/><Relationship Id="rId45" Type="http://schemas.openxmlformats.org/officeDocument/2006/relationships/slideLayout" Target="../slideLayouts/slideLayout57.xml"/><Relationship Id="rId66" Type="http://schemas.openxmlformats.org/officeDocument/2006/relationships/slideLayout" Target="../slideLayouts/slideLayout78.xml"/><Relationship Id="rId87" Type="http://schemas.openxmlformats.org/officeDocument/2006/relationships/slideLayout" Target="../slideLayouts/slideLayout99.xml"/><Relationship Id="rId110" Type="http://schemas.openxmlformats.org/officeDocument/2006/relationships/slideLayout" Target="../slideLayouts/slideLayout122.xml"/><Relationship Id="rId131" Type="http://schemas.openxmlformats.org/officeDocument/2006/relationships/slideLayout" Target="../slideLayouts/slideLayout143.xml"/><Relationship Id="rId152" Type="http://schemas.openxmlformats.org/officeDocument/2006/relationships/slideLayout" Target="../slideLayouts/slideLayout164.xml"/><Relationship Id="rId173" Type="http://schemas.openxmlformats.org/officeDocument/2006/relationships/slideLayout" Target="../slideLayouts/slideLayout185.xml"/><Relationship Id="rId194" Type="http://schemas.openxmlformats.org/officeDocument/2006/relationships/slideLayout" Target="../slideLayouts/slideLayout206.xml"/><Relationship Id="rId208" Type="http://schemas.openxmlformats.org/officeDocument/2006/relationships/slideLayout" Target="../slideLayouts/slideLayout220.xml"/><Relationship Id="rId229" Type="http://schemas.openxmlformats.org/officeDocument/2006/relationships/slideLayout" Target="../slideLayouts/slideLayout241.xml"/><Relationship Id="rId240" Type="http://schemas.openxmlformats.org/officeDocument/2006/relationships/slideLayout" Target="../slideLayouts/slideLayout252.xml"/><Relationship Id="rId261" Type="http://schemas.openxmlformats.org/officeDocument/2006/relationships/slideLayout" Target="../slideLayouts/slideLayout273.xml"/><Relationship Id="rId14" Type="http://schemas.openxmlformats.org/officeDocument/2006/relationships/slideLayout" Target="../slideLayouts/slideLayout26.xml"/><Relationship Id="rId35" Type="http://schemas.openxmlformats.org/officeDocument/2006/relationships/slideLayout" Target="../slideLayouts/slideLayout47.xml"/><Relationship Id="rId56" Type="http://schemas.openxmlformats.org/officeDocument/2006/relationships/slideLayout" Target="../slideLayouts/slideLayout68.xml"/><Relationship Id="rId77" Type="http://schemas.openxmlformats.org/officeDocument/2006/relationships/slideLayout" Target="../slideLayouts/slideLayout89.xml"/><Relationship Id="rId100" Type="http://schemas.openxmlformats.org/officeDocument/2006/relationships/slideLayout" Target="../slideLayouts/slideLayout112.xml"/><Relationship Id="rId282" Type="http://schemas.openxmlformats.org/officeDocument/2006/relationships/slideLayout" Target="../slideLayouts/slideLayout294.xml"/><Relationship Id="rId8" Type="http://schemas.openxmlformats.org/officeDocument/2006/relationships/slideLayout" Target="../slideLayouts/slideLayout20.xml"/><Relationship Id="rId98" Type="http://schemas.openxmlformats.org/officeDocument/2006/relationships/slideLayout" Target="../slideLayouts/slideLayout110.xml"/><Relationship Id="rId121" Type="http://schemas.openxmlformats.org/officeDocument/2006/relationships/slideLayout" Target="../slideLayouts/slideLayout133.xml"/><Relationship Id="rId142" Type="http://schemas.openxmlformats.org/officeDocument/2006/relationships/slideLayout" Target="../slideLayouts/slideLayout154.xml"/><Relationship Id="rId163" Type="http://schemas.openxmlformats.org/officeDocument/2006/relationships/slideLayout" Target="../slideLayouts/slideLayout175.xml"/><Relationship Id="rId184" Type="http://schemas.openxmlformats.org/officeDocument/2006/relationships/slideLayout" Target="../slideLayouts/slideLayout196.xml"/><Relationship Id="rId219" Type="http://schemas.openxmlformats.org/officeDocument/2006/relationships/slideLayout" Target="../slideLayouts/slideLayout231.xml"/><Relationship Id="rId230" Type="http://schemas.openxmlformats.org/officeDocument/2006/relationships/slideLayout" Target="../slideLayouts/slideLayout242.xml"/><Relationship Id="rId251" Type="http://schemas.openxmlformats.org/officeDocument/2006/relationships/slideLayout" Target="../slideLayouts/slideLayout263.xml"/><Relationship Id="rId25" Type="http://schemas.openxmlformats.org/officeDocument/2006/relationships/slideLayout" Target="../slideLayouts/slideLayout37.xml"/><Relationship Id="rId46" Type="http://schemas.openxmlformats.org/officeDocument/2006/relationships/slideLayout" Target="../slideLayouts/slideLayout58.xml"/><Relationship Id="rId67" Type="http://schemas.openxmlformats.org/officeDocument/2006/relationships/slideLayout" Target="../slideLayouts/slideLayout79.xml"/><Relationship Id="rId272" Type="http://schemas.openxmlformats.org/officeDocument/2006/relationships/slideLayout" Target="../slideLayouts/slideLayout284.xml"/><Relationship Id="rId88" Type="http://schemas.openxmlformats.org/officeDocument/2006/relationships/slideLayout" Target="../slideLayouts/slideLayout100.xml"/><Relationship Id="rId111" Type="http://schemas.openxmlformats.org/officeDocument/2006/relationships/slideLayout" Target="../slideLayouts/slideLayout123.xml"/><Relationship Id="rId132" Type="http://schemas.openxmlformats.org/officeDocument/2006/relationships/slideLayout" Target="../slideLayouts/slideLayout144.xml"/><Relationship Id="rId153" Type="http://schemas.openxmlformats.org/officeDocument/2006/relationships/slideLayout" Target="../slideLayouts/slideLayout165.xml"/><Relationship Id="rId174" Type="http://schemas.openxmlformats.org/officeDocument/2006/relationships/slideLayout" Target="../slideLayouts/slideLayout186.xml"/><Relationship Id="rId195" Type="http://schemas.openxmlformats.org/officeDocument/2006/relationships/slideLayout" Target="../slideLayouts/slideLayout207.xml"/><Relationship Id="rId209" Type="http://schemas.openxmlformats.org/officeDocument/2006/relationships/slideLayout" Target="../slideLayouts/slideLayout221.xml"/><Relationship Id="rId220" Type="http://schemas.openxmlformats.org/officeDocument/2006/relationships/slideLayout" Target="../slideLayouts/slideLayout232.xml"/><Relationship Id="rId241" Type="http://schemas.openxmlformats.org/officeDocument/2006/relationships/slideLayout" Target="../slideLayouts/slideLayout253.xml"/><Relationship Id="rId15" Type="http://schemas.openxmlformats.org/officeDocument/2006/relationships/slideLayout" Target="../slideLayouts/slideLayout27.xml"/><Relationship Id="rId36" Type="http://schemas.openxmlformats.org/officeDocument/2006/relationships/slideLayout" Target="../slideLayouts/slideLayout48.xml"/><Relationship Id="rId57" Type="http://schemas.openxmlformats.org/officeDocument/2006/relationships/slideLayout" Target="../slideLayouts/slideLayout69.xml"/><Relationship Id="rId262" Type="http://schemas.openxmlformats.org/officeDocument/2006/relationships/slideLayout" Target="../slideLayouts/slideLayout274.xml"/><Relationship Id="rId283" Type="http://schemas.openxmlformats.org/officeDocument/2006/relationships/slideLayout" Target="../slideLayouts/slideLayout295.xml"/><Relationship Id="rId78" Type="http://schemas.openxmlformats.org/officeDocument/2006/relationships/slideLayout" Target="../slideLayouts/slideLayout90.xml"/><Relationship Id="rId99" Type="http://schemas.openxmlformats.org/officeDocument/2006/relationships/slideLayout" Target="../slideLayouts/slideLayout111.xml"/><Relationship Id="rId101" Type="http://schemas.openxmlformats.org/officeDocument/2006/relationships/slideLayout" Target="../slideLayouts/slideLayout113.xml"/><Relationship Id="rId122" Type="http://schemas.openxmlformats.org/officeDocument/2006/relationships/slideLayout" Target="../slideLayouts/slideLayout134.xml"/><Relationship Id="rId143" Type="http://schemas.openxmlformats.org/officeDocument/2006/relationships/slideLayout" Target="../slideLayouts/slideLayout155.xml"/><Relationship Id="rId164" Type="http://schemas.openxmlformats.org/officeDocument/2006/relationships/slideLayout" Target="../slideLayouts/slideLayout176.xml"/><Relationship Id="rId185" Type="http://schemas.openxmlformats.org/officeDocument/2006/relationships/slideLayout" Target="../slideLayouts/slideLayout197.xml"/><Relationship Id="rId9" Type="http://schemas.openxmlformats.org/officeDocument/2006/relationships/slideLayout" Target="../slideLayouts/slideLayout21.xml"/><Relationship Id="rId210" Type="http://schemas.openxmlformats.org/officeDocument/2006/relationships/slideLayout" Target="../slideLayouts/slideLayout222.xml"/><Relationship Id="rId26" Type="http://schemas.openxmlformats.org/officeDocument/2006/relationships/slideLayout" Target="../slideLayouts/slideLayout38.xml"/><Relationship Id="rId231" Type="http://schemas.openxmlformats.org/officeDocument/2006/relationships/slideLayout" Target="../slideLayouts/slideLayout243.xml"/><Relationship Id="rId252" Type="http://schemas.openxmlformats.org/officeDocument/2006/relationships/slideLayout" Target="../slideLayouts/slideLayout264.xml"/><Relationship Id="rId273" Type="http://schemas.openxmlformats.org/officeDocument/2006/relationships/slideLayout" Target="../slideLayouts/slideLayout285.xml"/><Relationship Id="rId47" Type="http://schemas.openxmlformats.org/officeDocument/2006/relationships/slideLayout" Target="../slideLayouts/slideLayout59.xml"/><Relationship Id="rId68" Type="http://schemas.openxmlformats.org/officeDocument/2006/relationships/slideLayout" Target="../slideLayouts/slideLayout80.xml"/><Relationship Id="rId89" Type="http://schemas.openxmlformats.org/officeDocument/2006/relationships/slideLayout" Target="../slideLayouts/slideLayout101.xml"/><Relationship Id="rId112" Type="http://schemas.openxmlformats.org/officeDocument/2006/relationships/slideLayout" Target="../slideLayouts/slideLayout124.xml"/><Relationship Id="rId133" Type="http://schemas.openxmlformats.org/officeDocument/2006/relationships/slideLayout" Target="../slideLayouts/slideLayout145.xml"/><Relationship Id="rId154" Type="http://schemas.openxmlformats.org/officeDocument/2006/relationships/slideLayout" Target="../slideLayouts/slideLayout166.xml"/><Relationship Id="rId175" Type="http://schemas.openxmlformats.org/officeDocument/2006/relationships/slideLayout" Target="../slideLayouts/slideLayout187.xml"/><Relationship Id="rId196" Type="http://schemas.openxmlformats.org/officeDocument/2006/relationships/slideLayout" Target="../slideLayouts/slideLayout208.xml"/><Relationship Id="rId200" Type="http://schemas.openxmlformats.org/officeDocument/2006/relationships/slideLayout" Target="../slideLayouts/slideLayout212.xml"/><Relationship Id="rId16" Type="http://schemas.openxmlformats.org/officeDocument/2006/relationships/slideLayout" Target="../slideLayouts/slideLayout28.xml"/><Relationship Id="rId221" Type="http://schemas.openxmlformats.org/officeDocument/2006/relationships/slideLayout" Target="../slideLayouts/slideLayout233.xml"/><Relationship Id="rId242" Type="http://schemas.openxmlformats.org/officeDocument/2006/relationships/slideLayout" Target="../slideLayouts/slideLayout254.xml"/><Relationship Id="rId263" Type="http://schemas.openxmlformats.org/officeDocument/2006/relationships/slideLayout" Target="../slideLayouts/slideLayout275.xml"/><Relationship Id="rId284" Type="http://schemas.openxmlformats.org/officeDocument/2006/relationships/slideLayout" Target="../slideLayouts/slideLayout296.xml"/><Relationship Id="rId37" Type="http://schemas.openxmlformats.org/officeDocument/2006/relationships/slideLayout" Target="../slideLayouts/slideLayout49.xml"/><Relationship Id="rId58" Type="http://schemas.openxmlformats.org/officeDocument/2006/relationships/slideLayout" Target="../slideLayouts/slideLayout70.xml"/><Relationship Id="rId79" Type="http://schemas.openxmlformats.org/officeDocument/2006/relationships/slideLayout" Target="../slideLayouts/slideLayout91.xml"/><Relationship Id="rId102" Type="http://schemas.openxmlformats.org/officeDocument/2006/relationships/slideLayout" Target="../slideLayouts/slideLayout114.xml"/><Relationship Id="rId123" Type="http://schemas.openxmlformats.org/officeDocument/2006/relationships/slideLayout" Target="../slideLayouts/slideLayout135.xml"/><Relationship Id="rId144" Type="http://schemas.openxmlformats.org/officeDocument/2006/relationships/slideLayout" Target="../slideLayouts/slideLayout156.xml"/><Relationship Id="rId90" Type="http://schemas.openxmlformats.org/officeDocument/2006/relationships/slideLayout" Target="../slideLayouts/slideLayout102.xml"/><Relationship Id="rId165" Type="http://schemas.openxmlformats.org/officeDocument/2006/relationships/slideLayout" Target="../slideLayouts/slideLayout177.xml"/><Relationship Id="rId186" Type="http://schemas.openxmlformats.org/officeDocument/2006/relationships/slideLayout" Target="../slideLayouts/slideLayout198.xml"/><Relationship Id="rId211" Type="http://schemas.openxmlformats.org/officeDocument/2006/relationships/slideLayout" Target="../slideLayouts/slideLayout223.xml"/><Relationship Id="rId232" Type="http://schemas.openxmlformats.org/officeDocument/2006/relationships/slideLayout" Target="../slideLayouts/slideLayout244.xml"/><Relationship Id="rId253" Type="http://schemas.openxmlformats.org/officeDocument/2006/relationships/slideLayout" Target="../slideLayouts/slideLayout265.xml"/><Relationship Id="rId274" Type="http://schemas.openxmlformats.org/officeDocument/2006/relationships/slideLayout" Target="../slideLayouts/slideLayout286.xml"/><Relationship Id="rId27" Type="http://schemas.openxmlformats.org/officeDocument/2006/relationships/slideLayout" Target="../slideLayouts/slideLayout39.xml"/><Relationship Id="rId48" Type="http://schemas.openxmlformats.org/officeDocument/2006/relationships/slideLayout" Target="../slideLayouts/slideLayout60.xml"/><Relationship Id="rId69" Type="http://schemas.openxmlformats.org/officeDocument/2006/relationships/slideLayout" Target="../slideLayouts/slideLayout81.xml"/><Relationship Id="rId113" Type="http://schemas.openxmlformats.org/officeDocument/2006/relationships/slideLayout" Target="../slideLayouts/slideLayout125.xml"/><Relationship Id="rId134" Type="http://schemas.openxmlformats.org/officeDocument/2006/relationships/slideLayout" Target="../slideLayouts/slideLayout146.xml"/><Relationship Id="rId80" Type="http://schemas.openxmlformats.org/officeDocument/2006/relationships/slideLayout" Target="../slideLayouts/slideLayout92.xml"/><Relationship Id="rId155" Type="http://schemas.openxmlformats.org/officeDocument/2006/relationships/slideLayout" Target="../slideLayouts/slideLayout167.xml"/><Relationship Id="rId176" Type="http://schemas.openxmlformats.org/officeDocument/2006/relationships/slideLayout" Target="../slideLayouts/slideLayout188.xml"/><Relationship Id="rId197" Type="http://schemas.openxmlformats.org/officeDocument/2006/relationships/slideLayout" Target="../slideLayouts/slideLayout209.xml"/><Relationship Id="rId201" Type="http://schemas.openxmlformats.org/officeDocument/2006/relationships/slideLayout" Target="../slideLayouts/slideLayout213.xml"/><Relationship Id="rId222" Type="http://schemas.openxmlformats.org/officeDocument/2006/relationships/slideLayout" Target="../slideLayouts/slideLayout234.xml"/><Relationship Id="rId243" Type="http://schemas.openxmlformats.org/officeDocument/2006/relationships/slideLayout" Target="../slideLayouts/slideLayout255.xml"/><Relationship Id="rId264" Type="http://schemas.openxmlformats.org/officeDocument/2006/relationships/slideLayout" Target="../slideLayouts/slideLayout276.xml"/><Relationship Id="rId285" Type="http://schemas.openxmlformats.org/officeDocument/2006/relationships/slideLayout" Target="../slideLayouts/slideLayout297.xml"/><Relationship Id="rId17" Type="http://schemas.openxmlformats.org/officeDocument/2006/relationships/slideLayout" Target="../slideLayouts/slideLayout29.xml"/><Relationship Id="rId38" Type="http://schemas.openxmlformats.org/officeDocument/2006/relationships/slideLayout" Target="../slideLayouts/slideLayout50.xml"/><Relationship Id="rId59" Type="http://schemas.openxmlformats.org/officeDocument/2006/relationships/slideLayout" Target="../slideLayouts/slideLayout71.xml"/><Relationship Id="rId103" Type="http://schemas.openxmlformats.org/officeDocument/2006/relationships/slideLayout" Target="../slideLayouts/slideLayout115.xml"/><Relationship Id="rId124" Type="http://schemas.openxmlformats.org/officeDocument/2006/relationships/slideLayout" Target="../slideLayouts/slideLayout136.xml"/><Relationship Id="rId70" Type="http://schemas.openxmlformats.org/officeDocument/2006/relationships/slideLayout" Target="../slideLayouts/slideLayout82.xml"/><Relationship Id="rId91" Type="http://schemas.openxmlformats.org/officeDocument/2006/relationships/slideLayout" Target="../slideLayouts/slideLayout103.xml"/><Relationship Id="rId145" Type="http://schemas.openxmlformats.org/officeDocument/2006/relationships/slideLayout" Target="../slideLayouts/slideLayout157.xml"/><Relationship Id="rId166" Type="http://schemas.openxmlformats.org/officeDocument/2006/relationships/slideLayout" Target="../slideLayouts/slideLayout178.xml"/><Relationship Id="rId187" Type="http://schemas.openxmlformats.org/officeDocument/2006/relationships/slideLayout" Target="../slideLayouts/slideLayout199.xml"/><Relationship Id="rId1" Type="http://schemas.openxmlformats.org/officeDocument/2006/relationships/slideLayout" Target="../slideLayouts/slideLayout13.xml"/><Relationship Id="rId212" Type="http://schemas.openxmlformats.org/officeDocument/2006/relationships/slideLayout" Target="../slideLayouts/slideLayout224.xml"/><Relationship Id="rId233" Type="http://schemas.openxmlformats.org/officeDocument/2006/relationships/slideLayout" Target="../slideLayouts/slideLayout245.xml"/><Relationship Id="rId254" Type="http://schemas.openxmlformats.org/officeDocument/2006/relationships/slideLayout" Target="../slideLayouts/slideLayout266.xml"/><Relationship Id="rId28" Type="http://schemas.openxmlformats.org/officeDocument/2006/relationships/slideLayout" Target="../slideLayouts/slideLayout40.xml"/><Relationship Id="rId49" Type="http://schemas.openxmlformats.org/officeDocument/2006/relationships/slideLayout" Target="../slideLayouts/slideLayout61.xml"/><Relationship Id="rId114" Type="http://schemas.openxmlformats.org/officeDocument/2006/relationships/slideLayout" Target="../slideLayouts/slideLayout126.xml"/><Relationship Id="rId275" Type="http://schemas.openxmlformats.org/officeDocument/2006/relationships/slideLayout" Target="../slideLayouts/slideLayout287.xml"/><Relationship Id="rId60" Type="http://schemas.openxmlformats.org/officeDocument/2006/relationships/slideLayout" Target="../slideLayouts/slideLayout72.xml"/><Relationship Id="rId81" Type="http://schemas.openxmlformats.org/officeDocument/2006/relationships/slideLayout" Target="../slideLayouts/slideLayout93.xml"/><Relationship Id="rId135" Type="http://schemas.openxmlformats.org/officeDocument/2006/relationships/slideLayout" Target="../slideLayouts/slideLayout147.xml"/><Relationship Id="rId156" Type="http://schemas.openxmlformats.org/officeDocument/2006/relationships/slideLayout" Target="../slideLayouts/slideLayout168.xml"/><Relationship Id="rId177" Type="http://schemas.openxmlformats.org/officeDocument/2006/relationships/slideLayout" Target="../slideLayouts/slideLayout189.xml"/><Relationship Id="rId198" Type="http://schemas.openxmlformats.org/officeDocument/2006/relationships/slideLayout" Target="../slideLayouts/slideLayout210.xml"/><Relationship Id="rId202" Type="http://schemas.openxmlformats.org/officeDocument/2006/relationships/slideLayout" Target="../slideLayouts/slideLayout214.xml"/><Relationship Id="rId223" Type="http://schemas.openxmlformats.org/officeDocument/2006/relationships/slideLayout" Target="../slideLayouts/slideLayout235.xml"/><Relationship Id="rId244" Type="http://schemas.openxmlformats.org/officeDocument/2006/relationships/slideLayout" Target="../slideLayouts/slideLayout256.xml"/><Relationship Id="rId18" Type="http://schemas.openxmlformats.org/officeDocument/2006/relationships/slideLayout" Target="../slideLayouts/slideLayout30.xml"/><Relationship Id="rId39" Type="http://schemas.openxmlformats.org/officeDocument/2006/relationships/slideLayout" Target="../slideLayouts/slideLayout51.xml"/><Relationship Id="rId265" Type="http://schemas.openxmlformats.org/officeDocument/2006/relationships/slideLayout" Target="../slideLayouts/slideLayout277.xml"/><Relationship Id="rId286" Type="http://schemas.openxmlformats.org/officeDocument/2006/relationships/slideLayout" Target="../slideLayouts/slideLayout298.xml"/><Relationship Id="rId50" Type="http://schemas.openxmlformats.org/officeDocument/2006/relationships/slideLayout" Target="../slideLayouts/slideLayout62.xml"/><Relationship Id="rId104" Type="http://schemas.openxmlformats.org/officeDocument/2006/relationships/slideLayout" Target="../slideLayouts/slideLayout116.xml"/><Relationship Id="rId125" Type="http://schemas.openxmlformats.org/officeDocument/2006/relationships/slideLayout" Target="../slideLayouts/slideLayout137.xml"/><Relationship Id="rId146" Type="http://schemas.openxmlformats.org/officeDocument/2006/relationships/slideLayout" Target="../slideLayouts/slideLayout158.xml"/><Relationship Id="rId167" Type="http://schemas.openxmlformats.org/officeDocument/2006/relationships/slideLayout" Target="../slideLayouts/slideLayout179.xml"/><Relationship Id="rId188" Type="http://schemas.openxmlformats.org/officeDocument/2006/relationships/slideLayout" Target="../slideLayouts/slideLayout200.xml"/><Relationship Id="rId71" Type="http://schemas.openxmlformats.org/officeDocument/2006/relationships/slideLayout" Target="../slideLayouts/slideLayout83.xml"/><Relationship Id="rId92" Type="http://schemas.openxmlformats.org/officeDocument/2006/relationships/slideLayout" Target="../slideLayouts/slideLayout104.xml"/><Relationship Id="rId213" Type="http://schemas.openxmlformats.org/officeDocument/2006/relationships/slideLayout" Target="../slideLayouts/slideLayout225.xml"/><Relationship Id="rId234" Type="http://schemas.openxmlformats.org/officeDocument/2006/relationships/slideLayout" Target="../slideLayouts/slideLayout246.xml"/><Relationship Id="rId2" Type="http://schemas.openxmlformats.org/officeDocument/2006/relationships/slideLayout" Target="../slideLayouts/slideLayout14.xml"/><Relationship Id="rId29" Type="http://schemas.openxmlformats.org/officeDocument/2006/relationships/slideLayout" Target="../slideLayouts/slideLayout41.xml"/><Relationship Id="rId255" Type="http://schemas.openxmlformats.org/officeDocument/2006/relationships/slideLayout" Target="../slideLayouts/slideLayout267.xml"/><Relationship Id="rId276" Type="http://schemas.openxmlformats.org/officeDocument/2006/relationships/slideLayout" Target="../slideLayouts/slideLayout288.xml"/><Relationship Id="rId40" Type="http://schemas.openxmlformats.org/officeDocument/2006/relationships/slideLayout" Target="../slideLayouts/slideLayout52.xml"/><Relationship Id="rId115" Type="http://schemas.openxmlformats.org/officeDocument/2006/relationships/slideLayout" Target="../slideLayouts/slideLayout127.xml"/><Relationship Id="rId136" Type="http://schemas.openxmlformats.org/officeDocument/2006/relationships/slideLayout" Target="../slideLayouts/slideLayout148.xml"/><Relationship Id="rId157" Type="http://schemas.openxmlformats.org/officeDocument/2006/relationships/slideLayout" Target="../slideLayouts/slideLayout169.xml"/><Relationship Id="rId178" Type="http://schemas.openxmlformats.org/officeDocument/2006/relationships/slideLayout" Target="../slideLayouts/slideLayout190.xml"/><Relationship Id="rId61" Type="http://schemas.openxmlformats.org/officeDocument/2006/relationships/slideLayout" Target="../slideLayouts/slideLayout73.xml"/><Relationship Id="rId82" Type="http://schemas.openxmlformats.org/officeDocument/2006/relationships/slideLayout" Target="../slideLayouts/slideLayout94.xml"/><Relationship Id="rId199" Type="http://schemas.openxmlformats.org/officeDocument/2006/relationships/slideLayout" Target="../slideLayouts/slideLayout211.xml"/><Relationship Id="rId203" Type="http://schemas.openxmlformats.org/officeDocument/2006/relationships/slideLayout" Target="../slideLayouts/slideLayout215.xml"/><Relationship Id="rId19" Type="http://schemas.openxmlformats.org/officeDocument/2006/relationships/slideLayout" Target="../slideLayouts/slideLayout31.xml"/><Relationship Id="rId224" Type="http://schemas.openxmlformats.org/officeDocument/2006/relationships/slideLayout" Target="../slideLayouts/slideLayout236.xml"/><Relationship Id="rId245" Type="http://schemas.openxmlformats.org/officeDocument/2006/relationships/slideLayout" Target="../slideLayouts/slideLayout257.xml"/><Relationship Id="rId266" Type="http://schemas.openxmlformats.org/officeDocument/2006/relationships/slideLayout" Target="../slideLayouts/slideLayout278.xml"/><Relationship Id="rId287" Type="http://schemas.openxmlformats.org/officeDocument/2006/relationships/theme" Target="../theme/theme2.xml"/><Relationship Id="rId30" Type="http://schemas.openxmlformats.org/officeDocument/2006/relationships/slideLayout" Target="../slideLayouts/slideLayout42.xml"/><Relationship Id="rId105" Type="http://schemas.openxmlformats.org/officeDocument/2006/relationships/slideLayout" Target="../slideLayouts/slideLayout117.xml"/><Relationship Id="rId126" Type="http://schemas.openxmlformats.org/officeDocument/2006/relationships/slideLayout" Target="../slideLayouts/slideLayout138.xml"/><Relationship Id="rId147" Type="http://schemas.openxmlformats.org/officeDocument/2006/relationships/slideLayout" Target="../slideLayouts/slideLayout159.xml"/><Relationship Id="rId168" Type="http://schemas.openxmlformats.org/officeDocument/2006/relationships/slideLayout" Target="../slideLayouts/slideLayout180.xml"/><Relationship Id="rId51" Type="http://schemas.openxmlformats.org/officeDocument/2006/relationships/slideLayout" Target="../slideLayouts/slideLayout63.xml"/><Relationship Id="rId72" Type="http://schemas.openxmlformats.org/officeDocument/2006/relationships/slideLayout" Target="../slideLayouts/slideLayout84.xml"/><Relationship Id="rId93" Type="http://schemas.openxmlformats.org/officeDocument/2006/relationships/slideLayout" Target="../slideLayouts/slideLayout105.xml"/><Relationship Id="rId189" Type="http://schemas.openxmlformats.org/officeDocument/2006/relationships/slideLayout" Target="../slideLayouts/slideLayout201.xml"/><Relationship Id="rId3" Type="http://schemas.openxmlformats.org/officeDocument/2006/relationships/slideLayout" Target="../slideLayouts/slideLayout15.xml"/><Relationship Id="rId214" Type="http://schemas.openxmlformats.org/officeDocument/2006/relationships/slideLayout" Target="../slideLayouts/slideLayout226.xml"/><Relationship Id="rId235" Type="http://schemas.openxmlformats.org/officeDocument/2006/relationships/slideLayout" Target="../slideLayouts/slideLayout247.xml"/><Relationship Id="rId256" Type="http://schemas.openxmlformats.org/officeDocument/2006/relationships/slideLayout" Target="../slideLayouts/slideLayout268.xml"/><Relationship Id="rId277" Type="http://schemas.openxmlformats.org/officeDocument/2006/relationships/slideLayout" Target="../slideLayouts/slideLayout289.xml"/><Relationship Id="rId116" Type="http://schemas.openxmlformats.org/officeDocument/2006/relationships/slideLayout" Target="../slideLayouts/slideLayout128.xml"/><Relationship Id="rId137" Type="http://schemas.openxmlformats.org/officeDocument/2006/relationships/slideLayout" Target="../slideLayouts/slideLayout149.xml"/><Relationship Id="rId158" Type="http://schemas.openxmlformats.org/officeDocument/2006/relationships/slideLayout" Target="../slideLayouts/slideLayout170.xml"/><Relationship Id="rId20" Type="http://schemas.openxmlformats.org/officeDocument/2006/relationships/slideLayout" Target="../slideLayouts/slideLayout32.xml"/><Relationship Id="rId41" Type="http://schemas.openxmlformats.org/officeDocument/2006/relationships/slideLayout" Target="../slideLayouts/slideLayout53.xml"/><Relationship Id="rId62" Type="http://schemas.openxmlformats.org/officeDocument/2006/relationships/slideLayout" Target="../slideLayouts/slideLayout74.xml"/><Relationship Id="rId83" Type="http://schemas.openxmlformats.org/officeDocument/2006/relationships/slideLayout" Target="../slideLayouts/slideLayout95.xml"/><Relationship Id="rId179" Type="http://schemas.openxmlformats.org/officeDocument/2006/relationships/slideLayout" Target="../slideLayouts/slideLayout191.xml"/><Relationship Id="rId190" Type="http://schemas.openxmlformats.org/officeDocument/2006/relationships/slideLayout" Target="../slideLayouts/slideLayout202.xml"/><Relationship Id="rId204" Type="http://schemas.openxmlformats.org/officeDocument/2006/relationships/slideLayout" Target="../slideLayouts/slideLayout216.xml"/><Relationship Id="rId225" Type="http://schemas.openxmlformats.org/officeDocument/2006/relationships/slideLayout" Target="../slideLayouts/slideLayout237.xml"/><Relationship Id="rId246" Type="http://schemas.openxmlformats.org/officeDocument/2006/relationships/slideLayout" Target="../slideLayouts/slideLayout258.xml"/><Relationship Id="rId267" Type="http://schemas.openxmlformats.org/officeDocument/2006/relationships/slideLayout" Target="../slideLayouts/slideLayout279.xml"/><Relationship Id="rId106" Type="http://schemas.openxmlformats.org/officeDocument/2006/relationships/slideLayout" Target="../slideLayouts/slideLayout118.xml"/><Relationship Id="rId127" Type="http://schemas.openxmlformats.org/officeDocument/2006/relationships/slideLayout" Target="../slideLayouts/slideLayout139.xml"/><Relationship Id="rId10" Type="http://schemas.openxmlformats.org/officeDocument/2006/relationships/slideLayout" Target="../slideLayouts/slideLayout22.xml"/><Relationship Id="rId31" Type="http://schemas.openxmlformats.org/officeDocument/2006/relationships/slideLayout" Target="../slideLayouts/slideLayout43.xml"/><Relationship Id="rId52" Type="http://schemas.openxmlformats.org/officeDocument/2006/relationships/slideLayout" Target="../slideLayouts/slideLayout64.xml"/><Relationship Id="rId73" Type="http://schemas.openxmlformats.org/officeDocument/2006/relationships/slideLayout" Target="../slideLayouts/slideLayout85.xml"/><Relationship Id="rId94" Type="http://schemas.openxmlformats.org/officeDocument/2006/relationships/slideLayout" Target="../slideLayouts/slideLayout106.xml"/><Relationship Id="rId148" Type="http://schemas.openxmlformats.org/officeDocument/2006/relationships/slideLayout" Target="../slideLayouts/slideLayout160.xml"/><Relationship Id="rId169" Type="http://schemas.openxmlformats.org/officeDocument/2006/relationships/slideLayout" Target="../slideLayouts/slideLayout181.xml"/><Relationship Id="rId4" Type="http://schemas.openxmlformats.org/officeDocument/2006/relationships/slideLayout" Target="../slideLayouts/slideLayout16.xml"/><Relationship Id="rId180" Type="http://schemas.openxmlformats.org/officeDocument/2006/relationships/slideLayout" Target="../slideLayouts/slideLayout192.xml"/><Relationship Id="rId215" Type="http://schemas.openxmlformats.org/officeDocument/2006/relationships/slideLayout" Target="../slideLayouts/slideLayout227.xml"/><Relationship Id="rId236" Type="http://schemas.openxmlformats.org/officeDocument/2006/relationships/slideLayout" Target="../slideLayouts/slideLayout248.xml"/><Relationship Id="rId257" Type="http://schemas.openxmlformats.org/officeDocument/2006/relationships/slideLayout" Target="../slideLayouts/slideLayout269.xml"/><Relationship Id="rId278" Type="http://schemas.openxmlformats.org/officeDocument/2006/relationships/slideLayout" Target="../slideLayouts/slideLayout290.xml"/><Relationship Id="rId42" Type="http://schemas.openxmlformats.org/officeDocument/2006/relationships/slideLayout" Target="../slideLayouts/slideLayout54.xml"/><Relationship Id="rId84" Type="http://schemas.openxmlformats.org/officeDocument/2006/relationships/slideLayout" Target="../slideLayouts/slideLayout96.xml"/><Relationship Id="rId138" Type="http://schemas.openxmlformats.org/officeDocument/2006/relationships/slideLayout" Target="../slideLayouts/slideLayout150.xml"/><Relationship Id="rId191" Type="http://schemas.openxmlformats.org/officeDocument/2006/relationships/slideLayout" Target="../slideLayouts/slideLayout203.xml"/><Relationship Id="rId205" Type="http://schemas.openxmlformats.org/officeDocument/2006/relationships/slideLayout" Target="../slideLayouts/slideLayout217.xml"/><Relationship Id="rId247" Type="http://schemas.openxmlformats.org/officeDocument/2006/relationships/slideLayout" Target="../slideLayouts/slideLayout259.xml"/><Relationship Id="rId107" Type="http://schemas.openxmlformats.org/officeDocument/2006/relationships/slideLayout" Target="../slideLayouts/slideLayout119.xml"/><Relationship Id="rId11" Type="http://schemas.openxmlformats.org/officeDocument/2006/relationships/slideLayout" Target="../slideLayouts/slideLayout23.xml"/><Relationship Id="rId53" Type="http://schemas.openxmlformats.org/officeDocument/2006/relationships/slideLayout" Target="../slideLayouts/slideLayout65.xml"/><Relationship Id="rId149" Type="http://schemas.openxmlformats.org/officeDocument/2006/relationships/slideLayout" Target="../slideLayouts/slideLayout161.xml"/><Relationship Id="rId95" Type="http://schemas.openxmlformats.org/officeDocument/2006/relationships/slideLayout" Target="../slideLayouts/slideLayout107.xml"/><Relationship Id="rId160" Type="http://schemas.openxmlformats.org/officeDocument/2006/relationships/slideLayout" Target="../slideLayouts/slideLayout172.xml"/><Relationship Id="rId216" Type="http://schemas.openxmlformats.org/officeDocument/2006/relationships/slideLayout" Target="../slideLayouts/slideLayout228.xml"/><Relationship Id="rId258" Type="http://schemas.openxmlformats.org/officeDocument/2006/relationships/slideLayout" Target="../slideLayouts/slideLayout270.xml"/><Relationship Id="rId22" Type="http://schemas.openxmlformats.org/officeDocument/2006/relationships/slideLayout" Target="../slideLayouts/slideLayout34.xml"/><Relationship Id="rId64" Type="http://schemas.openxmlformats.org/officeDocument/2006/relationships/slideLayout" Target="../slideLayouts/slideLayout76.xml"/><Relationship Id="rId118" Type="http://schemas.openxmlformats.org/officeDocument/2006/relationships/slideLayout" Target="../slideLayouts/slideLayout130.xml"/></Relationships>
</file>

<file path=ppt/slideMasters/_rels/slideMaster3.xml.rels><?xml version="1.0" encoding="UTF-8" standalone="yes"?>
<Relationships xmlns="http://schemas.openxmlformats.org/package/2006/relationships"><Relationship Id="rId117" Type="http://schemas.openxmlformats.org/officeDocument/2006/relationships/slideLayout" Target="../slideLayouts/slideLayout415.xml"/><Relationship Id="rId21" Type="http://schemas.openxmlformats.org/officeDocument/2006/relationships/slideLayout" Target="../slideLayouts/slideLayout319.xml"/><Relationship Id="rId42" Type="http://schemas.openxmlformats.org/officeDocument/2006/relationships/slideLayout" Target="../slideLayouts/slideLayout340.xml"/><Relationship Id="rId63" Type="http://schemas.openxmlformats.org/officeDocument/2006/relationships/slideLayout" Target="../slideLayouts/slideLayout361.xml"/><Relationship Id="rId84" Type="http://schemas.openxmlformats.org/officeDocument/2006/relationships/slideLayout" Target="../slideLayouts/slideLayout382.xml"/><Relationship Id="rId138" Type="http://schemas.openxmlformats.org/officeDocument/2006/relationships/slideLayout" Target="../slideLayouts/slideLayout436.xml"/><Relationship Id="rId159" Type="http://schemas.openxmlformats.org/officeDocument/2006/relationships/slideLayout" Target="../slideLayouts/slideLayout457.xml"/><Relationship Id="rId170" Type="http://schemas.openxmlformats.org/officeDocument/2006/relationships/slideLayout" Target="../slideLayouts/slideLayout468.xml"/><Relationship Id="rId191" Type="http://schemas.openxmlformats.org/officeDocument/2006/relationships/slideLayout" Target="../slideLayouts/slideLayout489.xml"/><Relationship Id="rId107" Type="http://schemas.openxmlformats.org/officeDocument/2006/relationships/slideLayout" Target="../slideLayouts/slideLayout405.xml"/><Relationship Id="rId11" Type="http://schemas.openxmlformats.org/officeDocument/2006/relationships/slideLayout" Target="../slideLayouts/slideLayout309.xml"/><Relationship Id="rId32" Type="http://schemas.openxmlformats.org/officeDocument/2006/relationships/slideLayout" Target="../slideLayouts/slideLayout330.xml"/><Relationship Id="rId53" Type="http://schemas.openxmlformats.org/officeDocument/2006/relationships/slideLayout" Target="../slideLayouts/slideLayout351.xml"/><Relationship Id="rId74" Type="http://schemas.openxmlformats.org/officeDocument/2006/relationships/slideLayout" Target="../slideLayouts/slideLayout372.xml"/><Relationship Id="rId128" Type="http://schemas.openxmlformats.org/officeDocument/2006/relationships/slideLayout" Target="../slideLayouts/slideLayout426.xml"/><Relationship Id="rId149" Type="http://schemas.openxmlformats.org/officeDocument/2006/relationships/slideLayout" Target="../slideLayouts/slideLayout447.xml"/><Relationship Id="rId5" Type="http://schemas.openxmlformats.org/officeDocument/2006/relationships/slideLayout" Target="../slideLayouts/slideLayout303.xml"/><Relationship Id="rId95" Type="http://schemas.openxmlformats.org/officeDocument/2006/relationships/slideLayout" Target="../slideLayouts/slideLayout393.xml"/><Relationship Id="rId160" Type="http://schemas.openxmlformats.org/officeDocument/2006/relationships/slideLayout" Target="../slideLayouts/slideLayout458.xml"/><Relationship Id="rId181" Type="http://schemas.openxmlformats.org/officeDocument/2006/relationships/slideLayout" Target="../slideLayouts/slideLayout479.xml"/><Relationship Id="rId22" Type="http://schemas.openxmlformats.org/officeDocument/2006/relationships/slideLayout" Target="../slideLayouts/slideLayout320.xml"/><Relationship Id="rId43" Type="http://schemas.openxmlformats.org/officeDocument/2006/relationships/slideLayout" Target="../slideLayouts/slideLayout341.xml"/><Relationship Id="rId64" Type="http://schemas.openxmlformats.org/officeDocument/2006/relationships/slideLayout" Target="../slideLayouts/slideLayout362.xml"/><Relationship Id="rId118" Type="http://schemas.openxmlformats.org/officeDocument/2006/relationships/slideLayout" Target="../slideLayouts/slideLayout416.xml"/><Relationship Id="rId139" Type="http://schemas.openxmlformats.org/officeDocument/2006/relationships/slideLayout" Target="../slideLayouts/slideLayout437.xml"/><Relationship Id="rId85" Type="http://schemas.openxmlformats.org/officeDocument/2006/relationships/slideLayout" Target="../slideLayouts/slideLayout383.xml"/><Relationship Id="rId150" Type="http://schemas.openxmlformats.org/officeDocument/2006/relationships/slideLayout" Target="../slideLayouts/slideLayout448.xml"/><Relationship Id="rId171" Type="http://schemas.openxmlformats.org/officeDocument/2006/relationships/slideLayout" Target="../slideLayouts/slideLayout469.xml"/><Relationship Id="rId192" Type="http://schemas.openxmlformats.org/officeDocument/2006/relationships/slideLayout" Target="../slideLayouts/slideLayout490.xml"/><Relationship Id="rId12" Type="http://schemas.openxmlformats.org/officeDocument/2006/relationships/slideLayout" Target="../slideLayouts/slideLayout310.xml"/><Relationship Id="rId33" Type="http://schemas.openxmlformats.org/officeDocument/2006/relationships/slideLayout" Target="../slideLayouts/slideLayout331.xml"/><Relationship Id="rId108" Type="http://schemas.openxmlformats.org/officeDocument/2006/relationships/slideLayout" Target="../slideLayouts/slideLayout406.xml"/><Relationship Id="rId129" Type="http://schemas.openxmlformats.org/officeDocument/2006/relationships/slideLayout" Target="../slideLayouts/slideLayout427.xml"/><Relationship Id="rId54" Type="http://schemas.openxmlformats.org/officeDocument/2006/relationships/slideLayout" Target="../slideLayouts/slideLayout352.xml"/><Relationship Id="rId75" Type="http://schemas.openxmlformats.org/officeDocument/2006/relationships/slideLayout" Target="../slideLayouts/slideLayout373.xml"/><Relationship Id="rId96" Type="http://schemas.openxmlformats.org/officeDocument/2006/relationships/slideLayout" Target="../slideLayouts/slideLayout394.xml"/><Relationship Id="rId140" Type="http://schemas.openxmlformats.org/officeDocument/2006/relationships/slideLayout" Target="../slideLayouts/slideLayout438.xml"/><Relationship Id="rId161" Type="http://schemas.openxmlformats.org/officeDocument/2006/relationships/slideLayout" Target="../slideLayouts/slideLayout459.xml"/><Relationship Id="rId182" Type="http://schemas.openxmlformats.org/officeDocument/2006/relationships/slideLayout" Target="../slideLayouts/slideLayout480.xml"/><Relationship Id="rId6" Type="http://schemas.openxmlformats.org/officeDocument/2006/relationships/slideLayout" Target="../slideLayouts/slideLayout304.xml"/><Relationship Id="rId23" Type="http://schemas.openxmlformats.org/officeDocument/2006/relationships/slideLayout" Target="../slideLayouts/slideLayout321.xml"/><Relationship Id="rId119" Type="http://schemas.openxmlformats.org/officeDocument/2006/relationships/slideLayout" Target="../slideLayouts/slideLayout417.xml"/><Relationship Id="rId44" Type="http://schemas.openxmlformats.org/officeDocument/2006/relationships/slideLayout" Target="../slideLayouts/slideLayout342.xml"/><Relationship Id="rId65" Type="http://schemas.openxmlformats.org/officeDocument/2006/relationships/slideLayout" Target="../slideLayouts/slideLayout363.xml"/><Relationship Id="rId86" Type="http://schemas.openxmlformats.org/officeDocument/2006/relationships/slideLayout" Target="../slideLayouts/slideLayout384.xml"/><Relationship Id="rId130" Type="http://schemas.openxmlformats.org/officeDocument/2006/relationships/slideLayout" Target="../slideLayouts/slideLayout428.xml"/><Relationship Id="rId151" Type="http://schemas.openxmlformats.org/officeDocument/2006/relationships/slideLayout" Target="../slideLayouts/slideLayout449.xml"/><Relationship Id="rId172" Type="http://schemas.openxmlformats.org/officeDocument/2006/relationships/slideLayout" Target="../slideLayouts/slideLayout470.xml"/><Relationship Id="rId193" Type="http://schemas.openxmlformats.org/officeDocument/2006/relationships/slideLayout" Target="../slideLayouts/slideLayout491.xml"/><Relationship Id="rId13" Type="http://schemas.openxmlformats.org/officeDocument/2006/relationships/slideLayout" Target="../slideLayouts/slideLayout311.xml"/><Relationship Id="rId109" Type="http://schemas.openxmlformats.org/officeDocument/2006/relationships/slideLayout" Target="../slideLayouts/slideLayout407.xml"/><Relationship Id="rId34" Type="http://schemas.openxmlformats.org/officeDocument/2006/relationships/slideLayout" Target="../slideLayouts/slideLayout332.xml"/><Relationship Id="rId55" Type="http://schemas.openxmlformats.org/officeDocument/2006/relationships/slideLayout" Target="../slideLayouts/slideLayout353.xml"/><Relationship Id="rId76" Type="http://schemas.openxmlformats.org/officeDocument/2006/relationships/slideLayout" Target="../slideLayouts/slideLayout374.xml"/><Relationship Id="rId97" Type="http://schemas.openxmlformats.org/officeDocument/2006/relationships/slideLayout" Target="../slideLayouts/slideLayout395.xml"/><Relationship Id="rId120" Type="http://schemas.openxmlformats.org/officeDocument/2006/relationships/slideLayout" Target="../slideLayouts/slideLayout418.xml"/><Relationship Id="rId141" Type="http://schemas.openxmlformats.org/officeDocument/2006/relationships/slideLayout" Target="../slideLayouts/slideLayout439.xml"/><Relationship Id="rId7" Type="http://schemas.openxmlformats.org/officeDocument/2006/relationships/slideLayout" Target="../slideLayouts/slideLayout305.xml"/><Relationship Id="rId71" Type="http://schemas.openxmlformats.org/officeDocument/2006/relationships/slideLayout" Target="../slideLayouts/slideLayout369.xml"/><Relationship Id="rId92" Type="http://schemas.openxmlformats.org/officeDocument/2006/relationships/slideLayout" Target="../slideLayouts/slideLayout390.xml"/><Relationship Id="rId162" Type="http://schemas.openxmlformats.org/officeDocument/2006/relationships/slideLayout" Target="../slideLayouts/slideLayout460.xml"/><Relationship Id="rId183" Type="http://schemas.openxmlformats.org/officeDocument/2006/relationships/slideLayout" Target="../slideLayouts/slideLayout481.xml"/><Relationship Id="rId2" Type="http://schemas.openxmlformats.org/officeDocument/2006/relationships/slideLayout" Target="../slideLayouts/slideLayout300.xml"/><Relationship Id="rId29" Type="http://schemas.openxmlformats.org/officeDocument/2006/relationships/slideLayout" Target="../slideLayouts/slideLayout327.xml"/><Relationship Id="rId24" Type="http://schemas.openxmlformats.org/officeDocument/2006/relationships/slideLayout" Target="../slideLayouts/slideLayout322.xml"/><Relationship Id="rId40" Type="http://schemas.openxmlformats.org/officeDocument/2006/relationships/slideLayout" Target="../slideLayouts/slideLayout338.xml"/><Relationship Id="rId45" Type="http://schemas.openxmlformats.org/officeDocument/2006/relationships/slideLayout" Target="../slideLayouts/slideLayout343.xml"/><Relationship Id="rId66" Type="http://schemas.openxmlformats.org/officeDocument/2006/relationships/slideLayout" Target="../slideLayouts/slideLayout364.xml"/><Relationship Id="rId87" Type="http://schemas.openxmlformats.org/officeDocument/2006/relationships/slideLayout" Target="../slideLayouts/slideLayout385.xml"/><Relationship Id="rId110" Type="http://schemas.openxmlformats.org/officeDocument/2006/relationships/slideLayout" Target="../slideLayouts/slideLayout408.xml"/><Relationship Id="rId115" Type="http://schemas.openxmlformats.org/officeDocument/2006/relationships/slideLayout" Target="../slideLayouts/slideLayout413.xml"/><Relationship Id="rId131" Type="http://schemas.openxmlformats.org/officeDocument/2006/relationships/slideLayout" Target="../slideLayouts/slideLayout429.xml"/><Relationship Id="rId136" Type="http://schemas.openxmlformats.org/officeDocument/2006/relationships/slideLayout" Target="../slideLayouts/slideLayout434.xml"/><Relationship Id="rId157" Type="http://schemas.openxmlformats.org/officeDocument/2006/relationships/slideLayout" Target="../slideLayouts/slideLayout455.xml"/><Relationship Id="rId178" Type="http://schemas.openxmlformats.org/officeDocument/2006/relationships/slideLayout" Target="../slideLayouts/slideLayout476.xml"/><Relationship Id="rId61" Type="http://schemas.openxmlformats.org/officeDocument/2006/relationships/slideLayout" Target="../slideLayouts/slideLayout359.xml"/><Relationship Id="rId82" Type="http://schemas.openxmlformats.org/officeDocument/2006/relationships/slideLayout" Target="../slideLayouts/slideLayout380.xml"/><Relationship Id="rId152" Type="http://schemas.openxmlformats.org/officeDocument/2006/relationships/slideLayout" Target="../slideLayouts/slideLayout450.xml"/><Relationship Id="rId173" Type="http://schemas.openxmlformats.org/officeDocument/2006/relationships/slideLayout" Target="../slideLayouts/slideLayout471.xml"/><Relationship Id="rId194" Type="http://schemas.openxmlformats.org/officeDocument/2006/relationships/slideLayout" Target="../slideLayouts/slideLayout492.xml"/><Relationship Id="rId199" Type="http://schemas.openxmlformats.org/officeDocument/2006/relationships/theme" Target="../theme/theme3.xml"/><Relationship Id="rId19" Type="http://schemas.openxmlformats.org/officeDocument/2006/relationships/slideLayout" Target="../slideLayouts/slideLayout317.xml"/><Relationship Id="rId14" Type="http://schemas.openxmlformats.org/officeDocument/2006/relationships/slideLayout" Target="../slideLayouts/slideLayout312.xml"/><Relationship Id="rId30" Type="http://schemas.openxmlformats.org/officeDocument/2006/relationships/slideLayout" Target="../slideLayouts/slideLayout328.xml"/><Relationship Id="rId35" Type="http://schemas.openxmlformats.org/officeDocument/2006/relationships/slideLayout" Target="../slideLayouts/slideLayout333.xml"/><Relationship Id="rId56" Type="http://schemas.openxmlformats.org/officeDocument/2006/relationships/slideLayout" Target="../slideLayouts/slideLayout354.xml"/><Relationship Id="rId77" Type="http://schemas.openxmlformats.org/officeDocument/2006/relationships/slideLayout" Target="../slideLayouts/slideLayout375.xml"/><Relationship Id="rId100" Type="http://schemas.openxmlformats.org/officeDocument/2006/relationships/slideLayout" Target="../slideLayouts/slideLayout398.xml"/><Relationship Id="rId105" Type="http://schemas.openxmlformats.org/officeDocument/2006/relationships/slideLayout" Target="../slideLayouts/slideLayout403.xml"/><Relationship Id="rId126" Type="http://schemas.openxmlformats.org/officeDocument/2006/relationships/slideLayout" Target="../slideLayouts/slideLayout424.xml"/><Relationship Id="rId147" Type="http://schemas.openxmlformats.org/officeDocument/2006/relationships/slideLayout" Target="../slideLayouts/slideLayout445.xml"/><Relationship Id="rId168" Type="http://schemas.openxmlformats.org/officeDocument/2006/relationships/slideLayout" Target="../slideLayouts/slideLayout466.xml"/><Relationship Id="rId8" Type="http://schemas.openxmlformats.org/officeDocument/2006/relationships/slideLayout" Target="../slideLayouts/slideLayout306.xml"/><Relationship Id="rId51" Type="http://schemas.openxmlformats.org/officeDocument/2006/relationships/slideLayout" Target="../slideLayouts/slideLayout349.xml"/><Relationship Id="rId72" Type="http://schemas.openxmlformats.org/officeDocument/2006/relationships/slideLayout" Target="../slideLayouts/slideLayout370.xml"/><Relationship Id="rId93" Type="http://schemas.openxmlformats.org/officeDocument/2006/relationships/slideLayout" Target="../slideLayouts/slideLayout391.xml"/><Relationship Id="rId98" Type="http://schemas.openxmlformats.org/officeDocument/2006/relationships/slideLayout" Target="../slideLayouts/slideLayout396.xml"/><Relationship Id="rId121" Type="http://schemas.openxmlformats.org/officeDocument/2006/relationships/slideLayout" Target="../slideLayouts/slideLayout419.xml"/><Relationship Id="rId142" Type="http://schemas.openxmlformats.org/officeDocument/2006/relationships/slideLayout" Target="../slideLayouts/slideLayout440.xml"/><Relationship Id="rId163" Type="http://schemas.openxmlformats.org/officeDocument/2006/relationships/slideLayout" Target="../slideLayouts/slideLayout461.xml"/><Relationship Id="rId184" Type="http://schemas.openxmlformats.org/officeDocument/2006/relationships/slideLayout" Target="../slideLayouts/slideLayout482.xml"/><Relationship Id="rId189" Type="http://schemas.openxmlformats.org/officeDocument/2006/relationships/slideLayout" Target="../slideLayouts/slideLayout487.xml"/><Relationship Id="rId3" Type="http://schemas.openxmlformats.org/officeDocument/2006/relationships/slideLayout" Target="../slideLayouts/slideLayout301.xml"/><Relationship Id="rId25" Type="http://schemas.openxmlformats.org/officeDocument/2006/relationships/slideLayout" Target="../slideLayouts/slideLayout323.xml"/><Relationship Id="rId46" Type="http://schemas.openxmlformats.org/officeDocument/2006/relationships/slideLayout" Target="../slideLayouts/slideLayout344.xml"/><Relationship Id="rId67" Type="http://schemas.openxmlformats.org/officeDocument/2006/relationships/slideLayout" Target="../slideLayouts/slideLayout365.xml"/><Relationship Id="rId116" Type="http://schemas.openxmlformats.org/officeDocument/2006/relationships/slideLayout" Target="../slideLayouts/slideLayout414.xml"/><Relationship Id="rId137" Type="http://schemas.openxmlformats.org/officeDocument/2006/relationships/slideLayout" Target="../slideLayouts/slideLayout435.xml"/><Relationship Id="rId158" Type="http://schemas.openxmlformats.org/officeDocument/2006/relationships/slideLayout" Target="../slideLayouts/slideLayout456.xml"/><Relationship Id="rId20" Type="http://schemas.openxmlformats.org/officeDocument/2006/relationships/slideLayout" Target="../slideLayouts/slideLayout318.xml"/><Relationship Id="rId41" Type="http://schemas.openxmlformats.org/officeDocument/2006/relationships/slideLayout" Target="../slideLayouts/slideLayout339.xml"/><Relationship Id="rId62" Type="http://schemas.openxmlformats.org/officeDocument/2006/relationships/slideLayout" Target="../slideLayouts/slideLayout360.xml"/><Relationship Id="rId83" Type="http://schemas.openxmlformats.org/officeDocument/2006/relationships/slideLayout" Target="../slideLayouts/slideLayout381.xml"/><Relationship Id="rId88" Type="http://schemas.openxmlformats.org/officeDocument/2006/relationships/slideLayout" Target="../slideLayouts/slideLayout386.xml"/><Relationship Id="rId111" Type="http://schemas.openxmlformats.org/officeDocument/2006/relationships/slideLayout" Target="../slideLayouts/slideLayout409.xml"/><Relationship Id="rId132" Type="http://schemas.openxmlformats.org/officeDocument/2006/relationships/slideLayout" Target="../slideLayouts/slideLayout430.xml"/><Relationship Id="rId153" Type="http://schemas.openxmlformats.org/officeDocument/2006/relationships/slideLayout" Target="../slideLayouts/slideLayout451.xml"/><Relationship Id="rId174" Type="http://schemas.openxmlformats.org/officeDocument/2006/relationships/slideLayout" Target="../slideLayouts/slideLayout472.xml"/><Relationship Id="rId179" Type="http://schemas.openxmlformats.org/officeDocument/2006/relationships/slideLayout" Target="../slideLayouts/slideLayout477.xml"/><Relationship Id="rId195" Type="http://schemas.openxmlformats.org/officeDocument/2006/relationships/slideLayout" Target="../slideLayouts/slideLayout493.xml"/><Relationship Id="rId190" Type="http://schemas.openxmlformats.org/officeDocument/2006/relationships/slideLayout" Target="../slideLayouts/slideLayout488.xml"/><Relationship Id="rId15" Type="http://schemas.openxmlformats.org/officeDocument/2006/relationships/slideLayout" Target="../slideLayouts/slideLayout313.xml"/><Relationship Id="rId36" Type="http://schemas.openxmlformats.org/officeDocument/2006/relationships/slideLayout" Target="../slideLayouts/slideLayout334.xml"/><Relationship Id="rId57" Type="http://schemas.openxmlformats.org/officeDocument/2006/relationships/slideLayout" Target="../slideLayouts/slideLayout355.xml"/><Relationship Id="rId106" Type="http://schemas.openxmlformats.org/officeDocument/2006/relationships/slideLayout" Target="../slideLayouts/slideLayout404.xml"/><Relationship Id="rId127" Type="http://schemas.openxmlformats.org/officeDocument/2006/relationships/slideLayout" Target="../slideLayouts/slideLayout425.xml"/><Relationship Id="rId10" Type="http://schemas.openxmlformats.org/officeDocument/2006/relationships/slideLayout" Target="../slideLayouts/slideLayout308.xml"/><Relationship Id="rId31" Type="http://schemas.openxmlformats.org/officeDocument/2006/relationships/slideLayout" Target="../slideLayouts/slideLayout329.xml"/><Relationship Id="rId52" Type="http://schemas.openxmlformats.org/officeDocument/2006/relationships/slideLayout" Target="../slideLayouts/slideLayout350.xml"/><Relationship Id="rId73" Type="http://schemas.openxmlformats.org/officeDocument/2006/relationships/slideLayout" Target="../slideLayouts/slideLayout371.xml"/><Relationship Id="rId78" Type="http://schemas.openxmlformats.org/officeDocument/2006/relationships/slideLayout" Target="../slideLayouts/slideLayout376.xml"/><Relationship Id="rId94" Type="http://schemas.openxmlformats.org/officeDocument/2006/relationships/slideLayout" Target="../slideLayouts/slideLayout392.xml"/><Relationship Id="rId99" Type="http://schemas.openxmlformats.org/officeDocument/2006/relationships/slideLayout" Target="../slideLayouts/slideLayout397.xml"/><Relationship Id="rId101" Type="http://schemas.openxmlformats.org/officeDocument/2006/relationships/slideLayout" Target="../slideLayouts/slideLayout399.xml"/><Relationship Id="rId122" Type="http://schemas.openxmlformats.org/officeDocument/2006/relationships/slideLayout" Target="../slideLayouts/slideLayout420.xml"/><Relationship Id="rId143" Type="http://schemas.openxmlformats.org/officeDocument/2006/relationships/slideLayout" Target="../slideLayouts/slideLayout441.xml"/><Relationship Id="rId148" Type="http://schemas.openxmlformats.org/officeDocument/2006/relationships/slideLayout" Target="../slideLayouts/slideLayout446.xml"/><Relationship Id="rId164" Type="http://schemas.openxmlformats.org/officeDocument/2006/relationships/slideLayout" Target="../slideLayouts/slideLayout462.xml"/><Relationship Id="rId169" Type="http://schemas.openxmlformats.org/officeDocument/2006/relationships/slideLayout" Target="../slideLayouts/slideLayout467.xml"/><Relationship Id="rId185" Type="http://schemas.openxmlformats.org/officeDocument/2006/relationships/slideLayout" Target="../slideLayouts/slideLayout483.xml"/><Relationship Id="rId4" Type="http://schemas.openxmlformats.org/officeDocument/2006/relationships/slideLayout" Target="../slideLayouts/slideLayout302.xml"/><Relationship Id="rId9" Type="http://schemas.openxmlformats.org/officeDocument/2006/relationships/slideLayout" Target="../slideLayouts/slideLayout307.xml"/><Relationship Id="rId180" Type="http://schemas.openxmlformats.org/officeDocument/2006/relationships/slideLayout" Target="../slideLayouts/slideLayout478.xml"/><Relationship Id="rId26" Type="http://schemas.openxmlformats.org/officeDocument/2006/relationships/slideLayout" Target="../slideLayouts/slideLayout324.xml"/><Relationship Id="rId47" Type="http://schemas.openxmlformats.org/officeDocument/2006/relationships/slideLayout" Target="../slideLayouts/slideLayout345.xml"/><Relationship Id="rId68" Type="http://schemas.openxmlformats.org/officeDocument/2006/relationships/slideLayout" Target="../slideLayouts/slideLayout366.xml"/><Relationship Id="rId89" Type="http://schemas.openxmlformats.org/officeDocument/2006/relationships/slideLayout" Target="../slideLayouts/slideLayout387.xml"/><Relationship Id="rId112" Type="http://schemas.openxmlformats.org/officeDocument/2006/relationships/slideLayout" Target="../slideLayouts/slideLayout410.xml"/><Relationship Id="rId133" Type="http://schemas.openxmlformats.org/officeDocument/2006/relationships/slideLayout" Target="../slideLayouts/slideLayout431.xml"/><Relationship Id="rId154" Type="http://schemas.openxmlformats.org/officeDocument/2006/relationships/slideLayout" Target="../slideLayouts/slideLayout452.xml"/><Relationship Id="rId175" Type="http://schemas.openxmlformats.org/officeDocument/2006/relationships/slideLayout" Target="../slideLayouts/slideLayout473.xml"/><Relationship Id="rId196" Type="http://schemas.openxmlformats.org/officeDocument/2006/relationships/slideLayout" Target="../slideLayouts/slideLayout494.xml"/><Relationship Id="rId16" Type="http://schemas.openxmlformats.org/officeDocument/2006/relationships/slideLayout" Target="../slideLayouts/slideLayout314.xml"/><Relationship Id="rId37" Type="http://schemas.openxmlformats.org/officeDocument/2006/relationships/slideLayout" Target="../slideLayouts/slideLayout335.xml"/><Relationship Id="rId58" Type="http://schemas.openxmlformats.org/officeDocument/2006/relationships/slideLayout" Target="../slideLayouts/slideLayout356.xml"/><Relationship Id="rId79" Type="http://schemas.openxmlformats.org/officeDocument/2006/relationships/slideLayout" Target="../slideLayouts/slideLayout377.xml"/><Relationship Id="rId102" Type="http://schemas.openxmlformats.org/officeDocument/2006/relationships/slideLayout" Target="../slideLayouts/slideLayout400.xml"/><Relationship Id="rId123" Type="http://schemas.openxmlformats.org/officeDocument/2006/relationships/slideLayout" Target="../slideLayouts/slideLayout421.xml"/><Relationship Id="rId144" Type="http://schemas.openxmlformats.org/officeDocument/2006/relationships/slideLayout" Target="../slideLayouts/slideLayout442.xml"/><Relationship Id="rId90" Type="http://schemas.openxmlformats.org/officeDocument/2006/relationships/slideLayout" Target="../slideLayouts/slideLayout388.xml"/><Relationship Id="rId165" Type="http://schemas.openxmlformats.org/officeDocument/2006/relationships/slideLayout" Target="../slideLayouts/slideLayout463.xml"/><Relationship Id="rId186" Type="http://schemas.openxmlformats.org/officeDocument/2006/relationships/slideLayout" Target="../slideLayouts/slideLayout484.xml"/><Relationship Id="rId27" Type="http://schemas.openxmlformats.org/officeDocument/2006/relationships/slideLayout" Target="../slideLayouts/slideLayout325.xml"/><Relationship Id="rId48" Type="http://schemas.openxmlformats.org/officeDocument/2006/relationships/slideLayout" Target="../slideLayouts/slideLayout346.xml"/><Relationship Id="rId69" Type="http://schemas.openxmlformats.org/officeDocument/2006/relationships/slideLayout" Target="../slideLayouts/slideLayout367.xml"/><Relationship Id="rId113" Type="http://schemas.openxmlformats.org/officeDocument/2006/relationships/slideLayout" Target="../slideLayouts/slideLayout411.xml"/><Relationship Id="rId134" Type="http://schemas.openxmlformats.org/officeDocument/2006/relationships/slideLayout" Target="../slideLayouts/slideLayout432.xml"/><Relationship Id="rId80" Type="http://schemas.openxmlformats.org/officeDocument/2006/relationships/slideLayout" Target="../slideLayouts/slideLayout378.xml"/><Relationship Id="rId155" Type="http://schemas.openxmlformats.org/officeDocument/2006/relationships/slideLayout" Target="../slideLayouts/slideLayout453.xml"/><Relationship Id="rId176" Type="http://schemas.openxmlformats.org/officeDocument/2006/relationships/slideLayout" Target="../slideLayouts/slideLayout474.xml"/><Relationship Id="rId197" Type="http://schemas.openxmlformats.org/officeDocument/2006/relationships/slideLayout" Target="../slideLayouts/slideLayout495.xml"/><Relationship Id="rId17" Type="http://schemas.openxmlformats.org/officeDocument/2006/relationships/slideLayout" Target="../slideLayouts/slideLayout315.xml"/><Relationship Id="rId38" Type="http://schemas.openxmlformats.org/officeDocument/2006/relationships/slideLayout" Target="../slideLayouts/slideLayout336.xml"/><Relationship Id="rId59" Type="http://schemas.openxmlformats.org/officeDocument/2006/relationships/slideLayout" Target="../slideLayouts/slideLayout357.xml"/><Relationship Id="rId103" Type="http://schemas.openxmlformats.org/officeDocument/2006/relationships/slideLayout" Target="../slideLayouts/slideLayout401.xml"/><Relationship Id="rId124" Type="http://schemas.openxmlformats.org/officeDocument/2006/relationships/slideLayout" Target="../slideLayouts/slideLayout422.xml"/><Relationship Id="rId70" Type="http://schemas.openxmlformats.org/officeDocument/2006/relationships/slideLayout" Target="../slideLayouts/slideLayout368.xml"/><Relationship Id="rId91" Type="http://schemas.openxmlformats.org/officeDocument/2006/relationships/slideLayout" Target="../slideLayouts/slideLayout389.xml"/><Relationship Id="rId145" Type="http://schemas.openxmlformats.org/officeDocument/2006/relationships/slideLayout" Target="../slideLayouts/slideLayout443.xml"/><Relationship Id="rId166" Type="http://schemas.openxmlformats.org/officeDocument/2006/relationships/slideLayout" Target="../slideLayouts/slideLayout464.xml"/><Relationship Id="rId187" Type="http://schemas.openxmlformats.org/officeDocument/2006/relationships/slideLayout" Target="../slideLayouts/slideLayout485.xml"/><Relationship Id="rId1" Type="http://schemas.openxmlformats.org/officeDocument/2006/relationships/slideLayout" Target="../slideLayouts/slideLayout299.xml"/><Relationship Id="rId28" Type="http://schemas.openxmlformats.org/officeDocument/2006/relationships/slideLayout" Target="../slideLayouts/slideLayout326.xml"/><Relationship Id="rId49" Type="http://schemas.openxmlformats.org/officeDocument/2006/relationships/slideLayout" Target="../slideLayouts/slideLayout347.xml"/><Relationship Id="rId114" Type="http://schemas.openxmlformats.org/officeDocument/2006/relationships/slideLayout" Target="../slideLayouts/slideLayout412.xml"/><Relationship Id="rId60" Type="http://schemas.openxmlformats.org/officeDocument/2006/relationships/slideLayout" Target="../slideLayouts/slideLayout358.xml"/><Relationship Id="rId81" Type="http://schemas.openxmlformats.org/officeDocument/2006/relationships/slideLayout" Target="../slideLayouts/slideLayout379.xml"/><Relationship Id="rId135" Type="http://schemas.openxmlformats.org/officeDocument/2006/relationships/slideLayout" Target="../slideLayouts/slideLayout433.xml"/><Relationship Id="rId156" Type="http://schemas.openxmlformats.org/officeDocument/2006/relationships/slideLayout" Target="../slideLayouts/slideLayout454.xml"/><Relationship Id="rId177" Type="http://schemas.openxmlformats.org/officeDocument/2006/relationships/slideLayout" Target="../slideLayouts/slideLayout475.xml"/><Relationship Id="rId198" Type="http://schemas.openxmlformats.org/officeDocument/2006/relationships/slideLayout" Target="../slideLayouts/slideLayout496.xml"/><Relationship Id="rId18" Type="http://schemas.openxmlformats.org/officeDocument/2006/relationships/slideLayout" Target="../slideLayouts/slideLayout316.xml"/><Relationship Id="rId39" Type="http://schemas.openxmlformats.org/officeDocument/2006/relationships/slideLayout" Target="../slideLayouts/slideLayout337.xml"/><Relationship Id="rId50" Type="http://schemas.openxmlformats.org/officeDocument/2006/relationships/slideLayout" Target="../slideLayouts/slideLayout348.xml"/><Relationship Id="rId104" Type="http://schemas.openxmlformats.org/officeDocument/2006/relationships/slideLayout" Target="../slideLayouts/slideLayout402.xml"/><Relationship Id="rId125" Type="http://schemas.openxmlformats.org/officeDocument/2006/relationships/slideLayout" Target="../slideLayouts/slideLayout423.xml"/><Relationship Id="rId146" Type="http://schemas.openxmlformats.org/officeDocument/2006/relationships/slideLayout" Target="../slideLayouts/slideLayout444.xml"/><Relationship Id="rId167" Type="http://schemas.openxmlformats.org/officeDocument/2006/relationships/slideLayout" Target="../slideLayouts/slideLayout465.xml"/><Relationship Id="rId188" Type="http://schemas.openxmlformats.org/officeDocument/2006/relationships/slideLayout" Target="../slideLayouts/slideLayout486.xml"/></Relationships>
</file>

<file path=ppt/slideMasters/_rels/slideMaster4.xml.rels><?xml version="1.0" encoding="UTF-8" standalone="yes"?>
<Relationships xmlns="http://schemas.openxmlformats.org/package/2006/relationships"><Relationship Id="rId117" Type="http://schemas.openxmlformats.org/officeDocument/2006/relationships/slideLayout" Target="../slideLayouts/slideLayout613.xml"/><Relationship Id="rId21" Type="http://schemas.openxmlformats.org/officeDocument/2006/relationships/slideLayout" Target="../slideLayouts/slideLayout517.xml"/><Relationship Id="rId42" Type="http://schemas.openxmlformats.org/officeDocument/2006/relationships/slideLayout" Target="../slideLayouts/slideLayout538.xml"/><Relationship Id="rId63" Type="http://schemas.openxmlformats.org/officeDocument/2006/relationships/slideLayout" Target="../slideLayouts/slideLayout559.xml"/><Relationship Id="rId84" Type="http://schemas.openxmlformats.org/officeDocument/2006/relationships/slideLayout" Target="../slideLayouts/slideLayout580.xml"/><Relationship Id="rId138" Type="http://schemas.openxmlformats.org/officeDocument/2006/relationships/slideLayout" Target="../slideLayouts/slideLayout634.xml"/><Relationship Id="rId159" Type="http://schemas.openxmlformats.org/officeDocument/2006/relationships/slideLayout" Target="../slideLayouts/slideLayout655.xml"/><Relationship Id="rId170" Type="http://schemas.openxmlformats.org/officeDocument/2006/relationships/slideLayout" Target="../slideLayouts/slideLayout666.xml"/><Relationship Id="rId191" Type="http://schemas.openxmlformats.org/officeDocument/2006/relationships/slideLayout" Target="../slideLayouts/slideLayout687.xml"/><Relationship Id="rId107" Type="http://schemas.openxmlformats.org/officeDocument/2006/relationships/slideLayout" Target="../slideLayouts/slideLayout603.xml"/><Relationship Id="rId11" Type="http://schemas.openxmlformats.org/officeDocument/2006/relationships/slideLayout" Target="../slideLayouts/slideLayout507.xml"/><Relationship Id="rId32" Type="http://schemas.openxmlformats.org/officeDocument/2006/relationships/slideLayout" Target="../slideLayouts/slideLayout528.xml"/><Relationship Id="rId53" Type="http://schemas.openxmlformats.org/officeDocument/2006/relationships/slideLayout" Target="../slideLayouts/slideLayout549.xml"/><Relationship Id="rId74" Type="http://schemas.openxmlformats.org/officeDocument/2006/relationships/slideLayout" Target="../slideLayouts/slideLayout570.xml"/><Relationship Id="rId128" Type="http://schemas.openxmlformats.org/officeDocument/2006/relationships/slideLayout" Target="../slideLayouts/slideLayout624.xml"/><Relationship Id="rId149" Type="http://schemas.openxmlformats.org/officeDocument/2006/relationships/slideLayout" Target="../slideLayouts/slideLayout645.xml"/><Relationship Id="rId5" Type="http://schemas.openxmlformats.org/officeDocument/2006/relationships/slideLayout" Target="../slideLayouts/slideLayout501.xml"/><Relationship Id="rId95" Type="http://schemas.openxmlformats.org/officeDocument/2006/relationships/slideLayout" Target="../slideLayouts/slideLayout591.xml"/><Relationship Id="rId160" Type="http://schemas.openxmlformats.org/officeDocument/2006/relationships/slideLayout" Target="../slideLayouts/slideLayout656.xml"/><Relationship Id="rId181" Type="http://schemas.openxmlformats.org/officeDocument/2006/relationships/slideLayout" Target="../slideLayouts/slideLayout677.xml"/><Relationship Id="rId22" Type="http://schemas.openxmlformats.org/officeDocument/2006/relationships/slideLayout" Target="../slideLayouts/slideLayout518.xml"/><Relationship Id="rId43" Type="http://schemas.openxmlformats.org/officeDocument/2006/relationships/slideLayout" Target="../slideLayouts/slideLayout539.xml"/><Relationship Id="rId64" Type="http://schemas.openxmlformats.org/officeDocument/2006/relationships/slideLayout" Target="../slideLayouts/slideLayout560.xml"/><Relationship Id="rId118" Type="http://schemas.openxmlformats.org/officeDocument/2006/relationships/slideLayout" Target="../slideLayouts/slideLayout614.xml"/><Relationship Id="rId139" Type="http://schemas.openxmlformats.org/officeDocument/2006/relationships/slideLayout" Target="../slideLayouts/slideLayout635.xml"/><Relationship Id="rId85" Type="http://schemas.openxmlformats.org/officeDocument/2006/relationships/slideLayout" Target="../slideLayouts/slideLayout581.xml"/><Relationship Id="rId150" Type="http://schemas.openxmlformats.org/officeDocument/2006/relationships/slideLayout" Target="../slideLayouts/slideLayout646.xml"/><Relationship Id="rId171" Type="http://schemas.openxmlformats.org/officeDocument/2006/relationships/slideLayout" Target="../slideLayouts/slideLayout667.xml"/><Relationship Id="rId192" Type="http://schemas.openxmlformats.org/officeDocument/2006/relationships/slideLayout" Target="../slideLayouts/slideLayout688.xml"/><Relationship Id="rId12" Type="http://schemas.openxmlformats.org/officeDocument/2006/relationships/slideLayout" Target="../slideLayouts/slideLayout508.xml"/><Relationship Id="rId33" Type="http://schemas.openxmlformats.org/officeDocument/2006/relationships/slideLayout" Target="../slideLayouts/slideLayout529.xml"/><Relationship Id="rId108" Type="http://schemas.openxmlformats.org/officeDocument/2006/relationships/slideLayout" Target="../slideLayouts/slideLayout604.xml"/><Relationship Id="rId129" Type="http://schemas.openxmlformats.org/officeDocument/2006/relationships/slideLayout" Target="../slideLayouts/slideLayout625.xml"/><Relationship Id="rId54" Type="http://schemas.openxmlformats.org/officeDocument/2006/relationships/slideLayout" Target="../slideLayouts/slideLayout550.xml"/><Relationship Id="rId75" Type="http://schemas.openxmlformats.org/officeDocument/2006/relationships/slideLayout" Target="../slideLayouts/slideLayout571.xml"/><Relationship Id="rId96" Type="http://schemas.openxmlformats.org/officeDocument/2006/relationships/slideLayout" Target="../slideLayouts/slideLayout592.xml"/><Relationship Id="rId140" Type="http://schemas.openxmlformats.org/officeDocument/2006/relationships/slideLayout" Target="../slideLayouts/slideLayout636.xml"/><Relationship Id="rId161" Type="http://schemas.openxmlformats.org/officeDocument/2006/relationships/slideLayout" Target="../slideLayouts/slideLayout657.xml"/><Relationship Id="rId182" Type="http://schemas.openxmlformats.org/officeDocument/2006/relationships/slideLayout" Target="../slideLayouts/slideLayout678.xml"/><Relationship Id="rId6" Type="http://schemas.openxmlformats.org/officeDocument/2006/relationships/slideLayout" Target="../slideLayouts/slideLayout502.xml"/><Relationship Id="rId23" Type="http://schemas.openxmlformats.org/officeDocument/2006/relationships/slideLayout" Target="../slideLayouts/slideLayout519.xml"/><Relationship Id="rId119" Type="http://schemas.openxmlformats.org/officeDocument/2006/relationships/slideLayout" Target="../slideLayouts/slideLayout615.xml"/><Relationship Id="rId44" Type="http://schemas.openxmlformats.org/officeDocument/2006/relationships/slideLayout" Target="../slideLayouts/slideLayout540.xml"/><Relationship Id="rId65" Type="http://schemas.openxmlformats.org/officeDocument/2006/relationships/slideLayout" Target="../slideLayouts/slideLayout561.xml"/><Relationship Id="rId86" Type="http://schemas.openxmlformats.org/officeDocument/2006/relationships/slideLayout" Target="../slideLayouts/slideLayout582.xml"/><Relationship Id="rId130" Type="http://schemas.openxmlformats.org/officeDocument/2006/relationships/slideLayout" Target="../slideLayouts/slideLayout626.xml"/><Relationship Id="rId151" Type="http://schemas.openxmlformats.org/officeDocument/2006/relationships/slideLayout" Target="../slideLayouts/slideLayout647.xml"/><Relationship Id="rId172" Type="http://schemas.openxmlformats.org/officeDocument/2006/relationships/slideLayout" Target="../slideLayouts/slideLayout668.xml"/><Relationship Id="rId193" Type="http://schemas.openxmlformats.org/officeDocument/2006/relationships/slideLayout" Target="../slideLayouts/slideLayout689.xml"/><Relationship Id="rId13" Type="http://schemas.openxmlformats.org/officeDocument/2006/relationships/slideLayout" Target="../slideLayouts/slideLayout509.xml"/><Relationship Id="rId109" Type="http://schemas.openxmlformats.org/officeDocument/2006/relationships/slideLayout" Target="../slideLayouts/slideLayout605.xml"/><Relationship Id="rId34" Type="http://schemas.openxmlformats.org/officeDocument/2006/relationships/slideLayout" Target="../slideLayouts/slideLayout530.xml"/><Relationship Id="rId55" Type="http://schemas.openxmlformats.org/officeDocument/2006/relationships/slideLayout" Target="../slideLayouts/slideLayout551.xml"/><Relationship Id="rId76" Type="http://schemas.openxmlformats.org/officeDocument/2006/relationships/slideLayout" Target="../slideLayouts/slideLayout572.xml"/><Relationship Id="rId97" Type="http://schemas.openxmlformats.org/officeDocument/2006/relationships/slideLayout" Target="../slideLayouts/slideLayout593.xml"/><Relationship Id="rId120" Type="http://schemas.openxmlformats.org/officeDocument/2006/relationships/slideLayout" Target="../slideLayouts/slideLayout616.xml"/><Relationship Id="rId141" Type="http://schemas.openxmlformats.org/officeDocument/2006/relationships/slideLayout" Target="../slideLayouts/slideLayout637.xml"/><Relationship Id="rId7" Type="http://schemas.openxmlformats.org/officeDocument/2006/relationships/slideLayout" Target="../slideLayouts/slideLayout503.xml"/><Relationship Id="rId71" Type="http://schemas.openxmlformats.org/officeDocument/2006/relationships/slideLayout" Target="../slideLayouts/slideLayout567.xml"/><Relationship Id="rId92" Type="http://schemas.openxmlformats.org/officeDocument/2006/relationships/slideLayout" Target="../slideLayouts/slideLayout588.xml"/><Relationship Id="rId162" Type="http://schemas.openxmlformats.org/officeDocument/2006/relationships/slideLayout" Target="../slideLayouts/slideLayout658.xml"/><Relationship Id="rId183" Type="http://schemas.openxmlformats.org/officeDocument/2006/relationships/slideLayout" Target="../slideLayouts/slideLayout679.xml"/><Relationship Id="rId2" Type="http://schemas.openxmlformats.org/officeDocument/2006/relationships/slideLayout" Target="../slideLayouts/slideLayout498.xml"/><Relationship Id="rId29" Type="http://schemas.openxmlformats.org/officeDocument/2006/relationships/slideLayout" Target="../slideLayouts/slideLayout525.xml"/><Relationship Id="rId24" Type="http://schemas.openxmlformats.org/officeDocument/2006/relationships/slideLayout" Target="../slideLayouts/slideLayout520.xml"/><Relationship Id="rId40" Type="http://schemas.openxmlformats.org/officeDocument/2006/relationships/slideLayout" Target="../slideLayouts/slideLayout536.xml"/><Relationship Id="rId45" Type="http://schemas.openxmlformats.org/officeDocument/2006/relationships/slideLayout" Target="../slideLayouts/slideLayout541.xml"/><Relationship Id="rId66" Type="http://schemas.openxmlformats.org/officeDocument/2006/relationships/slideLayout" Target="../slideLayouts/slideLayout562.xml"/><Relationship Id="rId87" Type="http://schemas.openxmlformats.org/officeDocument/2006/relationships/slideLayout" Target="../slideLayouts/slideLayout583.xml"/><Relationship Id="rId110" Type="http://schemas.openxmlformats.org/officeDocument/2006/relationships/slideLayout" Target="../slideLayouts/slideLayout606.xml"/><Relationship Id="rId115" Type="http://schemas.openxmlformats.org/officeDocument/2006/relationships/slideLayout" Target="../slideLayouts/slideLayout611.xml"/><Relationship Id="rId131" Type="http://schemas.openxmlformats.org/officeDocument/2006/relationships/slideLayout" Target="../slideLayouts/slideLayout627.xml"/><Relationship Id="rId136" Type="http://schemas.openxmlformats.org/officeDocument/2006/relationships/slideLayout" Target="../slideLayouts/slideLayout632.xml"/><Relationship Id="rId157" Type="http://schemas.openxmlformats.org/officeDocument/2006/relationships/slideLayout" Target="../slideLayouts/slideLayout653.xml"/><Relationship Id="rId178" Type="http://schemas.openxmlformats.org/officeDocument/2006/relationships/slideLayout" Target="../slideLayouts/slideLayout674.xml"/><Relationship Id="rId61" Type="http://schemas.openxmlformats.org/officeDocument/2006/relationships/slideLayout" Target="../slideLayouts/slideLayout557.xml"/><Relationship Id="rId82" Type="http://schemas.openxmlformats.org/officeDocument/2006/relationships/slideLayout" Target="../slideLayouts/slideLayout578.xml"/><Relationship Id="rId152" Type="http://schemas.openxmlformats.org/officeDocument/2006/relationships/slideLayout" Target="../slideLayouts/slideLayout648.xml"/><Relationship Id="rId173" Type="http://schemas.openxmlformats.org/officeDocument/2006/relationships/slideLayout" Target="../slideLayouts/slideLayout669.xml"/><Relationship Id="rId194" Type="http://schemas.openxmlformats.org/officeDocument/2006/relationships/slideLayout" Target="../slideLayouts/slideLayout690.xml"/><Relationship Id="rId199" Type="http://schemas.openxmlformats.org/officeDocument/2006/relationships/slideLayout" Target="../slideLayouts/slideLayout695.xml"/><Relationship Id="rId19" Type="http://schemas.openxmlformats.org/officeDocument/2006/relationships/slideLayout" Target="../slideLayouts/slideLayout515.xml"/><Relationship Id="rId14" Type="http://schemas.openxmlformats.org/officeDocument/2006/relationships/slideLayout" Target="../slideLayouts/slideLayout510.xml"/><Relationship Id="rId30" Type="http://schemas.openxmlformats.org/officeDocument/2006/relationships/slideLayout" Target="../slideLayouts/slideLayout526.xml"/><Relationship Id="rId35" Type="http://schemas.openxmlformats.org/officeDocument/2006/relationships/slideLayout" Target="../slideLayouts/slideLayout531.xml"/><Relationship Id="rId56" Type="http://schemas.openxmlformats.org/officeDocument/2006/relationships/slideLayout" Target="../slideLayouts/slideLayout552.xml"/><Relationship Id="rId77" Type="http://schemas.openxmlformats.org/officeDocument/2006/relationships/slideLayout" Target="../slideLayouts/slideLayout573.xml"/><Relationship Id="rId100" Type="http://schemas.openxmlformats.org/officeDocument/2006/relationships/slideLayout" Target="../slideLayouts/slideLayout596.xml"/><Relationship Id="rId105" Type="http://schemas.openxmlformats.org/officeDocument/2006/relationships/slideLayout" Target="../slideLayouts/slideLayout601.xml"/><Relationship Id="rId126" Type="http://schemas.openxmlformats.org/officeDocument/2006/relationships/slideLayout" Target="../slideLayouts/slideLayout622.xml"/><Relationship Id="rId147" Type="http://schemas.openxmlformats.org/officeDocument/2006/relationships/slideLayout" Target="../slideLayouts/slideLayout643.xml"/><Relationship Id="rId168" Type="http://schemas.openxmlformats.org/officeDocument/2006/relationships/slideLayout" Target="../slideLayouts/slideLayout664.xml"/><Relationship Id="rId8" Type="http://schemas.openxmlformats.org/officeDocument/2006/relationships/slideLayout" Target="../slideLayouts/slideLayout504.xml"/><Relationship Id="rId51" Type="http://schemas.openxmlformats.org/officeDocument/2006/relationships/slideLayout" Target="../slideLayouts/slideLayout547.xml"/><Relationship Id="rId72" Type="http://schemas.openxmlformats.org/officeDocument/2006/relationships/slideLayout" Target="../slideLayouts/slideLayout568.xml"/><Relationship Id="rId93" Type="http://schemas.openxmlformats.org/officeDocument/2006/relationships/slideLayout" Target="../slideLayouts/slideLayout589.xml"/><Relationship Id="rId98" Type="http://schemas.openxmlformats.org/officeDocument/2006/relationships/slideLayout" Target="../slideLayouts/slideLayout594.xml"/><Relationship Id="rId121" Type="http://schemas.openxmlformats.org/officeDocument/2006/relationships/slideLayout" Target="../slideLayouts/slideLayout617.xml"/><Relationship Id="rId142" Type="http://schemas.openxmlformats.org/officeDocument/2006/relationships/slideLayout" Target="../slideLayouts/slideLayout638.xml"/><Relationship Id="rId163" Type="http://schemas.openxmlformats.org/officeDocument/2006/relationships/slideLayout" Target="../slideLayouts/slideLayout659.xml"/><Relationship Id="rId184" Type="http://schemas.openxmlformats.org/officeDocument/2006/relationships/slideLayout" Target="../slideLayouts/slideLayout680.xml"/><Relationship Id="rId189" Type="http://schemas.openxmlformats.org/officeDocument/2006/relationships/slideLayout" Target="../slideLayouts/slideLayout685.xml"/><Relationship Id="rId3" Type="http://schemas.openxmlformats.org/officeDocument/2006/relationships/slideLayout" Target="../slideLayouts/slideLayout499.xml"/><Relationship Id="rId25" Type="http://schemas.openxmlformats.org/officeDocument/2006/relationships/slideLayout" Target="../slideLayouts/slideLayout521.xml"/><Relationship Id="rId46" Type="http://schemas.openxmlformats.org/officeDocument/2006/relationships/slideLayout" Target="../slideLayouts/slideLayout542.xml"/><Relationship Id="rId67" Type="http://schemas.openxmlformats.org/officeDocument/2006/relationships/slideLayout" Target="../slideLayouts/slideLayout563.xml"/><Relationship Id="rId116" Type="http://schemas.openxmlformats.org/officeDocument/2006/relationships/slideLayout" Target="../slideLayouts/slideLayout612.xml"/><Relationship Id="rId137" Type="http://schemas.openxmlformats.org/officeDocument/2006/relationships/slideLayout" Target="../slideLayouts/slideLayout633.xml"/><Relationship Id="rId158" Type="http://schemas.openxmlformats.org/officeDocument/2006/relationships/slideLayout" Target="../slideLayouts/slideLayout654.xml"/><Relationship Id="rId20" Type="http://schemas.openxmlformats.org/officeDocument/2006/relationships/slideLayout" Target="../slideLayouts/slideLayout516.xml"/><Relationship Id="rId41" Type="http://schemas.openxmlformats.org/officeDocument/2006/relationships/slideLayout" Target="../slideLayouts/slideLayout537.xml"/><Relationship Id="rId62" Type="http://schemas.openxmlformats.org/officeDocument/2006/relationships/slideLayout" Target="../slideLayouts/slideLayout558.xml"/><Relationship Id="rId83" Type="http://schemas.openxmlformats.org/officeDocument/2006/relationships/slideLayout" Target="../slideLayouts/slideLayout579.xml"/><Relationship Id="rId88" Type="http://schemas.openxmlformats.org/officeDocument/2006/relationships/slideLayout" Target="../slideLayouts/slideLayout584.xml"/><Relationship Id="rId111" Type="http://schemas.openxmlformats.org/officeDocument/2006/relationships/slideLayout" Target="../slideLayouts/slideLayout607.xml"/><Relationship Id="rId132" Type="http://schemas.openxmlformats.org/officeDocument/2006/relationships/slideLayout" Target="../slideLayouts/slideLayout628.xml"/><Relationship Id="rId153" Type="http://schemas.openxmlformats.org/officeDocument/2006/relationships/slideLayout" Target="../slideLayouts/slideLayout649.xml"/><Relationship Id="rId174" Type="http://schemas.openxmlformats.org/officeDocument/2006/relationships/slideLayout" Target="../slideLayouts/slideLayout670.xml"/><Relationship Id="rId179" Type="http://schemas.openxmlformats.org/officeDocument/2006/relationships/slideLayout" Target="../slideLayouts/slideLayout675.xml"/><Relationship Id="rId195" Type="http://schemas.openxmlformats.org/officeDocument/2006/relationships/slideLayout" Target="../slideLayouts/slideLayout691.xml"/><Relationship Id="rId190" Type="http://schemas.openxmlformats.org/officeDocument/2006/relationships/slideLayout" Target="../slideLayouts/slideLayout686.xml"/><Relationship Id="rId15" Type="http://schemas.openxmlformats.org/officeDocument/2006/relationships/slideLayout" Target="../slideLayouts/slideLayout511.xml"/><Relationship Id="rId36" Type="http://schemas.openxmlformats.org/officeDocument/2006/relationships/slideLayout" Target="../slideLayouts/slideLayout532.xml"/><Relationship Id="rId57" Type="http://schemas.openxmlformats.org/officeDocument/2006/relationships/slideLayout" Target="../slideLayouts/slideLayout553.xml"/><Relationship Id="rId106" Type="http://schemas.openxmlformats.org/officeDocument/2006/relationships/slideLayout" Target="../slideLayouts/slideLayout602.xml"/><Relationship Id="rId127" Type="http://schemas.openxmlformats.org/officeDocument/2006/relationships/slideLayout" Target="../slideLayouts/slideLayout623.xml"/><Relationship Id="rId10" Type="http://schemas.openxmlformats.org/officeDocument/2006/relationships/slideLayout" Target="../slideLayouts/slideLayout506.xml"/><Relationship Id="rId31" Type="http://schemas.openxmlformats.org/officeDocument/2006/relationships/slideLayout" Target="../slideLayouts/slideLayout527.xml"/><Relationship Id="rId52" Type="http://schemas.openxmlformats.org/officeDocument/2006/relationships/slideLayout" Target="../slideLayouts/slideLayout548.xml"/><Relationship Id="rId73" Type="http://schemas.openxmlformats.org/officeDocument/2006/relationships/slideLayout" Target="../slideLayouts/slideLayout569.xml"/><Relationship Id="rId78" Type="http://schemas.openxmlformats.org/officeDocument/2006/relationships/slideLayout" Target="../slideLayouts/slideLayout574.xml"/><Relationship Id="rId94" Type="http://schemas.openxmlformats.org/officeDocument/2006/relationships/slideLayout" Target="../slideLayouts/slideLayout590.xml"/><Relationship Id="rId99" Type="http://schemas.openxmlformats.org/officeDocument/2006/relationships/slideLayout" Target="../slideLayouts/slideLayout595.xml"/><Relationship Id="rId101" Type="http://schemas.openxmlformats.org/officeDocument/2006/relationships/slideLayout" Target="../slideLayouts/slideLayout597.xml"/><Relationship Id="rId122" Type="http://schemas.openxmlformats.org/officeDocument/2006/relationships/slideLayout" Target="../slideLayouts/slideLayout618.xml"/><Relationship Id="rId143" Type="http://schemas.openxmlformats.org/officeDocument/2006/relationships/slideLayout" Target="../slideLayouts/slideLayout639.xml"/><Relationship Id="rId148" Type="http://schemas.openxmlformats.org/officeDocument/2006/relationships/slideLayout" Target="../slideLayouts/slideLayout644.xml"/><Relationship Id="rId164" Type="http://schemas.openxmlformats.org/officeDocument/2006/relationships/slideLayout" Target="../slideLayouts/slideLayout660.xml"/><Relationship Id="rId169" Type="http://schemas.openxmlformats.org/officeDocument/2006/relationships/slideLayout" Target="../slideLayouts/slideLayout665.xml"/><Relationship Id="rId185" Type="http://schemas.openxmlformats.org/officeDocument/2006/relationships/slideLayout" Target="../slideLayouts/slideLayout681.xml"/><Relationship Id="rId4" Type="http://schemas.openxmlformats.org/officeDocument/2006/relationships/slideLayout" Target="../slideLayouts/slideLayout500.xml"/><Relationship Id="rId9" Type="http://schemas.openxmlformats.org/officeDocument/2006/relationships/slideLayout" Target="../slideLayouts/slideLayout505.xml"/><Relationship Id="rId180" Type="http://schemas.openxmlformats.org/officeDocument/2006/relationships/slideLayout" Target="../slideLayouts/slideLayout676.xml"/><Relationship Id="rId26" Type="http://schemas.openxmlformats.org/officeDocument/2006/relationships/slideLayout" Target="../slideLayouts/slideLayout522.xml"/><Relationship Id="rId47" Type="http://schemas.openxmlformats.org/officeDocument/2006/relationships/slideLayout" Target="../slideLayouts/slideLayout543.xml"/><Relationship Id="rId68" Type="http://schemas.openxmlformats.org/officeDocument/2006/relationships/slideLayout" Target="../slideLayouts/slideLayout564.xml"/><Relationship Id="rId89" Type="http://schemas.openxmlformats.org/officeDocument/2006/relationships/slideLayout" Target="../slideLayouts/slideLayout585.xml"/><Relationship Id="rId112" Type="http://schemas.openxmlformats.org/officeDocument/2006/relationships/slideLayout" Target="../slideLayouts/slideLayout608.xml"/><Relationship Id="rId133" Type="http://schemas.openxmlformats.org/officeDocument/2006/relationships/slideLayout" Target="../slideLayouts/slideLayout629.xml"/><Relationship Id="rId154" Type="http://schemas.openxmlformats.org/officeDocument/2006/relationships/slideLayout" Target="../slideLayouts/slideLayout650.xml"/><Relationship Id="rId175" Type="http://schemas.openxmlformats.org/officeDocument/2006/relationships/slideLayout" Target="../slideLayouts/slideLayout671.xml"/><Relationship Id="rId196" Type="http://schemas.openxmlformats.org/officeDocument/2006/relationships/slideLayout" Target="../slideLayouts/slideLayout692.xml"/><Relationship Id="rId200" Type="http://schemas.openxmlformats.org/officeDocument/2006/relationships/theme" Target="../theme/theme4.xml"/><Relationship Id="rId16" Type="http://schemas.openxmlformats.org/officeDocument/2006/relationships/slideLayout" Target="../slideLayouts/slideLayout512.xml"/><Relationship Id="rId37" Type="http://schemas.openxmlformats.org/officeDocument/2006/relationships/slideLayout" Target="../slideLayouts/slideLayout533.xml"/><Relationship Id="rId58" Type="http://schemas.openxmlformats.org/officeDocument/2006/relationships/slideLayout" Target="../slideLayouts/slideLayout554.xml"/><Relationship Id="rId79" Type="http://schemas.openxmlformats.org/officeDocument/2006/relationships/slideLayout" Target="../slideLayouts/slideLayout575.xml"/><Relationship Id="rId102" Type="http://schemas.openxmlformats.org/officeDocument/2006/relationships/slideLayout" Target="../slideLayouts/slideLayout598.xml"/><Relationship Id="rId123" Type="http://schemas.openxmlformats.org/officeDocument/2006/relationships/slideLayout" Target="../slideLayouts/slideLayout619.xml"/><Relationship Id="rId144" Type="http://schemas.openxmlformats.org/officeDocument/2006/relationships/slideLayout" Target="../slideLayouts/slideLayout640.xml"/><Relationship Id="rId90" Type="http://schemas.openxmlformats.org/officeDocument/2006/relationships/slideLayout" Target="../slideLayouts/slideLayout586.xml"/><Relationship Id="rId165" Type="http://schemas.openxmlformats.org/officeDocument/2006/relationships/slideLayout" Target="../slideLayouts/slideLayout661.xml"/><Relationship Id="rId186" Type="http://schemas.openxmlformats.org/officeDocument/2006/relationships/slideLayout" Target="../slideLayouts/slideLayout682.xml"/><Relationship Id="rId27" Type="http://schemas.openxmlformats.org/officeDocument/2006/relationships/slideLayout" Target="../slideLayouts/slideLayout523.xml"/><Relationship Id="rId48" Type="http://schemas.openxmlformats.org/officeDocument/2006/relationships/slideLayout" Target="../slideLayouts/slideLayout544.xml"/><Relationship Id="rId69" Type="http://schemas.openxmlformats.org/officeDocument/2006/relationships/slideLayout" Target="../slideLayouts/slideLayout565.xml"/><Relationship Id="rId113" Type="http://schemas.openxmlformats.org/officeDocument/2006/relationships/slideLayout" Target="../slideLayouts/slideLayout609.xml"/><Relationship Id="rId134" Type="http://schemas.openxmlformats.org/officeDocument/2006/relationships/slideLayout" Target="../slideLayouts/slideLayout630.xml"/><Relationship Id="rId80" Type="http://schemas.openxmlformats.org/officeDocument/2006/relationships/slideLayout" Target="../slideLayouts/slideLayout576.xml"/><Relationship Id="rId155" Type="http://schemas.openxmlformats.org/officeDocument/2006/relationships/slideLayout" Target="../slideLayouts/slideLayout651.xml"/><Relationship Id="rId176" Type="http://schemas.openxmlformats.org/officeDocument/2006/relationships/slideLayout" Target="../slideLayouts/slideLayout672.xml"/><Relationship Id="rId197" Type="http://schemas.openxmlformats.org/officeDocument/2006/relationships/slideLayout" Target="../slideLayouts/slideLayout693.xml"/><Relationship Id="rId17" Type="http://schemas.openxmlformats.org/officeDocument/2006/relationships/slideLayout" Target="../slideLayouts/slideLayout513.xml"/><Relationship Id="rId38" Type="http://schemas.openxmlformats.org/officeDocument/2006/relationships/slideLayout" Target="../slideLayouts/slideLayout534.xml"/><Relationship Id="rId59" Type="http://schemas.openxmlformats.org/officeDocument/2006/relationships/slideLayout" Target="../slideLayouts/slideLayout555.xml"/><Relationship Id="rId103" Type="http://schemas.openxmlformats.org/officeDocument/2006/relationships/slideLayout" Target="../slideLayouts/slideLayout599.xml"/><Relationship Id="rId124" Type="http://schemas.openxmlformats.org/officeDocument/2006/relationships/slideLayout" Target="../slideLayouts/slideLayout620.xml"/><Relationship Id="rId70" Type="http://schemas.openxmlformats.org/officeDocument/2006/relationships/slideLayout" Target="../slideLayouts/slideLayout566.xml"/><Relationship Id="rId91" Type="http://schemas.openxmlformats.org/officeDocument/2006/relationships/slideLayout" Target="../slideLayouts/slideLayout587.xml"/><Relationship Id="rId145" Type="http://schemas.openxmlformats.org/officeDocument/2006/relationships/slideLayout" Target="../slideLayouts/slideLayout641.xml"/><Relationship Id="rId166" Type="http://schemas.openxmlformats.org/officeDocument/2006/relationships/slideLayout" Target="../slideLayouts/slideLayout662.xml"/><Relationship Id="rId187" Type="http://schemas.openxmlformats.org/officeDocument/2006/relationships/slideLayout" Target="../slideLayouts/slideLayout683.xml"/><Relationship Id="rId1" Type="http://schemas.openxmlformats.org/officeDocument/2006/relationships/slideLayout" Target="../slideLayouts/slideLayout497.xml"/><Relationship Id="rId28" Type="http://schemas.openxmlformats.org/officeDocument/2006/relationships/slideLayout" Target="../slideLayouts/slideLayout524.xml"/><Relationship Id="rId49" Type="http://schemas.openxmlformats.org/officeDocument/2006/relationships/slideLayout" Target="../slideLayouts/slideLayout545.xml"/><Relationship Id="rId114" Type="http://schemas.openxmlformats.org/officeDocument/2006/relationships/slideLayout" Target="../slideLayouts/slideLayout610.xml"/><Relationship Id="rId60" Type="http://schemas.openxmlformats.org/officeDocument/2006/relationships/slideLayout" Target="../slideLayouts/slideLayout556.xml"/><Relationship Id="rId81" Type="http://schemas.openxmlformats.org/officeDocument/2006/relationships/slideLayout" Target="../slideLayouts/slideLayout577.xml"/><Relationship Id="rId135" Type="http://schemas.openxmlformats.org/officeDocument/2006/relationships/slideLayout" Target="../slideLayouts/slideLayout631.xml"/><Relationship Id="rId156" Type="http://schemas.openxmlformats.org/officeDocument/2006/relationships/slideLayout" Target="../slideLayouts/slideLayout652.xml"/><Relationship Id="rId177" Type="http://schemas.openxmlformats.org/officeDocument/2006/relationships/slideLayout" Target="../slideLayouts/slideLayout673.xml"/><Relationship Id="rId198" Type="http://schemas.openxmlformats.org/officeDocument/2006/relationships/slideLayout" Target="../slideLayouts/slideLayout694.xml"/><Relationship Id="rId18" Type="http://schemas.openxmlformats.org/officeDocument/2006/relationships/slideLayout" Target="../slideLayouts/slideLayout514.xml"/><Relationship Id="rId39" Type="http://schemas.openxmlformats.org/officeDocument/2006/relationships/slideLayout" Target="../slideLayouts/slideLayout535.xml"/><Relationship Id="rId50" Type="http://schemas.openxmlformats.org/officeDocument/2006/relationships/slideLayout" Target="../slideLayouts/slideLayout546.xml"/><Relationship Id="rId104" Type="http://schemas.openxmlformats.org/officeDocument/2006/relationships/slideLayout" Target="../slideLayouts/slideLayout600.xml"/><Relationship Id="rId125" Type="http://schemas.openxmlformats.org/officeDocument/2006/relationships/slideLayout" Target="../slideLayouts/slideLayout621.xml"/><Relationship Id="rId146" Type="http://schemas.openxmlformats.org/officeDocument/2006/relationships/slideLayout" Target="../slideLayouts/slideLayout642.xml"/><Relationship Id="rId167" Type="http://schemas.openxmlformats.org/officeDocument/2006/relationships/slideLayout" Target="../slideLayouts/slideLayout663.xml"/><Relationship Id="rId188" Type="http://schemas.openxmlformats.org/officeDocument/2006/relationships/slideLayout" Target="../slideLayouts/slideLayout68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03.xml"/><Relationship Id="rId13" Type="http://schemas.openxmlformats.org/officeDocument/2006/relationships/slideLayout" Target="../slideLayouts/slideLayout708.xml"/><Relationship Id="rId18" Type="http://schemas.openxmlformats.org/officeDocument/2006/relationships/slideLayout" Target="../slideLayouts/slideLayout713.xml"/><Relationship Id="rId3" Type="http://schemas.openxmlformats.org/officeDocument/2006/relationships/slideLayout" Target="../slideLayouts/slideLayout698.xml"/><Relationship Id="rId7" Type="http://schemas.openxmlformats.org/officeDocument/2006/relationships/slideLayout" Target="../slideLayouts/slideLayout702.xml"/><Relationship Id="rId12" Type="http://schemas.openxmlformats.org/officeDocument/2006/relationships/slideLayout" Target="../slideLayouts/slideLayout707.xml"/><Relationship Id="rId17" Type="http://schemas.openxmlformats.org/officeDocument/2006/relationships/slideLayout" Target="../slideLayouts/slideLayout712.xml"/><Relationship Id="rId2" Type="http://schemas.openxmlformats.org/officeDocument/2006/relationships/slideLayout" Target="../slideLayouts/slideLayout697.xml"/><Relationship Id="rId16" Type="http://schemas.openxmlformats.org/officeDocument/2006/relationships/slideLayout" Target="../slideLayouts/slideLayout711.xml"/><Relationship Id="rId1" Type="http://schemas.openxmlformats.org/officeDocument/2006/relationships/slideLayout" Target="../slideLayouts/slideLayout696.xml"/><Relationship Id="rId6" Type="http://schemas.openxmlformats.org/officeDocument/2006/relationships/slideLayout" Target="../slideLayouts/slideLayout701.xml"/><Relationship Id="rId11" Type="http://schemas.openxmlformats.org/officeDocument/2006/relationships/slideLayout" Target="../slideLayouts/slideLayout706.xml"/><Relationship Id="rId5" Type="http://schemas.openxmlformats.org/officeDocument/2006/relationships/slideLayout" Target="../slideLayouts/slideLayout700.xml"/><Relationship Id="rId15" Type="http://schemas.openxmlformats.org/officeDocument/2006/relationships/slideLayout" Target="../slideLayouts/slideLayout710.xml"/><Relationship Id="rId10" Type="http://schemas.openxmlformats.org/officeDocument/2006/relationships/slideLayout" Target="../slideLayouts/slideLayout705.xml"/><Relationship Id="rId19" Type="http://schemas.openxmlformats.org/officeDocument/2006/relationships/theme" Target="../theme/theme5.xml"/><Relationship Id="rId4" Type="http://schemas.openxmlformats.org/officeDocument/2006/relationships/slideLayout" Target="../slideLayouts/slideLayout699.xml"/><Relationship Id="rId9" Type="http://schemas.openxmlformats.org/officeDocument/2006/relationships/slideLayout" Target="../slideLayouts/slideLayout704.xml"/><Relationship Id="rId14" Type="http://schemas.openxmlformats.org/officeDocument/2006/relationships/slideLayout" Target="../slideLayouts/slideLayout709.xml"/></Relationships>
</file>

<file path=ppt/slideMasters/_rels/slideMaster6.xml.rels><?xml version="1.0" encoding="UTF-8" standalone="yes"?>
<Relationships xmlns="http://schemas.openxmlformats.org/package/2006/relationships"><Relationship Id="rId117" Type="http://schemas.openxmlformats.org/officeDocument/2006/relationships/slideLayout" Target="../slideLayouts/slideLayout830.xml"/><Relationship Id="rId21" Type="http://schemas.openxmlformats.org/officeDocument/2006/relationships/slideLayout" Target="../slideLayouts/slideLayout734.xml"/><Relationship Id="rId63" Type="http://schemas.openxmlformats.org/officeDocument/2006/relationships/slideLayout" Target="../slideLayouts/slideLayout776.xml"/><Relationship Id="rId159" Type="http://schemas.openxmlformats.org/officeDocument/2006/relationships/slideLayout" Target="../slideLayouts/slideLayout872.xml"/><Relationship Id="rId170" Type="http://schemas.openxmlformats.org/officeDocument/2006/relationships/slideLayout" Target="../slideLayouts/slideLayout883.xml"/><Relationship Id="rId226" Type="http://schemas.openxmlformats.org/officeDocument/2006/relationships/slideLayout" Target="../slideLayouts/slideLayout939.xml"/><Relationship Id="rId268" Type="http://schemas.openxmlformats.org/officeDocument/2006/relationships/slideLayout" Target="../slideLayouts/slideLayout981.xml"/><Relationship Id="rId32" Type="http://schemas.openxmlformats.org/officeDocument/2006/relationships/slideLayout" Target="../slideLayouts/slideLayout745.xml"/><Relationship Id="rId74" Type="http://schemas.openxmlformats.org/officeDocument/2006/relationships/slideLayout" Target="../slideLayouts/slideLayout787.xml"/><Relationship Id="rId128" Type="http://schemas.openxmlformats.org/officeDocument/2006/relationships/slideLayout" Target="../slideLayouts/slideLayout841.xml"/><Relationship Id="rId5" Type="http://schemas.openxmlformats.org/officeDocument/2006/relationships/slideLayout" Target="../slideLayouts/slideLayout718.xml"/><Relationship Id="rId95" Type="http://schemas.openxmlformats.org/officeDocument/2006/relationships/slideLayout" Target="../slideLayouts/slideLayout808.xml"/><Relationship Id="rId160" Type="http://schemas.openxmlformats.org/officeDocument/2006/relationships/slideLayout" Target="../slideLayouts/slideLayout873.xml"/><Relationship Id="rId181" Type="http://schemas.openxmlformats.org/officeDocument/2006/relationships/slideLayout" Target="../slideLayouts/slideLayout894.xml"/><Relationship Id="rId216" Type="http://schemas.openxmlformats.org/officeDocument/2006/relationships/slideLayout" Target="../slideLayouts/slideLayout929.xml"/><Relationship Id="rId237" Type="http://schemas.openxmlformats.org/officeDocument/2006/relationships/slideLayout" Target="../slideLayouts/slideLayout950.xml"/><Relationship Id="rId258" Type="http://schemas.openxmlformats.org/officeDocument/2006/relationships/slideLayout" Target="../slideLayouts/slideLayout971.xml"/><Relationship Id="rId22" Type="http://schemas.openxmlformats.org/officeDocument/2006/relationships/slideLayout" Target="../slideLayouts/slideLayout735.xml"/><Relationship Id="rId43" Type="http://schemas.openxmlformats.org/officeDocument/2006/relationships/slideLayout" Target="../slideLayouts/slideLayout756.xml"/><Relationship Id="rId64" Type="http://schemas.openxmlformats.org/officeDocument/2006/relationships/slideLayout" Target="../slideLayouts/slideLayout777.xml"/><Relationship Id="rId118" Type="http://schemas.openxmlformats.org/officeDocument/2006/relationships/slideLayout" Target="../slideLayouts/slideLayout831.xml"/><Relationship Id="rId139" Type="http://schemas.openxmlformats.org/officeDocument/2006/relationships/slideLayout" Target="../slideLayouts/slideLayout852.xml"/><Relationship Id="rId85" Type="http://schemas.openxmlformats.org/officeDocument/2006/relationships/slideLayout" Target="../slideLayouts/slideLayout798.xml"/><Relationship Id="rId150" Type="http://schemas.openxmlformats.org/officeDocument/2006/relationships/slideLayout" Target="../slideLayouts/slideLayout863.xml"/><Relationship Id="rId171" Type="http://schemas.openxmlformats.org/officeDocument/2006/relationships/slideLayout" Target="../slideLayouts/slideLayout884.xml"/><Relationship Id="rId192" Type="http://schemas.openxmlformats.org/officeDocument/2006/relationships/slideLayout" Target="../slideLayouts/slideLayout905.xml"/><Relationship Id="rId206" Type="http://schemas.openxmlformats.org/officeDocument/2006/relationships/slideLayout" Target="../slideLayouts/slideLayout919.xml"/><Relationship Id="rId227" Type="http://schemas.openxmlformats.org/officeDocument/2006/relationships/slideLayout" Target="../slideLayouts/slideLayout940.xml"/><Relationship Id="rId248" Type="http://schemas.openxmlformats.org/officeDocument/2006/relationships/slideLayout" Target="../slideLayouts/slideLayout961.xml"/><Relationship Id="rId269" Type="http://schemas.openxmlformats.org/officeDocument/2006/relationships/slideLayout" Target="../slideLayouts/slideLayout982.xml"/><Relationship Id="rId12" Type="http://schemas.openxmlformats.org/officeDocument/2006/relationships/slideLayout" Target="../slideLayouts/slideLayout725.xml"/><Relationship Id="rId33" Type="http://schemas.openxmlformats.org/officeDocument/2006/relationships/slideLayout" Target="../slideLayouts/slideLayout746.xml"/><Relationship Id="rId108" Type="http://schemas.openxmlformats.org/officeDocument/2006/relationships/slideLayout" Target="../slideLayouts/slideLayout821.xml"/><Relationship Id="rId129" Type="http://schemas.openxmlformats.org/officeDocument/2006/relationships/slideLayout" Target="../slideLayouts/slideLayout842.xml"/><Relationship Id="rId54" Type="http://schemas.openxmlformats.org/officeDocument/2006/relationships/slideLayout" Target="../slideLayouts/slideLayout767.xml"/><Relationship Id="rId75" Type="http://schemas.openxmlformats.org/officeDocument/2006/relationships/slideLayout" Target="../slideLayouts/slideLayout788.xml"/><Relationship Id="rId96" Type="http://schemas.openxmlformats.org/officeDocument/2006/relationships/slideLayout" Target="../slideLayouts/slideLayout809.xml"/><Relationship Id="rId140" Type="http://schemas.openxmlformats.org/officeDocument/2006/relationships/slideLayout" Target="../slideLayouts/slideLayout853.xml"/><Relationship Id="rId161" Type="http://schemas.openxmlformats.org/officeDocument/2006/relationships/slideLayout" Target="../slideLayouts/slideLayout874.xml"/><Relationship Id="rId182" Type="http://schemas.openxmlformats.org/officeDocument/2006/relationships/slideLayout" Target="../slideLayouts/slideLayout895.xml"/><Relationship Id="rId217" Type="http://schemas.openxmlformats.org/officeDocument/2006/relationships/slideLayout" Target="../slideLayouts/slideLayout930.xml"/><Relationship Id="rId6" Type="http://schemas.openxmlformats.org/officeDocument/2006/relationships/slideLayout" Target="../slideLayouts/slideLayout719.xml"/><Relationship Id="rId238" Type="http://schemas.openxmlformats.org/officeDocument/2006/relationships/slideLayout" Target="../slideLayouts/slideLayout951.xml"/><Relationship Id="rId259" Type="http://schemas.openxmlformats.org/officeDocument/2006/relationships/slideLayout" Target="../slideLayouts/slideLayout972.xml"/><Relationship Id="rId23" Type="http://schemas.openxmlformats.org/officeDocument/2006/relationships/slideLayout" Target="../slideLayouts/slideLayout736.xml"/><Relationship Id="rId119" Type="http://schemas.openxmlformats.org/officeDocument/2006/relationships/slideLayout" Target="../slideLayouts/slideLayout832.xml"/><Relationship Id="rId270" Type="http://schemas.openxmlformats.org/officeDocument/2006/relationships/slideLayout" Target="../slideLayouts/slideLayout983.xml"/><Relationship Id="rId44" Type="http://schemas.openxmlformats.org/officeDocument/2006/relationships/slideLayout" Target="../slideLayouts/slideLayout757.xml"/><Relationship Id="rId65" Type="http://schemas.openxmlformats.org/officeDocument/2006/relationships/slideLayout" Target="../slideLayouts/slideLayout778.xml"/><Relationship Id="rId86" Type="http://schemas.openxmlformats.org/officeDocument/2006/relationships/slideLayout" Target="../slideLayouts/slideLayout799.xml"/><Relationship Id="rId130" Type="http://schemas.openxmlformats.org/officeDocument/2006/relationships/slideLayout" Target="../slideLayouts/slideLayout843.xml"/><Relationship Id="rId151" Type="http://schemas.openxmlformats.org/officeDocument/2006/relationships/slideLayout" Target="../slideLayouts/slideLayout864.xml"/><Relationship Id="rId172" Type="http://schemas.openxmlformats.org/officeDocument/2006/relationships/slideLayout" Target="../slideLayouts/slideLayout885.xml"/><Relationship Id="rId193" Type="http://schemas.openxmlformats.org/officeDocument/2006/relationships/slideLayout" Target="../slideLayouts/slideLayout906.xml"/><Relationship Id="rId207" Type="http://schemas.openxmlformats.org/officeDocument/2006/relationships/slideLayout" Target="../slideLayouts/slideLayout920.xml"/><Relationship Id="rId228" Type="http://schemas.openxmlformats.org/officeDocument/2006/relationships/slideLayout" Target="../slideLayouts/slideLayout941.xml"/><Relationship Id="rId249" Type="http://schemas.openxmlformats.org/officeDocument/2006/relationships/slideLayout" Target="../slideLayouts/slideLayout962.xml"/><Relationship Id="rId13" Type="http://schemas.openxmlformats.org/officeDocument/2006/relationships/slideLayout" Target="../slideLayouts/slideLayout726.xml"/><Relationship Id="rId109" Type="http://schemas.openxmlformats.org/officeDocument/2006/relationships/slideLayout" Target="../slideLayouts/slideLayout822.xml"/><Relationship Id="rId260" Type="http://schemas.openxmlformats.org/officeDocument/2006/relationships/slideLayout" Target="../slideLayouts/slideLayout973.xml"/><Relationship Id="rId34" Type="http://schemas.openxmlformats.org/officeDocument/2006/relationships/slideLayout" Target="../slideLayouts/slideLayout747.xml"/><Relationship Id="rId55" Type="http://schemas.openxmlformats.org/officeDocument/2006/relationships/slideLayout" Target="../slideLayouts/slideLayout768.xml"/><Relationship Id="rId76" Type="http://schemas.openxmlformats.org/officeDocument/2006/relationships/slideLayout" Target="../slideLayouts/slideLayout789.xml"/><Relationship Id="rId97" Type="http://schemas.openxmlformats.org/officeDocument/2006/relationships/slideLayout" Target="../slideLayouts/slideLayout810.xml"/><Relationship Id="rId120" Type="http://schemas.openxmlformats.org/officeDocument/2006/relationships/slideLayout" Target="../slideLayouts/slideLayout833.xml"/><Relationship Id="rId141" Type="http://schemas.openxmlformats.org/officeDocument/2006/relationships/slideLayout" Target="../slideLayouts/slideLayout854.xml"/><Relationship Id="rId7" Type="http://schemas.openxmlformats.org/officeDocument/2006/relationships/slideLayout" Target="../slideLayouts/slideLayout720.xml"/><Relationship Id="rId162" Type="http://schemas.openxmlformats.org/officeDocument/2006/relationships/slideLayout" Target="../slideLayouts/slideLayout875.xml"/><Relationship Id="rId183" Type="http://schemas.openxmlformats.org/officeDocument/2006/relationships/slideLayout" Target="../slideLayouts/slideLayout896.xml"/><Relationship Id="rId218" Type="http://schemas.openxmlformats.org/officeDocument/2006/relationships/slideLayout" Target="../slideLayouts/slideLayout931.xml"/><Relationship Id="rId239" Type="http://schemas.openxmlformats.org/officeDocument/2006/relationships/slideLayout" Target="../slideLayouts/slideLayout952.xml"/><Relationship Id="rId250" Type="http://schemas.openxmlformats.org/officeDocument/2006/relationships/slideLayout" Target="../slideLayouts/slideLayout963.xml"/><Relationship Id="rId271" Type="http://schemas.openxmlformats.org/officeDocument/2006/relationships/slideLayout" Target="../slideLayouts/slideLayout984.xml"/><Relationship Id="rId24" Type="http://schemas.openxmlformats.org/officeDocument/2006/relationships/slideLayout" Target="../slideLayouts/slideLayout737.xml"/><Relationship Id="rId45" Type="http://schemas.openxmlformats.org/officeDocument/2006/relationships/slideLayout" Target="../slideLayouts/slideLayout758.xml"/><Relationship Id="rId66" Type="http://schemas.openxmlformats.org/officeDocument/2006/relationships/slideLayout" Target="../slideLayouts/slideLayout779.xml"/><Relationship Id="rId87" Type="http://schemas.openxmlformats.org/officeDocument/2006/relationships/slideLayout" Target="../slideLayouts/slideLayout800.xml"/><Relationship Id="rId110" Type="http://schemas.openxmlformats.org/officeDocument/2006/relationships/slideLayout" Target="../slideLayouts/slideLayout823.xml"/><Relationship Id="rId131" Type="http://schemas.openxmlformats.org/officeDocument/2006/relationships/slideLayout" Target="../slideLayouts/slideLayout844.xml"/><Relationship Id="rId152" Type="http://schemas.openxmlformats.org/officeDocument/2006/relationships/slideLayout" Target="../slideLayouts/slideLayout865.xml"/><Relationship Id="rId173" Type="http://schemas.openxmlformats.org/officeDocument/2006/relationships/slideLayout" Target="../slideLayouts/slideLayout886.xml"/><Relationship Id="rId194" Type="http://schemas.openxmlformats.org/officeDocument/2006/relationships/slideLayout" Target="../slideLayouts/slideLayout907.xml"/><Relationship Id="rId208" Type="http://schemas.openxmlformats.org/officeDocument/2006/relationships/slideLayout" Target="../slideLayouts/slideLayout921.xml"/><Relationship Id="rId229" Type="http://schemas.openxmlformats.org/officeDocument/2006/relationships/slideLayout" Target="../slideLayouts/slideLayout942.xml"/><Relationship Id="rId240" Type="http://schemas.openxmlformats.org/officeDocument/2006/relationships/slideLayout" Target="../slideLayouts/slideLayout953.xml"/><Relationship Id="rId261" Type="http://schemas.openxmlformats.org/officeDocument/2006/relationships/slideLayout" Target="../slideLayouts/slideLayout974.xml"/><Relationship Id="rId14" Type="http://schemas.openxmlformats.org/officeDocument/2006/relationships/slideLayout" Target="../slideLayouts/slideLayout727.xml"/><Relationship Id="rId35" Type="http://schemas.openxmlformats.org/officeDocument/2006/relationships/slideLayout" Target="../slideLayouts/slideLayout748.xml"/><Relationship Id="rId56" Type="http://schemas.openxmlformats.org/officeDocument/2006/relationships/slideLayout" Target="../slideLayouts/slideLayout769.xml"/><Relationship Id="rId77" Type="http://schemas.openxmlformats.org/officeDocument/2006/relationships/slideLayout" Target="../slideLayouts/slideLayout790.xml"/><Relationship Id="rId100" Type="http://schemas.openxmlformats.org/officeDocument/2006/relationships/slideLayout" Target="../slideLayouts/slideLayout813.xml"/><Relationship Id="rId8" Type="http://schemas.openxmlformats.org/officeDocument/2006/relationships/slideLayout" Target="../slideLayouts/slideLayout721.xml"/><Relationship Id="rId98" Type="http://schemas.openxmlformats.org/officeDocument/2006/relationships/slideLayout" Target="../slideLayouts/slideLayout811.xml"/><Relationship Id="rId121" Type="http://schemas.openxmlformats.org/officeDocument/2006/relationships/slideLayout" Target="../slideLayouts/slideLayout834.xml"/><Relationship Id="rId142" Type="http://schemas.openxmlformats.org/officeDocument/2006/relationships/slideLayout" Target="../slideLayouts/slideLayout855.xml"/><Relationship Id="rId163" Type="http://schemas.openxmlformats.org/officeDocument/2006/relationships/slideLayout" Target="../slideLayouts/slideLayout876.xml"/><Relationship Id="rId184" Type="http://schemas.openxmlformats.org/officeDocument/2006/relationships/slideLayout" Target="../slideLayouts/slideLayout897.xml"/><Relationship Id="rId219" Type="http://schemas.openxmlformats.org/officeDocument/2006/relationships/slideLayout" Target="../slideLayouts/slideLayout932.xml"/><Relationship Id="rId230" Type="http://schemas.openxmlformats.org/officeDocument/2006/relationships/slideLayout" Target="../slideLayouts/slideLayout943.xml"/><Relationship Id="rId251" Type="http://schemas.openxmlformats.org/officeDocument/2006/relationships/slideLayout" Target="../slideLayouts/slideLayout964.xml"/><Relationship Id="rId25" Type="http://schemas.openxmlformats.org/officeDocument/2006/relationships/slideLayout" Target="../slideLayouts/slideLayout738.xml"/><Relationship Id="rId46" Type="http://schemas.openxmlformats.org/officeDocument/2006/relationships/slideLayout" Target="../slideLayouts/slideLayout759.xml"/><Relationship Id="rId67" Type="http://schemas.openxmlformats.org/officeDocument/2006/relationships/slideLayout" Target="../slideLayouts/slideLayout780.xml"/><Relationship Id="rId272" Type="http://schemas.openxmlformats.org/officeDocument/2006/relationships/slideLayout" Target="../slideLayouts/slideLayout985.xml"/><Relationship Id="rId88" Type="http://schemas.openxmlformats.org/officeDocument/2006/relationships/slideLayout" Target="../slideLayouts/slideLayout801.xml"/><Relationship Id="rId111" Type="http://schemas.openxmlformats.org/officeDocument/2006/relationships/slideLayout" Target="../slideLayouts/slideLayout824.xml"/><Relationship Id="rId132" Type="http://schemas.openxmlformats.org/officeDocument/2006/relationships/slideLayout" Target="../slideLayouts/slideLayout845.xml"/><Relationship Id="rId153" Type="http://schemas.openxmlformats.org/officeDocument/2006/relationships/slideLayout" Target="../slideLayouts/slideLayout866.xml"/><Relationship Id="rId174" Type="http://schemas.openxmlformats.org/officeDocument/2006/relationships/slideLayout" Target="../slideLayouts/slideLayout887.xml"/><Relationship Id="rId195" Type="http://schemas.openxmlformats.org/officeDocument/2006/relationships/slideLayout" Target="../slideLayouts/slideLayout908.xml"/><Relationship Id="rId209" Type="http://schemas.openxmlformats.org/officeDocument/2006/relationships/slideLayout" Target="../slideLayouts/slideLayout922.xml"/><Relationship Id="rId220" Type="http://schemas.openxmlformats.org/officeDocument/2006/relationships/slideLayout" Target="../slideLayouts/slideLayout933.xml"/><Relationship Id="rId241" Type="http://schemas.openxmlformats.org/officeDocument/2006/relationships/slideLayout" Target="../slideLayouts/slideLayout954.xml"/><Relationship Id="rId15" Type="http://schemas.openxmlformats.org/officeDocument/2006/relationships/slideLayout" Target="../slideLayouts/slideLayout728.xml"/><Relationship Id="rId36" Type="http://schemas.openxmlformats.org/officeDocument/2006/relationships/slideLayout" Target="../slideLayouts/slideLayout749.xml"/><Relationship Id="rId57" Type="http://schemas.openxmlformats.org/officeDocument/2006/relationships/slideLayout" Target="../slideLayouts/slideLayout770.xml"/><Relationship Id="rId262" Type="http://schemas.openxmlformats.org/officeDocument/2006/relationships/slideLayout" Target="../slideLayouts/slideLayout975.xml"/><Relationship Id="rId78" Type="http://schemas.openxmlformats.org/officeDocument/2006/relationships/slideLayout" Target="../slideLayouts/slideLayout791.xml"/><Relationship Id="rId99" Type="http://schemas.openxmlformats.org/officeDocument/2006/relationships/slideLayout" Target="../slideLayouts/slideLayout812.xml"/><Relationship Id="rId101" Type="http://schemas.openxmlformats.org/officeDocument/2006/relationships/slideLayout" Target="../slideLayouts/slideLayout814.xml"/><Relationship Id="rId122" Type="http://schemas.openxmlformats.org/officeDocument/2006/relationships/slideLayout" Target="../slideLayouts/slideLayout835.xml"/><Relationship Id="rId143" Type="http://schemas.openxmlformats.org/officeDocument/2006/relationships/slideLayout" Target="../slideLayouts/slideLayout856.xml"/><Relationship Id="rId164" Type="http://schemas.openxmlformats.org/officeDocument/2006/relationships/slideLayout" Target="../slideLayouts/slideLayout877.xml"/><Relationship Id="rId185" Type="http://schemas.openxmlformats.org/officeDocument/2006/relationships/slideLayout" Target="../slideLayouts/slideLayout898.xml"/><Relationship Id="rId9" Type="http://schemas.openxmlformats.org/officeDocument/2006/relationships/slideLayout" Target="../slideLayouts/slideLayout722.xml"/><Relationship Id="rId210" Type="http://schemas.openxmlformats.org/officeDocument/2006/relationships/slideLayout" Target="../slideLayouts/slideLayout923.xml"/><Relationship Id="rId26" Type="http://schemas.openxmlformats.org/officeDocument/2006/relationships/slideLayout" Target="../slideLayouts/slideLayout739.xml"/><Relationship Id="rId231" Type="http://schemas.openxmlformats.org/officeDocument/2006/relationships/slideLayout" Target="../slideLayouts/slideLayout944.xml"/><Relationship Id="rId252" Type="http://schemas.openxmlformats.org/officeDocument/2006/relationships/slideLayout" Target="../slideLayouts/slideLayout965.xml"/><Relationship Id="rId273" Type="http://schemas.openxmlformats.org/officeDocument/2006/relationships/slideLayout" Target="../slideLayouts/slideLayout986.xml"/><Relationship Id="rId47" Type="http://schemas.openxmlformats.org/officeDocument/2006/relationships/slideLayout" Target="../slideLayouts/slideLayout760.xml"/><Relationship Id="rId68" Type="http://schemas.openxmlformats.org/officeDocument/2006/relationships/slideLayout" Target="../slideLayouts/slideLayout781.xml"/><Relationship Id="rId89" Type="http://schemas.openxmlformats.org/officeDocument/2006/relationships/slideLayout" Target="../slideLayouts/slideLayout802.xml"/><Relationship Id="rId112" Type="http://schemas.openxmlformats.org/officeDocument/2006/relationships/slideLayout" Target="../slideLayouts/slideLayout825.xml"/><Relationship Id="rId133" Type="http://schemas.openxmlformats.org/officeDocument/2006/relationships/slideLayout" Target="../slideLayouts/slideLayout846.xml"/><Relationship Id="rId154" Type="http://schemas.openxmlformats.org/officeDocument/2006/relationships/slideLayout" Target="../slideLayouts/slideLayout867.xml"/><Relationship Id="rId175" Type="http://schemas.openxmlformats.org/officeDocument/2006/relationships/slideLayout" Target="../slideLayouts/slideLayout888.xml"/><Relationship Id="rId196" Type="http://schemas.openxmlformats.org/officeDocument/2006/relationships/slideLayout" Target="../slideLayouts/slideLayout909.xml"/><Relationship Id="rId200" Type="http://schemas.openxmlformats.org/officeDocument/2006/relationships/slideLayout" Target="../slideLayouts/slideLayout913.xml"/><Relationship Id="rId16" Type="http://schemas.openxmlformats.org/officeDocument/2006/relationships/slideLayout" Target="../slideLayouts/slideLayout729.xml"/><Relationship Id="rId221" Type="http://schemas.openxmlformats.org/officeDocument/2006/relationships/slideLayout" Target="../slideLayouts/slideLayout934.xml"/><Relationship Id="rId242" Type="http://schemas.openxmlformats.org/officeDocument/2006/relationships/slideLayout" Target="../slideLayouts/slideLayout955.xml"/><Relationship Id="rId263" Type="http://schemas.openxmlformats.org/officeDocument/2006/relationships/slideLayout" Target="../slideLayouts/slideLayout976.xml"/><Relationship Id="rId37" Type="http://schemas.openxmlformats.org/officeDocument/2006/relationships/slideLayout" Target="../slideLayouts/slideLayout750.xml"/><Relationship Id="rId58" Type="http://schemas.openxmlformats.org/officeDocument/2006/relationships/slideLayout" Target="../slideLayouts/slideLayout771.xml"/><Relationship Id="rId79" Type="http://schemas.openxmlformats.org/officeDocument/2006/relationships/slideLayout" Target="../slideLayouts/slideLayout792.xml"/><Relationship Id="rId102" Type="http://schemas.openxmlformats.org/officeDocument/2006/relationships/slideLayout" Target="../slideLayouts/slideLayout815.xml"/><Relationship Id="rId123" Type="http://schemas.openxmlformats.org/officeDocument/2006/relationships/slideLayout" Target="../slideLayouts/slideLayout836.xml"/><Relationship Id="rId144" Type="http://schemas.openxmlformats.org/officeDocument/2006/relationships/slideLayout" Target="../slideLayouts/slideLayout857.xml"/><Relationship Id="rId90" Type="http://schemas.openxmlformats.org/officeDocument/2006/relationships/slideLayout" Target="../slideLayouts/slideLayout803.xml"/><Relationship Id="rId165" Type="http://schemas.openxmlformats.org/officeDocument/2006/relationships/slideLayout" Target="../slideLayouts/slideLayout878.xml"/><Relationship Id="rId186" Type="http://schemas.openxmlformats.org/officeDocument/2006/relationships/slideLayout" Target="../slideLayouts/slideLayout899.xml"/><Relationship Id="rId211" Type="http://schemas.openxmlformats.org/officeDocument/2006/relationships/slideLayout" Target="../slideLayouts/slideLayout924.xml"/><Relationship Id="rId232" Type="http://schemas.openxmlformats.org/officeDocument/2006/relationships/slideLayout" Target="../slideLayouts/slideLayout945.xml"/><Relationship Id="rId253" Type="http://schemas.openxmlformats.org/officeDocument/2006/relationships/slideLayout" Target="../slideLayouts/slideLayout966.xml"/><Relationship Id="rId274" Type="http://schemas.openxmlformats.org/officeDocument/2006/relationships/theme" Target="../theme/theme6.xml"/><Relationship Id="rId27" Type="http://schemas.openxmlformats.org/officeDocument/2006/relationships/slideLayout" Target="../slideLayouts/slideLayout740.xml"/><Relationship Id="rId48" Type="http://schemas.openxmlformats.org/officeDocument/2006/relationships/slideLayout" Target="../slideLayouts/slideLayout761.xml"/><Relationship Id="rId69" Type="http://schemas.openxmlformats.org/officeDocument/2006/relationships/slideLayout" Target="../slideLayouts/slideLayout782.xml"/><Relationship Id="rId113" Type="http://schemas.openxmlformats.org/officeDocument/2006/relationships/slideLayout" Target="../slideLayouts/slideLayout826.xml"/><Relationship Id="rId134" Type="http://schemas.openxmlformats.org/officeDocument/2006/relationships/slideLayout" Target="../slideLayouts/slideLayout847.xml"/><Relationship Id="rId80" Type="http://schemas.openxmlformats.org/officeDocument/2006/relationships/slideLayout" Target="../slideLayouts/slideLayout793.xml"/><Relationship Id="rId155" Type="http://schemas.openxmlformats.org/officeDocument/2006/relationships/slideLayout" Target="../slideLayouts/slideLayout868.xml"/><Relationship Id="rId176" Type="http://schemas.openxmlformats.org/officeDocument/2006/relationships/slideLayout" Target="../slideLayouts/slideLayout889.xml"/><Relationship Id="rId197" Type="http://schemas.openxmlformats.org/officeDocument/2006/relationships/slideLayout" Target="../slideLayouts/slideLayout910.xml"/><Relationship Id="rId201" Type="http://schemas.openxmlformats.org/officeDocument/2006/relationships/slideLayout" Target="../slideLayouts/slideLayout914.xml"/><Relationship Id="rId222" Type="http://schemas.openxmlformats.org/officeDocument/2006/relationships/slideLayout" Target="../slideLayouts/slideLayout935.xml"/><Relationship Id="rId243" Type="http://schemas.openxmlformats.org/officeDocument/2006/relationships/slideLayout" Target="../slideLayouts/slideLayout956.xml"/><Relationship Id="rId264" Type="http://schemas.openxmlformats.org/officeDocument/2006/relationships/slideLayout" Target="../slideLayouts/slideLayout977.xml"/><Relationship Id="rId17" Type="http://schemas.openxmlformats.org/officeDocument/2006/relationships/slideLayout" Target="../slideLayouts/slideLayout730.xml"/><Relationship Id="rId38" Type="http://schemas.openxmlformats.org/officeDocument/2006/relationships/slideLayout" Target="../slideLayouts/slideLayout751.xml"/><Relationship Id="rId59" Type="http://schemas.openxmlformats.org/officeDocument/2006/relationships/slideLayout" Target="../slideLayouts/slideLayout772.xml"/><Relationship Id="rId103" Type="http://schemas.openxmlformats.org/officeDocument/2006/relationships/slideLayout" Target="../slideLayouts/slideLayout816.xml"/><Relationship Id="rId124" Type="http://schemas.openxmlformats.org/officeDocument/2006/relationships/slideLayout" Target="../slideLayouts/slideLayout837.xml"/><Relationship Id="rId70" Type="http://schemas.openxmlformats.org/officeDocument/2006/relationships/slideLayout" Target="../slideLayouts/slideLayout783.xml"/><Relationship Id="rId91" Type="http://schemas.openxmlformats.org/officeDocument/2006/relationships/slideLayout" Target="../slideLayouts/slideLayout804.xml"/><Relationship Id="rId145" Type="http://schemas.openxmlformats.org/officeDocument/2006/relationships/slideLayout" Target="../slideLayouts/slideLayout858.xml"/><Relationship Id="rId166" Type="http://schemas.openxmlformats.org/officeDocument/2006/relationships/slideLayout" Target="../slideLayouts/slideLayout879.xml"/><Relationship Id="rId187" Type="http://schemas.openxmlformats.org/officeDocument/2006/relationships/slideLayout" Target="../slideLayouts/slideLayout900.xml"/><Relationship Id="rId1" Type="http://schemas.openxmlformats.org/officeDocument/2006/relationships/slideLayout" Target="../slideLayouts/slideLayout714.xml"/><Relationship Id="rId212" Type="http://schemas.openxmlformats.org/officeDocument/2006/relationships/slideLayout" Target="../slideLayouts/slideLayout925.xml"/><Relationship Id="rId233" Type="http://schemas.openxmlformats.org/officeDocument/2006/relationships/slideLayout" Target="../slideLayouts/slideLayout946.xml"/><Relationship Id="rId254" Type="http://schemas.openxmlformats.org/officeDocument/2006/relationships/slideLayout" Target="../slideLayouts/slideLayout967.xml"/><Relationship Id="rId28" Type="http://schemas.openxmlformats.org/officeDocument/2006/relationships/slideLayout" Target="../slideLayouts/slideLayout741.xml"/><Relationship Id="rId49" Type="http://schemas.openxmlformats.org/officeDocument/2006/relationships/slideLayout" Target="../slideLayouts/slideLayout762.xml"/><Relationship Id="rId114" Type="http://schemas.openxmlformats.org/officeDocument/2006/relationships/slideLayout" Target="../slideLayouts/slideLayout827.xml"/><Relationship Id="rId60" Type="http://schemas.openxmlformats.org/officeDocument/2006/relationships/slideLayout" Target="../slideLayouts/slideLayout773.xml"/><Relationship Id="rId81" Type="http://schemas.openxmlformats.org/officeDocument/2006/relationships/slideLayout" Target="../slideLayouts/slideLayout794.xml"/><Relationship Id="rId135" Type="http://schemas.openxmlformats.org/officeDocument/2006/relationships/slideLayout" Target="../slideLayouts/slideLayout848.xml"/><Relationship Id="rId156" Type="http://schemas.openxmlformats.org/officeDocument/2006/relationships/slideLayout" Target="../slideLayouts/slideLayout869.xml"/><Relationship Id="rId177" Type="http://schemas.openxmlformats.org/officeDocument/2006/relationships/slideLayout" Target="../slideLayouts/slideLayout890.xml"/><Relationship Id="rId198" Type="http://schemas.openxmlformats.org/officeDocument/2006/relationships/slideLayout" Target="../slideLayouts/slideLayout911.xml"/><Relationship Id="rId202" Type="http://schemas.openxmlformats.org/officeDocument/2006/relationships/slideLayout" Target="../slideLayouts/slideLayout915.xml"/><Relationship Id="rId223" Type="http://schemas.openxmlformats.org/officeDocument/2006/relationships/slideLayout" Target="../slideLayouts/slideLayout936.xml"/><Relationship Id="rId244" Type="http://schemas.openxmlformats.org/officeDocument/2006/relationships/slideLayout" Target="../slideLayouts/slideLayout957.xml"/><Relationship Id="rId18" Type="http://schemas.openxmlformats.org/officeDocument/2006/relationships/slideLayout" Target="../slideLayouts/slideLayout731.xml"/><Relationship Id="rId39" Type="http://schemas.openxmlformats.org/officeDocument/2006/relationships/slideLayout" Target="../slideLayouts/slideLayout752.xml"/><Relationship Id="rId265" Type="http://schemas.openxmlformats.org/officeDocument/2006/relationships/slideLayout" Target="../slideLayouts/slideLayout978.xml"/><Relationship Id="rId50" Type="http://schemas.openxmlformats.org/officeDocument/2006/relationships/slideLayout" Target="../slideLayouts/slideLayout763.xml"/><Relationship Id="rId104" Type="http://schemas.openxmlformats.org/officeDocument/2006/relationships/slideLayout" Target="../slideLayouts/slideLayout817.xml"/><Relationship Id="rId125" Type="http://schemas.openxmlformats.org/officeDocument/2006/relationships/slideLayout" Target="../slideLayouts/slideLayout838.xml"/><Relationship Id="rId146" Type="http://schemas.openxmlformats.org/officeDocument/2006/relationships/slideLayout" Target="../slideLayouts/slideLayout859.xml"/><Relationship Id="rId167" Type="http://schemas.openxmlformats.org/officeDocument/2006/relationships/slideLayout" Target="../slideLayouts/slideLayout880.xml"/><Relationship Id="rId188" Type="http://schemas.openxmlformats.org/officeDocument/2006/relationships/slideLayout" Target="../slideLayouts/slideLayout901.xml"/><Relationship Id="rId71" Type="http://schemas.openxmlformats.org/officeDocument/2006/relationships/slideLayout" Target="../slideLayouts/slideLayout784.xml"/><Relationship Id="rId92" Type="http://schemas.openxmlformats.org/officeDocument/2006/relationships/slideLayout" Target="../slideLayouts/slideLayout805.xml"/><Relationship Id="rId213" Type="http://schemas.openxmlformats.org/officeDocument/2006/relationships/slideLayout" Target="../slideLayouts/slideLayout926.xml"/><Relationship Id="rId234" Type="http://schemas.openxmlformats.org/officeDocument/2006/relationships/slideLayout" Target="../slideLayouts/slideLayout947.xml"/><Relationship Id="rId2" Type="http://schemas.openxmlformats.org/officeDocument/2006/relationships/slideLayout" Target="../slideLayouts/slideLayout715.xml"/><Relationship Id="rId29" Type="http://schemas.openxmlformats.org/officeDocument/2006/relationships/slideLayout" Target="../slideLayouts/slideLayout742.xml"/><Relationship Id="rId255" Type="http://schemas.openxmlformats.org/officeDocument/2006/relationships/slideLayout" Target="../slideLayouts/slideLayout968.xml"/><Relationship Id="rId40" Type="http://schemas.openxmlformats.org/officeDocument/2006/relationships/slideLayout" Target="../slideLayouts/slideLayout753.xml"/><Relationship Id="rId115" Type="http://schemas.openxmlformats.org/officeDocument/2006/relationships/slideLayout" Target="../slideLayouts/slideLayout828.xml"/><Relationship Id="rId136" Type="http://schemas.openxmlformats.org/officeDocument/2006/relationships/slideLayout" Target="../slideLayouts/slideLayout849.xml"/><Relationship Id="rId157" Type="http://schemas.openxmlformats.org/officeDocument/2006/relationships/slideLayout" Target="../slideLayouts/slideLayout870.xml"/><Relationship Id="rId178" Type="http://schemas.openxmlformats.org/officeDocument/2006/relationships/slideLayout" Target="../slideLayouts/slideLayout891.xml"/><Relationship Id="rId61" Type="http://schemas.openxmlformats.org/officeDocument/2006/relationships/slideLayout" Target="../slideLayouts/slideLayout774.xml"/><Relationship Id="rId82" Type="http://schemas.openxmlformats.org/officeDocument/2006/relationships/slideLayout" Target="../slideLayouts/slideLayout795.xml"/><Relationship Id="rId199" Type="http://schemas.openxmlformats.org/officeDocument/2006/relationships/slideLayout" Target="../slideLayouts/slideLayout912.xml"/><Relationship Id="rId203" Type="http://schemas.openxmlformats.org/officeDocument/2006/relationships/slideLayout" Target="../slideLayouts/slideLayout916.xml"/><Relationship Id="rId19" Type="http://schemas.openxmlformats.org/officeDocument/2006/relationships/slideLayout" Target="../slideLayouts/slideLayout732.xml"/><Relationship Id="rId224" Type="http://schemas.openxmlformats.org/officeDocument/2006/relationships/slideLayout" Target="../slideLayouts/slideLayout937.xml"/><Relationship Id="rId245" Type="http://schemas.openxmlformats.org/officeDocument/2006/relationships/slideLayout" Target="../slideLayouts/slideLayout958.xml"/><Relationship Id="rId266" Type="http://schemas.openxmlformats.org/officeDocument/2006/relationships/slideLayout" Target="../slideLayouts/slideLayout979.xml"/><Relationship Id="rId30" Type="http://schemas.openxmlformats.org/officeDocument/2006/relationships/slideLayout" Target="../slideLayouts/slideLayout743.xml"/><Relationship Id="rId105" Type="http://schemas.openxmlformats.org/officeDocument/2006/relationships/slideLayout" Target="../slideLayouts/slideLayout818.xml"/><Relationship Id="rId126" Type="http://schemas.openxmlformats.org/officeDocument/2006/relationships/slideLayout" Target="../slideLayouts/slideLayout839.xml"/><Relationship Id="rId147" Type="http://schemas.openxmlformats.org/officeDocument/2006/relationships/slideLayout" Target="../slideLayouts/slideLayout860.xml"/><Relationship Id="rId168" Type="http://schemas.openxmlformats.org/officeDocument/2006/relationships/slideLayout" Target="../slideLayouts/slideLayout881.xml"/><Relationship Id="rId51" Type="http://schemas.openxmlformats.org/officeDocument/2006/relationships/slideLayout" Target="../slideLayouts/slideLayout764.xml"/><Relationship Id="rId72" Type="http://schemas.openxmlformats.org/officeDocument/2006/relationships/slideLayout" Target="../slideLayouts/slideLayout785.xml"/><Relationship Id="rId93" Type="http://schemas.openxmlformats.org/officeDocument/2006/relationships/slideLayout" Target="../slideLayouts/slideLayout806.xml"/><Relationship Id="rId189" Type="http://schemas.openxmlformats.org/officeDocument/2006/relationships/slideLayout" Target="../slideLayouts/slideLayout902.xml"/><Relationship Id="rId3" Type="http://schemas.openxmlformats.org/officeDocument/2006/relationships/slideLayout" Target="../slideLayouts/slideLayout716.xml"/><Relationship Id="rId214" Type="http://schemas.openxmlformats.org/officeDocument/2006/relationships/slideLayout" Target="../slideLayouts/slideLayout927.xml"/><Relationship Id="rId235" Type="http://schemas.openxmlformats.org/officeDocument/2006/relationships/slideLayout" Target="../slideLayouts/slideLayout948.xml"/><Relationship Id="rId256" Type="http://schemas.openxmlformats.org/officeDocument/2006/relationships/slideLayout" Target="../slideLayouts/slideLayout969.xml"/><Relationship Id="rId116" Type="http://schemas.openxmlformats.org/officeDocument/2006/relationships/slideLayout" Target="../slideLayouts/slideLayout829.xml"/><Relationship Id="rId137" Type="http://schemas.openxmlformats.org/officeDocument/2006/relationships/slideLayout" Target="../slideLayouts/slideLayout850.xml"/><Relationship Id="rId158" Type="http://schemas.openxmlformats.org/officeDocument/2006/relationships/slideLayout" Target="../slideLayouts/slideLayout871.xml"/><Relationship Id="rId20" Type="http://schemas.openxmlformats.org/officeDocument/2006/relationships/slideLayout" Target="../slideLayouts/slideLayout733.xml"/><Relationship Id="rId41" Type="http://schemas.openxmlformats.org/officeDocument/2006/relationships/slideLayout" Target="../slideLayouts/slideLayout754.xml"/><Relationship Id="rId62" Type="http://schemas.openxmlformats.org/officeDocument/2006/relationships/slideLayout" Target="../slideLayouts/slideLayout775.xml"/><Relationship Id="rId83" Type="http://schemas.openxmlformats.org/officeDocument/2006/relationships/slideLayout" Target="../slideLayouts/slideLayout796.xml"/><Relationship Id="rId179" Type="http://schemas.openxmlformats.org/officeDocument/2006/relationships/slideLayout" Target="../slideLayouts/slideLayout892.xml"/><Relationship Id="rId190" Type="http://schemas.openxmlformats.org/officeDocument/2006/relationships/slideLayout" Target="../slideLayouts/slideLayout903.xml"/><Relationship Id="rId204" Type="http://schemas.openxmlformats.org/officeDocument/2006/relationships/slideLayout" Target="../slideLayouts/slideLayout917.xml"/><Relationship Id="rId225" Type="http://schemas.openxmlformats.org/officeDocument/2006/relationships/slideLayout" Target="../slideLayouts/slideLayout938.xml"/><Relationship Id="rId246" Type="http://schemas.openxmlformats.org/officeDocument/2006/relationships/slideLayout" Target="../slideLayouts/slideLayout959.xml"/><Relationship Id="rId267" Type="http://schemas.openxmlformats.org/officeDocument/2006/relationships/slideLayout" Target="../slideLayouts/slideLayout980.xml"/><Relationship Id="rId106" Type="http://schemas.openxmlformats.org/officeDocument/2006/relationships/slideLayout" Target="../slideLayouts/slideLayout819.xml"/><Relationship Id="rId127" Type="http://schemas.openxmlformats.org/officeDocument/2006/relationships/slideLayout" Target="../slideLayouts/slideLayout840.xml"/><Relationship Id="rId10" Type="http://schemas.openxmlformats.org/officeDocument/2006/relationships/slideLayout" Target="../slideLayouts/slideLayout723.xml"/><Relationship Id="rId31" Type="http://schemas.openxmlformats.org/officeDocument/2006/relationships/slideLayout" Target="../slideLayouts/slideLayout744.xml"/><Relationship Id="rId52" Type="http://schemas.openxmlformats.org/officeDocument/2006/relationships/slideLayout" Target="../slideLayouts/slideLayout765.xml"/><Relationship Id="rId73" Type="http://schemas.openxmlformats.org/officeDocument/2006/relationships/slideLayout" Target="../slideLayouts/slideLayout786.xml"/><Relationship Id="rId94" Type="http://schemas.openxmlformats.org/officeDocument/2006/relationships/slideLayout" Target="../slideLayouts/slideLayout807.xml"/><Relationship Id="rId148" Type="http://schemas.openxmlformats.org/officeDocument/2006/relationships/slideLayout" Target="../slideLayouts/slideLayout861.xml"/><Relationship Id="rId169" Type="http://schemas.openxmlformats.org/officeDocument/2006/relationships/slideLayout" Target="../slideLayouts/slideLayout882.xml"/><Relationship Id="rId4" Type="http://schemas.openxmlformats.org/officeDocument/2006/relationships/slideLayout" Target="../slideLayouts/slideLayout717.xml"/><Relationship Id="rId180" Type="http://schemas.openxmlformats.org/officeDocument/2006/relationships/slideLayout" Target="../slideLayouts/slideLayout893.xml"/><Relationship Id="rId215" Type="http://schemas.openxmlformats.org/officeDocument/2006/relationships/slideLayout" Target="../slideLayouts/slideLayout928.xml"/><Relationship Id="rId236" Type="http://schemas.openxmlformats.org/officeDocument/2006/relationships/slideLayout" Target="../slideLayouts/slideLayout949.xml"/><Relationship Id="rId257" Type="http://schemas.openxmlformats.org/officeDocument/2006/relationships/slideLayout" Target="../slideLayouts/slideLayout970.xml"/><Relationship Id="rId42" Type="http://schemas.openxmlformats.org/officeDocument/2006/relationships/slideLayout" Target="../slideLayouts/slideLayout755.xml"/><Relationship Id="rId84" Type="http://schemas.openxmlformats.org/officeDocument/2006/relationships/slideLayout" Target="../slideLayouts/slideLayout797.xml"/><Relationship Id="rId138" Type="http://schemas.openxmlformats.org/officeDocument/2006/relationships/slideLayout" Target="../slideLayouts/slideLayout851.xml"/><Relationship Id="rId191" Type="http://schemas.openxmlformats.org/officeDocument/2006/relationships/slideLayout" Target="../slideLayouts/slideLayout904.xml"/><Relationship Id="rId205" Type="http://schemas.openxmlformats.org/officeDocument/2006/relationships/slideLayout" Target="../slideLayouts/slideLayout918.xml"/><Relationship Id="rId247" Type="http://schemas.openxmlformats.org/officeDocument/2006/relationships/slideLayout" Target="../slideLayouts/slideLayout960.xml"/><Relationship Id="rId107" Type="http://schemas.openxmlformats.org/officeDocument/2006/relationships/slideLayout" Target="../slideLayouts/slideLayout820.xml"/><Relationship Id="rId11" Type="http://schemas.openxmlformats.org/officeDocument/2006/relationships/slideLayout" Target="../slideLayouts/slideLayout724.xml"/><Relationship Id="rId53" Type="http://schemas.openxmlformats.org/officeDocument/2006/relationships/slideLayout" Target="../slideLayouts/slideLayout766.xml"/><Relationship Id="rId149" Type="http://schemas.openxmlformats.org/officeDocument/2006/relationships/slideLayout" Target="../slideLayouts/slideLayout862.xml"/></Relationships>
</file>

<file path=ppt/slideMasters/_rels/slideMaster7.xml.rels><?xml version="1.0" encoding="UTF-8" standalone="yes"?>
<Relationships xmlns="http://schemas.openxmlformats.org/package/2006/relationships"><Relationship Id="rId117" Type="http://schemas.openxmlformats.org/officeDocument/2006/relationships/slideLayout" Target="../slideLayouts/slideLayout1103.xml"/><Relationship Id="rId671" Type="http://schemas.openxmlformats.org/officeDocument/2006/relationships/slideLayout" Target="../slideLayouts/slideLayout1657.xml"/><Relationship Id="rId21" Type="http://schemas.openxmlformats.org/officeDocument/2006/relationships/slideLayout" Target="../slideLayouts/slideLayout1007.xml"/><Relationship Id="rId324" Type="http://schemas.openxmlformats.org/officeDocument/2006/relationships/slideLayout" Target="../slideLayouts/slideLayout1310.xml"/><Relationship Id="rId531" Type="http://schemas.openxmlformats.org/officeDocument/2006/relationships/slideLayout" Target="../slideLayouts/slideLayout1517.xml"/><Relationship Id="rId629" Type="http://schemas.openxmlformats.org/officeDocument/2006/relationships/slideLayout" Target="../slideLayouts/slideLayout1615.xml"/><Relationship Id="rId170" Type="http://schemas.openxmlformats.org/officeDocument/2006/relationships/slideLayout" Target="../slideLayouts/slideLayout1156.xml"/><Relationship Id="rId268" Type="http://schemas.openxmlformats.org/officeDocument/2006/relationships/slideLayout" Target="../slideLayouts/slideLayout1254.xml"/><Relationship Id="rId475" Type="http://schemas.openxmlformats.org/officeDocument/2006/relationships/slideLayout" Target="../slideLayouts/slideLayout1461.xml"/><Relationship Id="rId682" Type="http://schemas.openxmlformats.org/officeDocument/2006/relationships/slideLayout" Target="../slideLayouts/slideLayout1668.xml"/><Relationship Id="rId32" Type="http://schemas.openxmlformats.org/officeDocument/2006/relationships/slideLayout" Target="../slideLayouts/slideLayout1018.xml"/><Relationship Id="rId128" Type="http://schemas.openxmlformats.org/officeDocument/2006/relationships/slideLayout" Target="../slideLayouts/slideLayout1114.xml"/><Relationship Id="rId335" Type="http://schemas.openxmlformats.org/officeDocument/2006/relationships/slideLayout" Target="../slideLayouts/slideLayout1321.xml"/><Relationship Id="rId542" Type="http://schemas.openxmlformats.org/officeDocument/2006/relationships/slideLayout" Target="../slideLayouts/slideLayout1528.xml"/><Relationship Id="rId181" Type="http://schemas.openxmlformats.org/officeDocument/2006/relationships/slideLayout" Target="../slideLayouts/slideLayout1167.xml"/><Relationship Id="rId402" Type="http://schemas.openxmlformats.org/officeDocument/2006/relationships/slideLayout" Target="../slideLayouts/slideLayout1388.xml"/><Relationship Id="rId279" Type="http://schemas.openxmlformats.org/officeDocument/2006/relationships/slideLayout" Target="../slideLayouts/slideLayout1265.xml"/><Relationship Id="rId486" Type="http://schemas.openxmlformats.org/officeDocument/2006/relationships/slideLayout" Target="../slideLayouts/slideLayout1472.xml"/><Relationship Id="rId693" Type="http://schemas.openxmlformats.org/officeDocument/2006/relationships/slideLayout" Target="../slideLayouts/slideLayout1679.xml"/><Relationship Id="rId707" Type="http://schemas.openxmlformats.org/officeDocument/2006/relationships/slideLayout" Target="../slideLayouts/slideLayout1693.xml"/><Relationship Id="rId43" Type="http://schemas.openxmlformats.org/officeDocument/2006/relationships/slideLayout" Target="../slideLayouts/slideLayout1029.xml"/><Relationship Id="rId139" Type="http://schemas.openxmlformats.org/officeDocument/2006/relationships/slideLayout" Target="../slideLayouts/slideLayout1125.xml"/><Relationship Id="rId346" Type="http://schemas.openxmlformats.org/officeDocument/2006/relationships/slideLayout" Target="../slideLayouts/slideLayout1332.xml"/><Relationship Id="rId553" Type="http://schemas.openxmlformats.org/officeDocument/2006/relationships/slideLayout" Target="../slideLayouts/slideLayout1539.xml"/><Relationship Id="rId192" Type="http://schemas.openxmlformats.org/officeDocument/2006/relationships/slideLayout" Target="../slideLayouts/slideLayout1178.xml"/><Relationship Id="rId206" Type="http://schemas.openxmlformats.org/officeDocument/2006/relationships/slideLayout" Target="../slideLayouts/slideLayout1192.xml"/><Relationship Id="rId413" Type="http://schemas.openxmlformats.org/officeDocument/2006/relationships/slideLayout" Target="../slideLayouts/slideLayout1399.xml"/><Relationship Id="rId497" Type="http://schemas.openxmlformats.org/officeDocument/2006/relationships/slideLayout" Target="../slideLayouts/slideLayout1483.xml"/><Relationship Id="rId620" Type="http://schemas.openxmlformats.org/officeDocument/2006/relationships/slideLayout" Target="../slideLayouts/slideLayout1606.xml"/><Relationship Id="rId718" Type="http://schemas.openxmlformats.org/officeDocument/2006/relationships/slideLayout" Target="../slideLayouts/slideLayout1704.xml"/><Relationship Id="rId357" Type="http://schemas.openxmlformats.org/officeDocument/2006/relationships/slideLayout" Target="../slideLayouts/slideLayout1343.xml"/><Relationship Id="rId54" Type="http://schemas.openxmlformats.org/officeDocument/2006/relationships/slideLayout" Target="../slideLayouts/slideLayout1040.xml"/><Relationship Id="rId217" Type="http://schemas.openxmlformats.org/officeDocument/2006/relationships/slideLayout" Target="../slideLayouts/slideLayout1203.xml"/><Relationship Id="rId564" Type="http://schemas.openxmlformats.org/officeDocument/2006/relationships/slideLayout" Target="../slideLayouts/slideLayout1550.xml"/><Relationship Id="rId424" Type="http://schemas.openxmlformats.org/officeDocument/2006/relationships/slideLayout" Target="../slideLayouts/slideLayout1410.xml"/><Relationship Id="rId631" Type="http://schemas.openxmlformats.org/officeDocument/2006/relationships/slideLayout" Target="../slideLayouts/slideLayout1617.xml"/><Relationship Id="rId729" Type="http://schemas.openxmlformats.org/officeDocument/2006/relationships/slideLayout" Target="../slideLayouts/slideLayout1715.xml"/><Relationship Id="rId270" Type="http://schemas.openxmlformats.org/officeDocument/2006/relationships/slideLayout" Target="../slideLayouts/slideLayout1256.xml"/><Relationship Id="rId65" Type="http://schemas.openxmlformats.org/officeDocument/2006/relationships/slideLayout" Target="../slideLayouts/slideLayout1051.xml"/><Relationship Id="rId130" Type="http://schemas.openxmlformats.org/officeDocument/2006/relationships/slideLayout" Target="../slideLayouts/slideLayout1116.xml"/><Relationship Id="rId368" Type="http://schemas.openxmlformats.org/officeDocument/2006/relationships/slideLayout" Target="../slideLayouts/slideLayout1354.xml"/><Relationship Id="rId575" Type="http://schemas.openxmlformats.org/officeDocument/2006/relationships/slideLayout" Target="../slideLayouts/slideLayout1561.xml"/><Relationship Id="rId228" Type="http://schemas.openxmlformats.org/officeDocument/2006/relationships/slideLayout" Target="../slideLayouts/slideLayout1214.xml"/><Relationship Id="rId435" Type="http://schemas.openxmlformats.org/officeDocument/2006/relationships/slideLayout" Target="../slideLayouts/slideLayout1421.xml"/><Relationship Id="rId642" Type="http://schemas.openxmlformats.org/officeDocument/2006/relationships/slideLayout" Target="../slideLayouts/slideLayout1628.xml"/><Relationship Id="rId281" Type="http://schemas.openxmlformats.org/officeDocument/2006/relationships/slideLayout" Target="../slideLayouts/slideLayout1267.xml"/><Relationship Id="rId502" Type="http://schemas.openxmlformats.org/officeDocument/2006/relationships/slideLayout" Target="../slideLayouts/slideLayout1488.xml"/><Relationship Id="rId76" Type="http://schemas.openxmlformats.org/officeDocument/2006/relationships/slideLayout" Target="../slideLayouts/slideLayout1062.xml"/><Relationship Id="rId141" Type="http://schemas.openxmlformats.org/officeDocument/2006/relationships/slideLayout" Target="../slideLayouts/slideLayout1127.xml"/><Relationship Id="rId379" Type="http://schemas.openxmlformats.org/officeDocument/2006/relationships/slideLayout" Target="../slideLayouts/slideLayout1365.xml"/><Relationship Id="rId586" Type="http://schemas.openxmlformats.org/officeDocument/2006/relationships/slideLayout" Target="../slideLayouts/slideLayout1572.xml"/><Relationship Id="rId7" Type="http://schemas.openxmlformats.org/officeDocument/2006/relationships/slideLayout" Target="../slideLayouts/slideLayout993.xml"/><Relationship Id="rId239" Type="http://schemas.openxmlformats.org/officeDocument/2006/relationships/slideLayout" Target="../slideLayouts/slideLayout1225.xml"/><Relationship Id="rId446" Type="http://schemas.openxmlformats.org/officeDocument/2006/relationships/slideLayout" Target="../slideLayouts/slideLayout1432.xml"/><Relationship Id="rId653" Type="http://schemas.openxmlformats.org/officeDocument/2006/relationships/slideLayout" Target="../slideLayouts/slideLayout1639.xml"/><Relationship Id="rId292" Type="http://schemas.openxmlformats.org/officeDocument/2006/relationships/slideLayout" Target="../slideLayouts/slideLayout1278.xml"/><Relationship Id="rId306" Type="http://schemas.openxmlformats.org/officeDocument/2006/relationships/slideLayout" Target="../slideLayouts/slideLayout1292.xml"/><Relationship Id="rId87" Type="http://schemas.openxmlformats.org/officeDocument/2006/relationships/slideLayout" Target="../slideLayouts/slideLayout1073.xml"/><Relationship Id="rId513" Type="http://schemas.openxmlformats.org/officeDocument/2006/relationships/slideLayout" Target="../slideLayouts/slideLayout1499.xml"/><Relationship Id="rId597" Type="http://schemas.openxmlformats.org/officeDocument/2006/relationships/slideLayout" Target="../slideLayouts/slideLayout1583.xml"/><Relationship Id="rId720" Type="http://schemas.openxmlformats.org/officeDocument/2006/relationships/slideLayout" Target="../slideLayouts/slideLayout1706.xml"/><Relationship Id="rId152" Type="http://schemas.openxmlformats.org/officeDocument/2006/relationships/slideLayout" Target="../slideLayouts/slideLayout1138.xml"/><Relationship Id="rId457" Type="http://schemas.openxmlformats.org/officeDocument/2006/relationships/slideLayout" Target="../slideLayouts/slideLayout1443.xml"/><Relationship Id="rId664" Type="http://schemas.openxmlformats.org/officeDocument/2006/relationships/slideLayout" Target="../slideLayouts/slideLayout1650.xml"/><Relationship Id="rId14" Type="http://schemas.openxmlformats.org/officeDocument/2006/relationships/slideLayout" Target="../slideLayouts/slideLayout1000.xml"/><Relationship Id="rId317" Type="http://schemas.openxmlformats.org/officeDocument/2006/relationships/slideLayout" Target="../slideLayouts/slideLayout1303.xml"/><Relationship Id="rId524" Type="http://schemas.openxmlformats.org/officeDocument/2006/relationships/slideLayout" Target="../slideLayouts/slideLayout1510.xml"/><Relationship Id="rId731" Type="http://schemas.openxmlformats.org/officeDocument/2006/relationships/slideLayout" Target="../slideLayouts/slideLayout1717.xml"/><Relationship Id="rId98" Type="http://schemas.openxmlformats.org/officeDocument/2006/relationships/slideLayout" Target="../slideLayouts/slideLayout1084.xml"/><Relationship Id="rId163" Type="http://schemas.openxmlformats.org/officeDocument/2006/relationships/slideLayout" Target="../slideLayouts/slideLayout1149.xml"/><Relationship Id="rId370" Type="http://schemas.openxmlformats.org/officeDocument/2006/relationships/slideLayout" Target="../slideLayouts/slideLayout1356.xml"/><Relationship Id="rId230" Type="http://schemas.openxmlformats.org/officeDocument/2006/relationships/slideLayout" Target="../slideLayouts/slideLayout1216.xml"/><Relationship Id="rId468" Type="http://schemas.openxmlformats.org/officeDocument/2006/relationships/slideLayout" Target="../slideLayouts/slideLayout1454.xml"/><Relationship Id="rId675" Type="http://schemas.openxmlformats.org/officeDocument/2006/relationships/slideLayout" Target="../slideLayouts/slideLayout1661.xml"/><Relationship Id="rId25" Type="http://schemas.openxmlformats.org/officeDocument/2006/relationships/slideLayout" Target="../slideLayouts/slideLayout1011.xml"/><Relationship Id="rId328" Type="http://schemas.openxmlformats.org/officeDocument/2006/relationships/slideLayout" Target="../slideLayouts/slideLayout1314.xml"/><Relationship Id="rId535" Type="http://schemas.openxmlformats.org/officeDocument/2006/relationships/slideLayout" Target="../slideLayouts/slideLayout1521.xml"/><Relationship Id="rId742" Type="http://schemas.openxmlformats.org/officeDocument/2006/relationships/slideLayout" Target="../slideLayouts/slideLayout1728.xml"/><Relationship Id="rId174" Type="http://schemas.openxmlformats.org/officeDocument/2006/relationships/slideLayout" Target="../slideLayouts/slideLayout1160.xml"/><Relationship Id="rId381" Type="http://schemas.openxmlformats.org/officeDocument/2006/relationships/slideLayout" Target="../slideLayouts/slideLayout1367.xml"/><Relationship Id="rId602" Type="http://schemas.openxmlformats.org/officeDocument/2006/relationships/slideLayout" Target="../slideLayouts/slideLayout1588.xml"/><Relationship Id="rId241" Type="http://schemas.openxmlformats.org/officeDocument/2006/relationships/slideLayout" Target="../slideLayouts/slideLayout1227.xml"/><Relationship Id="rId479" Type="http://schemas.openxmlformats.org/officeDocument/2006/relationships/slideLayout" Target="../slideLayouts/slideLayout1465.xml"/><Relationship Id="rId686" Type="http://schemas.openxmlformats.org/officeDocument/2006/relationships/slideLayout" Target="../slideLayouts/slideLayout1672.xml"/><Relationship Id="rId36" Type="http://schemas.openxmlformats.org/officeDocument/2006/relationships/slideLayout" Target="../slideLayouts/slideLayout1022.xml"/><Relationship Id="rId339" Type="http://schemas.openxmlformats.org/officeDocument/2006/relationships/slideLayout" Target="../slideLayouts/slideLayout1325.xml"/><Relationship Id="rId546" Type="http://schemas.openxmlformats.org/officeDocument/2006/relationships/slideLayout" Target="../slideLayouts/slideLayout1532.xml"/><Relationship Id="rId101" Type="http://schemas.openxmlformats.org/officeDocument/2006/relationships/slideLayout" Target="../slideLayouts/slideLayout1087.xml"/><Relationship Id="rId185" Type="http://schemas.openxmlformats.org/officeDocument/2006/relationships/slideLayout" Target="../slideLayouts/slideLayout1171.xml"/><Relationship Id="rId406" Type="http://schemas.openxmlformats.org/officeDocument/2006/relationships/slideLayout" Target="../slideLayouts/slideLayout1392.xml"/><Relationship Id="rId392" Type="http://schemas.openxmlformats.org/officeDocument/2006/relationships/slideLayout" Target="../slideLayouts/slideLayout1378.xml"/><Relationship Id="rId613" Type="http://schemas.openxmlformats.org/officeDocument/2006/relationships/slideLayout" Target="../slideLayouts/slideLayout1599.xml"/><Relationship Id="rId697" Type="http://schemas.openxmlformats.org/officeDocument/2006/relationships/slideLayout" Target="../slideLayouts/slideLayout1683.xml"/><Relationship Id="rId252" Type="http://schemas.openxmlformats.org/officeDocument/2006/relationships/slideLayout" Target="../slideLayouts/slideLayout1238.xml"/><Relationship Id="rId47" Type="http://schemas.openxmlformats.org/officeDocument/2006/relationships/slideLayout" Target="../slideLayouts/slideLayout1033.xml"/><Relationship Id="rId112" Type="http://schemas.openxmlformats.org/officeDocument/2006/relationships/slideLayout" Target="../slideLayouts/slideLayout1098.xml"/><Relationship Id="rId557" Type="http://schemas.openxmlformats.org/officeDocument/2006/relationships/slideLayout" Target="../slideLayouts/slideLayout1543.xml"/><Relationship Id="rId196" Type="http://schemas.openxmlformats.org/officeDocument/2006/relationships/slideLayout" Target="../slideLayouts/slideLayout1182.xml"/><Relationship Id="rId417" Type="http://schemas.openxmlformats.org/officeDocument/2006/relationships/slideLayout" Target="../slideLayouts/slideLayout1403.xml"/><Relationship Id="rId624" Type="http://schemas.openxmlformats.org/officeDocument/2006/relationships/slideLayout" Target="../slideLayouts/slideLayout1610.xml"/><Relationship Id="rId263" Type="http://schemas.openxmlformats.org/officeDocument/2006/relationships/slideLayout" Target="../slideLayouts/slideLayout1249.xml"/><Relationship Id="rId470" Type="http://schemas.openxmlformats.org/officeDocument/2006/relationships/slideLayout" Target="../slideLayouts/slideLayout1456.xml"/><Relationship Id="rId58" Type="http://schemas.openxmlformats.org/officeDocument/2006/relationships/slideLayout" Target="../slideLayouts/slideLayout1044.xml"/><Relationship Id="rId123" Type="http://schemas.openxmlformats.org/officeDocument/2006/relationships/slideLayout" Target="../slideLayouts/slideLayout1109.xml"/><Relationship Id="rId330" Type="http://schemas.openxmlformats.org/officeDocument/2006/relationships/slideLayout" Target="../slideLayouts/slideLayout1316.xml"/><Relationship Id="rId568" Type="http://schemas.openxmlformats.org/officeDocument/2006/relationships/slideLayout" Target="../slideLayouts/slideLayout1554.xml"/><Relationship Id="rId428" Type="http://schemas.openxmlformats.org/officeDocument/2006/relationships/slideLayout" Target="../slideLayouts/slideLayout1414.xml"/><Relationship Id="rId635" Type="http://schemas.openxmlformats.org/officeDocument/2006/relationships/slideLayout" Target="../slideLayouts/slideLayout1621.xml"/><Relationship Id="rId274" Type="http://schemas.openxmlformats.org/officeDocument/2006/relationships/slideLayout" Target="../slideLayouts/slideLayout1260.xml"/><Relationship Id="rId481" Type="http://schemas.openxmlformats.org/officeDocument/2006/relationships/slideLayout" Target="../slideLayouts/slideLayout1467.xml"/><Relationship Id="rId702" Type="http://schemas.openxmlformats.org/officeDocument/2006/relationships/slideLayout" Target="../slideLayouts/slideLayout1688.xml"/><Relationship Id="rId69" Type="http://schemas.openxmlformats.org/officeDocument/2006/relationships/slideLayout" Target="../slideLayouts/slideLayout1055.xml"/><Relationship Id="rId134" Type="http://schemas.openxmlformats.org/officeDocument/2006/relationships/slideLayout" Target="../slideLayouts/slideLayout1120.xml"/><Relationship Id="rId579" Type="http://schemas.openxmlformats.org/officeDocument/2006/relationships/slideLayout" Target="../slideLayouts/slideLayout1565.xml"/><Relationship Id="rId341" Type="http://schemas.openxmlformats.org/officeDocument/2006/relationships/slideLayout" Target="../slideLayouts/slideLayout1327.xml"/><Relationship Id="rId439" Type="http://schemas.openxmlformats.org/officeDocument/2006/relationships/slideLayout" Target="../slideLayouts/slideLayout1425.xml"/><Relationship Id="rId646" Type="http://schemas.openxmlformats.org/officeDocument/2006/relationships/slideLayout" Target="../slideLayouts/slideLayout1632.xml"/><Relationship Id="rId201" Type="http://schemas.openxmlformats.org/officeDocument/2006/relationships/slideLayout" Target="../slideLayouts/slideLayout1187.xml"/><Relationship Id="rId285" Type="http://schemas.openxmlformats.org/officeDocument/2006/relationships/slideLayout" Target="../slideLayouts/slideLayout1271.xml"/><Relationship Id="rId506" Type="http://schemas.openxmlformats.org/officeDocument/2006/relationships/slideLayout" Target="../slideLayouts/slideLayout1492.xml"/><Relationship Id="rId492" Type="http://schemas.openxmlformats.org/officeDocument/2006/relationships/slideLayout" Target="../slideLayouts/slideLayout1478.xml"/><Relationship Id="rId713" Type="http://schemas.openxmlformats.org/officeDocument/2006/relationships/slideLayout" Target="../slideLayouts/slideLayout1699.xml"/><Relationship Id="rId145" Type="http://schemas.openxmlformats.org/officeDocument/2006/relationships/slideLayout" Target="../slideLayouts/slideLayout1131.xml"/><Relationship Id="rId352" Type="http://schemas.openxmlformats.org/officeDocument/2006/relationships/slideLayout" Target="../slideLayouts/slideLayout1338.xml"/><Relationship Id="rId212" Type="http://schemas.openxmlformats.org/officeDocument/2006/relationships/slideLayout" Target="../slideLayouts/slideLayout1198.xml"/><Relationship Id="rId657" Type="http://schemas.openxmlformats.org/officeDocument/2006/relationships/slideLayout" Target="../slideLayouts/slideLayout1643.xml"/><Relationship Id="rId296" Type="http://schemas.openxmlformats.org/officeDocument/2006/relationships/slideLayout" Target="../slideLayouts/slideLayout1282.xml"/><Relationship Id="rId517" Type="http://schemas.openxmlformats.org/officeDocument/2006/relationships/slideLayout" Target="../slideLayouts/slideLayout1503.xml"/><Relationship Id="rId724" Type="http://schemas.openxmlformats.org/officeDocument/2006/relationships/slideLayout" Target="../slideLayouts/slideLayout1710.xml"/><Relationship Id="rId60" Type="http://schemas.openxmlformats.org/officeDocument/2006/relationships/slideLayout" Target="../slideLayouts/slideLayout1046.xml"/><Relationship Id="rId156" Type="http://schemas.openxmlformats.org/officeDocument/2006/relationships/slideLayout" Target="../slideLayouts/slideLayout1142.xml"/><Relationship Id="rId363" Type="http://schemas.openxmlformats.org/officeDocument/2006/relationships/slideLayout" Target="../slideLayouts/slideLayout1349.xml"/><Relationship Id="rId570" Type="http://schemas.openxmlformats.org/officeDocument/2006/relationships/slideLayout" Target="../slideLayouts/slideLayout1556.xml"/><Relationship Id="rId223" Type="http://schemas.openxmlformats.org/officeDocument/2006/relationships/slideLayout" Target="../slideLayouts/slideLayout1209.xml"/><Relationship Id="rId430" Type="http://schemas.openxmlformats.org/officeDocument/2006/relationships/slideLayout" Target="../slideLayouts/slideLayout1416.xml"/><Relationship Id="rId668" Type="http://schemas.openxmlformats.org/officeDocument/2006/relationships/slideLayout" Target="../slideLayouts/slideLayout1654.xml"/><Relationship Id="rId18" Type="http://schemas.openxmlformats.org/officeDocument/2006/relationships/slideLayout" Target="../slideLayouts/slideLayout1004.xml"/><Relationship Id="rId528" Type="http://schemas.openxmlformats.org/officeDocument/2006/relationships/slideLayout" Target="../slideLayouts/slideLayout1514.xml"/><Relationship Id="rId735" Type="http://schemas.openxmlformats.org/officeDocument/2006/relationships/slideLayout" Target="../slideLayouts/slideLayout1721.xml"/><Relationship Id="rId167" Type="http://schemas.openxmlformats.org/officeDocument/2006/relationships/slideLayout" Target="../slideLayouts/slideLayout1153.xml"/><Relationship Id="rId374" Type="http://schemas.openxmlformats.org/officeDocument/2006/relationships/slideLayout" Target="../slideLayouts/slideLayout1360.xml"/><Relationship Id="rId581" Type="http://schemas.openxmlformats.org/officeDocument/2006/relationships/slideLayout" Target="../slideLayouts/slideLayout1567.xml"/><Relationship Id="rId71" Type="http://schemas.openxmlformats.org/officeDocument/2006/relationships/slideLayout" Target="../slideLayouts/slideLayout1057.xml"/><Relationship Id="rId234" Type="http://schemas.openxmlformats.org/officeDocument/2006/relationships/slideLayout" Target="../slideLayouts/slideLayout1220.xml"/><Relationship Id="rId679" Type="http://schemas.openxmlformats.org/officeDocument/2006/relationships/slideLayout" Target="../slideLayouts/slideLayout1665.xml"/><Relationship Id="rId2" Type="http://schemas.openxmlformats.org/officeDocument/2006/relationships/slideLayout" Target="../slideLayouts/slideLayout988.xml"/><Relationship Id="rId29" Type="http://schemas.openxmlformats.org/officeDocument/2006/relationships/slideLayout" Target="../slideLayouts/slideLayout1015.xml"/><Relationship Id="rId441" Type="http://schemas.openxmlformats.org/officeDocument/2006/relationships/slideLayout" Target="../slideLayouts/slideLayout1427.xml"/><Relationship Id="rId539" Type="http://schemas.openxmlformats.org/officeDocument/2006/relationships/slideLayout" Target="../slideLayouts/slideLayout1525.xml"/><Relationship Id="rId178" Type="http://schemas.openxmlformats.org/officeDocument/2006/relationships/slideLayout" Target="../slideLayouts/slideLayout1164.xml"/><Relationship Id="rId301" Type="http://schemas.openxmlformats.org/officeDocument/2006/relationships/slideLayout" Target="../slideLayouts/slideLayout1287.xml"/><Relationship Id="rId82" Type="http://schemas.openxmlformats.org/officeDocument/2006/relationships/slideLayout" Target="../slideLayouts/slideLayout1068.xml"/><Relationship Id="rId385" Type="http://schemas.openxmlformats.org/officeDocument/2006/relationships/slideLayout" Target="../slideLayouts/slideLayout1371.xml"/><Relationship Id="rId592" Type="http://schemas.openxmlformats.org/officeDocument/2006/relationships/slideLayout" Target="../slideLayouts/slideLayout1578.xml"/><Relationship Id="rId606" Type="http://schemas.openxmlformats.org/officeDocument/2006/relationships/slideLayout" Target="../slideLayouts/slideLayout1592.xml"/><Relationship Id="rId245" Type="http://schemas.openxmlformats.org/officeDocument/2006/relationships/slideLayout" Target="../slideLayouts/slideLayout1231.xml"/><Relationship Id="rId452" Type="http://schemas.openxmlformats.org/officeDocument/2006/relationships/slideLayout" Target="../slideLayouts/slideLayout1438.xml"/><Relationship Id="rId105" Type="http://schemas.openxmlformats.org/officeDocument/2006/relationships/slideLayout" Target="../slideLayouts/slideLayout1091.xml"/><Relationship Id="rId312" Type="http://schemas.openxmlformats.org/officeDocument/2006/relationships/slideLayout" Target="../slideLayouts/slideLayout1298.xml"/><Relationship Id="rId93" Type="http://schemas.openxmlformats.org/officeDocument/2006/relationships/slideLayout" Target="../slideLayouts/slideLayout1079.xml"/><Relationship Id="rId189" Type="http://schemas.openxmlformats.org/officeDocument/2006/relationships/slideLayout" Target="../slideLayouts/slideLayout1175.xml"/><Relationship Id="rId396" Type="http://schemas.openxmlformats.org/officeDocument/2006/relationships/slideLayout" Target="../slideLayouts/slideLayout1382.xml"/><Relationship Id="rId617" Type="http://schemas.openxmlformats.org/officeDocument/2006/relationships/slideLayout" Target="../slideLayouts/slideLayout1603.xml"/><Relationship Id="rId256" Type="http://schemas.openxmlformats.org/officeDocument/2006/relationships/slideLayout" Target="../slideLayouts/slideLayout1242.xml"/><Relationship Id="rId463" Type="http://schemas.openxmlformats.org/officeDocument/2006/relationships/slideLayout" Target="../slideLayouts/slideLayout1449.xml"/><Relationship Id="rId670" Type="http://schemas.openxmlformats.org/officeDocument/2006/relationships/slideLayout" Target="../slideLayouts/slideLayout1656.xml"/><Relationship Id="rId116" Type="http://schemas.openxmlformats.org/officeDocument/2006/relationships/slideLayout" Target="../slideLayouts/slideLayout1102.xml"/><Relationship Id="rId158" Type="http://schemas.openxmlformats.org/officeDocument/2006/relationships/slideLayout" Target="../slideLayouts/slideLayout1144.xml"/><Relationship Id="rId323" Type="http://schemas.openxmlformats.org/officeDocument/2006/relationships/slideLayout" Target="../slideLayouts/slideLayout1309.xml"/><Relationship Id="rId530" Type="http://schemas.openxmlformats.org/officeDocument/2006/relationships/slideLayout" Target="../slideLayouts/slideLayout1516.xml"/><Relationship Id="rId726" Type="http://schemas.openxmlformats.org/officeDocument/2006/relationships/slideLayout" Target="../slideLayouts/slideLayout1712.xml"/><Relationship Id="rId20" Type="http://schemas.openxmlformats.org/officeDocument/2006/relationships/slideLayout" Target="../slideLayouts/slideLayout1006.xml"/><Relationship Id="rId62" Type="http://schemas.openxmlformats.org/officeDocument/2006/relationships/slideLayout" Target="../slideLayouts/slideLayout1048.xml"/><Relationship Id="rId365" Type="http://schemas.openxmlformats.org/officeDocument/2006/relationships/slideLayout" Target="../slideLayouts/slideLayout1351.xml"/><Relationship Id="rId572" Type="http://schemas.openxmlformats.org/officeDocument/2006/relationships/slideLayout" Target="../slideLayouts/slideLayout1558.xml"/><Relationship Id="rId628" Type="http://schemas.openxmlformats.org/officeDocument/2006/relationships/slideLayout" Target="../slideLayouts/slideLayout1614.xml"/><Relationship Id="rId225" Type="http://schemas.openxmlformats.org/officeDocument/2006/relationships/slideLayout" Target="../slideLayouts/slideLayout1211.xml"/><Relationship Id="rId267" Type="http://schemas.openxmlformats.org/officeDocument/2006/relationships/slideLayout" Target="../slideLayouts/slideLayout1253.xml"/><Relationship Id="rId432" Type="http://schemas.openxmlformats.org/officeDocument/2006/relationships/slideLayout" Target="../slideLayouts/slideLayout1418.xml"/><Relationship Id="rId474" Type="http://schemas.openxmlformats.org/officeDocument/2006/relationships/slideLayout" Target="../slideLayouts/slideLayout1460.xml"/><Relationship Id="rId127" Type="http://schemas.openxmlformats.org/officeDocument/2006/relationships/slideLayout" Target="../slideLayouts/slideLayout1113.xml"/><Relationship Id="rId681" Type="http://schemas.openxmlformats.org/officeDocument/2006/relationships/slideLayout" Target="../slideLayouts/slideLayout1667.xml"/><Relationship Id="rId737" Type="http://schemas.openxmlformats.org/officeDocument/2006/relationships/slideLayout" Target="../slideLayouts/slideLayout1723.xml"/><Relationship Id="rId31" Type="http://schemas.openxmlformats.org/officeDocument/2006/relationships/slideLayout" Target="../slideLayouts/slideLayout1017.xml"/><Relationship Id="rId73" Type="http://schemas.openxmlformats.org/officeDocument/2006/relationships/slideLayout" Target="../slideLayouts/slideLayout1059.xml"/><Relationship Id="rId169" Type="http://schemas.openxmlformats.org/officeDocument/2006/relationships/slideLayout" Target="../slideLayouts/slideLayout1155.xml"/><Relationship Id="rId334" Type="http://schemas.openxmlformats.org/officeDocument/2006/relationships/slideLayout" Target="../slideLayouts/slideLayout1320.xml"/><Relationship Id="rId376" Type="http://schemas.openxmlformats.org/officeDocument/2006/relationships/slideLayout" Target="../slideLayouts/slideLayout1362.xml"/><Relationship Id="rId541" Type="http://schemas.openxmlformats.org/officeDocument/2006/relationships/slideLayout" Target="../slideLayouts/slideLayout1527.xml"/><Relationship Id="rId583" Type="http://schemas.openxmlformats.org/officeDocument/2006/relationships/slideLayout" Target="../slideLayouts/slideLayout1569.xml"/><Relationship Id="rId639" Type="http://schemas.openxmlformats.org/officeDocument/2006/relationships/slideLayout" Target="../slideLayouts/slideLayout1625.xml"/><Relationship Id="rId4" Type="http://schemas.openxmlformats.org/officeDocument/2006/relationships/slideLayout" Target="../slideLayouts/slideLayout990.xml"/><Relationship Id="rId180" Type="http://schemas.openxmlformats.org/officeDocument/2006/relationships/slideLayout" Target="../slideLayouts/slideLayout1166.xml"/><Relationship Id="rId236" Type="http://schemas.openxmlformats.org/officeDocument/2006/relationships/slideLayout" Target="../slideLayouts/slideLayout1222.xml"/><Relationship Id="rId278" Type="http://schemas.openxmlformats.org/officeDocument/2006/relationships/slideLayout" Target="../slideLayouts/slideLayout1264.xml"/><Relationship Id="rId401" Type="http://schemas.openxmlformats.org/officeDocument/2006/relationships/slideLayout" Target="../slideLayouts/slideLayout1387.xml"/><Relationship Id="rId443" Type="http://schemas.openxmlformats.org/officeDocument/2006/relationships/slideLayout" Target="../slideLayouts/slideLayout1429.xml"/><Relationship Id="rId650" Type="http://schemas.openxmlformats.org/officeDocument/2006/relationships/slideLayout" Target="../slideLayouts/slideLayout1636.xml"/><Relationship Id="rId303" Type="http://schemas.openxmlformats.org/officeDocument/2006/relationships/slideLayout" Target="../slideLayouts/slideLayout1289.xml"/><Relationship Id="rId485" Type="http://schemas.openxmlformats.org/officeDocument/2006/relationships/slideLayout" Target="../slideLayouts/slideLayout1471.xml"/><Relationship Id="rId692" Type="http://schemas.openxmlformats.org/officeDocument/2006/relationships/slideLayout" Target="../slideLayouts/slideLayout1678.xml"/><Relationship Id="rId706" Type="http://schemas.openxmlformats.org/officeDocument/2006/relationships/slideLayout" Target="../slideLayouts/slideLayout1692.xml"/><Relationship Id="rId42" Type="http://schemas.openxmlformats.org/officeDocument/2006/relationships/slideLayout" Target="../slideLayouts/slideLayout1028.xml"/><Relationship Id="rId84" Type="http://schemas.openxmlformats.org/officeDocument/2006/relationships/slideLayout" Target="../slideLayouts/slideLayout1070.xml"/><Relationship Id="rId138" Type="http://schemas.openxmlformats.org/officeDocument/2006/relationships/slideLayout" Target="../slideLayouts/slideLayout1124.xml"/><Relationship Id="rId345" Type="http://schemas.openxmlformats.org/officeDocument/2006/relationships/slideLayout" Target="../slideLayouts/slideLayout1331.xml"/><Relationship Id="rId387" Type="http://schemas.openxmlformats.org/officeDocument/2006/relationships/slideLayout" Target="../slideLayouts/slideLayout1373.xml"/><Relationship Id="rId510" Type="http://schemas.openxmlformats.org/officeDocument/2006/relationships/slideLayout" Target="../slideLayouts/slideLayout1496.xml"/><Relationship Id="rId552" Type="http://schemas.openxmlformats.org/officeDocument/2006/relationships/slideLayout" Target="../slideLayouts/slideLayout1538.xml"/><Relationship Id="rId594" Type="http://schemas.openxmlformats.org/officeDocument/2006/relationships/slideLayout" Target="../slideLayouts/slideLayout1580.xml"/><Relationship Id="rId608" Type="http://schemas.openxmlformats.org/officeDocument/2006/relationships/slideLayout" Target="../slideLayouts/slideLayout1594.xml"/><Relationship Id="rId191" Type="http://schemas.openxmlformats.org/officeDocument/2006/relationships/slideLayout" Target="../slideLayouts/slideLayout1177.xml"/><Relationship Id="rId205" Type="http://schemas.openxmlformats.org/officeDocument/2006/relationships/slideLayout" Target="../slideLayouts/slideLayout1191.xml"/><Relationship Id="rId247" Type="http://schemas.openxmlformats.org/officeDocument/2006/relationships/slideLayout" Target="../slideLayouts/slideLayout1233.xml"/><Relationship Id="rId412" Type="http://schemas.openxmlformats.org/officeDocument/2006/relationships/slideLayout" Target="../slideLayouts/slideLayout1398.xml"/><Relationship Id="rId107" Type="http://schemas.openxmlformats.org/officeDocument/2006/relationships/slideLayout" Target="../slideLayouts/slideLayout1093.xml"/><Relationship Id="rId289" Type="http://schemas.openxmlformats.org/officeDocument/2006/relationships/slideLayout" Target="../slideLayouts/slideLayout1275.xml"/><Relationship Id="rId454" Type="http://schemas.openxmlformats.org/officeDocument/2006/relationships/slideLayout" Target="../slideLayouts/slideLayout1440.xml"/><Relationship Id="rId496" Type="http://schemas.openxmlformats.org/officeDocument/2006/relationships/slideLayout" Target="../slideLayouts/slideLayout1482.xml"/><Relationship Id="rId661" Type="http://schemas.openxmlformats.org/officeDocument/2006/relationships/slideLayout" Target="../slideLayouts/slideLayout1647.xml"/><Relationship Id="rId717" Type="http://schemas.openxmlformats.org/officeDocument/2006/relationships/slideLayout" Target="../slideLayouts/slideLayout1703.xml"/><Relationship Id="rId11" Type="http://schemas.openxmlformats.org/officeDocument/2006/relationships/slideLayout" Target="../slideLayouts/slideLayout997.xml"/><Relationship Id="rId53" Type="http://schemas.openxmlformats.org/officeDocument/2006/relationships/slideLayout" Target="../slideLayouts/slideLayout1039.xml"/><Relationship Id="rId149" Type="http://schemas.openxmlformats.org/officeDocument/2006/relationships/slideLayout" Target="../slideLayouts/slideLayout1135.xml"/><Relationship Id="rId314" Type="http://schemas.openxmlformats.org/officeDocument/2006/relationships/slideLayout" Target="../slideLayouts/slideLayout1300.xml"/><Relationship Id="rId356" Type="http://schemas.openxmlformats.org/officeDocument/2006/relationships/slideLayout" Target="../slideLayouts/slideLayout1342.xml"/><Relationship Id="rId398" Type="http://schemas.openxmlformats.org/officeDocument/2006/relationships/slideLayout" Target="../slideLayouts/slideLayout1384.xml"/><Relationship Id="rId521" Type="http://schemas.openxmlformats.org/officeDocument/2006/relationships/slideLayout" Target="../slideLayouts/slideLayout1507.xml"/><Relationship Id="rId563" Type="http://schemas.openxmlformats.org/officeDocument/2006/relationships/slideLayout" Target="../slideLayouts/slideLayout1549.xml"/><Relationship Id="rId619" Type="http://schemas.openxmlformats.org/officeDocument/2006/relationships/slideLayout" Target="../slideLayouts/slideLayout1605.xml"/><Relationship Id="rId95" Type="http://schemas.openxmlformats.org/officeDocument/2006/relationships/slideLayout" Target="../slideLayouts/slideLayout1081.xml"/><Relationship Id="rId160" Type="http://schemas.openxmlformats.org/officeDocument/2006/relationships/slideLayout" Target="../slideLayouts/slideLayout1146.xml"/><Relationship Id="rId216" Type="http://schemas.openxmlformats.org/officeDocument/2006/relationships/slideLayout" Target="../slideLayouts/slideLayout1202.xml"/><Relationship Id="rId423" Type="http://schemas.openxmlformats.org/officeDocument/2006/relationships/slideLayout" Target="../slideLayouts/slideLayout1409.xml"/><Relationship Id="rId258" Type="http://schemas.openxmlformats.org/officeDocument/2006/relationships/slideLayout" Target="../slideLayouts/slideLayout1244.xml"/><Relationship Id="rId465" Type="http://schemas.openxmlformats.org/officeDocument/2006/relationships/slideLayout" Target="../slideLayouts/slideLayout1451.xml"/><Relationship Id="rId630" Type="http://schemas.openxmlformats.org/officeDocument/2006/relationships/slideLayout" Target="../slideLayouts/slideLayout1616.xml"/><Relationship Id="rId672" Type="http://schemas.openxmlformats.org/officeDocument/2006/relationships/slideLayout" Target="../slideLayouts/slideLayout1658.xml"/><Relationship Id="rId728" Type="http://schemas.openxmlformats.org/officeDocument/2006/relationships/slideLayout" Target="../slideLayouts/slideLayout1714.xml"/><Relationship Id="rId22" Type="http://schemas.openxmlformats.org/officeDocument/2006/relationships/slideLayout" Target="../slideLayouts/slideLayout1008.xml"/><Relationship Id="rId64" Type="http://schemas.openxmlformats.org/officeDocument/2006/relationships/slideLayout" Target="../slideLayouts/slideLayout1050.xml"/><Relationship Id="rId118" Type="http://schemas.openxmlformats.org/officeDocument/2006/relationships/slideLayout" Target="../slideLayouts/slideLayout1104.xml"/><Relationship Id="rId325" Type="http://schemas.openxmlformats.org/officeDocument/2006/relationships/slideLayout" Target="../slideLayouts/slideLayout1311.xml"/><Relationship Id="rId367" Type="http://schemas.openxmlformats.org/officeDocument/2006/relationships/slideLayout" Target="../slideLayouts/slideLayout1353.xml"/><Relationship Id="rId532" Type="http://schemas.openxmlformats.org/officeDocument/2006/relationships/slideLayout" Target="../slideLayouts/slideLayout1518.xml"/><Relationship Id="rId574" Type="http://schemas.openxmlformats.org/officeDocument/2006/relationships/slideLayout" Target="../slideLayouts/slideLayout1560.xml"/><Relationship Id="rId171" Type="http://schemas.openxmlformats.org/officeDocument/2006/relationships/slideLayout" Target="../slideLayouts/slideLayout1157.xml"/><Relationship Id="rId227" Type="http://schemas.openxmlformats.org/officeDocument/2006/relationships/slideLayout" Target="../slideLayouts/slideLayout1213.xml"/><Relationship Id="rId269" Type="http://schemas.openxmlformats.org/officeDocument/2006/relationships/slideLayout" Target="../slideLayouts/slideLayout1255.xml"/><Relationship Id="rId434" Type="http://schemas.openxmlformats.org/officeDocument/2006/relationships/slideLayout" Target="../slideLayouts/slideLayout1420.xml"/><Relationship Id="rId476" Type="http://schemas.openxmlformats.org/officeDocument/2006/relationships/slideLayout" Target="../slideLayouts/slideLayout1462.xml"/><Relationship Id="rId641" Type="http://schemas.openxmlformats.org/officeDocument/2006/relationships/slideLayout" Target="../slideLayouts/slideLayout1627.xml"/><Relationship Id="rId683" Type="http://schemas.openxmlformats.org/officeDocument/2006/relationships/slideLayout" Target="../slideLayouts/slideLayout1669.xml"/><Relationship Id="rId739" Type="http://schemas.openxmlformats.org/officeDocument/2006/relationships/slideLayout" Target="../slideLayouts/slideLayout1725.xml"/><Relationship Id="rId33" Type="http://schemas.openxmlformats.org/officeDocument/2006/relationships/slideLayout" Target="../slideLayouts/slideLayout1019.xml"/><Relationship Id="rId129" Type="http://schemas.openxmlformats.org/officeDocument/2006/relationships/slideLayout" Target="../slideLayouts/slideLayout1115.xml"/><Relationship Id="rId280" Type="http://schemas.openxmlformats.org/officeDocument/2006/relationships/slideLayout" Target="../slideLayouts/slideLayout1266.xml"/><Relationship Id="rId336" Type="http://schemas.openxmlformats.org/officeDocument/2006/relationships/slideLayout" Target="../slideLayouts/slideLayout1322.xml"/><Relationship Id="rId501" Type="http://schemas.openxmlformats.org/officeDocument/2006/relationships/slideLayout" Target="../slideLayouts/slideLayout1487.xml"/><Relationship Id="rId543" Type="http://schemas.openxmlformats.org/officeDocument/2006/relationships/slideLayout" Target="../slideLayouts/slideLayout1529.xml"/><Relationship Id="rId75" Type="http://schemas.openxmlformats.org/officeDocument/2006/relationships/slideLayout" Target="../slideLayouts/slideLayout1061.xml"/><Relationship Id="rId140" Type="http://schemas.openxmlformats.org/officeDocument/2006/relationships/slideLayout" Target="../slideLayouts/slideLayout1126.xml"/><Relationship Id="rId182" Type="http://schemas.openxmlformats.org/officeDocument/2006/relationships/slideLayout" Target="../slideLayouts/slideLayout1168.xml"/><Relationship Id="rId378" Type="http://schemas.openxmlformats.org/officeDocument/2006/relationships/slideLayout" Target="../slideLayouts/slideLayout1364.xml"/><Relationship Id="rId403" Type="http://schemas.openxmlformats.org/officeDocument/2006/relationships/slideLayout" Target="../slideLayouts/slideLayout1389.xml"/><Relationship Id="rId585" Type="http://schemas.openxmlformats.org/officeDocument/2006/relationships/slideLayout" Target="../slideLayouts/slideLayout1571.xml"/><Relationship Id="rId6" Type="http://schemas.openxmlformats.org/officeDocument/2006/relationships/slideLayout" Target="../slideLayouts/slideLayout992.xml"/><Relationship Id="rId238" Type="http://schemas.openxmlformats.org/officeDocument/2006/relationships/slideLayout" Target="../slideLayouts/slideLayout1224.xml"/><Relationship Id="rId445" Type="http://schemas.openxmlformats.org/officeDocument/2006/relationships/slideLayout" Target="../slideLayouts/slideLayout1431.xml"/><Relationship Id="rId487" Type="http://schemas.openxmlformats.org/officeDocument/2006/relationships/slideLayout" Target="../slideLayouts/slideLayout1473.xml"/><Relationship Id="rId610" Type="http://schemas.openxmlformats.org/officeDocument/2006/relationships/slideLayout" Target="../slideLayouts/slideLayout1596.xml"/><Relationship Id="rId652" Type="http://schemas.openxmlformats.org/officeDocument/2006/relationships/slideLayout" Target="../slideLayouts/slideLayout1638.xml"/><Relationship Id="rId694" Type="http://schemas.openxmlformats.org/officeDocument/2006/relationships/slideLayout" Target="../slideLayouts/slideLayout1680.xml"/><Relationship Id="rId708" Type="http://schemas.openxmlformats.org/officeDocument/2006/relationships/slideLayout" Target="../slideLayouts/slideLayout1694.xml"/><Relationship Id="rId291" Type="http://schemas.openxmlformats.org/officeDocument/2006/relationships/slideLayout" Target="../slideLayouts/slideLayout1277.xml"/><Relationship Id="rId305" Type="http://schemas.openxmlformats.org/officeDocument/2006/relationships/slideLayout" Target="../slideLayouts/slideLayout1291.xml"/><Relationship Id="rId347" Type="http://schemas.openxmlformats.org/officeDocument/2006/relationships/slideLayout" Target="../slideLayouts/slideLayout1333.xml"/><Relationship Id="rId512" Type="http://schemas.openxmlformats.org/officeDocument/2006/relationships/slideLayout" Target="../slideLayouts/slideLayout1498.xml"/><Relationship Id="rId44" Type="http://schemas.openxmlformats.org/officeDocument/2006/relationships/slideLayout" Target="../slideLayouts/slideLayout1030.xml"/><Relationship Id="rId86" Type="http://schemas.openxmlformats.org/officeDocument/2006/relationships/slideLayout" Target="../slideLayouts/slideLayout1072.xml"/><Relationship Id="rId151" Type="http://schemas.openxmlformats.org/officeDocument/2006/relationships/slideLayout" Target="../slideLayouts/slideLayout1137.xml"/><Relationship Id="rId389" Type="http://schemas.openxmlformats.org/officeDocument/2006/relationships/slideLayout" Target="../slideLayouts/slideLayout1375.xml"/><Relationship Id="rId554" Type="http://schemas.openxmlformats.org/officeDocument/2006/relationships/slideLayout" Target="../slideLayouts/slideLayout1540.xml"/><Relationship Id="rId596" Type="http://schemas.openxmlformats.org/officeDocument/2006/relationships/slideLayout" Target="../slideLayouts/slideLayout1582.xml"/><Relationship Id="rId193" Type="http://schemas.openxmlformats.org/officeDocument/2006/relationships/slideLayout" Target="../slideLayouts/slideLayout1179.xml"/><Relationship Id="rId207" Type="http://schemas.openxmlformats.org/officeDocument/2006/relationships/slideLayout" Target="../slideLayouts/slideLayout1193.xml"/><Relationship Id="rId249" Type="http://schemas.openxmlformats.org/officeDocument/2006/relationships/slideLayout" Target="../slideLayouts/slideLayout1235.xml"/><Relationship Id="rId414" Type="http://schemas.openxmlformats.org/officeDocument/2006/relationships/slideLayout" Target="../slideLayouts/slideLayout1400.xml"/><Relationship Id="rId456" Type="http://schemas.openxmlformats.org/officeDocument/2006/relationships/slideLayout" Target="../slideLayouts/slideLayout1442.xml"/><Relationship Id="rId498" Type="http://schemas.openxmlformats.org/officeDocument/2006/relationships/slideLayout" Target="../slideLayouts/slideLayout1484.xml"/><Relationship Id="rId621" Type="http://schemas.openxmlformats.org/officeDocument/2006/relationships/slideLayout" Target="../slideLayouts/slideLayout1607.xml"/><Relationship Id="rId663" Type="http://schemas.openxmlformats.org/officeDocument/2006/relationships/slideLayout" Target="../slideLayouts/slideLayout1649.xml"/><Relationship Id="rId13" Type="http://schemas.openxmlformats.org/officeDocument/2006/relationships/slideLayout" Target="../slideLayouts/slideLayout999.xml"/><Relationship Id="rId109" Type="http://schemas.openxmlformats.org/officeDocument/2006/relationships/slideLayout" Target="../slideLayouts/slideLayout1095.xml"/><Relationship Id="rId260" Type="http://schemas.openxmlformats.org/officeDocument/2006/relationships/slideLayout" Target="../slideLayouts/slideLayout1246.xml"/><Relationship Id="rId316" Type="http://schemas.openxmlformats.org/officeDocument/2006/relationships/slideLayout" Target="../slideLayouts/slideLayout1302.xml"/><Relationship Id="rId523" Type="http://schemas.openxmlformats.org/officeDocument/2006/relationships/slideLayout" Target="../slideLayouts/slideLayout1509.xml"/><Relationship Id="rId719" Type="http://schemas.openxmlformats.org/officeDocument/2006/relationships/slideLayout" Target="../slideLayouts/slideLayout1705.xml"/><Relationship Id="rId55" Type="http://schemas.openxmlformats.org/officeDocument/2006/relationships/slideLayout" Target="../slideLayouts/slideLayout1041.xml"/><Relationship Id="rId97" Type="http://schemas.openxmlformats.org/officeDocument/2006/relationships/slideLayout" Target="../slideLayouts/slideLayout1083.xml"/><Relationship Id="rId120" Type="http://schemas.openxmlformats.org/officeDocument/2006/relationships/slideLayout" Target="../slideLayouts/slideLayout1106.xml"/><Relationship Id="rId358" Type="http://schemas.openxmlformats.org/officeDocument/2006/relationships/slideLayout" Target="../slideLayouts/slideLayout1344.xml"/><Relationship Id="rId565" Type="http://schemas.openxmlformats.org/officeDocument/2006/relationships/slideLayout" Target="../slideLayouts/slideLayout1551.xml"/><Relationship Id="rId730" Type="http://schemas.openxmlformats.org/officeDocument/2006/relationships/slideLayout" Target="../slideLayouts/slideLayout1716.xml"/><Relationship Id="rId162" Type="http://schemas.openxmlformats.org/officeDocument/2006/relationships/slideLayout" Target="../slideLayouts/slideLayout1148.xml"/><Relationship Id="rId218" Type="http://schemas.openxmlformats.org/officeDocument/2006/relationships/slideLayout" Target="../slideLayouts/slideLayout1204.xml"/><Relationship Id="rId425" Type="http://schemas.openxmlformats.org/officeDocument/2006/relationships/slideLayout" Target="../slideLayouts/slideLayout1411.xml"/><Relationship Id="rId467" Type="http://schemas.openxmlformats.org/officeDocument/2006/relationships/slideLayout" Target="../slideLayouts/slideLayout1453.xml"/><Relationship Id="rId632" Type="http://schemas.openxmlformats.org/officeDocument/2006/relationships/slideLayout" Target="../slideLayouts/slideLayout1618.xml"/><Relationship Id="rId271" Type="http://schemas.openxmlformats.org/officeDocument/2006/relationships/slideLayout" Target="../slideLayouts/slideLayout1257.xml"/><Relationship Id="rId674" Type="http://schemas.openxmlformats.org/officeDocument/2006/relationships/slideLayout" Target="../slideLayouts/slideLayout1660.xml"/><Relationship Id="rId24" Type="http://schemas.openxmlformats.org/officeDocument/2006/relationships/slideLayout" Target="../slideLayouts/slideLayout1010.xml"/><Relationship Id="rId66" Type="http://schemas.openxmlformats.org/officeDocument/2006/relationships/slideLayout" Target="../slideLayouts/slideLayout1052.xml"/><Relationship Id="rId131" Type="http://schemas.openxmlformats.org/officeDocument/2006/relationships/slideLayout" Target="../slideLayouts/slideLayout1117.xml"/><Relationship Id="rId327" Type="http://schemas.openxmlformats.org/officeDocument/2006/relationships/slideLayout" Target="../slideLayouts/slideLayout1313.xml"/><Relationship Id="rId369" Type="http://schemas.openxmlformats.org/officeDocument/2006/relationships/slideLayout" Target="../slideLayouts/slideLayout1355.xml"/><Relationship Id="rId534" Type="http://schemas.openxmlformats.org/officeDocument/2006/relationships/slideLayout" Target="../slideLayouts/slideLayout1520.xml"/><Relationship Id="rId576" Type="http://schemas.openxmlformats.org/officeDocument/2006/relationships/slideLayout" Target="../slideLayouts/slideLayout1562.xml"/><Relationship Id="rId741" Type="http://schemas.openxmlformats.org/officeDocument/2006/relationships/slideLayout" Target="../slideLayouts/slideLayout1727.xml"/><Relationship Id="rId173" Type="http://schemas.openxmlformats.org/officeDocument/2006/relationships/slideLayout" Target="../slideLayouts/slideLayout1159.xml"/><Relationship Id="rId229" Type="http://schemas.openxmlformats.org/officeDocument/2006/relationships/slideLayout" Target="../slideLayouts/slideLayout1215.xml"/><Relationship Id="rId380" Type="http://schemas.openxmlformats.org/officeDocument/2006/relationships/slideLayout" Target="../slideLayouts/slideLayout1366.xml"/><Relationship Id="rId436" Type="http://schemas.openxmlformats.org/officeDocument/2006/relationships/slideLayout" Target="../slideLayouts/slideLayout1422.xml"/><Relationship Id="rId601" Type="http://schemas.openxmlformats.org/officeDocument/2006/relationships/slideLayout" Target="../slideLayouts/slideLayout1587.xml"/><Relationship Id="rId643" Type="http://schemas.openxmlformats.org/officeDocument/2006/relationships/slideLayout" Target="../slideLayouts/slideLayout1629.xml"/><Relationship Id="rId240" Type="http://schemas.openxmlformats.org/officeDocument/2006/relationships/slideLayout" Target="../slideLayouts/slideLayout1226.xml"/><Relationship Id="rId478" Type="http://schemas.openxmlformats.org/officeDocument/2006/relationships/slideLayout" Target="../slideLayouts/slideLayout1464.xml"/><Relationship Id="rId685" Type="http://schemas.openxmlformats.org/officeDocument/2006/relationships/slideLayout" Target="../slideLayouts/slideLayout1671.xml"/><Relationship Id="rId35" Type="http://schemas.openxmlformats.org/officeDocument/2006/relationships/slideLayout" Target="../slideLayouts/slideLayout1021.xml"/><Relationship Id="rId77" Type="http://schemas.openxmlformats.org/officeDocument/2006/relationships/slideLayout" Target="../slideLayouts/slideLayout1063.xml"/><Relationship Id="rId100" Type="http://schemas.openxmlformats.org/officeDocument/2006/relationships/slideLayout" Target="../slideLayouts/slideLayout1086.xml"/><Relationship Id="rId282" Type="http://schemas.openxmlformats.org/officeDocument/2006/relationships/slideLayout" Target="../slideLayouts/slideLayout1268.xml"/><Relationship Id="rId338" Type="http://schemas.openxmlformats.org/officeDocument/2006/relationships/slideLayout" Target="../slideLayouts/slideLayout1324.xml"/><Relationship Id="rId503" Type="http://schemas.openxmlformats.org/officeDocument/2006/relationships/slideLayout" Target="../slideLayouts/slideLayout1489.xml"/><Relationship Id="rId545" Type="http://schemas.openxmlformats.org/officeDocument/2006/relationships/slideLayout" Target="../slideLayouts/slideLayout1531.xml"/><Relationship Id="rId587" Type="http://schemas.openxmlformats.org/officeDocument/2006/relationships/slideLayout" Target="../slideLayouts/slideLayout1573.xml"/><Relationship Id="rId710" Type="http://schemas.openxmlformats.org/officeDocument/2006/relationships/slideLayout" Target="../slideLayouts/slideLayout1696.xml"/><Relationship Id="rId8" Type="http://schemas.openxmlformats.org/officeDocument/2006/relationships/slideLayout" Target="../slideLayouts/slideLayout994.xml"/><Relationship Id="rId142" Type="http://schemas.openxmlformats.org/officeDocument/2006/relationships/slideLayout" Target="../slideLayouts/slideLayout1128.xml"/><Relationship Id="rId184" Type="http://schemas.openxmlformats.org/officeDocument/2006/relationships/slideLayout" Target="../slideLayouts/slideLayout1170.xml"/><Relationship Id="rId391" Type="http://schemas.openxmlformats.org/officeDocument/2006/relationships/slideLayout" Target="../slideLayouts/slideLayout1377.xml"/><Relationship Id="rId405" Type="http://schemas.openxmlformats.org/officeDocument/2006/relationships/slideLayout" Target="../slideLayouts/slideLayout1391.xml"/><Relationship Id="rId447" Type="http://schemas.openxmlformats.org/officeDocument/2006/relationships/slideLayout" Target="../slideLayouts/slideLayout1433.xml"/><Relationship Id="rId612" Type="http://schemas.openxmlformats.org/officeDocument/2006/relationships/slideLayout" Target="../slideLayouts/slideLayout1598.xml"/><Relationship Id="rId251" Type="http://schemas.openxmlformats.org/officeDocument/2006/relationships/slideLayout" Target="../slideLayouts/slideLayout1237.xml"/><Relationship Id="rId489" Type="http://schemas.openxmlformats.org/officeDocument/2006/relationships/slideLayout" Target="../slideLayouts/slideLayout1475.xml"/><Relationship Id="rId654" Type="http://schemas.openxmlformats.org/officeDocument/2006/relationships/slideLayout" Target="../slideLayouts/slideLayout1640.xml"/><Relationship Id="rId696" Type="http://schemas.openxmlformats.org/officeDocument/2006/relationships/slideLayout" Target="../slideLayouts/slideLayout1682.xml"/><Relationship Id="rId46" Type="http://schemas.openxmlformats.org/officeDocument/2006/relationships/slideLayout" Target="../slideLayouts/slideLayout1032.xml"/><Relationship Id="rId293" Type="http://schemas.openxmlformats.org/officeDocument/2006/relationships/slideLayout" Target="../slideLayouts/slideLayout1279.xml"/><Relationship Id="rId307" Type="http://schemas.openxmlformats.org/officeDocument/2006/relationships/slideLayout" Target="../slideLayouts/slideLayout1293.xml"/><Relationship Id="rId349" Type="http://schemas.openxmlformats.org/officeDocument/2006/relationships/slideLayout" Target="../slideLayouts/slideLayout1335.xml"/><Relationship Id="rId514" Type="http://schemas.openxmlformats.org/officeDocument/2006/relationships/slideLayout" Target="../slideLayouts/slideLayout1500.xml"/><Relationship Id="rId556" Type="http://schemas.openxmlformats.org/officeDocument/2006/relationships/slideLayout" Target="../slideLayouts/slideLayout1542.xml"/><Relationship Id="rId721" Type="http://schemas.openxmlformats.org/officeDocument/2006/relationships/slideLayout" Target="../slideLayouts/slideLayout1707.xml"/><Relationship Id="rId88" Type="http://schemas.openxmlformats.org/officeDocument/2006/relationships/slideLayout" Target="../slideLayouts/slideLayout1074.xml"/><Relationship Id="rId111" Type="http://schemas.openxmlformats.org/officeDocument/2006/relationships/slideLayout" Target="../slideLayouts/slideLayout1097.xml"/><Relationship Id="rId153" Type="http://schemas.openxmlformats.org/officeDocument/2006/relationships/slideLayout" Target="../slideLayouts/slideLayout1139.xml"/><Relationship Id="rId195" Type="http://schemas.openxmlformats.org/officeDocument/2006/relationships/slideLayout" Target="../slideLayouts/slideLayout1181.xml"/><Relationship Id="rId209" Type="http://schemas.openxmlformats.org/officeDocument/2006/relationships/slideLayout" Target="../slideLayouts/slideLayout1195.xml"/><Relationship Id="rId360" Type="http://schemas.openxmlformats.org/officeDocument/2006/relationships/slideLayout" Target="../slideLayouts/slideLayout1346.xml"/><Relationship Id="rId416" Type="http://schemas.openxmlformats.org/officeDocument/2006/relationships/slideLayout" Target="../slideLayouts/slideLayout1402.xml"/><Relationship Id="rId598" Type="http://schemas.openxmlformats.org/officeDocument/2006/relationships/slideLayout" Target="../slideLayouts/slideLayout1584.xml"/><Relationship Id="rId220" Type="http://schemas.openxmlformats.org/officeDocument/2006/relationships/slideLayout" Target="../slideLayouts/slideLayout1206.xml"/><Relationship Id="rId458" Type="http://schemas.openxmlformats.org/officeDocument/2006/relationships/slideLayout" Target="../slideLayouts/slideLayout1444.xml"/><Relationship Id="rId623" Type="http://schemas.openxmlformats.org/officeDocument/2006/relationships/slideLayout" Target="../slideLayouts/slideLayout1609.xml"/><Relationship Id="rId665" Type="http://schemas.openxmlformats.org/officeDocument/2006/relationships/slideLayout" Target="../slideLayouts/slideLayout1651.xml"/><Relationship Id="rId15" Type="http://schemas.openxmlformats.org/officeDocument/2006/relationships/slideLayout" Target="../slideLayouts/slideLayout1001.xml"/><Relationship Id="rId57" Type="http://schemas.openxmlformats.org/officeDocument/2006/relationships/slideLayout" Target="../slideLayouts/slideLayout1043.xml"/><Relationship Id="rId262" Type="http://schemas.openxmlformats.org/officeDocument/2006/relationships/slideLayout" Target="../slideLayouts/slideLayout1248.xml"/><Relationship Id="rId318" Type="http://schemas.openxmlformats.org/officeDocument/2006/relationships/slideLayout" Target="../slideLayouts/slideLayout1304.xml"/><Relationship Id="rId525" Type="http://schemas.openxmlformats.org/officeDocument/2006/relationships/slideLayout" Target="../slideLayouts/slideLayout1511.xml"/><Relationship Id="rId567" Type="http://schemas.openxmlformats.org/officeDocument/2006/relationships/slideLayout" Target="../slideLayouts/slideLayout1553.xml"/><Relationship Id="rId732" Type="http://schemas.openxmlformats.org/officeDocument/2006/relationships/slideLayout" Target="../slideLayouts/slideLayout1718.xml"/><Relationship Id="rId99" Type="http://schemas.openxmlformats.org/officeDocument/2006/relationships/slideLayout" Target="../slideLayouts/slideLayout1085.xml"/><Relationship Id="rId122" Type="http://schemas.openxmlformats.org/officeDocument/2006/relationships/slideLayout" Target="../slideLayouts/slideLayout1108.xml"/><Relationship Id="rId164" Type="http://schemas.openxmlformats.org/officeDocument/2006/relationships/slideLayout" Target="../slideLayouts/slideLayout1150.xml"/><Relationship Id="rId371" Type="http://schemas.openxmlformats.org/officeDocument/2006/relationships/slideLayout" Target="../slideLayouts/slideLayout1357.xml"/><Relationship Id="rId427" Type="http://schemas.openxmlformats.org/officeDocument/2006/relationships/slideLayout" Target="../slideLayouts/slideLayout1413.xml"/><Relationship Id="rId469" Type="http://schemas.openxmlformats.org/officeDocument/2006/relationships/slideLayout" Target="../slideLayouts/slideLayout1455.xml"/><Relationship Id="rId634" Type="http://schemas.openxmlformats.org/officeDocument/2006/relationships/slideLayout" Target="../slideLayouts/slideLayout1620.xml"/><Relationship Id="rId676" Type="http://schemas.openxmlformats.org/officeDocument/2006/relationships/slideLayout" Target="../slideLayouts/slideLayout1662.xml"/><Relationship Id="rId26" Type="http://schemas.openxmlformats.org/officeDocument/2006/relationships/slideLayout" Target="../slideLayouts/slideLayout1012.xml"/><Relationship Id="rId231" Type="http://schemas.openxmlformats.org/officeDocument/2006/relationships/slideLayout" Target="../slideLayouts/slideLayout1217.xml"/><Relationship Id="rId273" Type="http://schemas.openxmlformats.org/officeDocument/2006/relationships/slideLayout" Target="../slideLayouts/slideLayout1259.xml"/><Relationship Id="rId329" Type="http://schemas.openxmlformats.org/officeDocument/2006/relationships/slideLayout" Target="../slideLayouts/slideLayout1315.xml"/><Relationship Id="rId480" Type="http://schemas.openxmlformats.org/officeDocument/2006/relationships/slideLayout" Target="../slideLayouts/slideLayout1466.xml"/><Relationship Id="rId536" Type="http://schemas.openxmlformats.org/officeDocument/2006/relationships/slideLayout" Target="../slideLayouts/slideLayout1522.xml"/><Relationship Id="rId701" Type="http://schemas.openxmlformats.org/officeDocument/2006/relationships/slideLayout" Target="../slideLayouts/slideLayout1687.xml"/><Relationship Id="rId68" Type="http://schemas.openxmlformats.org/officeDocument/2006/relationships/slideLayout" Target="../slideLayouts/slideLayout1054.xml"/><Relationship Id="rId133" Type="http://schemas.openxmlformats.org/officeDocument/2006/relationships/slideLayout" Target="../slideLayouts/slideLayout1119.xml"/><Relationship Id="rId175" Type="http://schemas.openxmlformats.org/officeDocument/2006/relationships/slideLayout" Target="../slideLayouts/slideLayout1161.xml"/><Relationship Id="rId340" Type="http://schemas.openxmlformats.org/officeDocument/2006/relationships/slideLayout" Target="../slideLayouts/slideLayout1326.xml"/><Relationship Id="rId578" Type="http://schemas.openxmlformats.org/officeDocument/2006/relationships/slideLayout" Target="../slideLayouts/slideLayout1564.xml"/><Relationship Id="rId743" Type="http://schemas.openxmlformats.org/officeDocument/2006/relationships/slideLayout" Target="../slideLayouts/slideLayout1729.xml"/><Relationship Id="rId200" Type="http://schemas.openxmlformats.org/officeDocument/2006/relationships/slideLayout" Target="../slideLayouts/slideLayout1186.xml"/><Relationship Id="rId382" Type="http://schemas.openxmlformats.org/officeDocument/2006/relationships/slideLayout" Target="../slideLayouts/slideLayout1368.xml"/><Relationship Id="rId438" Type="http://schemas.openxmlformats.org/officeDocument/2006/relationships/slideLayout" Target="../slideLayouts/slideLayout1424.xml"/><Relationship Id="rId603" Type="http://schemas.openxmlformats.org/officeDocument/2006/relationships/slideLayout" Target="../slideLayouts/slideLayout1589.xml"/><Relationship Id="rId645" Type="http://schemas.openxmlformats.org/officeDocument/2006/relationships/slideLayout" Target="../slideLayouts/slideLayout1631.xml"/><Relationship Id="rId687" Type="http://schemas.openxmlformats.org/officeDocument/2006/relationships/slideLayout" Target="../slideLayouts/slideLayout1673.xml"/><Relationship Id="rId242" Type="http://schemas.openxmlformats.org/officeDocument/2006/relationships/slideLayout" Target="../slideLayouts/slideLayout1228.xml"/><Relationship Id="rId284" Type="http://schemas.openxmlformats.org/officeDocument/2006/relationships/slideLayout" Target="../slideLayouts/slideLayout1270.xml"/><Relationship Id="rId491" Type="http://schemas.openxmlformats.org/officeDocument/2006/relationships/slideLayout" Target="../slideLayouts/slideLayout1477.xml"/><Relationship Id="rId505" Type="http://schemas.openxmlformats.org/officeDocument/2006/relationships/slideLayout" Target="../slideLayouts/slideLayout1491.xml"/><Relationship Id="rId712" Type="http://schemas.openxmlformats.org/officeDocument/2006/relationships/slideLayout" Target="../slideLayouts/slideLayout1698.xml"/><Relationship Id="rId37" Type="http://schemas.openxmlformats.org/officeDocument/2006/relationships/slideLayout" Target="../slideLayouts/slideLayout1023.xml"/><Relationship Id="rId79" Type="http://schemas.openxmlformats.org/officeDocument/2006/relationships/slideLayout" Target="../slideLayouts/slideLayout1065.xml"/><Relationship Id="rId102" Type="http://schemas.openxmlformats.org/officeDocument/2006/relationships/slideLayout" Target="../slideLayouts/slideLayout1088.xml"/><Relationship Id="rId144" Type="http://schemas.openxmlformats.org/officeDocument/2006/relationships/slideLayout" Target="../slideLayouts/slideLayout1130.xml"/><Relationship Id="rId547" Type="http://schemas.openxmlformats.org/officeDocument/2006/relationships/slideLayout" Target="../slideLayouts/slideLayout1533.xml"/><Relationship Id="rId589" Type="http://schemas.openxmlformats.org/officeDocument/2006/relationships/slideLayout" Target="../slideLayouts/slideLayout1575.xml"/><Relationship Id="rId90" Type="http://schemas.openxmlformats.org/officeDocument/2006/relationships/slideLayout" Target="../slideLayouts/slideLayout1076.xml"/><Relationship Id="rId186" Type="http://schemas.openxmlformats.org/officeDocument/2006/relationships/slideLayout" Target="../slideLayouts/slideLayout1172.xml"/><Relationship Id="rId351" Type="http://schemas.openxmlformats.org/officeDocument/2006/relationships/slideLayout" Target="../slideLayouts/slideLayout1337.xml"/><Relationship Id="rId393" Type="http://schemas.openxmlformats.org/officeDocument/2006/relationships/slideLayout" Target="../slideLayouts/slideLayout1379.xml"/><Relationship Id="rId407" Type="http://schemas.openxmlformats.org/officeDocument/2006/relationships/slideLayout" Target="../slideLayouts/slideLayout1393.xml"/><Relationship Id="rId449" Type="http://schemas.openxmlformats.org/officeDocument/2006/relationships/slideLayout" Target="../slideLayouts/slideLayout1435.xml"/><Relationship Id="rId614" Type="http://schemas.openxmlformats.org/officeDocument/2006/relationships/slideLayout" Target="../slideLayouts/slideLayout1600.xml"/><Relationship Id="rId656" Type="http://schemas.openxmlformats.org/officeDocument/2006/relationships/slideLayout" Target="../slideLayouts/slideLayout1642.xml"/><Relationship Id="rId211" Type="http://schemas.openxmlformats.org/officeDocument/2006/relationships/slideLayout" Target="../slideLayouts/slideLayout1197.xml"/><Relationship Id="rId253" Type="http://schemas.openxmlformats.org/officeDocument/2006/relationships/slideLayout" Target="../slideLayouts/slideLayout1239.xml"/><Relationship Id="rId295" Type="http://schemas.openxmlformats.org/officeDocument/2006/relationships/slideLayout" Target="../slideLayouts/slideLayout1281.xml"/><Relationship Id="rId309" Type="http://schemas.openxmlformats.org/officeDocument/2006/relationships/slideLayout" Target="../slideLayouts/slideLayout1295.xml"/><Relationship Id="rId460" Type="http://schemas.openxmlformats.org/officeDocument/2006/relationships/slideLayout" Target="../slideLayouts/slideLayout1446.xml"/><Relationship Id="rId516" Type="http://schemas.openxmlformats.org/officeDocument/2006/relationships/slideLayout" Target="../slideLayouts/slideLayout1502.xml"/><Relationship Id="rId698" Type="http://schemas.openxmlformats.org/officeDocument/2006/relationships/slideLayout" Target="../slideLayouts/slideLayout1684.xml"/><Relationship Id="rId48" Type="http://schemas.openxmlformats.org/officeDocument/2006/relationships/slideLayout" Target="../slideLayouts/slideLayout1034.xml"/><Relationship Id="rId113" Type="http://schemas.openxmlformats.org/officeDocument/2006/relationships/slideLayout" Target="../slideLayouts/slideLayout1099.xml"/><Relationship Id="rId320" Type="http://schemas.openxmlformats.org/officeDocument/2006/relationships/slideLayout" Target="../slideLayouts/slideLayout1306.xml"/><Relationship Id="rId558" Type="http://schemas.openxmlformats.org/officeDocument/2006/relationships/slideLayout" Target="../slideLayouts/slideLayout1544.xml"/><Relationship Id="rId723" Type="http://schemas.openxmlformats.org/officeDocument/2006/relationships/slideLayout" Target="../slideLayouts/slideLayout1709.xml"/><Relationship Id="rId155" Type="http://schemas.openxmlformats.org/officeDocument/2006/relationships/slideLayout" Target="../slideLayouts/slideLayout1141.xml"/><Relationship Id="rId197" Type="http://schemas.openxmlformats.org/officeDocument/2006/relationships/slideLayout" Target="../slideLayouts/slideLayout1183.xml"/><Relationship Id="rId362" Type="http://schemas.openxmlformats.org/officeDocument/2006/relationships/slideLayout" Target="../slideLayouts/slideLayout1348.xml"/><Relationship Id="rId418" Type="http://schemas.openxmlformats.org/officeDocument/2006/relationships/slideLayout" Target="../slideLayouts/slideLayout1404.xml"/><Relationship Id="rId625" Type="http://schemas.openxmlformats.org/officeDocument/2006/relationships/slideLayout" Target="../slideLayouts/slideLayout1611.xml"/><Relationship Id="rId222" Type="http://schemas.openxmlformats.org/officeDocument/2006/relationships/slideLayout" Target="../slideLayouts/slideLayout1208.xml"/><Relationship Id="rId264" Type="http://schemas.openxmlformats.org/officeDocument/2006/relationships/slideLayout" Target="../slideLayouts/slideLayout1250.xml"/><Relationship Id="rId471" Type="http://schemas.openxmlformats.org/officeDocument/2006/relationships/slideLayout" Target="../slideLayouts/slideLayout1457.xml"/><Relationship Id="rId667" Type="http://schemas.openxmlformats.org/officeDocument/2006/relationships/slideLayout" Target="../slideLayouts/slideLayout1653.xml"/><Relationship Id="rId17" Type="http://schemas.openxmlformats.org/officeDocument/2006/relationships/slideLayout" Target="../slideLayouts/slideLayout1003.xml"/><Relationship Id="rId59" Type="http://schemas.openxmlformats.org/officeDocument/2006/relationships/slideLayout" Target="../slideLayouts/slideLayout1045.xml"/><Relationship Id="rId124" Type="http://schemas.openxmlformats.org/officeDocument/2006/relationships/slideLayout" Target="../slideLayouts/slideLayout1110.xml"/><Relationship Id="rId527" Type="http://schemas.openxmlformats.org/officeDocument/2006/relationships/slideLayout" Target="../slideLayouts/slideLayout1513.xml"/><Relationship Id="rId569" Type="http://schemas.openxmlformats.org/officeDocument/2006/relationships/slideLayout" Target="../slideLayouts/slideLayout1555.xml"/><Relationship Id="rId734" Type="http://schemas.openxmlformats.org/officeDocument/2006/relationships/slideLayout" Target="../slideLayouts/slideLayout1720.xml"/><Relationship Id="rId70" Type="http://schemas.openxmlformats.org/officeDocument/2006/relationships/slideLayout" Target="../slideLayouts/slideLayout1056.xml"/><Relationship Id="rId166" Type="http://schemas.openxmlformats.org/officeDocument/2006/relationships/slideLayout" Target="../slideLayouts/slideLayout1152.xml"/><Relationship Id="rId331" Type="http://schemas.openxmlformats.org/officeDocument/2006/relationships/slideLayout" Target="../slideLayouts/slideLayout1317.xml"/><Relationship Id="rId373" Type="http://schemas.openxmlformats.org/officeDocument/2006/relationships/slideLayout" Target="../slideLayouts/slideLayout1359.xml"/><Relationship Id="rId429" Type="http://schemas.openxmlformats.org/officeDocument/2006/relationships/slideLayout" Target="../slideLayouts/slideLayout1415.xml"/><Relationship Id="rId580" Type="http://schemas.openxmlformats.org/officeDocument/2006/relationships/slideLayout" Target="../slideLayouts/slideLayout1566.xml"/><Relationship Id="rId636" Type="http://schemas.openxmlformats.org/officeDocument/2006/relationships/slideLayout" Target="../slideLayouts/slideLayout1622.xml"/><Relationship Id="rId1" Type="http://schemas.openxmlformats.org/officeDocument/2006/relationships/slideLayout" Target="../slideLayouts/slideLayout987.xml"/><Relationship Id="rId233" Type="http://schemas.openxmlformats.org/officeDocument/2006/relationships/slideLayout" Target="../slideLayouts/slideLayout1219.xml"/><Relationship Id="rId440" Type="http://schemas.openxmlformats.org/officeDocument/2006/relationships/slideLayout" Target="../slideLayouts/slideLayout1426.xml"/><Relationship Id="rId678" Type="http://schemas.openxmlformats.org/officeDocument/2006/relationships/slideLayout" Target="../slideLayouts/slideLayout1664.xml"/><Relationship Id="rId28" Type="http://schemas.openxmlformats.org/officeDocument/2006/relationships/slideLayout" Target="../slideLayouts/slideLayout1014.xml"/><Relationship Id="rId275" Type="http://schemas.openxmlformats.org/officeDocument/2006/relationships/slideLayout" Target="../slideLayouts/slideLayout1261.xml"/><Relationship Id="rId300" Type="http://schemas.openxmlformats.org/officeDocument/2006/relationships/slideLayout" Target="../slideLayouts/slideLayout1286.xml"/><Relationship Id="rId482" Type="http://schemas.openxmlformats.org/officeDocument/2006/relationships/slideLayout" Target="../slideLayouts/slideLayout1468.xml"/><Relationship Id="rId538" Type="http://schemas.openxmlformats.org/officeDocument/2006/relationships/slideLayout" Target="../slideLayouts/slideLayout1524.xml"/><Relationship Id="rId703" Type="http://schemas.openxmlformats.org/officeDocument/2006/relationships/slideLayout" Target="../slideLayouts/slideLayout1689.xml"/><Relationship Id="rId81" Type="http://schemas.openxmlformats.org/officeDocument/2006/relationships/slideLayout" Target="../slideLayouts/slideLayout1067.xml"/><Relationship Id="rId135" Type="http://schemas.openxmlformats.org/officeDocument/2006/relationships/slideLayout" Target="../slideLayouts/slideLayout1121.xml"/><Relationship Id="rId177" Type="http://schemas.openxmlformats.org/officeDocument/2006/relationships/slideLayout" Target="../slideLayouts/slideLayout1163.xml"/><Relationship Id="rId342" Type="http://schemas.openxmlformats.org/officeDocument/2006/relationships/slideLayout" Target="../slideLayouts/slideLayout1328.xml"/><Relationship Id="rId384" Type="http://schemas.openxmlformats.org/officeDocument/2006/relationships/slideLayout" Target="../slideLayouts/slideLayout1370.xml"/><Relationship Id="rId591" Type="http://schemas.openxmlformats.org/officeDocument/2006/relationships/slideLayout" Target="../slideLayouts/slideLayout1577.xml"/><Relationship Id="rId605" Type="http://schemas.openxmlformats.org/officeDocument/2006/relationships/slideLayout" Target="../slideLayouts/slideLayout1591.xml"/><Relationship Id="rId202" Type="http://schemas.openxmlformats.org/officeDocument/2006/relationships/slideLayout" Target="../slideLayouts/slideLayout1188.xml"/><Relationship Id="rId244" Type="http://schemas.openxmlformats.org/officeDocument/2006/relationships/slideLayout" Target="../slideLayouts/slideLayout1230.xml"/><Relationship Id="rId647" Type="http://schemas.openxmlformats.org/officeDocument/2006/relationships/slideLayout" Target="../slideLayouts/slideLayout1633.xml"/><Relationship Id="rId689" Type="http://schemas.openxmlformats.org/officeDocument/2006/relationships/slideLayout" Target="../slideLayouts/slideLayout1675.xml"/><Relationship Id="rId39" Type="http://schemas.openxmlformats.org/officeDocument/2006/relationships/slideLayout" Target="../slideLayouts/slideLayout1025.xml"/><Relationship Id="rId286" Type="http://schemas.openxmlformats.org/officeDocument/2006/relationships/slideLayout" Target="../slideLayouts/slideLayout1272.xml"/><Relationship Id="rId451" Type="http://schemas.openxmlformats.org/officeDocument/2006/relationships/slideLayout" Target="../slideLayouts/slideLayout1437.xml"/><Relationship Id="rId493" Type="http://schemas.openxmlformats.org/officeDocument/2006/relationships/slideLayout" Target="../slideLayouts/slideLayout1479.xml"/><Relationship Id="rId507" Type="http://schemas.openxmlformats.org/officeDocument/2006/relationships/slideLayout" Target="../slideLayouts/slideLayout1493.xml"/><Relationship Id="rId549" Type="http://schemas.openxmlformats.org/officeDocument/2006/relationships/slideLayout" Target="../slideLayouts/slideLayout1535.xml"/><Relationship Id="rId714" Type="http://schemas.openxmlformats.org/officeDocument/2006/relationships/slideLayout" Target="../slideLayouts/slideLayout1700.xml"/><Relationship Id="rId50" Type="http://schemas.openxmlformats.org/officeDocument/2006/relationships/slideLayout" Target="../slideLayouts/slideLayout1036.xml"/><Relationship Id="rId104" Type="http://schemas.openxmlformats.org/officeDocument/2006/relationships/slideLayout" Target="../slideLayouts/slideLayout1090.xml"/><Relationship Id="rId146" Type="http://schemas.openxmlformats.org/officeDocument/2006/relationships/slideLayout" Target="../slideLayouts/slideLayout1132.xml"/><Relationship Id="rId188" Type="http://schemas.openxmlformats.org/officeDocument/2006/relationships/slideLayout" Target="../slideLayouts/slideLayout1174.xml"/><Relationship Id="rId311" Type="http://schemas.openxmlformats.org/officeDocument/2006/relationships/slideLayout" Target="../slideLayouts/slideLayout1297.xml"/><Relationship Id="rId353" Type="http://schemas.openxmlformats.org/officeDocument/2006/relationships/slideLayout" Target="../slideLayouts/slideLayout1339.xml"/><Relationship Id="rId395" Type="http://schemas.openxmlformats.org/officeDocument/2006/relationships/slideLayout" Target="../slideLayouts/slideLayout1381.xml"/><Relationship Id="rId409" Type="http://schemas.openxmlformats.org/officeDocument/2006/relationships/slideLayout" Target="../slideLayouts/slideLayout1395.xml"/><Relationship Id="rId560" Type="http://schemas.openxmlformats.org/officeDocument/2006/relationships/slideLayout" Target="../slideLayouts/slideLayout1546.xml"/><Relationship Id="rId92" Type="http://schemas.openxmlformats.org/officeDocument/2006/relationships/slideLayout" Target="../slideLayouts/slideLayout1078.xml"/><Relationship Id="rId213" Type="http://schemas.openxmlformats.org/officeDocument/2006/relationships/slideLayout" Target="../slideLayouts/slideLayout1199.xml"/><Relationship Id="rId420" Type="http://schemas.openxmlformats.org/officeDocument/2006/relationships/slideLayout" Target="../slideLayouts/slideLayout1406.xml"/><Relationship Id="rId616" Type="http://schemas.openxmlformats.org/officeDocument/2006/relationships/slideLayout" Target="../slideLayouts/slideLayout1602.xml"/><Relationship Id="rId658" Type="http://schemas.openxmlformats.org/officeDocument/2006/relationships/slideLayout" Target="../slideLayouts/slideLayout1644.xml"/><Relationship Id="rId255" Type="http://schemas.openxmlformats.org/officeDocument/2006/relationships/slideLayout" Target="../slideLayouts/slideLayout1241.xml"/><Relationship Id="rId297" Type="http://schemas.openxmlformats.org/officeDocument/2006/relationships/slideLayout" Target="../slideLayouts/slideLayout1283.xml"/><Relationship Id="rId462" Type="http://schemas.openxmlformats.org/officeDocument/2006/relationships/slideLayout" Target="../slideLayouts/slideLayout1448.xml"/><Relationship Id="rId518" Type="http://schemas.openxmlformats.org/officeDocument/2006/relationships/slideLayout" Target="../slideLayouts/slideLayout1504.xml"/><Relationship Id="rId725" Type="http://schemas.openxmlformats.org/officeDocument/2006/relationships/slideLayout" Target="../slideLayouts/slideLayout1711.xml"/><Relationship Id="rId115" Type="http://schemas.openxmlformats.org/officeDocument/2006/relationships/slideLayout" Target="../slideLayouts/slideLayout1101.xml"/><Relationship Id="rId157" Type="http://schemas.openxmlformats.org/officeDocument/2006/relationships/slideLayout" Target="../slideLayouts/slideLayout1143.xml"/><Relationship Id="rId322" Type="http://schemas.openxmlformats.org/officeDocument/2006/relationships/slideLayout" Target="../slideLayouts/slideLayout1308.xml"/><Relationship Id="rId364" Type="http://schemas.openxmlformats.org/officeDocument/2006/relationships/slideLayout" Target="../slideLayouts/slideLayout1350.xml"/><Relationship Id="rId61" Type="http://schemas.openxmlformats.org/officeDocument/2006/relationships/slideLayout" Target="../slideLayouts/slideLayout1047.xml"/><Relationship Id="rId199" Type="http://schemas.openxmlformats.org/officeDocument/2006/relationships/slideLayout" Target="../slideLayouts/slideLayout1185.xml"/><Relationship Id="rId571" Type="http://schemas.openxmlformats.org/officeDocument/2006/relationships/slideLayout" Target="../slideLayouts/slideLayout1557.xml"/><Relationship Id="rId627" Type="http://schemas.openxmlformats.org/officeDocument/2006/relationships/slideLayout" Target="../slideLayouts/slideLayout1613.xml"/><Relationship Id="rId669" Type="http://schemas.openxmlformats.org/officeDocument/2006/relationships/slideLayout" Target="../slideLayouts/slideLayout1655.xml"/><Relationship Id="rId19" Type="http://schemas.openxmlformats.org/officeDocument/2006/relationships/slideLayout" Target="../slideLayouts/slideLayout1005.xml"/><Relationship Id="rId224" Type="http://schemas.openxmlformats.org/officeDocument/2006/relationships/slideLayout" Target="../slideLayouts/slideLayout1210.xml"/><Relationship Id="rId266" Type="http://schemas.openxmlformats.org/officeDocument/2006/relationships/slideLayout" Target="../slideLayouts/slideLayout1252.xml"/><Relationship Id="rId431" Type="http://schemas.openxmlformats.org/officeDocument/2006/relationships/slideLayout" Target="../slideLayouts/slideLayout1417.xml"/><Relationship Id="rId473" Type="http://schemas.openxmlformats.org/officeDocument/2006/relationships/slideLayout" Target="../slideLayouts/slideLayout1459.xml"/><Relationship Id="rId529" Type="http://schemas.openxmlformats.org/officeDocument/2006/relationships/slideLayout" Target="../slideLayouts/slideLayout1515.xml"/><Relationship Id="rId680" Type="http://schemas.openxmlformats.org/officeDocument/2006/relationships/slideLayout" Target="../slideLayouts/slideLayout1666.xml"/><Relationship Id="rId736" Type="http://schemas.openxmlformats.org/officeDocument/2006/relationships/slideLayout" Target="../slideLayouts/slideLayout1722.xml"/><Relationship Id="rId30" Type="http://schemas.openxmlformats.org/officeDocument/2006/relationships/slideLayout" Target="../slideLayouts/slideLayout1016.xml"/><Relationship Id="rId126" Type="http://schemas.openxmlformats.org/officeDocument/2006/relationships/slideLayout" Target="../slideLayouts/slideLayout1112.xml"/><Relationship Id="rId168" Type="http://schemas.openxmlformats.org/officeDocument/2006/relationships/slideLayout" Target="../slideLayouts/slideLayout1154.xml"/><Relationship Id="rId333" Type="http://schemas.openxmlformats.org/officeDocument/2006/relationships/slideLayout" Target="../slideLayouts/slideLayout1319.xml"/><Relationship Id="rId540" Type="http://schemas.openxmlformats.org/officeDocument/2006/relationships/slideLayout" Target="../slideLayouts/slideLayout1526.xml"/><Relationship Id="rId72" Type="http://schemas.openxmlformats.org/officeDocument/2006/relationships/slideLayout" Target="../slideLayouts/slideLayout1058.xml"/><Relationship Id="rId375" Type="http://schemas.openxmlformats.org/officeDocument/2006/relationships/slideLayout" Target="../slideLayouts/slideLayout1361.xml"/><Relationship Id="rId582" Type="http://schemas.openxmlformats.org/officeDocument/2006/relationships/slideLayout" Target="../slideLayouts/slideLayout1568.xml"/><Relationship Id="rId638" Type="http://schemas.openxmlformats.org/officeDocument/2006/relationships/slideLayout" Target="../slideLayouts/slideLayout1624.xml"/><Relationship Id="rId3" Type="http://schemas.openxmlformats.org/officeDocument/2006/relationships/slideLayout" Target="../slideLayouts/slideLayout989.xml"/><Relationship Id="rId235" Type="http://schemas.openxmlformats.org/officeDocument/2006/relationships/slideLayout" Target="../slideLayouts/slideLayout1221.xml"/><Relationship Id="rId277" Type="http://schemas.openxmlformats.org/officeDocument/2006/relationships/slideLayout" Target="../slideLayouts/slideLayout1263.xml"/><Relationship Id="rId400" Type="http://schemas.openxmlformats.org/officeDocument/2006/relationships/slideLayout" Target="../slideLayouts/slideLayout1386.xml"/><Relationship Id="rId442" Type="http://schemas.openxmlformats.org/officeDocument/2006/relationships/slideLayout" Target="../slideLayouts/slideLayout1428.xml"/><Relationship Id="rId484" Type="http://schemas.openxmlformats.org/officeDocument/2006/relationships/slideLayout" Target="../slideLayouts/slideLayout1470.xml"/><Relationship Id="rId705" Type="http://schemas.openxmlformats.org/officeDocument/2006/relationships/slideLayout" Target="../slideLayouts/slideLayout1691.xml"/><Relationship Id="rId137" Type="http://schemas.openxmlformats.org/officeDocument/2006/relationships/slideLayout" Target="../slideLayouts/slideLayout1123.xml"/><Relationship Id="rId302" Type="http://schemas.openxmlformats.org/officeDocument/2006/relationships/slideLayout" Target="../slideLayouts/slideLayout1288.xml"/><Relationship Id="rId344" Type="http://schemas.openxmlformats.org/officeDocument/2006/relationships/slideLayout" Target="../slideLayouts/slideLayout1330.xml"/><Relationship Id="rId691" Type="http://schemas.openxmlformats.org/officeDocument/2006/relationships/slideLayout" Target="../slideLayouts/slideLayout1677.xml"/><Relationship Id="rId41" Type="http://schemas.openxmlformats.org/officeDocument/2006/relationships/slideLayout" Target="../slideLayouts/slideLayout1027.xml"/><Relationship Id="rId83" Type="http://schemas.openxmlformats.org/officeDocument/2006/relationships/slideLayout" Target="../slideLayouts/slideLayout1069.xml"/><Relationship Id="rId179" Type="http://schemas.openxmlformats.org/officeDocument/2006/relationships/slideLayout" Target="../slideLayouts/slideLayout1165.xml"/><Relationship Id="rId386" Type="http://schemas.openxmlformats.org/officeDocument/2006/relationships/slideLayout" Target="../slideLayouts/slideLayout1372.xml"/><Relationship Id="rId551" Type="http://schemas.openxmlformats.org/officeDocument/2006/relationships/slideLayout" Target="../slideLayouts/slideLayout1537.xml"/><Relationship Id="rId593" Type="http://schemas.openxmlformats.org/officeDocument/2006/relationships/slideLayout" Target="../slideLayouts/slideLayout1579.xml"/><Relationship Id="rId607" Type="http://schemas.openxmlformats.org/officeDocument/2006/relationships/slideLayout" Target="../slideLayouts/slideLayout1593.xml"/><Relationship Id="rId649" Type="http://schemas.openxmlformats.org/officeDocument/2006/relationships/slideLayout" Target="../slideLayouts/slideLayout1635.xml"/><Relationship Id="rId190" Type="http://schemas.openxmlformats.org/officeDocument/2006/relationships/slideLayout" Target="../slideLayouts/slideLayout1176.xml"/><Relationship Id="rId204" Type="http://schemas.openxmlformats.org/officeDocument/2006/relationships/slideLayout" Target="../slideLayouts/slideLayout1190.xml"/><Relationship Id="rId246" Type="http://schemas.openxmlformats.org/officeDocument/2006/relationships/slideLayout" Target="../slideLayouts/slideLayout1232.xml"/><Relationship Id="rId288" Type="http://schemas.openxmlformats.org/officeDocument/2006/relationships/slideLayout" Target="../slideLayouts/slideLayout1274.xml"/><Relationship Id="rId411" Type="http://schemas.openxmlformats.org/officeDocument/2006/relationships/slideLayout" Target="../slideLayouts/slideLayout1397.xml"/><Relationship Id="rId453" Type="http://schemas.openxmlformats.org/officeDocument/2006/relationships/slideLayout" Target="../slideLayouts/slideLayout1439.xml"/><Relationship Id="rId509" Type="http://schemas.openxmlformats.org/officeDocument/2006/relationships/slideLayout" Target="../slideLayouts/slideLayout1495.xml"/><Relationship Id="rId660" Type="http://schemas.openxmlformats.org/officeDocument/2006/relationships/slideLayout" Target="../slideLayouts/slideLayout1646.xml"/><Relationship Id="rId106" Type="http://schemas.openxmlformats.org/officeDocument/2006/relationships/slideLayout" Target="../slideLayouts/slideLayout1092.xml"/><Relationship Id="rId313" Type="http://schemas.openxmlformats.org/officeDocument/2006/relationships/slideLayout" Target="../slideLayouts/slideLayout1299.xml"/><Relationship Id="rId495" Type="http://schemas.openxmlformats.org/officeDocument/2006/relationships/slideLayout" Target="../slideLayouts/slideLayout1481.xml"/><Relationship Id="rId716" Type="http://schemas.openxmlformats.org/officeDocument/2006/relationships/slideLayout" Target="../slideLayouts/slideLayout1702.xml"/><Relationship Id="rId10" Type="http://schemas.openxmlformats.org/officeDocument/2006/relationships/slideLayout" Target="../slideLayouts/slideLayout996.xml"/><Relationship Id="rId52" Type="http://schemas.openxmlformats.org/officeDocument/2006/relationships/slideLayout" Target="../slideLayouts/slideLayout1038.xml"/><Relationship Id="rId94" Type="http://schemas.openxmlformats.org/officeDocument/2006/relationships/slideLayout" Target="../slideLayouts/slideLayout1080.xml"/><Relationship Id="rId148" Type="http://schemas.openxmlformats.org/officeDocument/2006/relationships/slideLayout" Target="../slideLayouts/slideLayout1134.xml"/><Relationship Id="rId355" Type="http://schemas.openxmlformats.org/officeDocument/2006/relationships/slideLayout" Target="../slideLayouts/slideLayout1341.xml"/><Relationship Id="rId397" Type="http://schemas.openxmlformats.org/officeDocument/2006/relationships/slideLayout" Target="../slideLayouts/slideLayout1383.xml"/><Relationship Id="rId520" Type="http://schemas.openxmlformats.org/officeDocument/2006/relationships/slideLayout" Target="../slideLayouts/slideLayout1506.xml"/><Relationship Id="rId562" Type="http://schemas.openxmlformats.org/officeDocument/2006/relationships/slideLayout" Target="../slideLayouts/slideLayout1548.xml"/><Relationship Id="rId618" Type="http://schemas.openxmlformats.org/officeDocument/2006/relationships/slideLayout" Target="../slideLayouts/slideLayout1604.xml"/><Relationship Id="rId215" Type="http://schemas.openxmlformats.org/officeDocument/2006/relationships/slideLayout" Target="../slideLayouts/slideLayout1201.xml"/><Relationship Id="rId257" Type="http://schemas.openxmlformats.org/officeDocument/2006/relationships/slideLayout" Target="../slideLayouts/slideLayout1243.xml"/><Relationship Id="rId422" Type="http://schemas.openxmlformats.org/officeDocument/2006/relationships/slideLayout" Target="../slideLayouts/slideLayout1408.xml"/><Relationship Id="rId464" Type="http://schemas.openxmlformats.org/officeDocument/2006/relationships/slideLayout" Target="../slideLayouts/slideLayout1450.xml"/><Relationship Id="rId299" Type="http://schemas.openxmlformats.org/officeDocument/2006/relationships/slideLayout" Target="../slideLayouts/slideLayout1285.xml"/><Relationship Id="rId727" Type="http://schemas.openxmlformats.org/officeDocument/2006/relationships/slideLayout" Target="../slideLayouts/slideLayout1713.xml"/><Relationship Id="rId63" Type="http://schemas.openxmlformats.org/officeDocument/2006/relationships/slideLayout" Target="../slideLayouts/slideLayout1049.xml"/><Relationship Id="rId159" Type="http://schemas.openxmlformats.org/officeDocument/2006/relationships/slideLayout" Target="../slideLayouts/slideLayout1145.xml"/><Relationship Id="rId366" Type="http://schemas.openxmlformats.org/officeDocument/2006/relationships/slideLayout" Target="../slideLayouts/slideLayout1352.xml"/><Relationship Id="rId573" Type="http://schemas.openxmlformats.org/officeDocument/2006/relationships/slideLayout" Target="../slideLayouts/slideLayout1559.xml"/><Relationship Id="rId226" Type="http://schemas.openxmlformats.org/officeDocument/2006/relationships/slideLayout" Target="../slideLayouts/slideLayout1212.xml"/><Relationship Id="rId433" Type="http://schemas.openxmlformats.org/officeDocument/2006/relationships/slideLayout" Target="../slideLayouts/slideLayout1419.xml"/><Relationship Id="rId640" Type="http://schemas.openxmlformats.org/officeDocument/2006/relationships/slideLayout" Target="../slideLayouts/slideLayout1626.xml"/><Relationship Id="rId738" Type="http://schemas.openxmlformats.org/officeDocument/2006/relationships/slideLayout" Target="../slideLayouts/slideLayout1724.xml"/><Relationship Id="rId74" Type="http://schemas.openxmlformats.org/officeDocument/2006/relationships/slideLayout" Target="../slideLayouts/slideLayout1060.xml"/><Relationship Id="rId377" Type="http://schemas.openxmlformats.org/officeDocument/2006/relationships/slideLayout" Target="../slideLayouts/slideLayout1363.xml"/><Relationship Id="rId500" Type="http://schemas.openxmlformats.org/officeDocument/2006/relationships/slideLayout" Target="../slideLayouts/slideLayout1486.xml"/><Relationship Id="rId584" Type="http://schemas.openxmlformats.org/officeDocument/2006/relationships/slideLayout" Target="../slideLayouts/slideLayout1570.xml"/><Relationship Id="rId5" Type="http://schemas.openxmlformats.org/officeDocument/2006/relationships/slideLayout" Target="../slideLayouts/slideLayout991.xml"/><Relationship Id="rId237" Type="http://schemas.openxmlformats.org/officeDocument/2006/relationships/slideLayout" Target="../slideLayouts/slideLayout1223.xml"/><Relationship Id="rId444" Type="http://schemas.openxmlformats.org/officeDocument/2006/relationships/slideLayout" Target="../slideLayouts/slideLayout1430.xml"/><Relationship Id="rId651" Type="http://schemas.openxmlformats.org/officeDocument/2006/relationships/slideLayout" Target="../slideLayouts/slideLayout1637.xml"/><Relationship Id="rId290" Type="http://schemas.openxmlformats.org/officeDocument/2006/relationships/slideLayout" Target="../slideLayouts/slideLayout1276.xml"/><Relationship Id="rId304" Type="http://schemas.openxmlformats.org/officeDocument/2006/relationships/slideLayout" Target="../slideLayouts/slideLayout1290.xml"/><Relationship Id="rId388" Type="http://schemas.openxmlformats.org/officeDocument/2006/relationships/slideLayout" Target="../slideLayouts/slideLayout1374.xml"/><Relationship Id="rId511" Type="http://schemas.openxmlformats.org/officeDocument/2006/relationships/slideLayout" Target="../slideLayouts/slideLayout1497.xml"/><Relationship Id="rId609" Type="http://schemas.openxmlformats.org/officeDocument/2006/relationships/slideLayout" Target="../slideLayouts/slideLayout1595.xml"/><Relationship Id="rId85" Type="http://schemas.openxmlformats.org/officeDocument/2006/relationships/slideLayout" Target="../slideLayouts/slideLayout1071.xml"/><Relationship Id="rId150" Type="http://schemas.openxmlformats.org/officeDocument/2006/relationships/slideLayout" Target="../slideLayouts/slideLayout1136.xml"/><Relationship Id="rId595" Type="http://schemas.openxmlformats.org/officeDocument/2006/relationships/slideLayout" Target="../slideLayouts/slideLayout1581.xml"/><Relationship Id="rId248" Type="http://schemas.openxmlformats.org/officeDocument/2006/relationships/slideLayout" Target="../slideLayouts/slideLayout1234.xml"/><Relationship Id="rId455" Type="http://schemas.openxmlformats.org/officeDocument/2006/relationships/slideLayout" Target="../slideLayouts/slideLayout1441.xml"/><Relationship Id="rId662" Type="http://schemas.openxmlformats.org/officeDocument/2006/relationships/slideLayout" Target="../slideLayouts/slideLayout1648.xml"/><Relationship Id="rId12" Type="http://schemas.openxmlformats.org/officeDocument/2006/relationships/slideLayout" Target="../slideLayouts/slideLayout998.xml"/><Relationship Id="rId108" Type="http://schemas.openxmlformats.org/officeDocument/2006/relationships/slideLayout" Target="../slideLayouts/slideLayout1094.xml"/><Relationship Id="rId315" Type="http://schemas.openxmlformats.org/officeDocument/2006/relationships/slideLayout" Target="../slideLayouts/slideLayout1301.xml"/><Relationship Id="rId522" Type="http://schemas.openxmlformats.org/officeDocument/2006/relationships/slideLayout" Target="../slideLayouts/slideLayout1508.xml"/><Relationship Id="rId96" Type="http://schemas.openxmlformats.org/officeDocument/2006/relationships/slideLayout" Target="../slideLayouts/slideLayout1082.xml"/><Relationship Id="rId161" Type="http://schemas.openxmlformats.org/officeDocument/2006/relationships/slideLayout" Target="../slideLayouts/slideLayout1147.xml"/><Relationship Id="rId399" Type="http://schemas.openxmlformats.org/officeDocument/2006/relationships/slideLayout" Target="../slideLayouts/slideLayout1385.xml"/><Relationship Id="rId259" Type="http://schemas.openxmlformats.org/officeDocument/2006/relationships/slideLayout" Target="../slideLayouts/slideLayout1245.xml"/><Relationship Id="rId466" Type="http://schemas.openxmlformats.org/officeDocument/2006/relationships/slideLayout" Target="../slideLayouts/slideLayout1452.xml"/><Relationship Id="rId673" Type="http://schemas.openxmlformats.org/officeDocument/2006/relationships/slideLayout" Target="../slideLayouts/slideLayout1659.xml"/><Relationship Id="rId23" Type="http://schemas.openxmlformats.org/officeDocument/2006/relationships/slideLayout" Target="../slideLayouts/slideLayout1009.xml"/><Relationship Id="rId119" Type="http://schemas.openxmlformats.org/officeDocument/2006/relationships/slideLayout" Target="../slideLayouts/slideLayout1105.xml"/><Relationship Id="rId326" Type="http://schemas.openxmlformats.org/officeDocument/2006/relationships/slideLayout" Target="../slideLayouts/slideLayout1312.xml"/><Relationship Id="rId533" Type="http://schemas.openxmlformats.org/officeDocument/2006/relationships/slideLayout" Target="../slideLayouts/slideLayout1519.xml"/><Relationship Id="rId740" Type="http://schemas.openxmlformats.org/officeDocument/2006/relationships/slideLayout" Target="../slideLayouts/slideLayout1726.xml"/><Relationship Id="rId172" Type="http://schemas.openxmlformats.org/officeDocument/2006/relationships/slideLayout" Target="../slideLayouts/slideLayout1158.xml"/><Relationship Id="rId477" Type="http://schemas.openxmlformats.org/officeDocument/2006/relationships/slideLayout" Target="../slideLayouts/slideLayout1463.xml"/><Relationship Id="rId600" Type="http://schemas.openxmlformats.org/officeDocument/2006/relationships/slideLayout" Target="../slideLayouts/slideLayout1586.xml"/><Relationship Id="rId684" Type="http://schemas.openxmlformats.org/officeDocument/2006/relationships/slideLayout" Target="../slideLayouts/slideLayout1670.xml"/><Relationship Id="rId337" Type="http://schemas.openxmlformats.org/officeDocument/2006/relationships/slideLayout" Target="../slideLayouts/slideLayout1323.xml"/><Relationship Id="rId34" Type="http://schemas.openxmlformats.org/officeDocument/2006/relationships/slideLayout" Target="../slideLayouts/slideLayout1020.xml"/><Relationship Id="rId544" Type="http://schemas.openxmlformats.org/officeDocument/2006/relationships/slideLayout" Target="../slideLayouts/slideLayout1530.xml"/><Relationship Id="rId183" Type="http://schemas.openxmlformats.org/officeDocument/2006/relationships/slideLayout" Target="../slideLayouts/slideLayout1169.xml"/><Relationship Id="rId390" Type="http://schemas.openxmlformats.org/officeDocument/2006/relationships/slideLayout" Target="../slideLayouts/slideLayout1376.xml"/><Relationship Id="rId404" Type="http://schemas.openxmlformats.org/officeDocument/2006/relationships/slideLayout" Target="../slideLayouts/slideLayout1390.xml"/><Relationship Id="rId611" Type="http://schemas.openxmlformats.org/officeDocument/2006/relationships/slideLayout" Target="../slideLayouts/slideLayout1597.xml"/><Relationship Id="rId250" Type="http://schemas.openxmlformats.org/officeDocument/2006/relationships/slideLayout" Target="../slideLayouts/slideLayout1236.xml"/><Relationship Id="rId488" Type="http://schemas.openxmlformats.org/officeDocument/2006/relationships/slideLayout" Target="../slideLayouts/slideLayout1474.xml"/><Relationship Id="rId695" Type="http://schemas.openxmlformats.org/officeDocument/2006/relationships/slideLayout" Target="../slideLayouts/slideLayout1681.xml"/><Relationship Id="rId709" Type="http://schemas.openxmlformats.org/officeDocument/2006/relationships/slideLayout" Target="../slideLayouts/slideLayout1695.xml"/><Relationship Id="rId45" Type="http://schemas.openxmlformats.org/officeDocument/2006/relationships/slideLayout" Target="../slideLayouts/slideLayout1031.xml"/><Relationship Id="rId110" Type="http://schemas.openxmlformats.org/officeDocument/2006/relationships/slideLayout" Target="../slideLayouts/slideLayout1096.xml"/><Relationship Id="rId348" Type="http://schemas.openxmlformats.org/officeDocument/2006/relationships/slideLayout" Target="../slideLayouts/slideLayout1334.xml"/><Relationship Id="rId555" Type="http://schemas.openxmlformats.org/officeDocument/2006/relationships/slideLayout" Target="../slideLayouts/slideLayout1541.xml"/><Relationship Id="rId194" Type="http://schemas.openxmlformats.org/officeDocument/2006/relationships/slideLayout" Target="../slideLayouts/slideLayout1180.xml"/><Relationship Id="rId208" Type="http://schemas.openxmlformats.org/officeDocument/2006/relationships/slideLayout" Target="../slideLayouts/slideLayout1194.xml"/><Relationship Id="rId415" Type="http://schemas.openxmlformats.org/officeDocument/2006/relationships/slideLayout" Target="../slideLayouts/slideLayout1401.xml"/><Relationship Id="rId622" Type="http://schemas.openxmlformats.org/officeDocument/2006/relationships/slideLayout" Target="../slideLayouts/slideLayout1608.xml"/><Relationship Id="rId261" Type="http://schemas.openxmlformats.org/officeDocument/2006/relationships/slideLayout" Target="../slideLayouts/slideLayout1247.xml"/><Relationship Id="rId499" Type="http://schemas.openxmlformats.org/officeDocument/2006/relationships/slideLayout" Target="../slideLayouts/slideLayout1485.xml"/><Relationship Id="rId56" Type="http://schemas.openxmlformats.org/officeDocument/2006/relationships/slideLayout" Target="../slideLayouts/slideLayout1042.xml"/><Relationship Id="rId359" Type="http://schemas.openxmlformats.org/officeDocument/2006/relationships/slideLayout" Target="../slideLayouts/slideLayout1345.xml"/><Relationship Id="rId566" Type="http://schemas.openxmlformats.org/officeDocument/2006/relationships/slideLayout" Target="../slideLayouts/slideLayout1552.xml"/><Relationship Id="rId121" Type="http://schemas.openxmlformats.org/officeDocument/2006/relationships/slideLayout" Target="../slideLayouts/slideLayout1107.xml"/><Relationship Id="rId219" Type="http://schemas.openxmlformats.org/officeDocument/2006/relationships/slideLayout" Target="../slideLayouts/slideLayout1205.xml"/><Relationship Id="rId426" Type="http://schemas.openxmlformats.org/officeDocument/2006/relationships/slideLayout" Target="../slideLayouts/slideLayout1412.xml"/><Relationship Id="rId633" Type="http://schemas.openxmlformats.org/officeDocument/2006/relationships/slideLayout" Target="../slideLayouts/slideLayout1619.xml"/><Relationship Id="rId67" Type="http://schemas.openxmlformats.org/officeDocument/2006/relationships/slideLayout" Target="../slideLayouts/slideLayout1053.xml"/><Relationship Id="rId272" Type="http://schemas.openxmlformats.org/officeDocument/2006/relationships/slideLayout" Target="../slideLayouts/slideLayout1258.xml"/><Relationship Id="rId577" Type="http://schemas.openxmlformats.org/officeDocument/2006/relationships/slideLayout" Target="../slideLayouts/slideLayout1563.xml"/><Relationship Id="rId700" Type="http://schemas.openxmlformats.org/officeDocument/2006/relationships/slideLayout" Target="../slideLayouts/slideLayout1686.xml"/><Relationship Id="rId132" Type="http://schemas.openxmlformats.org/officeDocument/2006/relationships/slideLayout" Target="../slideLayouts/slideLayout1118.xml"/><Relationship Id="rId437" Type="http://schemas.openxmlformats.org/officeDocument/2006/relationships/slideLayout" Target="../slideLayouts/slideLayout1423.xml"/><Relationship Id="rId644" Type="http://schemas.openxmlformats.org/officeDocument/2006/relationships/slideLayout" Target="../slideLayouts/slideLayout1630.xml"/><Relationship Id="rId283" Type="http://schemas.openxmlformats.org/officeDocument/2006/relationships/slideLayout" Target="../slideLayouts/slideLayout1269.xml"/><Relationship Id="rId490" Type="http://schemas.openxmlformats.org/officeDocument/2006/relationships/slideLayout" Target="../slideLayouts/slideLayout1476.xml"/><Relationship Id="rId504" Type="http://schemas.openxmlformats.org/officeDocument/2006/relationships/slideLayout" Target="../slideLayouts/slideLayout1490.xml"/><Relationship Id="rId711" Type="http://schemas.openxmlformats.org/officeDocument/2006/relationships/slideLayout" Target="../slideLayouts/slideLayout1697.xml"/><Relationship Id="rId78" Type="http://schemas.openxmlformats.org/officeDocument/2006/relationships/slideLayout" Target="../slideLayouts/slideLayout1064.xml"/><Relationship Id="rId143" Type="http://schemas.openxmlformats.org/officeDocument/2006/relationships/slideLayout" Target="../slideLayouts/slideLayout1129.xml"/><Relationship Id="rId350" Type="http://schemas.openxmlformats.org/officeDocument/2006/relationships/slideLayout" Target="../slideLayouts/slideLayout1336.xml"/><Relationship Id="rId588" Type="http://schemas.openxmlformats.org/officeDocument/2006/relationships/slideLayout" Target="../slideLayouts/slideLayout1574.xml"/><Relationship Id="rId9" Type="http://schemas.openxmlformats.org/officeDocument/2006/relationships/slideLayout" Target="../slideLayouts/slideLayout995.xml"/><Relationship Id="rId210" Type="http://schemas.openxmlformats.org/officeDocument/2006/relationships/slideLayout" Target="../slideLayouts/slideLayout1196.xml"/><Relationship Id="rId448" Type="http://schemas.openxmlformats.org/officeDocument/2006/relationships/slideLayout" Target="../slideLayouts/slideLayout1434.xml"/><Relationship Id="rId655" Type="http://schemas.openxmlformats.org/officeDocument/2006/relationships/slideLayout" Target="../slideLayouts/slideLayout1641.xml"/><Relationship Id="rId294" Type="http://schemas.openxmlformats.org/officeDocument/2006/relationships/slideLayout" Target="../slideLayouts/slideLayout1280.xml"/><Relationship Id="rId308" Type="http://schemas.openxmlformats.org/officeDocument/2006/relationships/slideLayout" Target="../slideLayouts/slideLayout1294.xml"/><Relationship Id="rId515" Type="http://schemas.openxmlformats.org/officeDocument/2006/relationships/slideLayout" Target="../slideLayouts/slideLayout1501.xml"/><Relationship Id="rId722" Type="http://schemas.openxmlformats.org/officeDocument/2006/relationships/slideLayout" Target="../slideLayouts/slideLayout1708.xml"/><Relationship Id="rId89" Type="http://schemas.openxmlformats.org/officeDocument/2006/relationships/slideLayout" Target="../slideLayouts/slideLayout1075.xml"/><Relationship Id="rId154" Type="http://schemas.openxmlformats.org/officeDocument/2006/relationships/slideLayout" Target="../slideLayouts/slideLayout1140.xml"/><Relationship Id="rId361" Type="http://schemas.openxmlformats.org/officeDocument/2006/relationships/slideLayout" Target="../slideLayouts/slideLayout1347.xml"/><Relationship Id="rId599" Type="http://schemas.openxmlformats.org/officeDocument/2006/relationships/slideLayout" Target="../slideLayouts/slideLayout1585.xml"/><Relationship Id="rId459" Type="http://schemas.openxmlformats.org/officeDocument/2006/relationships/slideLayout" Target="../slideLayouts/slideLayout1445.xml"/><Relationship Id="rId666" Type="http://schemas.openxmlformats.org/officeDocument/2006/relationships/slideLayout" Target="../slideLayouts/slideLayout1652.xml"/><Relationship Id="rId16" Type="http://schemas.openxmlformats.org/officeDocument/2006/relationships/slideLayout" Target="../slideLayouts/slideLayout1002.xml"/><Relationship Id="rId221" Type="http://schemas.openxmlformats.org/officeDocument/2006/relationships/slideLayout" Target="../slideLayouts/slideLayout1207.xml"/><Relationship Id="rId319" Type="http://schemas.openxmlformats.org/officeDocument/2006/relationships/slideLayout" Target="../slideLayouts/slideLayout1305.xml"/><Relationship Id="rId526" Type="http://schemas.openxmlformats.org/officeDocument/2006/relationships/slideLayout" Target="../slideLayouts/slideLayout1512.xml"/><Relationship Id="rId733" Type="http://schemas.openxmlformats.org/officeDocument/2006/relationships/slideLayout" Target="../slideLayouts/slideLayout1719.xml"/><Relationship Id="rId165" Type="http://schemas.openxmlformats.org/officeDocument/2006/relationships/slideLayout" Target="../slideLayouts/slideLayout1151.xml"/><Relationship Id="rId372" Type="http://schemas.openxmlformats.org/officeDocument/2006/relationships/slideLayout" Target="../slideLayouts/slideLayout1358.xml"/><Relationship Id="rId677" Type="http://schemas.openxmlformats.org/officeDocument/2006/relationships/slideLayout" Target="../slideLayouts/slideLayout1663.xml"/><Relationship Id="rId232" Type="http://schemas.openxmlformats.org/officeDocument/2006/relationships/slideLayout" Target="../slideLayouts/slideLayout1218.xml"/><Relationship Id="rId27" Type="http://schemas.openxmlformats.org/officeDocument/2006/relationships/slideLayout" Target="../slideLayouts/slideLayout1013.xml"/><Relationship Id="rId537" Type="http://schemas.openxmlformats.org/officeDocument/2006/relationships/slideLayout" Target="../slideLayouts/slideLayout1523.xml"/><Relationship Id="rId744" Type="http://schemas.openxmlformats.org/officeDocument/2006/relationships/theme" Target="../theme/theme7.xml"/><Relationship Id="rId80" Type="http://schemas.openxmlformats.org/officeDocument/2006/relationships/slideLayout" Target="../slideLayouts/slideLayout1066.xml"/><Relationship Id="rId176" Type="http://schemas.openxmlformats.org/officeDocument/2006/relationships/slideLayout" Target="../slideLayouts/slideLayout1162.xml"/><Relationship Id="rId383" Type="http://schemas.openxmlformats.org/officeDocument/2006/relationships/slideLayout" Target="../slideLayouts/slideLayout1369.xml"/><Relationship Id="rId590" Type="http://schemas.openxmlformats.org/officeDocument/2006/relationships/slideLayout" Target="../slideLayouts/slideLayout1576.xml"/><Relationship Id="rId604" Type="http://schemas.openxmlformats.org/officeDocument/2006/relationships/slideLayout" Target="../slideLayouts/slideLayout1590.xml"/><Relationship Id="rId243" Type="http://schemas.openxmlformats.org/officeDocument/2006/relationships/slideLayout" Target="../slideLayouts/slideLayout1229.xml"/><Relationship Id="rId450" Type="http://schemas.openxmlformats.org/officeDocument/2006/relationships/slideLayout" Target="../slideLayouts/slideLayout1436.xml"/><Relationship Id="rId688" Type="http://schemas.openxmlformats.org/officeDocument/2006/relationships/slideLayout" Target="../slideLayouts/slideLayout1674.xml"/><Relationship Id="rId38" Type="http://schemas.openxmlformats.org/officeDocument/2006/relationships/slideLayout" Target="../slideLayouts/slideLayout1024.xml"/><Relationship Id="rId103" Type="http://schemas.openxmlformats.org/officeDocument/2006/relationships/slideLayout" Target="../slideLayouts/slideLayout1089.xml"/><Relationship Id="rId310" Type="http://schemas.openxmlformats.org/officeDocument/2006/relationships/slideLayout" Target="../slideLayouts/slideLayout1296.xml"/><Relationship Id="rId548" Type="http://schemas.openxmlformats.org/officeDocument/2006/relationships/slideLayout" Target="../slideLayouts/slideLayout1534.xml"/><Relationship Id="rId91" Type="http://schemas.openxmlformats.org/officeDocument/2006/relationships/slideLayout" Target="../slideLayouts/slideLayout1077.xml"/><Relationship Id="rId187" Type="http://schemas.openxmlformats.org/officeDocument/2006/relationships/slideLayout" Target="../slideLayouts/slideLayout1173.xml"/><Relationship Id="rId394" Type="http://schemas.openxmlformats.org/officeDocument/2006/relationships/slideLayout" Target="../slideLayouts/slideLayout1380.xml"/><Relationship Id="rId408" Type="http://schemas.openxmlformats.org/officeDocument/2006/relationships/slideLayout" Target="../slideLayouts/slideLayout1394.xml"/><Relationship Id="rId615" Type="http://schemas.openxmlformats.org/officeDocument/2006/relationships/slideLayout" Target="../slideLayouts/slideLayout1601.xml"/><Relationship Id="rId254" Type="http://schemas.openxmlformats.org/officeDocument/2006/relationships/slideLayout" Target="../slideLayouts/slideLayout1240.xml"/><Relationship Id="rId699" Type="http://schemas.openxmlformats.org/officeDocument/2006/relationships/slideLayout" Target="../slideLayouts/slideLayout1685.xml"/><Relationship Id="rId49" Type="http://schemas.openxmlformats.org/officeDocument/2006/relationships/slideLayout" Target="../slideLayouts/slideLayout1035.xml"/><Relationship Id="rId114" Type="http://schemas.openxmlformats.org/officeDocument/2006/relationships/slideLayout" Target="../slideLayouts/slideLayout1100.xml"/><Relationship Id="rId461" Type="http://schemas.openxmlformats.org/officeDocument/2006/relationships/slideLayout" Target="../slideLayouts/slideLayout1447.xml"/><Relationship Id="rId559" Type="http://schemas.openxmlformats.org/officeDocument/2006/relationships/slideLayout" Target="../slideLayouts/slideLayout1545.xml"/><Relationship Id="rId198" Type="http://schemas.openxmlformats.org/officeDocument/2006/relationships/slideLayout" Target="../slideLayouts/slideLayout1184.xml"/><Relationship Id="rId321" Type="http://schemas.openxmlformats.org/officeDocument/2006/relationships/slideLayout" Target="../slideLayouts/slideLayout1307.xml"/><Relationship Id="rId419" Type="http://schemas.openxmlformats.org/officeDocument/2006/relationships/slideLayout" Target="../slideLayouts/slideLayout1405.xml"/><Relationship Id="rId626" Type="http://schemas.openxmlformats.org/officeDocument/2006/relationships/slideLayout" Target="../slideLayouts/slideLayout1612.xml"/><Relationship Id="rId265" Type="http://schemas.openxmlformats.org/officeDocument/2006/relationships/slideLayout" Target="../slideLayouts/slideLayout1251.xml"/><Relationship Id="rId472" Type="http://schemas.openxmlformats.org/officeDocument/2006/relationships/slideLayout" Target="../slideLayouts/slideLayout1458.xml"/><Relationship Id="rId125" Type="http://schemas.openxmlformats.org/officeDocument/2006/relationships/slideLayout" Target="../slideLayouts/slideLayout1111.xml"/><Relationship Id="rId332" Type="http://schemas.openxmlformats.org/officeDocument/2006/relationships/slideLayout" Target="../slideLayouts/slideLayout1318.xml"/><Relationship Id="rId637" Type="http://schemas.openxmlformats.org/officeDocument/2006/relationships/slideLayout" Target="../slideLayouts/slideLayout1623.xml"/><Relationship Id="rId276" Type="http://schemas.openxmlformats.org/officeDocument/2006/relationships/slideLayout" Target="../slideLayouts/slideLayout1262.xml"/><Relationship Id="rId483" Type="http://schemas.openxmlformats.org/officeDocument/2006/relationships/slideLayout" Target="../slideLayouts/slideLayout1469.xml"/><Relationship Id="rId690" Type="http://schemas.openxmlformats.org/officeDocument/2006/relationships/slideLayout" Target="../slideLayouts/slideLayout1676.xml"/><Relationship Id="rId704" Type="http://schemas.openxmlformats.org/officeDocument/2006/relationships/slideLayout" Target="../slideLayouts/slideLayout1690.xml"/><Relationship Id="rId40" Type="http://schemas.openxmlformats.org/officeDocument/2006/relationships/slideLayout" Target="../slideLayouts/slideLayout1026.xml"/><Relationship Id="rId136" Type="http://schemas.openxmlformats.org/officeDocument/2006/relationships/slideLayout" Target="../slideLayouts/slideLayout1122.xml"/><Relationship Id="rId343" Type="http://schemas.openxmlformats.org/officeDocument/2006/relationships/slideLayout" Target="../slideLayouts/slideLayout1329.xml"/><Relationship Id="rId550" Type="http://schemas.openxmlformats.org/officeDocument/2006/relationships/slideLayout" Target="../slideLayouts/slideLayout1536.xml"/><Relationship Id="rId203" Type="http://schemas.openxmlformats.org/officeDocument/2006/relationships/slideLayout" Target="../slideLayouts/slideLayout1189.xml"/><Relationship Id="rId648" Type="http://schemas.openxmlformats.org/officeDocument/2006/relationships/slideLayout" Target="../slideLayouts/slideLayout1634.xml"/><Relationship Id="rId287" Type="http://schemas.openxmlformats.org/officeDocument/2006/relationships/slideLayout" Target="../slideLayouts/slideLayout1273.xml"/><Relationship Id="rId410" Type="http://schemas.openxmlformats.org/officeDocument/2006/relationships/slideLayout" Target="../slideLayouts/slideLayout1396.xml"/><Relationship Id="rId494" Type="http://schemas.openxmlformats.org/officeDocument/2006/relationships/slideLayout" Target="../slideLayouts/slideLayout1480.xml"/><Relationship Id="rId508" Type="http://schemas.openxmlformats.org/officeDocument/2006/relationships/slideLayout" Target="../slideLayouts/slideLayout1494.xml"/><Relationship Id="rId715" Type="http://schemas.openxmlformats.org/officeDocument/2006/relationships/slideLayout" Target="../slideLayouts/slideLayout1701.xml"/><Relationship Id="rId147" Type="http://schemas.openxmlformats.org/officeDocument/2006/relationships/slideLayout" Target="../slideLayouts/slideLayout1133.xml"/><Relationship Id="rId354" Type="http://schemas.openxmlformats.org/officeDocument/2006/relationships/slideLayout" Target="../slideLayouts/slideLayout1340.xml"/><Relationship Id="rId51" Type="http://schemas.openxmlformats.org/officeDocument/2006/relationships/slideLayout" Target="../slideLayouts/slideLayout1037.xml"/><Relationship Id="rId561" Type="http://schemas.openxmlformats.org/officeDocument/2006/relationships/slideLayout" Target="../slideLayouts/slideLayout1547.xml"/><Relationship Id="rId659" Type="http://schemas.openxmlformats.org/officeDocument/2006/relationships/slideLayout" Target="../slideLayouts/slideLayout1645.xml"/><Relationship Id="rId214" Type="http://schemas.openxmlformats.org/officeDocument/2006/relationships/slideLayout" Target="../slideLayouts/slideLayout1200.xml"/><Relationship Id="rId298" Type="http://schemas.openxmlformats.org/officeDocument/2006/relationships/slideLayout" Target="../slideLayouts/slideLayout1284.xml"/><Relationship Id="rId421" Type="http://schemas.openxmlformats.org/officeDocument/2006/relationships/slideLayout" Target="../slideLayouts/slideLayout1407.xml"/><Relationship Id="rId519" Type="http://schemas.openxmlformats.org/officeDocument/2006/relationships/slideLayout" Target="../slideLayouts/slideLayout1505.xml"/></Relationships>
</file>

<file path=ppt/slideMasters/_rels/slideMaster8.xml.rels><?xml version="1.0" encoding="UTF-8" standalone="yes"?>
<Relationships xmlns="http://schemas.openxmlformats.org/package/2006/relationships"><Relationship Id="rId117" Type="http://schemas.openxmlformats.org/officeDocument/2006/relationships/slideLayout" Target="../slideLayouts/slideLayout1846.xml"/><Relationship Id="rId671" Type="http://schemas.openxmlformats.org/officeDocument/2006/relationships/slideLayout" Target="../slideLayouts/slideLayout2400.xml"/><Relationship Id="rId769" Type="http://schemas.openxmlformats.org/officeDocument/2006/relationships/slideLayout" Target="../slideLayouts/slideLayout2498.xml"/><Relationship Id="rId21" Type="http://schemas.openxmlformats.org/officeDocument/2006/relationships/slideLayout" Target="../slideLayouts/slideLayout1750.xml"/><Relationship Id="rId324" Type="http://schemas.openxmlformats.org/officeDocument/2006/relationships/slideLayout" Target="../slideLayouts/slideLayout2053.xml"/><Relationship Id="rId531" Type="http://schemas.openxmlformats.org/officeDocument/2006/relationships/slideLayout" Target="../slideLayouts/slideLayout2260.xml"/><Relationship Id="rId629" Type="http://schemas.openxmlformats.org/officeDocument/2006/relationships/slideLayout" Target="../slideLayouts/slideLayout2358.xml"/><Relationship Id="rId170" Type="http://schemas.openxmlformats.org/officeDocument/2006/relationships/slideLayout" Target="../slideLayouts/slideLayout1899.xml"/><Relationship Id="rId836" Type="http://schemas.openxmlformats.org/officeDocument/2006/relationships/slideLayout" Target="../slideLayouts/slideLayout2565.xml"/><Relationship Id="rId268" Type="http://schemas.openxmlformats.org/officeDocument/2006/relationships/slideLayout" Target="../slideLayouts/slideLayout1997.xml"/><Relationship Id="rId475" Type="http://schemas.openxmlformats.org/officeDocument/2006/relationships/slideLayout" Target="../slideLayouts/slideLayout2204.xml"/><Relationship Id="rId682" Type="http://schemas.openxmlformats.org/officeDocument/2006/relationships/slideLayout" Target="../slideLayouts/slideLayout2411.xml"/><Relationship Id="rId32" Type="http://schemas.openxmlformats.org/officeDocument/2006/relationships/slideLayout" Target="../slideLayouts/slideLayout1761.xml"/><Relationship Id="rId128" Type="http://schemas.openxmlformats.org/officeDocument/2006/relationships/slideLayout" Target="../slideLayouts/slideLayout1857.xml"/><Relationship Id="rId335" Type="http://schemas.openxmlformats.org/officeDocument/2006/relationships/slideLayout" Target="../slideLayouts/slideLayout2064.xml"/><Relationship Id="rId542" Type="http://schemas.openxmlformats.org/officeDocument/2006/relationships/slideLayout" Target="../slideLayouts/slideLayout2271.xml"/><Relationship Id="rId181" Type="http://schemas.openxmlformats.org/officeDocument/2006/relationships/slideLayout" Target="../slideLayouts/slideLayout1910.xml"/><Relationship Id="rId402" Type="http://schemas.openxmlformats.org/officeDocument/2006/relationships/slideLayout" Target="../slideLayouts/slideLayout2131.xml"/><Relationship Id="rId847" Type="http://schemas.openxmlformats.org/officeDocument/2006/relationships/slideLayout" Target="../slideLayouts/slideLayout2576.xml"/><Relationship Id="rId279" Type="http://schemas.openxmlformats.org/officeDocument/2006/relationships/slideLayout" Target="../slideLayouts/slideLayout2008.xml"/><Relationship Id="rId486" Type="http://schemas.openxmlformats.org/officeDocument/2006/relationships/slideLayout" Target="../slideLayouts/slideLayout2215.xml"/><Relationship Id="rId693" Type="http://schemas.openxmlformats.org/officeDocument/2006/relationships/slideLayout" Target="../slideLayouts/slideLayout2422.xml"/><Relationship Id="rId707" Type="http://schemas.openxmlformats.org/officeDocument/2006/relationships/slideLayout" Target="../slideLayouts/slideLayout2436.xml"/><Relationship Id="rId43" Type="http://schemas.openxmlformats.org/officeDocument/2006/relationships/slideLayout" Target="../slideLayouts/slideLayout1772.xml"/><Relationship Id="rId139" Type="http://schemas.openxmlformats.org/officeDocument/2006/relationships/slideLayout" Target="../slideLayouts/slideLayout1868.xml"/><Relationship Id="rId346" Type="http://schemas.openxmlformats.org/officeDocument/2006/relationships/slideLayout" Target="../slideLayouts/slideLayout2075.xml"/><Relationship Id="rId553" Type="http://schemas.openxmlformats.org/officeDocument/2006/relationships/slideLayout" Target="../slideLayouts/slideLayout2282.xml"/><Relationship Id="rId760" Type="http://schemas.openxmlformats.org/officeDocument/2006/relationships/slideLayout" Target="../slideLayouts/slideLayout2489.xml"/><Relationship Id="rId192" Type="http://schemas.openxmlformats.org/officeDocument/2006/relationships/slideLayout" Target="../slideLayouts/slideLayout1921.xml"/><Relationship Id="rId206" Type="http://schemas.openxmlformats.org/officeDocument/2006/relationships/slideLayout" Target="../slideLayouts/slideLayout1935.xml"/><Relationship Id="rId413" Type="http://schemas.openxmlformats.org/officeDocument/2006/relationships/slideLayout" Target="../slideLayouts/slideLayout2142.xml"/><Relationship Id="rId858" Type="http://schemas.openxmlformats.org/officeDocument/2006/relationships/slideLayout" Target="../slideLayouts/slideLayout2587.xml"/><Relationship Id="rId497" Type="http://schemas.openxmlformats.org/officeDocument/2006/relationships/slideLayout" Target="../slideLayouts/slideLayout2226.xml"/><Relationship Id="rId620" Type="http://schemas.openxmlformats.org/officeDocument/2006/relationships/slideLayout" Target="../slideLayouts/slideLayout2349.xml"/><Relationship Id="rId718" Type="http://schemas.openxmlformats.org/officeDocument/2006/relationships/slideLayout" Target="../slideLayouts/slideLayout2447.xml"/><Relationship Id="rId357" Type="http://schemas.openxmlformats.org/officeDocument/2006/relationships/slideLayout" Target="../slideLayouts/slideLayout2086.xml"/><Relationship Id="rId54" Type="http://schemas.openxmlformats.org/officeDocument/2006/relationships/slideLayout" Target="../slideLayouts/slideLayout1783.xml"/><Relationship Id="rId217" Type="http://schemas.openxmlformats.org/officeDocument/2006/relationships/slideLayout" Target="../slideLayouts/slideLayout1946.xml"/><Relationship Id="rId564" Type="http://schemas.openxmlformats.org/officeDocument/2006/relationships/slideLayout" Target="../slideLayouts/slideLayout2293.xml"/><Relationship Id="rId771" Type="http://schemas.openxmlformats.org/officeDocument/2006/relationships/slideLayout" Target="../slideLayouts/slideLayout2500.xml"/><Relationship Id="rId869" Type="http://schemas.openxmlformats.org/officeDocument/2006/relationships/slideLayout" Target="../slideLayouts/slideLayout2598.xml"/><Relationship Id="rId424" Type="http://schemas.openxmlformats.org/officeDocument/2006/relationships/slideLayout" Target="../slideLayouts/slideLayout2153.xml"/><Relationship Id="rId631" Type="http://schemas.openxmlformats.org/officeDocument/2006/relationships/slideLayout" Target="../slideLayouts/slideLayout2360.xml"/><Relationship Id="rId729" Type="http://schemas.openxmlformats.org/officeDocument/2006/relationships/slideLayout" Target="../slideLayouts/slideLayout2458.xml"/><Relationship Id="rId270" Type="http://schemas.openxmlformats.org/officeDocument/2006/relationships/slideLayout" Target="../slideLayouts/slideLayout1999.xml"/><Relationship Id="rId65" Type="http://schemas.openxmlformats.org/officeDocument/2006/relationships/slideLayout" Target="../slideLayouts/slideLayout1794.xml"/><Relationship Id="rId130" Type="http://schemas.openxmlformats.org/officeDocument/2006/relationships/slideLayout" Target="../slideLayouts/slideLayout1859.xml"/><Relationship Id="rId368" Type="http://schemas.openxmlformats.org/officeDocument/2006/relationships/slideLayout" Target="../slideLayouts/slideLayout2097.xml"/><Relationship Id="rId575" Type="http://schemas.openxmlformats.org/officeDocument/2006/relationships/slideLayout" Target="../slideLayouts/slideLayout2304.xml"/><Relationship Id="rId782" Type="http://schemas.openxmlformats.org/officeDocument/2006/relationships/slideLayout" Target="../slideLayouts/slideLayout2511.xml"/><Relationship Id="rId228" Type="http://schemas.openxmlformats.org/officeDocument/2006/relationships/slideLayout" Target="../slideLayouts/slideLayout1957.xml"/><Relationship Id="rId435" Type="http://schemas.openxmlformats.org/officeDocument/2006/relationships/slideLayout" Target="../slideLayouts/slideLayout2164.xml"/><Relationship Id="rId642" Type="http://schemas.openxmlformats.org/officeDocument/2006/relationships/slideLayout" Target="../slideLayouts/slideLayout2371.xml"/><Relationship Id="rId281" Type="http://schemas.openxmlformats.org/officeDocument/2006/relationships/slideLayout" Target="../slideLayouts/slideLayout2010.xml"/><Relationship Id="rId502" Type="http://schemas.openxmlformats.org/officeDocument/2006/relationships/slideLayout" Target="../slideLayouts/slideLayout2231.xml"/><Relationship Id="rId76" Type="http://schemas.openxmlformats.org/officeDocument/2006/relationships/slideLayout" Target="../slideLayouts/slideLayout1805.xml"/><Relationship Id="rId141" Type="http://schemas.openxmlformats.org/officeDocument/2006/relationships/slideLayout" Target="../slideLayouts/slideLayout1870.xml"/><Relationship Id="rId379" Type="http://schemas.openxmlformats.org/officeDocument/2006/relationships/slideLayout" Target="../slideLayouts/slideLayout2108.xml"/><Relationship Id="rId586" Type="http://schemas.openxmlformats.org/officeDocument/2006/relationships/slideLayout" Target="../slideLayouts/slideLayout2315.xml"/><Relationship Id="rId793" Type="http://schemas.openxmlformats.org/officeDocument/2006/relationships/slideLayout" Target="../slideLayouts/slideLayout2522.xml"/><Relationship Id="rId807" Type="http://schemas.openxmlformats.org/officeDocument/2006/relationships/slideLayout" Target="../slideLayouts/slideLayout2536.xml"/><Relationship Id="rId7" Type="http://schemas.openxmlformats.org/officeDocument/2006/relationships/slideLayout" Target="../slideLayouts/slideLayout1736.xml"/><Relationship Id="rId239" Type="http://schemas.openxmlformats.org/officeDocument/2006/relationships/slideLayout" Target="../slideLayouts/slideLayout1968.xml"/><Relationship Id="rId446" Type="http://schemas.openxmlformats.org/officeDocument/2006/relationships/slideLayout" Target="../slideLayouts/slideLayout2175.xml"/><Relationship Id="rId653" Type="http://schemas.openxmlformats.org/officeDocument/2006/relationships/slideLayout" Target="../slideLayouts/slideLayout2382.xml"/><Relationship Id="rId292" Type="http://schemas.openxmlformats.org/officeDocument/2006/relationships/slideLayout" Target="../slideLayouts/slideLayout2021.xml"/><Relationship Id="rId306" Type="http://schemas.openxmlformats.org/officeDocument/2006/relationships/slideLayout" Target="../slideLayouts/slideLayout2035.xml"/><Relationship Id="rId860" Type="http://schemas.openxmlformats.org/officeDocument/2006/relationships/slideLayout" Target="../slideLayouts/slideLayout2589.xml"/><Relationship Id="rId87" Type="http://schemas.openxmlformats.org/officeDocument/2006/relationships/slideLayout" Target="../slideLayouts/slideLayout1816.xml"/><Relationship Id="rId513" Type="http://schemas.openxmlformats.org/officeDocument/2006/relationships/slideLayout" Target="../slideLayouts/slideLayout2242.xml"/><Relationship Id="rId597" Type="http://schemas.openxmlformats.org/officeDocument/2006/relationships/slideLayout" Target="../slideLayouts/slideLayout2326.xml"/><Relationship Id="rId720" Type="http://schemas.openxmlformats.org/officeDocument/2006/relationships/slideLayout" Target="../slideLayouts/slideLayout2449.xml"/><Relationship Id="rId818" Type="http://schemas.openxmlformats.org/officeDocument/2006/relationships/slideLayout" Target="../slideLayouts/slideLayout2547.xml"/><Relationship Id="rId152" Type="http://schemas.openxmlformats.org/officeDocument/2006/relationships/slideLayout" Target="../slideLayouts/slideLayout1881.xml"/><Relationship Id="rId457" Type="http://schemas.openxmlformats.org/officeDocument/2006/relationships/slideLayout" Target="../slideLayouts/slideLayout2186.xml"/><Relationship Id="rId664" Type="http://schemas.openxmlformats.org/officeDocument/2006/relationships/slideLayout" Target="../slideLayouts/slideLayout2393.xml"/><Relationship Id="rId871" Type="http://schemas.openxmlformats.org/officeDocument/2006/relationships/slideLayout" Target="../slideLayouts/slideLayout2600.xml"/><Relationship Id="rId14" Type="http://schemas.openxmlformats.org/officeDocument/2006/relationships/slideLayout" Target="../slideLayouts/slideLayout1743.xml"/><Relationship Id="rId317" Type="http://schemas.openxmlformats.org/officeDocument/2006/relationships/slideLayout" Target="../slideLayouts/slideLayout2046.xml"/><Relationship Id="rId524" Type="http://schemas.openxmlformats.org/officeDocument/2006/relationships/slideLayout" Target="../slideLayouts/slideLayout2253.xml"/><Relationship Id="rId731" Type="http://schemas.openxmlformats.org/officeDocument/2006/relationships/slideLayout" Target="../slideLayouts/slideLayout2460.xml"/><Relationship Id="rId98" Type="http://schemas.openxmlformats.org/officeDocument/2006/relationships/slideLayout" Target="../slideLayouts/slideLayout1827.xml"/><Relationship Id="rId163" Type="http://schemas.openxmlformats.org/officeDocument/2006/relationships/slideLayout" Target="../slideLayouts/slideLayout1892.xml"/><Relationship Id="rId370" Type="http://schemas.openxmlformats.org/officeDocument/2006/relationships/slideLayout" Target="../slideLayouts/slideLayout2099.xml"/><Relationship Id="rId829" Type="http://schemas.openxmlformats.org/officeDocument/2006/relationships/slideLayout" Target="../slideLayouts/slideLayout2558.xml"/><Relationship Id="rId230" Type="http://schemas.openxmlformats.org/officeDocument/2006/relationships/slideLayout" Target="../slideLayouts/slideLayout1959.xml"/><Relationship Id="rId468" Type="http://schemas.openxmlformats.org/officeDocument/2006/relationships/slideLayout" Target="../slideLayouts/slideLayout2197.xml"/><Relationship Id="rId675" Type="http://schemas.openxmlformats.org/officeDocument/2006/relationships/slideLayout" Target="../slideLayouts/slideLayout2404.xml"/><Relationship Id="rId882" Type="http://schemas.openxmlformats.org/officeDocument/2006/relationships/slideLayout" Target="../slideLayouts/slideLayout2611.xml"/><Relationship Id="rId25" Type="http://schemas.openxmlformats.org/officeDocument/2006/relationships/slideLayout" Target="../slideLayouts/slideLayout1754.xml"/><Relationship Id="rId328" Type="http://schemas.openxmlformats.org/officeDocument/2006/relationships/slideLayout" Target="../slideLayouts/slideLayout2057.xml"/><Relationship Id="rId535" Type="http://schemas.openxmlformats.org/officeDocument/2006/relationships/slideLayout" Target="../slideLayouts/slideLayout2264.xml"/><Relationship Id="rId742" Type="http://schemas.openxmlformats.org/officeDocument/2006/relationships/slideLayout" Target="../slideLayouts/slideLayout2471.xml"/><Relationship Id="rId174" Type="http://schemas.openxmlformats.org/officeDocument/2006/relationships/slideLayout" Target="../slideLayouts/slideLayout1903.xml"/><Relationship Id="rId381" Type="http://schemas.openxmlformats.org/officeDocument/2006/relationships/slideLayout" Target="../slideLayouts/slideLayout2110.xml"/><Relationship Id="rId602" Type="http://schemas.openxmlformats.org/officeDocument/2006/relationships/slideLayout" Target="../slideLayouts/slideLayout2331.xml"/><Relationship Id="rId241" Type="http://schemas.openxmlformats.org/officeDocument/2006/relationships/slideLayout" Target="../slideLayouts/slideLayout1970.xml"/><Relationship Id="rId479" Type="http://schemas.openxmlformats.org/officeDocument/2006/relationships/slideLayout" Target="../slideLayouts/slideLayout2208.xml"/><Relationship Id="rId686" Type="http://schemas.openxmlformats.org/officeDocument/2006/relationships/slideLayout" Target="../slideLayouts/slideLayout2415.xml"/><Relationship Id="rId36" Type="http://schemas.openxmlformats.org/officeDocument/2006/relationships/slideLayout" Target="../slideLayouts/slideLayout1765.xml"/><Relationship Id="rId339" Type="http://schemas.openxmlformats.org/officeDocument/2006/relationships/slideLayout" Target="../slideLayouts/slideLayout2068.xml"/><Relationship Id="rId546" Type="http://schemas.openxmlformats.org/officeDocument/2006/relationships/slideLayout" Target="../slideLayouts/slideLayout2275.xml"/><Relationship Id="rId753" Type="http://schemas.openxmlformats.org/officeDocument/2006/relationships/slideLayout" Target="../slideLayouts/slideLayout2482.xml"/><Relationship Id="rId101" Type="http://schemas.openxmlformats.org/officeDocument/2006/relationships/slideLayout" Target="../slideLayouts/slideLayout1830.xml"/><Relationship Id="rId185" Type="http://schemas.openxmlformats.org/officeDocument/2006/relationships/slideLayout" Target="../slideLayouts/slideLayout1914.xml"/><Relationship Id="rId406" Type="http://schemas.openxmlformats.org/officeDocument/2006/relationships/slideLayout" Target="../slideLayouts/slideLayout2135.xml"/><Relationship Id="rId392" Type="http://schemas.openxmlformats.org/officeDocument/2006/relationships/slideLayout" Target="../slideLayouts/slideLayout2121.xml"/><Relationship Id="rId613" Type="http://schemas.openxmlformats.org/officeDocument/2006/relationships/slideLayout" Target="../slideLayouts/slideLayout2342.xml"/><Relationship Id="rId697" Type="http://schemas.openxmlformats.org/officeDocument/2006/relationships/slideLayout" Target="../slideLayouts/slideLayout2426.xml"/><Relationship Id="rId820" Type="http://schemas.openxmlformats.org/officeDocument/2006/relationships/slideLayout" Target="../slideLayouts/slideLayout2549.xml"/><Relationship Id="rId252" Type="http://schemas.openxmlformats.org/officeDocument/2006/relationships/slideLayout" Target="../slideLayouts/slideLayout1981.xml"/><Relationship Id="rId47" Type="http://schemas.openxmlformats.org/officeDocument/2006/relationships/slideLayout" Target="../slideLayouts/slideLayout1776.xml"/><Relationship Id="rId112" Type="http://schemas.openxmlformats.org/officeDocument/2006/relationships/slideLayout" Target="../slideLayouts/slideLayout1841.xml"/><Relationship Id="rId557" Type="http://schemas.openxmlformats.org/officeDocument/2006/relationships/slideLayout" Target="../slideLayouts/slideLayout2286.xml"/><Relationship Id="rId764" Type="http://schemas.openxmlformats.org/officeDocument/2006/relationships/slideLayout" Target="../slideLayouts/slideLayout2493.xml"/><Relationship Id="rId196" Type="http://schemas.openxmlformats.org/officeDocument/2006/relationships/slideLayout" Target="../slideLayouts/slideLayout1925.xml"/><Relationship Id="rId417" Type="http://schemas.openxmlformats.org/officeDocument/2006/relationships/slideLayout" Target="../slideLayouts/slideLayout2146.xml"/><Relationship Id="rId624" Type="http://schemas.openxmlformats.org/officeDocument/2006/relationships/slideLayout" Target="../slideLayouts/slideLayout2353.xml"/><Relationship Id="rId831" Type="http://schemas.openxmlformats.org/officeDocument/2006/relationships/slideLayout" Target="../slideLayouts/slideLayout2560.xml"/><Relationship Id="rId263" Type="http://schemas.openxmlformats.org/officeDocument/2006/relationships/slideLayout" Target="../slideLayouts/slideLayout1992.xml"/><Relationship Id="rId470" Type="http://schemas.openxmlformats.org/officeDocument/2006/relationships/slideLayout" Target="../slideLayouts/slideLayout2199.xml"/><Relationship Id="rId58" Type="http://schemas.openxmlformats.org/officeDocument/2006/relationships/slideLayout" Target="../slideLayouts/slideLayout1787.xml"/><Relationship Id="rId123" Type="http://schemas.openxmlformats.org/officeDocument/2006/relationships/slideLayout" Target="../slideLayouts/slideLayout1852.xml"/><Relationship Id="rId330" Type="http://schemas.openxmlformats.org/officeDocument/2006/relationships/slideLayout" Target="../slideLayouts/slideLayout2059.xml"/><Relationship Id="rId568" Type="http://schemas.openxmlformats.org/officeDocument/2006/relationships/slideLayout" Target="../slideLayouts/slideLayout2297.xml"/><Relationship Id="rId775" Type="http://schemas.openxmlformats.org/officeDocument/2006/relationships/slideLayout" Target="../slideLayouts/slideLayout2504.xml"/><Relationship Id="rId428" Type="http://schemas.openxmlformats.org/officeDocument/2006/relationships/slideLayout" Target="../slideLayouts/slideLayout2157.xml"/><Relationship Id="rId635" Type="http://schemas.openxmlformats.org/officeDocument/2006/relationships/slideLayout" Target="../slideLayouts/slideLayout2364.xml"/><Relationship Id="rId842" Type="http://schemas.openxmlformats.org/officeDocument/2006/relationships/slideLayout" Target="../slideLayouts/slideLayout2571.xml"/><Relationship Id="rId274" Type="http://schemas.openxmlformats.org/officeDocument/2006/relationships/slideLayout" Target="../slideLayouts/slideLayout2003.xml"/><Relationship Id="rId481" Type="http://schemas.openxmlformats.org/officeDocument/2006/relationships/slideLayout" Target="../slideLayouts/slideLayout2210.xml"/><Relationship Id="rId702" Type="http://schemas.openxmlformats.org/officeDocument/2006/relationships/slideLayout" Target="../slideLayouts/slideLayout2431.xml"/><Relationship Id="rId69" Type="http://schemas.openxmlformats.org/officeDocument/2006/relationships/slideLayout" Target="../slideLayouts/slideLayout1798.xml"/><Relationship Id="rId134" Type="http://schemas.openxmlformats.org/officeDocument/2006/relationships/slideLayout" Target="../slideLayouts/slideLayout1863.xml"/><Relationship Id="rId579" Type="http://schemas.openxmlformats.org/officeDocument/2006/relationships/slideLayout" Target="../slideLayouts/slideLayout2308.xml"/><Relationship Id="rId786" Type="http://schemas.openxmlformats.org/officeDocument/2006/relationships/slideLayout" Target="../slideLayouts/slideLayout2515.xml"/><Relationship Id="rId341" Type="http://schemas.openxmlformats.org/officeDocument/2006/relationships/slideLayout" Target="../slideLayouts/slideLayout2070.xml"/><Relationship Id="rId439" Type="http://schemas.openxmlformats.org/officeDocument/2006/relationships/slideLayout" Target="../slideLayouts/slideLayout2168.xml"/><Relationship Id="rId646" Type="http://schemas.openxmlformats.org/officeDocument/2006/relationships/slideLayout" Target="../slideLayouts/slideLayout2375.xml"/><Relationship Id="rId201" Type="http://schemas.openxmlformats.org/officeDocument/2006/relationships/slideLayout" Target="../slideLayouts/slideLayout1930.xml"/><Relationship Id="rId285" Type="http://schemas.openxmlformats.org/officeDocument/2006/relationships/slideLayout" Target="../slideLayouts/slideLayout2014.xml"/><Relationship Id="rId506" Type="http://schemas.openxmlformats.org/officeDocument/2006/relationships/slideLayout" Target="../slideLayouts/slideLayout2235.xml"/><Relationship Id="rId853" Type="http://schemas.openxmlformats.org/officeDocument/2006/relationships/slideLayout" Target="../slideLayouts/slideLayout2582.xml"/><Relationship Id="rId492" Type="http://schemas.openxmlformats.org/officeDocument/2006/relationships/slideLayout" Target="../slideLayouts/slideLayout2221.xml"/><Relationship Id="rId713" Type="http://schemas.openxmlformats.org/officeDocument/2006/relationships/slideLayout" Target="../slideLayouts/slideLayout2442.xml"/><Relationship Id="rId797" Type="http://schemas.openxmlformats.org/officeDocument/2006/relationships/slideLayout" Target="../slideLayouts/slideLayout2526.xml"/><Relationship Id="rId145" Type="http://schemas.openxmlformats.org/officeDocument/2006/relationships/slideLayout" Target="../slideLayouts/slideLayout1874.xml"/><Relationship Id="rId352" Type="http://schemas.openxmlformats.org/officeDocument/2006/relationships/slideLayout" Target="../slideLayouts/slideLayout2081.xml"/><Relationship Id="rId212" Type="http://schemas.openxmlformats.org/officeDocument/2006/relationships/slideLayout" Target="../slideLayouts/slideLayout1941.xml"/><Relationship Id="rId657" Type="http://schemas.openxmlformats.org/officeDocument/2006/relationships/slideLayout" Target="../slideLayouts/slideLayout2386.xml"/><Relationship Id="rId864" Type="http://schemas.openxmlformats.org/officeDocument/2006/relationships/slideLayout" Target="../slideLayouts/slideLayout2593.xml"/><Relationship Id="rId296" Type="http://schemas.openxmlformats.org/officeDocument/2006/relationships/slideLayout" Target="../slideLayouts/slideLayout2025.xml"/><Relationship Id="rId517" Type="http://schemas.openxmlformats.org/officeDocument/2006/relationships/slideLayout" Target="../slideLayouts/slideLayout2246.xml"/><Relationship Id="rId724" Type="http://schemas.openxmlformats.org/officeDocument/2006/relationships/slideLayout" Target="../slideLayouts/slideLayout2453.xml"/><Relationship Id="rId60" Type="http://schemas.openxmlformats.org/officeDocument/2006/relationships/slideLayout" Target="../slideLayouts/slideLayout1789.xml"/><Relationship Id="rId156" Type="http://schemas.openxmlformats.org/officeDocument/2006/relationships/slideLayout" Target="../slideLayouts/slideLayout1885.xml"/><Relationship Id="rId363" Type="http://schemas.openxmlformats.org/officeDocument/2006/relationships/slideLayout" Target="../slideLayouts/slideLayout2092.xml"/><Relationship Id="rId570" Type="http://schemas.openxmlformats.org/officeDocument/2006/relationships/slideLayout" Target="../slideLayouts/slideLayout2299.xml"/><Relationship Id="rId223" Type="http://schemas.openxmlformats.org/officeDocument/2006/relationships/slideLayout" Target="../slideLayouts/slideLayout1952.xml"/><Relationship Id="rId430" Type="http://schemas.openxmlformats.org/officeDocument/2006/relationships/slideLayout" Target="../slideLayouts/slideLayout2159.xml"/><Relationship Id="rId668" Type="http://schemas.openxmlformats.org/officeDocument/2006/relationships/slideLayout" Target="../slideLayouts/slideLayout2397.xml"/><Relationship Id="rId875" Type="http://schemas.openxmlformats.org/officeDocument/2006/relationships/slideLayout" Target="../slideLayouts/slideLayout2604.xml"/><Relationship Id="rId18" Type="http://schemas.openxmlformats.org/officeDocument/2006/relationships/slideLayout" Target="../slideLayouts/slideLayout1747.xml"/><Relationship Id="rId528" Type="http://schemas.openxmlformats.org/officeDocument/2006/relationships/slideLayout" Target="../slideLayouts/slideLayout2257.xml"/><Relationship Id="rId735" Type="http://schemas.openxmlformats.org/officeDocument/2006/relationships/slideLayout" Target="../slideLayouts/slideLayout2464.xml"/><Relationship Id="rId167" Type="http://schemas.openxmlformats.org/officeDocument/2006/relationships/slideLayout" Target="../slideLayouts/slideLayout1896.xml"/><Relationship Id="rId374" Type="http://schemas.openxmlformats.org/officeDocument/2006/relationships/slideLayout" Target="../slideLayouts/slideLayout2103.xml"/><Relationship Id="rId581" Type="http://schemas.openxmlformats.org/officeDocument/2006/relationships/slideLayout" Target="../slideLayouts/slideLayout2310.xml"/><Relationship Id="rId71" Type="http://schemas.openxmlformats.org/officeDocument/2006/relationships/slideLayout" Target="../slideLayouts/slideLayout1800.xml"/><Relationship Id="rId234" Type="http://schemas.openxmlformats.org/officeDocument/2006/relationships/slideLayout" Target="../slideLayouts/slideLayout1963.xml"/><Relationship Id="rId679" Type="http://schemas.openxmlformats.org/officeDocument/2006/relationships/slideLayout" Target="../slideLayouts/slideLayout2408.xml"/><Relationship Id="rId802" Type="http://schemas.openxmlformats.org/officeDocument/2006/relationships/slideLayout" Target="../slideLayouts/slideLayout2531.xml"/><Relationship Id="rId886" Type="http://schemas.openxmlformats.org/officeDocument/2006/relationships/slideLayout" Target="../slideLayouts/slideLayout2615.xml"/><Relationship Id="rId2" Type="http://schemas.openxmlformats.org/officeDocument/2006/relationships/slideLayout" Target="../slideLayouts/slideLayout1731.xml"/><Relationship Id="rId29" Type="http://schemas.openxmlformats.org/officeDocument/2006/relationships/slideLayout" Target="../slideLayouts/slideLayout1758.xml"/><Relationship Id="rId441" Type="http://schemas.openxmlformats.org/officeDocument/2006/relationships/slideLayout" Target="../slideLayouts/slideLayout2170.xml"/><Relationship Id="rId539" Type="http://schemas.openxmlformats.org/officeDocument/2006/relationships/slideLayout" Target="../slideLayouts/slideLayout2268.xml"/><Relationship Id="rId746" Type="http://schemas.openxmlformats.org/officeDocument/2006/relationships/slideLayout" Target="../slideLayouts/slideLayout2475.xml"/><Relationship Id="rId178" Type="http://schemas.openxmlformats.org/officeDocument/2006/relationships/slideLayout" Target="../slideLayouts/slideLayout1907.xml"/><Relationship Id="rId301" Type="http://schemas.openxmlformats.org/officeDocument/2006/relationships/slideLayout" Target="../slideLayouts/slideLayout2030.xml"/><Relationship Id="rId82" Type="http://schemas.openxmlformats.org/officeDocument/2006/relationships/slideLayout" Target="../slideLayouts/slideLayout1811.xml"/><Relationship Id="rId385" Type="http://schemas.openxmlformats.org/officeDocument/2006/relationships/slideLayout" Target="../slideLayouts/slideLayout2114.xml"/><Relationship Id="rId592" Type="http://schemas.openxmlformats.org/officeDocument/2006/relationships/slideLayout" Target="../slideLayouts/slideLayout2321.xml"/><Relationship Id="rId606" Type="http://schemas.openxmlformats.org/officeDocument/2006/relationships/slideLayout" Target="../slideLayouts/slideLayout2335.xml"/><Relationship Id="rId813" Type="http://schemas.openxmlformats.org/officeDocument/2006/relationships/slideLayout" Target="../slideLayouts/slideLayout2542.xml"/><Relationship Id="rId245" Type="http://schemas.openxmlformats.org/officeDocument/2006/relationships/slideLayout" Target="../slideLayouts/slideLayout1974.xml"/><Relationship Id="rId452" Type="http://schemas.openxmlformats.org/officeDocument/2006/relationships/slideLayout" Target="../slideLayouts/slideLayout2181.xml"/><Relationship Id="rId105" Type="http://schemas.openxmlformats.org/officeDocument/2006/relationships/slideLayout" Target="../slideLayouts/slideLayout1834.xml"/><Relationship Id="rId312" Type="http://schemas.openxmlformats.org/officeDocument/2006/relationships/slideLayout" Target="../slideLayouts/slideLayout2041.xml"/><Relationship Id="rId757" Type="http://schemas.openxmlformats.org/officeDocument/2006/relationships/slideLayout" Target="../slideLayouts/slideLayout2486.xml"/><Relationship Id="rId93" Type="http://schemas.openxmlformats.org/officeDocument/2006/relationships/slideLayout" Target="../slideLayouts/slideLayout1822.xml"/><Relationship Id="rId189" Type="http://schemas.openxmlformats.org/officeDocument/2006/relationships/slideLayout" Target="../slideLayouts/slideLayout1918.xml"/><Relationship Id="rId396" Type="http://schemas.openxmlformats.org/officeDocument/2006/relationships/slideLayout" Target="../slideLayouts/slideLayout2125.xml"/><Relationship Id="rId617" Type="http://schemas.openxmlformats.org/officeDocument/2006/relationships/slideLayout" Target="../slideLayouts/slideLayout2346.xml"/><Relationship Id="rId824" Type="http://schemas.openxmlformats.org/officeDocument/2006/relationships/slideLayout" Target="../slideLayouts/slideLayout2553.xml"/><Relationship Id="rId256" Type="http://schemas.openxmlformats.org/officeDocument/2006/relationships/slideLayout" Target="../slideLayouts/slideLayout1985.xml"/><Relationship Id="rId463" Type="http://schemas.openxmlformats.org/officeDocument/2006/relationships/slideLayout" Target="../slideLayouts/slideLayout2192.xml"/><Relationship Id="rId670" Type="http://schemas.openxmlformats.org/officeDocument/2006/relationships/slideLayout" Target="../slideLayouts/slideLayout2399.xml"/><Relationship Id="rId116" Type="http://schemas.openxmlformats.org/officeDocument/2006/relationships/slideLayout" Target="../slideLayouts/slideLayout1845.xml"/><Relationship Id="rId323" Type="http://schemas.openxmlformats.org/officeDocument/2006/relationships/slideLayout" Target="../slideLayouts/slideLayout2052.xml"/><Relationship Id="rId530" Type="http://schemas.openxmlformats.org/officeDocument/2006/relationships/slideLayout" Target="../slideLayouts/slideLayout2259.xml"/><Relationship Id="rId768" Type="http://schemas.openxmlformats.org/officeDocument/2006/relationships/slideLayout" Target="../slideLayouts/slideLayout2497.xml"/><Relationship Id="rId20" Type="http://schemas.openxmlformats.org/officeDocument/2006/relationships/slideLayout" Target="../slideLayouts/slideLayout1749.xml"/><Relationship Id="rId628" Type="http://schemas.openxmlformats.org/officeDocument/2006/relationships/slideLayout" Target="../slideLayouts/slideLayout2357.xml"/><Relationship Id="rId835" Type="http://schemas.openxmlformats.org/officeDocument/2006/relationships/slideLayout" Target="../slideLayouts/slideLayout2564.xml"/><Relationship Id="rId267" Type="http://schemas.openxmlformats.org/officeDocument/2006/relationships/slideLayout" Target="../slideLayouts/slideLayout1996.xml"/><Relationship Id="rId474" Type="http://schemas.openxmlformats.org/officeDocument/2006/relationships/slideLayout" Target="../slideLayouts/slideLayout2203.xml"/><Relationship Id="rId127" Type="http://schemas.openxmlformats.org/officeDocument/2006/relationships/slideLayout" Target="../slideLayouts/slideLayout1856.xml"/><Relationship Id="rId681" Type="http://schemas.openxmlformats.org/officeDocument/2006/relationships/slideLayout" Target="../slideLayouts/slideLayout2410.xml"/><Relationship Id="rId779" Type="http://schemas.openxmlformats.org/officeDocument/2006/relationships/slideLayout" Target="../slideLayouts/slideLayout2508.xml"/><Relationship Id="rId31" Type="http://schemas.openxmlformats.org/officeDocument/2006/relationships/slideLayout" Target="../slideLayouts/slideLayout1760.xml"/><Relationship Id="rId334" Type="http://schemas.openxmlformats.org/officeDocument/2006/relationships/slideLayout" Target="../slideLayouts/slideLayout2063.xml"/><Relationship Id="rId541" Type="http://schemas.openxmlformats.org/officeDocument/2006/relationships/slideLayout" Target="../slideLayouts/slideLayout2270.xml"/><Relationship Id="rId639" Type="http://schemas.openxmlformats.org/officeDocument/2006/relationships/slideLayout" Target="../slideLayouts/slideLayout2368.xml"/><Relationship Id="rId180" Type="http://schemas.openxmlformats.org/officeDocument/2006/relationships/slideLayout" Target="../slideLayouts/slideLayout1909.xml"/><Relationship Id="rId278" Type="http://schemas.openxmlformats.org/officeDocument/2006/relationships/slideLayout" Target="../slideLayouts/slideLayout2007.xml"/><Relationship Id="rId401" Type="http://schemas.openxmlformats.org/officeDocument/2006/relationships/slideLayout" Target="../slideLayouts/slideLayout2130.xml"/><Relationship Id="rId846" Type="http://schemas.openxmlformats.org/officeDocument/2006/relationships/slideLayout" Target="../slideLayouts/slideLayout2575.xml"/><Relationship Id="rId485" Type="http://schemas.openxmlformats.org/officeDocument/2006/relationships/slideLayout" Target="../slideLayouts/slideLayout2214.xml"/><Relationship Id="rId692" Type="http://schemas.openxmlformats.org/officeDocument/2006/relationships/slideLayout" Target="../slideLayouts/slideLayout2421.xml"/><Relationship Id="rId706" Type="http://schemas.openxmlformats.org/officeDocument/2006/relationships/slideLayout" Target="../slideLayouts/slideLayout2435.xml"/><Relationship Id="rId42" Type="http://schemas.openxmlformats.org/officeDocument/2006/relationships/slideLayout" Target="../slideLayouts/slideLayout1771.xml"/><Relationship Id="rId138" Type="http://schemas.openxmlformats.org/officeDocument/2006/relationships/slideLayout" Target="../slideLayouts/slideLayout1867.xml"/><Relationship Id="rId345" Type="http://schemas.openxmlformats.org/officeDocument/2006/relationships/slideLayout" Target="../slideLayouts/slideLayout2074.xml"/><Relationship Id="rId552" Type="http://schemas.openxmlformats.org/officeDocument/2006/relationships/slideLayout" Target="../slideLayouts/slideLayout2281.xml"/><Relationship Id="rId191" Type="http://schemas.openxmlformats.org/officeDocument/2006/relationships/slideLayout" Target="../slideLayouts/slideLayout1920.xml"/><Relationship Id="rId205" Type="http://schemas.openxmlformats.org/officeDocument/2006/relationships/slideLayout" Target="../slideLayouts/slideLayout1934.xml"/><Relationship Id="rId412" Type="http://schemas.openxmlformats.org/officeDocument/2006/relationships/slideLayout" Target="../slideLayouts/slideLayout2141.xml"/><Relationship Id="rId857" Type="http://schemas.openxmlformats.org/officeDocument/2006/relationships/slideLayout" Target="../slideLayouts/slideLayout2586.xml"/><Relationship Id="rId289" Type="http://schemas.openxmlformats.org/officeDocument/2006/relationships/slideLayout" Target="../slideLayouts/slideLayout2018.xml"/><Relationship Id="rId496" Type="http://schemas.openxmlformats.org/officeDocument/2006/relationships/slideLayout" Target="../slideLayouts/slideLayout2225.xml"/><Relationship Id="rId717" Type="http://schemas.openxmlformats.org/officeDocument/2006/relationships/slideLayout" Target="../slideLayouts/slideLayout2446.xml"/><Relationship Id="rId53" Type="http://schemas.openxmlformats.org/officeDocument/2006/relationships/slideLayout" Target="../slideLayouts/slideLayout1782.xml"/><Relationship Id="rId149" Type="http://schemas.openxmlformats.org/officeDocument/2006/relationships/slideLayout" Target="../slideLayouts/slideLayout1878.xml"/><Relationship Id="rId356" Type="http://schemas.openxmlformats.org/officeDocument/2006/relationships/slideLayout" Target="../slideLayouts/slideLayout2085.xml"/><Relationship Id="rId563" Type="http://schemas.openxmlformats.org/officeDocument/2006/relationships/slideLayout" Target="../slideLayouts/slideLayout2292.xml"/><Relationship Id="rId770" Type="http://schemas.openxmlformats.org/officeDocument/2006/relationships/slideLayout" Target="../slideLayouts/slideLayout2499.xml"/><Relationship Id="rId216" Type="http://schemas.openxmlformats.org/officeDocument/2006/relationships/slideLayout" Target="../slideLayouts/slideLayout1945.xml"/><Relationship Id="rId423" Type="http://schemas.openxmlformats.org/officeDocument/2006/relationships/slideLayout" Target="../slideLayouts/slideLayout2152.xml"/><Relationship Id="rId868" Type="http://schemas.openxmlformats.org/officeDocument/2006/relationships/slideLayout" Target="../slideLayouts/slideLayout2597.xml"/><Relationship Id="rId630" Type="http://schemas.openxmlformats.org/officeDocument/2006/relationships/slideLayout" Target="../slideLayouts/slideLayout2359.xml"/><Relationship Id="rId728" Type="http://schemas.openxmlformats.org/officeDocument/2006/relationships/slideLayout" Target="../slideLayouts/slideLayout2457.xml"/><Relationship Id="rId64" Type="http://schemas.openxmlformats.org/officeDocument/2006/relationships/slideLayout" Target="../slideLayouts/slideLayout1793.xml"/><Relationship Id="rId367" Type="http://schemas.openxmlformats.org/officeDocument/2006/relationships/slideLayout" Target="../slideLayouts/slideLayout2096.xml"/><Relationship Id="rId574" Type="http://schemas.openxmlformats.org/officeDocument/2006/relationships/slideLayout" Target="../slideLayouts/slideLayout2303.xml"/><Relationship Id="rId227" Type="http://schemas.openxmlformats.org/officeDocument/2006/relationships/slideLayout" Target="../slideLayouts/slideLayout1956.xml"/><Relationship Id="rId781" Type="http://schemas.openxmlformats.org/officeDocument/2006/relationships/slideLayout" Target="../slideLayouts/slideLayout2510.xml"/><Relationship Id="rId879" Type="http://schemas.openxmlformats.org/officeDocument/2006/relationships/slideLayout" Target="../slideLayouts/slideLayout2608.xml"/><Relationship Id="rId434" Type="http://schemas.openxmlformats.org/officeDocument/2006/relationships/slideLayout" Target="../slideLayouts/slideLayout2163.xml"/><Relationship Id="rId641" Type="http://schemas.openxmlformats.org/officeDocument/2006/relationships/slideLayout" Target="../slideLayouts/slideLayout2370.xml"/><Relationship Id="rId739" Type="http://schemas.openxmlformats.org/officeDocument/2006/relationships/slideLayout" Target="../slideLayouts/slideLayout2468.xml"/><Relationship Id="rId280" Type="http://schemas.openxmlformats.org/officeDocument/2006/relationships/slideLayout" Target="../slideLayouts/slideLayout2009.xml"/><Relationship Id="rId501" Type="http://schemas.openxmlformats.org/officeDocument/2006/relationships/slideLayout" Target="../slideLayouts/slideLayout2230.xml"/><Relationship Id="rId75" Type="http://schemas.openxmlformats.org/officeDocument/2006/relationships/slideLayout" Target="../slideLayouts/slideLayout1804.xml"/><Relationship Id="rId140" Type="http://schemas.openxmlformats.org/officeDocument/2006/relationships/slideLayout" Target="../slideLayouts/slideLayout1869.xml"/><Relationship Id="rId378" Type="http://schemas.openxmlformats.org/officeDocument/2006/relationships/slideLayout" Target="../slideLayouts/slideLayout2107.xml"/><Relationship Id="rId585" Type="http://schemas.openxmlformats.org/officeDocument/2006/relationships/slideLayout" Target="../slideLayouts/slideLayout2314.xml"/><Relationship Id="rId792" Type="http://schemas.openxmlformats.org/officeDocument/2006/relationships/slideLayout" Target="../slideLayouts/slideLayout2521.xml"/><Relationship Id="rId806" Type="http://schemas.openxmlformats.org/officeDocument/2006/relationships/slideLayout" Target="../slideLayouts/slideLayout2535.xml"/><Relationship Id="rId6" Type="http://schemas.openxmlformats.org/officeDocument/2006/relationships/slideLayout" Target="../slideLayouts/slideLayout1735.xml"/><Relationship Id="rId238" Type="http://schemas.openxmlformats.org/officeDocument/2006/relationships/slideLayout" Target="../slideLayouts/slideLayout1967.xml"/><Relationship Id="rId445" Type="http://schemas.openxmlformats.org/officeDocument/2006/relationships/slideLayout" Target="../slideLayouts/slideLayout2174.xml"/><Relationship Id="rId652" Type="http://schemas.openxmlformats.org/officeDocument/2006/relationships/slideLayout" Target="../slideLayouts/slideLayout2381.xml"/><Relationship Id="rId291" Type="http://schemas.openxmlformats.org/officeDocument/2006/relationships/slideLayout" Target="../slideLayouts/slideLayout2020.xml"/><Relationship Id="rId305" Type="http://schemas.openxmlformats.org/officeDocument/2006/relationships/slideLayout" Target="../slideLayouts/slideLayout2034.xml"/><Relationship Id="rId512" Type="http://schemas.openxmlformats.org/officeDocument/2006/relationships/slideLayout" Target="../slideLayouts/slideLayout2241.xml"/><Relationship Id="rId86" Type="http://schemas.openxmlformats.org/officeDocument/2006/relationships/slideLayout" Target="../slideLayouts/slideLayout1815.xml"/><Relationship Id="rId151" Type="http://schemas.openxmlformats.org/officeDocument/2006/relationships/slideLayout" Target="../slideLayouts/slideLayout1880.xml"/><Relationship Id="rId389" Type="http://schemas.openxmlformats.org/officeDocument/2006/relationships/slideLayout" Target="../slideLayouts/slideLayout2118.xml"/><Relationship Id="rId596" Type="http://schemas.openxmlformats.org/officeDocument/2006/relationships/slideLayout" Target="../slideLayouts/slideLayout2325.xml"/><Relationship Id="rId817" Type="http://schemas.openxmlformats.org/officeDocument/2006/relationships/slideLayout" Target="../slideLayouts/slideLayout2546.xml"/><Relationship Id="rId249" Type="http://schemas.openxmlformats.org/officeDocument/2006/relationships/slideLayout" Target="../slideLayouts/slideLayout1978.xml"/><Relationship Id="rId456" Type="http://schemas.openxmlformats.org/officeDocument/2006/relationships/slideLayout" Target="../slideLayouts/slideLayout2185.xml"/><Relationship Id="rId663" Type="http://schemas.openxmlformats.org/officeDocument/2006/relationships/slideLayout" Target="../slideLayouts/slideLayout2392.xml"/><Relationship Id="rId870" Type="http://schemas.openxmlformats.org/officeDocument/2006/relationships/slideLayout" Target="../slideLayouts/slideLayout2599.xml"/><Relationship Id="rId13" Type="http://schemas.openxmlformats.org/officeDocument/2006/relationships/slideLayout" Target="../slideLayouts/slideLayout1742.xml"/><Relationship Id="rId109" Type="http://schemas.openxmlformats.org/officeDocument/2006/relationships/slideLayout" Target="../slideLayouts/slideLayout1838.xml"/><Relationship Id="rId316" Type="http://schemas.openxmlformats.org/officeDocument/2006/relationships/slideLayout" Target="../slideLayouts/slideLayout2045.xml"/><Relationship Id="rId523" Type="http://schemas.openxmlformats.org/officeDocument/2006/relationships/slideLayout" Target="../slideLayouts/slideLayout2252.xml"/><Relationship Id="rId97" Type="http://schemas.openxmlformats.org/officeDocument/2006/relationships/slideLayout" Target="../slideLayouts/slideLayout1826.xml"/><Relationship Id="rId730" Type="http://schemas.openxmlformats.org/officeDocument/2006/relationships/slideLayout" Target="../slideLayouts/slideLayout2459.xml"/><Relationship Id="rId828" Type="http://schemas.openxmlformats.org/officeDocument/2006/relationships/slideLayout" Target="../slideLayouts/slideLayout2557.xml"/><Relationship Id="rId162" Type="http://schemas.openxmlformats.org/officeDocument/2006/relationships/slideLayout" Target="../slideLayouts/slideLayout1891.xml"/><Relationship Id="rId467" Type="http://schemas.openxmlformats.org/officeDocument/2006/relationships/slideLayout" Target="../slideLayouts/slideLayout2196.xml"/><Relationship Id="rId674" Type="http://schemas.openxmlformats.org/officeDocument/2006/relationships/slideLayout" Target="../slideLayouts/slideLayout2403.xml"/><Relationship Id="rId881" Type="http://schemas.openxmlformats.org/officeDocument/2006/relationships/slideLayout" Target="../slideLayouts/slideLayout2610.xml"/><Relationship Id="rId24" Type="http://schemas.openxmlformats.org/officeDocument/2006/relationships/slideLayout" Target="../slideLayouts/slideLayout1753.xml"/><Relationship Id="rId327" Type="http://schemas.openxmlformats.org/officeDocument/2006/relationships/slideLayout" Target="../slideLayouts/slideLayout2056.xml"/><Relationship Id="rId534" Type="http://schemas.openxmlformats.org/officeDocument/2006/relationships/slideLayout" Target="../slideLayouts/slideLayout2263.xml"/><Relationship Id="rId741" Type="http://schemas.openxmlformats.org/officeDocument/2006/relationships/slideLayout" Target="../slideLayouts/slideLayout2470.xml"/><Relationship Id="rId839" Type="http://schemas.openxmlformats.org/officeDocument/2006/relationships/slideLayout" Target="../slideLayouts/slideLayout2568.xml"/><Relationship Id="rId173" Type="http://schemas.openxmlformats.org/officeDocument/2006/relationships/slideLayout" Target="../slideLayouts/slideLayout1902.xml"/><Relationship Id="rId380" Type="http://schemas.openxmlformats.org/officeDocument/2006/relationships/slideLayout" Target="../slideLayouts/slideLayout2109.xml"/><Relationship Id="rId601" Type="http://schemas.openxmlformats.org/officeDocument/2006/relationships/slideLayout" Target="../slideLayouts/slideLayout2330.xml"/><Relationship Id="rId240" Type="http://schemas.openxmlformats.org/officeDocument/2006/relationships/slideLayout" Target="../slideLayouts/slideLayout1969.xml"/><Relationship Id="rId478" Type="http://schemas.openxmlformats.org/officeDocument/2006/relationships/slideLayout" Target="../slideLayouts/slideLayout2207.xml"/><Relationship Id="rId685" Type="http://schemas.openxmlformats.org/officeDocument/2006/relationships/slideLayout" Target="../slideLayouts/slideLayout2414.xml"/><Relationship Id="rId35" Type="http://schemas.openxmlformats.org/officeDocument/2006/relationships/slideLayout" Target="../slideLayouts/slideLayout1764.xml"/><Relationship Id="rId100" Type="http://schemas.openxmlformats.org/officeDocument/2006/relationships/slideLayout" Target="../slideLayouts/slideLayout1829.xml"/><Relationship Id="rId338" Type="http://schemas.openxmlformats.org/officeDocument/2006/relationships/slideLayout" Target="../slideLayouts/slideLayout2067.xml"/><Relationship Id="rId545" Type="http://schemas.openxmlformats.org/officeDocument/2006/relationships/slideLayout" Target="../slideLayouts/slideLayout2274.xml"/><Relationship Id="rId752" Type="http://schemas.openxmlformats.org/officeDocument/2006/relationships/slideLayout" Target="../slideLayouts/slideLayout2481.xml"/><Relationship Id="rId184" Type="http://schemas.openxmlformats.org/officeDocument/2006/relationships/slideLayout" Target="../slideLayouts/slideLayout1913.xml"/><Relationship Id="rId391" Type="http://schemas.openxmlformats.org/officeDocument/2006/relationships/slideLayout" Target="../slideLayouts/slideLayout2120.xml"/><Relationship Id="rId405" Type="http://schemas.openxmlformats.org/officeDocument/2006/relationships/slideLayout" Target="../slideLayouts/slideLayout2134.xml"/><Relationship Id="rId612" Type="http://schemas.openxmlformats.org/officeDocument/2006/relationships/slideLayout" Target="../slideLayouts/slideLayout2341.xml"/><Relationship Id="rId251" Type="http://schemas.openxmlformats.org/officeDocument/2006/relationships/slideLayout" Target="../slideLayouts/slideLayout1980.xml"/><Relationship Id="rId489" Type="http://schemas.openxmlformats.org/officeDocument/2006/relationships/slideLayout" Target="../slideLayouts/slideLayout2218.xml"/><Relationship Id="rId696" Type="http://schemas.openxmlformats.org/officeDocument/2006/relationships/slideLayout" Target="../slideLayouts/slideLayout2425.xml"/><Relationship Id="rId46" Type="http://schemas.openxmlformats.org/officeDocument/2006/relationships/slideLayout" Target="../slideLayouts/slideLayout1775.xml"/><Relationship Id="rId349" Type="http://schemas.openxmlformats.org/officeDocument/2006/relationships/slideLayout" Target="../slideLayouts/slideLayout2078.xml"/><Relationship Id="rId556" Type="http://schemas.openxmlformats.org/officeDocument/2006/relationships/slideLayout" Target="../slideLayouts/slideLayout2285.xml"/><Relationship Id="rId763" Type="http://schemas.openxmlformats.org/officeDocument/2006/relationships/slideLayout" Target="../slideLayouts/slideLayout2492.xml"/><Relationship Id="rId111" Type="http://schemas.openxmlformats.org/officeDocument/2006/relationships/slideLayout" Target="../slideLayouts/slideLayout1840.xml"/><Relationship Id="rId195" Type="http://schemas.openxmlformats.org/officeDocument/2006/relationships/slideLayout" Target="../slideLayouts/slideLayout1924.xml"/><Relationship Id="rId209" Type="http://schemas.openxmlformats.org/officeDocument/2006/relationships/slideLayout" Target="../slideLayouts/slideLayout1938.xml"/><Relationship Id="rId416" Type="http://schemas.openxmlformats.org/officeDocument/2006/relationships/slideLayout" Target="../slideLayouts/slideLayout2145.xml"/><Relationship Id="rId623" Type="http://schemas.openxmlformats.org/officeDocument/2006/relationships/slideLayout" Target="../slideLayouts/slideLayout2352.xml"/><Relationship Id="rId830" Type="http://schemas.openxmlformats.org/officeDocument/2006/relationships/slideLayout" Target="../slideLayouts/slideLayout2559.xml"/><Relationship Id="rId57" Type="http://schemas.openxmlformats.org/officeDocument/2006/relationships/slideLayout" Target="../slideLayouts/slideLayout1786.xml"/><Relationship Id="rId262" Type="http://schemas.openxmlformats.org/officeDocument/2006/relationships/slideLayout" Target="../slideLayouts/slideLayout1991.xml"/><Relationship Id="rId567" Type="http://schemas.openxmlformats.org/officeDocument/2006/relationships/slideLayout" Target="../slideLayouts/slideLayout2296.xml"/><Relationship Id="rId122" Type="http://schemas.openxmlformats.org/officeDocument/2006/relationships/slideLayout" Target="../slideLayouts/slideLayout1851.xml"/><Relationship Id="rId774" Type="http://schemas.openxmlformats.org/officeDocument/2006/relationships/slideLayout" Target="../slideLayouts/slideLayout2503.xml"/><Relationship Id="rId427" Type="http://schemas.openxmlformats.org/officeDocument/2006/relationships/slideLayout" Target="../slideLayouts/slideLayout2156.xml"/><Relationship Id="rId469" Type="http://schemas.openxmlformats.org/officeDocument/2006/relationships/slideLayout" Target="../slideLayouts/slideLayout2198.xml"/><Relationship Id="rId634" Type="http://schemas.openxmlformats.org/officeDocument/2006/relationships/slideLayout" Target="../slideLayouts/slideLayout2363.xml"/><Relationship Id="rId676" Type="http://schemas.openxmlformats.org/officeDocument/2006/relationships/slideLayout" Target="../slideLayouts/slideLayout2405.xml"/><Relationship Id="rId841" Type="http://schemas.openxmlformats.org/officeDocument/2006/relationships/slideLayout" Target="../slideLayouts/slideLayout2570.xml"/><Relationship Id="rId883" Type="http://schemas.openxmlformats.org/officeDocument/2006/relationships/slideLayout" Target="../slideLayouts/slideLayout2612.xml"/><Relationship Id="rId26" Type="http://schemas.openxmlformats.org/officeDocument/2006/relationships/slideLayout" Target="../slideLayouts/slideLayout1755.xml"/><Relationship Id="rId231" Type="http://schemas.openxmlformats.org/officeDocument/2006/relationships/slideLayout" Target="../slideLayouts/slideLayout1960.xml"/><Relationship Id="rId273" Type="http://schemas.openxmlformats.org/officeDocument/2006/relationships/slideLayout" Target="../slideLayouts/slideLayout2002.xml"/><Relationship Id="rId329" Type="http://schemas.openxmlformats.org/officeDocument/2006/relationships/slideLayout" Target="../slideLayouts/slideLayout2058.xml"/><Relationship Id="rId480" Type="http://schemas.openxmlformats.org/officeDocument/2006/relationships/slideLayout" Target="../slideLayouts/slideLayout2209.xml"/><Relationship Id="rId536" Type="http://schemas.openxmlformats.org/officeDocument/2006/relationships/slideLayout" Target="../slideLayouts/slideLayout2265.xml"/><Relationship Id="rId701" Type="http://schemas.openxmlformats.org/officeDocument/2006/relationships/slideLayout" Target="../slideLayouts/slideLayout2430.xml"/><Relationship Id="rId68" Type="http://schemas.openxmlformats.org/officeDocument/2006/relationships/slideLayout" Target="../slideLayouts/slideLayout1797.xml"/><Relationship Id="rId133" Type="http://schemas.openxmlformats.org/officeDocument/2006/relationships/slideLayout" Target="../slideLayouts/slideLayout1862.xml"/><Relationship Id="rId175" Type="http://schemas.openxmlformats.org/officeDocument/2006/relationships/slideLayout" Target="../slideLayouts/slideLayout1904.xml"/><Relationship Id="rId340" Type="http://schemas.openxmlformats.org/officeDocument/2006/relationships/slideLayout" Target="../slideLayouts/slideLayout2069.xml"/><Relationship Id="rId578" Type="http://schemas.openxmlformats.org/officeDocument/2006/relationships/slideLayout" Target="../slideLayouts/slideLayout2307.xml"/><Relationship Id="rId743" Type="http://schemas.openxmlformats.org/officeDocument/2006/relationships/slideLayout" Target="../slideLayouts/slideLayout2472.xml"/><Relationship Id="rId785" Type="http://schemas.openxmlformats.org/officeDocument/2006/relationships/slideLayout" Target="../slideLayouts/slideLayout2514.xml"/><Relationship Id="rId200" Type="http://schemas.openxmlformats.org/officeDocument/2006/relationships/slideLayout" Target="../slideLayouts/slideLayout1929.xml"/><Relationship Id="rId382" Type="http://schemas.openxmlformats.org/officeDocument/2006/relationships/slideLayout" Target="../slideLayouts/slideLayout2111.xml"/><Relationship Id="rId438" Type="http://schemas.openxmlformats.org/officeDocument/2006/relationships/slideLayout" Target="../slideLayouts/slideLayout2167.xml"/><Relationship Id="rId603" Type="http://schemas.openxmlformats.org/officeDocument/2006/relationships/slideLayout" Target="../slideLayouts/slideLayout2332.xml"/><Relationship Id="rId645" Type="http://schemas.openxmlformats.org/officeDocument/2006/relationships/slideLayout" Target="../slideLayouts/slideLayout2374.xml"/><Relationship Id="rId687" Type="http://schemas.openxmlformats.org/officeDocument/2006/relationships/slideLayout" Target="../slideLayouts/slideLayout2416.xml"/><Relationship Id="rId810" Type="http://schemas.openxmlformats.org/officeDocument/2006/relationships/slideLayout" Target="../slideLayouts/slideLayout2539.xml"/><Relationship Id="rId852" Type="http://schemas.openxmlformats.org/officeDocument/2006/relationships/slideLayout" Target="../slideLayouts/slideLayout2581.xml"/><Relationship Id="rId242" Type="http://schemas.openxmlformats.org/officeDocument/2006/relationships/slideLayout" Target="../slideLayouts/slideLayout1971.xml"/><Relationship Id="rId284" Type="http://schemas.openxmlformats.org/officeDocument/2006/relationships/slideLayout" Target="../slideLayouts/slideLayout2013.xml"/><Relationship Id="rId491" Type="http://schemas.openxmlformats.org/officeDocument/2006/relationships/slideLayout" Target="../slideLayouts/slideLayout2220.xml"/><Relationship Id="rId505" Type="http://schemas.openxmlformats.org/officeDocument/2006/relationships/slideLayout" Target="../slideLayouts/slideLayout2234.xml"/><Relationship Id="rId712" Type="http://schemas.openxmlformats.org/officeDocument/2006/relationships/slideLayout" Target="../slideLayouts/slideLayout2441.xml"/><Relationship Id="rId37" Type="http://schemas.openxmlformats.org/officeDocument/2006/relationships/slideLayout" Target="../slideLayouts/slideLayout1766.xml"/><Relationship Id="rId79" Type="http://schemas.openxmlformats.org/officeDocument/2006/relationships/slideLayout" Target="../slideLayouts/slideLayout1808.xml"/><Relationship Id="rId102" Type="http://schemas.openxmlformats.org/officeDocument/2006/relationships/slideLayout" Target="../slideLayouts/slideLayout1831.xml"/><Relationship Id="rId144" Type="http://schemas.openxmlformats.org/officeDocument/2006/relationships/slideLayout" Target="../slideLayouts/slideLayout1873.xml"/><Relationship Id="rId547" Type="http://schemas.openxmlformats.org/officeDocument/2006/relationships/slideLayout" Target="../slideLayouts/slideLayout2276.xml"/><Relationship Id="rId589" Type="http://schemas.openxmlformats.org/officeDocument/2006/relationships/slideLayout" Target="../slideLayouts/slideLayout2318.xml"/><Relationship Id="rId754" Type="http://schemas.openxmlformats.org/officeDocument/2006/relationships/slideLayout" Target="../slideLayouts/slideLayout2483.xml"/><Relationship Id="rId796" Type="http://schemas.openxmlformats.org/officeDocument/2006/relationships/slideLayout" Target="../slideLayouts/slideLayout2525.xml"/><Relationship Id="rId90" Type="http://schemas.openxmlformats.org/officeDocument/2006/relationships/slideLayout" Target="../slideLayouts/slideLayout1819.xml"/><Relationship Id="rId186" Type="http://schemas.openxmlformats.org/officeDocument/2006/relationships/slideLayout" Target="../slideLayouts/slideLayout1915.xml"/><Relationship Id="rId351" Type="http://schemas.openxmlformats.org/officeDocument/2006/relationships/slideLayout" Target="../slideLayouts/slideLayout2080.xml"/><Relationship Id="rId393" Type="http://schemas.openxmlformats.org/officeDocument/2006/relationships/slideLayout" Target="../slideLayouts/slideLayout2122.xml"/><Relationship Id="rId407" Type="http://schemas.openxmlformats.org/officeDocument/2006/relationships/slideLayout" Target="../slideLayouts/slideLayout2136.xml"/><Relationship Id="rId449" Type="http://schemas.openxmlformats.org/officeDocument/2006/relationships/slideLayout" Target="../slideLayouts/slideLayout2178.xml"/><Relationship Id="rId614" Type="http://schemas.openxmlformats.org/officeDocument/2006/relationships/slideLayout" Target="../slideLayouts/slideLayout2343.xml"/><Relationship Id="rId656" Type="http://schemas.openxmlformats.org/officeDocument/2006/relationships/slideLayout" Target="../slideLayouts/slideLayout2385.xml"/><Relationship Id="rId821" Type="http://schemas.openxmlformats.org/officeDocument/2006/relationships/slideLayout" Target="../slideLayouts/slideLayout2550.xml"/><Relationship Id="rId863" Type="http://schemas.openxmlformats.org/officeDocument/2006/relationships/slideLayout" Target="../slideLayouts/slideLayout2592.xml"/><Relationship Id="rId211" Type="http://schemas.openxmlformats.org/officeDocument/2006/relationships/slideLayout" Target="../slideLayouts/slideLayout1940.xml"/><Relationship Id="rId253" Type="http://schemas.openxmlformats.org/officeDocument/2006/relationships/slideLayout" Target="../slideLayouts/slideLayout1982.xml"/><Relationship Id="rId295" Type="http://schemas.openxmlformats.org/officeDocument/2006/relationships/slideLayout" Target="../slideLayouts/slideLayout2024.xml"/><Relationship Id="rId309" Type="http://schemas.openxmlformats.org/officeDocument/2006/relationships/slideLayout" Target="../slideLayouts/slideLayout2038.xml"/><Relationship Id="rId460" Type="http://schemas.openxmlformats.org/officeDocument/2006/relationships/slideLayout" Target="../slideLayouts/slideLayout2189.xml"/><Relationship Id="rId516" Type="http://schemas.openxmlformats.org/officeDocument/2006/relationships/slideLayout" Target="../slideLayouts/slideLayout2245.xml"/><Relationship Id="rId698" Type="http://schemas.openxmlformats.org/officeDocument/2006/relationships/slideLayout" Target="../slideLayouts/slideLayout2427.xml"/><Relationship Id="rId48" Type="http://schemas.openxmlformats.org/officeDocument/2006/relationships/slideLayout" Target="../slideLayouts/slideLayout1777.xml"/><Relationship Id="rId113" Type="http://schemas.openxmlformats.org/officeDocument/2006/relationships/slideLayout" Target="../slideLayouts/slideLayout1842.xml"/><Relationship Id="rId320" Type="http://schemas.openxmlformats.org/officeDocument/2006/relationships/slideLayout" Target="../slideLayouts/slideLayout2049.xml"/><Relationship Id="rId558" Type="http://schemas.openxmlformats.org/officeDocument/2006/relationships/slideLayout" Target="../slideLayouts/slideLayout2287.xml"/><Relationship Id="rId723" Type="http://schemas.openxmlformats.org/officeDocument/2006/relationships/slideLayout" Target="../slideLayouts/slideLayout2452.xml"/><Relationship Id="rId765" Type="http://schemas.openxmlformats.org/officeDocument/2006/relationships/slideLayout" Target="../slideLayouts/slideLayout2494.xml"/><Relationship Id="rId155" Type="http://schemas.openxmlformats.org/officeDocument/2006/relationships/slideLayout" Target="../slideLayouts/slideLayout1884.xml"/><Relationship Id="rId197" Type="http://schemas.openxmlformats.org/officeDocument/2006/relationships/slideLayout" Target="../slideLayouts/slideLayout1926.xml"/><Relationship Id="rId362" Type="http://schemas.openxmlformats.org/officeDocument/2006/relationships/slideLayout" Target="../slideLayouts/slideLayout2091.xml"/><Relationship Id="rId418" Type="http://schemas.openxmlformats.org/officeDocument/2006/relationships/slideLayout" Target="../slideLayouts/slideLayout2147.xml"/><Relationship Id="rId625" Type="http://schemas.openxmlformats.org/officeDocument/2006/relationships/slideLayout" Target="../slideLayouts/slideLayout2354.xml"/><Relationship Id="rId832" Type="http://schemas.openxmlformats.org/officeDocument/2006/relationships/slideLayout" Target="../slideLayouts/slideLayout2561.xml"/><Relationship Id="rId222" Type="http://schemas.openxmlformats.org/officeDocument/2006/relationships/slideLayout" Target="../slideLayouts/slideLayout1951.xml"/><Relationship Id="rId264" Type="http://schemas.openxmlformats.org/officeDocument/2006/relationships/slideLayout" Target="../slideLayouts/slideLayout1993.xml"/><Relationship Id="rId471" Type="http://schemas.openxmlformats.org/officeDocument/2006/relationships/slideLayout" Target="../slideLayouts/slideLayout2200.xml"/><Relationship Id="rId667" Type="http://schemas.openxmlformats.org/officeDocument/2006/relationships/slideLayout" Target="../slideLayouts/slideLayout2396.xml"/><Relationship Id="rId874" Type="http://schemas.openxmlformats.org/officeDocument/2006/relationships/slideLayout" Target="../slideLayouts/slideLayout2603.xml"/><Relationship Id="rId17" Type="http://schemas.openxmlformats.org/officeDocument/2006/relationships/slideLayout" Target="../slideLayouts/slideLayout1746.xml"/><Relationship Id="rId59" Type="http://schemas.openxmlformats.org/officeDocument/2006/relationships/slideLayout" Target="../slideLayouts/slideLayout1788.xml"/><Relationship Id="rId124" Type="http://schemas.openxmlformats.org/officeDocument/2006/relationships/slideLayout" Target="../slideLayouts/slideLayout1853.xml"/><Relationship Id="rId527" Type="http://schemas.openxmlformats.org/officeDocument/2006/relationships/slideLayout" Target="../slideLayouts/slideLayout2256.xml"/><Relationship Id="rId569" Type="http://schemas.openxmlformats.org/officeDocument/2006/relationships/slideLayout" Target="../slideLayouts/slideLayout2298.xml"/><Relationship Id="rId734" Type="http://schemas.openxmlformats.org/officeDocument/2006/relationships/slideLayout" Target="../slideLayouts/slideLayout2463.xml"/><Relationship Id="rId776" Type="http://schemas.openxmlformats.org/officeDocument/2006/relationships/slideLayout" Target="../slideLayouts/slideLayout2505.xml"/><Relationship Id="rId70" Type="http://schemas.openxmlformats.org/officeDocument/2006/relationships/slideLayout" Target="../slideLayouts/slideLayout1799.xml"/><Relationship Id="rId166" Type="http://schemas.openxmlformats.org/officeDocument/2006/relationships/slideLayout" Target="../slideLayouts/slideLayout1895.xml"/><Relationship Id="rId331" Type="http://schemas.openxmlformats.org/officeDocument/2006/relationships/slideLayout" Target="../slideLayouts/slideLayout2060.xml"/><Relationship Id="rId373" Type="http://schemas.openxmlformats.org/officeDocument/2006/relationships/slideLayout" Target="../slideLayouts/slideLayout2102.xml"/><Relationship Id="rId429" Type="http://schemas.openxmlformats.org/officeDocument/2006/relationships/slideLayout" Target="../slideLayouts/slideLayout2158.xml"/><Relationship Id="rId580" Type="http://schemas.openxmlformats.org/officeDocument/2006/relationships/slideLayout" Target="../slideLayouts/slideLayout2309.xml"/><Relationship Id="rId636" Type="http://schemas.openxmlformats.org/officeDocument/2006/relationships/slideLayout" Target="../slideLayouts/slideLayout2365.xml"/><Relationship Id="rId801" Type="http://schemas.openxmlformats.org/officeDocument/2006/relationships/slideLayout" Target="../slideLayouts/slideLayout2530.xml"/><Relationship Id="rId1" Type="http://schemas.openxmlformats.org/officeDocument/2006/relationships/slideLayout" Target="../slideLayouts/slideLayout1730.xml"/><Relationship Id="rId233" Type="http://schemas.openxmlformats.org/officeDocument/2006/relationships/slideLayout" Target="../slideLayouts/slideLayout1962.xml"/><Relationship Id="rId440" Type="http://schemas.openxmlformats.org/officeDocument/2006/relationships/slideLayout" Target="../slideLayouts/slideLayout2169.xml"/><Relationship Id="rId678" Type="http://schemas.openxmlformats.org/officeDocument/2006/relationships/slideLayout" Target="../slideLayouts/slideLayout2407.xml"/><Relationship Id="rId843" Type="http://schemas.openxmlformats.org/officeDocument/2006/relationships/slideLayout" Target="../slideLayouts/slideLayout2572.xml"/><Relationship Id="rId885" Type="http://schemas.openxmlformats.org/officeDocument/2006/relationships/slideLayout" Target="../slideLayouts/slideLayout2614.xml"/><Relationship Id="rId28" Type="http://schemas.openxmlformats.org/officeDocument/2006/relationships/slideLayout" Target="../slideLayouts/slideLayout1757.xml"/><Relationship Id="rId275" Type="http://schemas.openxmlformats.org/officeDocument/2006/relationships/slideLayout" Target="../slideLayouts/slideLayout2004.xml"/><Relationship Id="rId300" Type="http://schemas.openxmlformats.org/officeDocument/2006/relationships/slideLayout" Target="../slideLayouts/slideLayout2029.xml"/><Relationship Id="rId482" Type="http://schemas.openxmlformats.org/officeDocument/2006/relationships/slideLayout" Target="../slideLayouts/slideLayout2211.xml"/><Relationship Id="rId538" Type="http://schemas.openxmlformats.org/officeDocument/2006/relationships/slideLayout" Target="../slideLayouts/slideLayout2267.xml"/><Relationship Id="rId703" Type="http://schemas.openxmlformats.org/officeDocument/2006/relationships/slideLayout" Target="../slideLayouts/slideLayout2432.xml"/><Relationship Id="rId745" Type="http://schemas.openxmlformats.org/officeDocument/2006/relationships/slideLayout" Target="../slideLayouts/slideLayout2474.xml"/><Relationship Id="rId81" Type="http://schemas.openxmlformats.org/officeDocument/2006/relationships/slideLayout" Target="../slideLayouts/slideLayout1810.xml"/><Relationship Id="rId135" Type="http://schemas.openxmlformats.org/officeDocument/2006/relationships/slideLayout" Target="../slideLayouts/slideLayout1864.xml"/><Relationship Id="rId177" Type="http://schemas.openxmlformats.org/officeDocument/2006/relationships/slideLayout" Target="../slideLayouts/slideLayout1906.xml"/><Relationship Id="rId342" Type="http://schemas.openxmlformats.org/officeDocument/2006/relationships/slideLayout" Target="../slideLayouts/slideLayout2071.xml"/><Relationship Id="rId384" Type="http://schemas.openxmlformats.org/officeDocument/2006/relationships/slideLayout" Target="../slideLayouts/slideLayout2113.xml"/><Relationship Id="rId591" Type="http://schemas.openxmlformats.org/officeDocument/2006/relationships/slideLayout" Target="../slideLayouts/slideLayout2320.xml"/><Relationship Id="rId605" Type="http://schemas.openxmlformats.org/officeDocument/2006/relationships/slideLayout" Target="../slideLayouts/slideLayout2334.xml"/><Relationship Id="rId787" Type="http://schemas.openxmlformats.org/officeDocument/2006/relationships/slideLayout" Target="../slideLayouts/slideLayout2516.xml"/><Relationship Id="rId812" Type="http://schemas.openxmlformats.org/officeDocument/2006/relationships/slideLayout" Target="../slideLayouts/slideLayout2541.xml"/><Relationship Id="rId202" Type="http://schemas.openxmlformats.org/officeDocument/2006/relationships/slideLayout" Target="../slideLayouts/slideLayout1931.xml"/><Relationship Id="rId244" Type="http://schemas.openxmlformats.org/officeDocument/2006/relationships/slideLayout" Target="../slideLayouts/slideLayout1973.xml"/><Relationship Id="rId647" Type="http://schemas.openxmlformats.org/officeDocument/2006/relationships/slideLayout" Target="../slideLayouts/slideLayout2376.xml"/><Relationship Id="rId689" Type="http://schemas.openxmlformats.org/officeDocument/2006/relationships/slideLayout" Target="../slideLayouts/slideLayout2418.xml"/><Relationship Id="rId854" Type="http://schemas.openxmlformats.org/officeDocument/2006/relationships/slideLayout" Target="../slideLayouts/slideLayout2583.xml"/><Relationship Id="rId39" Type="http://schemas.openxmlformats.org/officeDocument/2006/relationships/slideLayout" Target="../slideLayouts/slideLayout1768.xml"/><Relationship Id="rId286" Type="http://schemas.openxmlformats.org/officeDocument/2006/relationships/slideLayout" Target="../slideLayouts/slideLayout2015.xml"/><Relationship Id="rId451" Type="http://schemas.openxmlformats.org/officeDocument/2006/relationships/slideLayout" Target="../slideLayouts/slideLayout2180.xml"/><Relationship Id="rId493" Type="http://schemas.openxmlformats.org/officeDocument/2006/relationships/slideLayout" Target="../slideLayouts/slideLayout2222.xml"/><Relationship Id="rId507" Type="http://schemas.openxmlformats.org/officeDocument/2006/relationships/slideLayout" Target="../slideLayouts/slideLayout2236.xml"/><Relationship Id="rId549" Type="http://schemas.openxmlformats.org/officeDocument/2006/relationships/slideLayout" Target="../slideLayouts/slideLayout2278.xml"/><Relationship Id="rId714" Type="http://schemas.openxmlformats.org/officeDocument/2006/relationships/slideLayout" Target="../slideLayouts/slideLayout2443.xml"/><Relationship Id="rId756" Type="http://schemas.openxmlformats.org/officeDocument/2006/relationships/slideLayout" Target="../slideLayouts/slideLayout2485.xml"/><Relationship Id="rId50" Type="http://schemas.openxmlformats.org/officeDocument/2006/relationships/slideLayout" Target="../slideLayouts/slideLayout1779.xml"/><Relationship Id="rId104" Type="http://schemas.openxmlformats.org/officeDocument/2006/relationships/slideLayout" Target="../slideLayouts/slideLayout1833.xml"/><Relationship Id="rId146" Type="http://schemas.openxmlformats.org/officeDocument/2006/relationships/slideLayout" Target="../slideLayouts/slideLayout1875.xml"/><Relationship Id="rId188" Type="http://schemas.openxmlformats.org/officeDocument/2006/relationships/slideLayout" Target="../slideLayouts/slideLayout1917.xml"/><Relationship Id="rId311" Type="http://schemas.openxmlformats.org/officeDocument/2006/relationships/slideLayout" Target="../slideLayouts/slideLayout2040.xml"/><Relationship Id="rId353" Type="http://schemas.openxmlformats.org/officeDocument/2006/relationships/slideLayout" Target="../slideLayouts/slideLayout2082.xml"/><Relationship Id="rId395" Type="http://schemas.openxmlformats.org/officeDocument/2006/relationships/slideLayout" Target="../slideLayouts/slideLayout2124.xml"/><Relationship Id="rId409" Type="http://schemas.openxmlformats.org/officeDocument/2006/relationships/slideLayout" Target="../slideLayouts/slideLayout2138.xml"/><Relationship Id="rId560" Type="http://schemas.openxmlformats.org/officeDocument/2006/relationships/slideLayout" Target="../slideLayouts/slideLayout2289.xml"/><Relationship Id="rId798" Type="http://schemas.openxmlformats.org/officeDocument/2006/relationships/slideLayout" Target="../slideLayouts/slideLayout2527.xml"/><Relationship Id="rId92" Type="http://schemas.openxmlformats.org/officeDocument/2006/relationships/slideLayout" Target="../slideLayouts/slideLayout1821.xml"/><Relationship Id="rId213" Type="http://schemas.openxmlformats.org/officeDocument/2006/relationships/slideLayout" Target="../slideLayouts/slideLayout1942.xml"/><Relationship Id="rId420" Type="http://schemas.openxmlformats.org/officeDocument/2006/relationships/slideLayout" Target="../slideLayouts/slideLayout2149.xml"/><Relationship Id="rId616" Type="http://schemas.openxmlformats.org/officeDocument/2006/relationships/slideLayout" Target="../slideLayouts/slideLayout2345.xml"/><Relationship Id="rId658" Type="http://schemas.openxmlformats.org/officeDocument/2006/relationships/slideLayout" Target="../slideLayouts/slideLayout2387.xml"/><Relationship Id="rId823" Type="http://schemas.openxmlformats.org/officeDocument/2006/relationships/slideLayout" Target="../slideLayouts/slideLayout2552.xml"/><Relationship Id="rId865" Type="http://schemas.openxmlformats.org/officeDocument/2006/relationships/slideLayout" Target="../slideLayouts/slideLayout2594.xml"/><Relationship Id="rId255" Type="http://schemas.openxmlformats.org/officeDocument/2006/relationships/slideLayout" Target="../slideLayouts/slideLayout1984.xml"/><Relationship Id="rId297" Type="http://schemas.openxmlformats.org/officeDocument/2006/relationships/slideLayout" Target="../slideLayouts/slideLayout2026.xml"/><Relationship Id="rId462" Type="http://schemas.openxmlformats.org/officeDocument/2006/relationships/slideLayout" Target="../slideLayouts/slideLayout2191.xml"/><Relationship Id="rId518" Type="http://schemas.openxmlformats.org/officeDocument/2006/relationships/slideLayout" Target="../slideLayouts/slideLayout2247.xml"/><Relationship Id="rId725" Type="http://schemas.openxmlformats.org/officeDocument/2006/relationships/slideLayout" Target="../slideLayouts/slideLayout2454.xml"/><Relationship Id="rId115" Type="http://schemas.openxmlformats.org/officeDocument/2006/relationships/slideLayout" Target="../slideLayouts/slideLayout1844.xml"/><Relationship Id="rId157" Type="http://schemas.openxmlformats.org/officeDocument/2006/relationships/slideLayout" Target="../slideLayouts/slideLayout1886.xml"/><Relationship Id="rId322" Type="http://schemas.openxmlformats.org/officeDocument/2006/relationships/slideLayout" Target="../slideLayouts/slideLayout2051.xml"/><Relationship Id="rId364" Type="http://schemas.openxmlformats.org/officeDocument/2006/relationships/slideLayout" Target="../slideLayouts/slideLayout2093.xml"/><Relationship Id="rId767" Type="http://schemas.openxmlformats.org/officeDocument/2006/relationships/slideLayout" Target="../slideLayouts/slideLayout2496.xml"/><Relationship Id="rId61" Type="http://schemas.openxmlformats.org/officeDocument/2006/relationships/slideLayout" Target="../slideLayouts/slideLayout1790.xml"/><Relationship Id="rId199" Type="http://schemas.openxmlformats.org/officeDocument/2006/relationships/slideLayout" Target="../slideLayouts/slideLayout1928.xml"/><Relationship Id="rId571" Type="http://schemas.openxmlformats.org/officeDocument/2006/relationships/slideLayout" Target="../slideLayouts/slideLayout2300.xml"/><Relationship Id="rId627" Type="http://schemas.openxmlformats.org/officeDocument/2006/relationships/slideLayout" Target="../slideLayouts/slideLayout2356.xml"/><Relationship Id="rId669" Type="http://schemas.openxmlformats.org/officeDocument/2006/relationships/slideLayout" Target="../slideLayouts/slideLayout2398.xml"/><Relationship Id="rId834" Type="http://schemas.openxmlformats.org/officeDocument/2006/relationships/slideLayout" Target="../slideLayouts/slideLayout2563.xml"/><Relationship Id="rId876" Type="http://schemas.openxmlformats.org/officeDocument/2006/relationships/slideLayout" Target="../slideLayouts/slideLayout2605.xml"/><Relationship Id="rId19" Type="http://schemas.openxmlformats.org/officeDocument/2006/relationships/slideLayout" Target="../slideLayouts/slideLayout1748.xml"/><Relationship Id="rId224" Type="http://schemas.openxmlformats.org/officeDocument/2006/relationships/slideLayout" Target="../slideLayouts/slideLayout1953.xml"/><Relationship Id="rId266" Type="http://schemas.openxmlformats.org/officeDocument/2006/relationships/slideLayout" Target="../slideLayouts/slideLayout1995.xml"/><Relationship Id="rId431" Type="http://schemas.openxmlformats.org/officeDocument/2006/relationships/slideLayout" Target="../slideLayouts/slideLayout2160.xml"/><Relationship Id="rId473" Type="http://schemas.openxmlformats.org/officeDocument/2006/relationships/slideLayout" Target="../slideLayouts/slideLayout2202.xml"/><Relationship Id="rId529" Type="http://schemas.openxmlformats.org/officeDocument/2006/relationships/slideLayout" Target="../slideLayouts/slideLayout2258.xml"/><Relationship Id="rId680" Type="http://schemas.openxmlformats.org/officeDocument/2006/relationships/slideLayout" Target="../slideLayouts/slideLayout2409.xml"/><Relationship Id="rId736" Type="http://schemas.openxmlformats.org/officeDocument/2006/relationships/slideLayout" Target="../slideLayouts/slideLayout2465.xml"/><Relationship Id="rId30" Type="http://schemas.openxmlformats.org/officeDocument/2006/relationships/slideLayout" Target="../slideLayouts/slideLayout1759.xml"/><Relationship Id="rId126" Type="http://schemas.openxmlformats.org/officeDocument/2006/relationships/slideLayout" Target="../slideLayouts/slideLayout1855.xml"/><Relationship Id="rId168" Type="http://schemas.openxmlformats.org/officeDocument/2006/relationships/slideLayout" Target="../slideLayouts/slideLayout1897.xml"/><Relationship Id="rId333" Type="http://schemas.openxmlformats.org/officeDocument/2006/relationships/slideLayout" Target="../slideLayouts/slideLayout2062.xml"/><Relationship Id="rId540" Type="http://schemas.openxmlformats.org/officeDocument/2006/relationships/slideLayout" Target="../slideLayouts/slideLayout2269.xml"/><Relationship Id="rId778" Type="http://schemas.openxmlformats.org/officeDocument/2006/relationships/slideLayout" Target="../slideLayouts/slideLayout2507.xml"/><Relationship Id="rId72" Type="http://schemas.openxmlformats.org/officeDocument/2006/relationships/slideLayout" Target="../slideLayouts/slideLayout1801.xml"/><Relationship Id="rId375" Type="http://schemas.openxmlformats.org/officeDocument/2006/relationships/slideLayout" Target="../slideLayouts/slideLayout2104.xml"/><Relationship Id="rId582" Type="http://schemas.openxmlformats.org/officeDocument/2006/relationships/slideLayout" Target="../slideLayouts/slideLayout2311.xml"/><Relationship Id="rId638" Type="http://schemas.openxmlformats.org/officeDocument/2006/relationships/slideLayout" Target="../slideLayouts/slideLayout2367.xml"/><Relationship Id="rId803" Type="http://schemas.openxmlformats.org/officeDocument/2006/relationships/slideLayout" Target="../slideLayouts/slideLayout2532.xml"/><Relationship Id="rId845" Type="http://schemas.openxmlformats.org/officeDocument/2006/relationships/slideLayout" Target="../slideLayouts/slideLayout2574.xml"/><Relationship Id="rId3" Type="http://schemas.openxmlformats.org/officeDocument/2006/relationships/slideLayout" Target="../slideLayouts/slideLayout1732.xml"/><Relationship Id="rId235" Type="http://schemas.openxmlformats.org/officeDocument/2006/relationships/slideLayout" Target="../slideLayouts/slideLayout1964.xml"/><Relationship Id="rId277" Type="http://schemas.openxmlformats.org/officeDocument/2006/relationships/slideLayout" Target="../slideLayouts/slideLayout2006.xml"/><Relationship Id="rId400" Type="http://schemas.openxmlformats.org/officeDocument/2006/relationships/slideLayout" Target="../slideLayouts/slideLayout2129.xml"/><Relationship Id="rId442" Type="http://schemas.openxmlformats.org/officeDocument/2006/relationships/slideLayout" Target="../slideLayouts/slideLayout2171.xml"/><Relationship Id="rId484" Type="http://schemas.openxmlformats.org/officeDocument/2006/relationships/slideLayout" Target="../slideLayouts/slideLayout2213.xml"/><Relationship Id="rId705" Type="http://schemas.openxmlformats.org/officeDocument/2006/relationships/slideLayout" Target="../slideLayouts/slideLayout2434.xml"/><Relationship Id="rId887" Type="http://schemas.openxmlformats.org/officeDocument/2006/relationships/slideLayout" Target="../slideLayouts/slideLayout2616.xml"/><Relationship Id="rId137" Type="http://schemas.openxmlformats.org/officeDocument/2006/relationships/slideLayout" Target="../slideLayouts/slideLayout1866.xml"/><Relationship Id="rId302" Type="http://schemas.openxmlformats.org/officeDocument/2006/relationships/slideLayout" Target="../slideLayouts/slideLayout2031.xml"/><Relationship Id="rId344" Type="http://schemas.openxmlformats.org/officeDocument/2006/relationships/slideLayout" Target="../slideLayouts/slideLayout2073.xml"/><Relationship Id="rId691" Type="http://schemas.openxmlformats.org/officeDocument/2006/relationships/slideLayout" Target="../slideLayouts/slideLayout2420.xml"/><Relationship Id="rId747" Type="http://schemas.openxmlformats.org/officeDocument/2006/relationships/slideLayout" Target="../slideLayouts/slideLayout2476.xml"/><Relationship Id="rId789" Type="http://schemas.openxmlformats.org/officeDocument/2006/relationships/slideLayout" Target="../slideLayouts/slideLayout2518.xml"/><Relationship Id="rId41" Type="http://schemas.openxmlformats.org/officeDocument/2006/relationships/slideLayout" Target="../slideLayouts/slideLayout1770.xml"/><Relationship Id="rId83" Type="http://schemas.openxmlformats.org/officeDocument/2006/relationships/slideLayout" Target="../slideLayouts/slideLayout1812.xml"/><Relationship Id="rId179" Type="http://schemas.openxmlformats.org/officeDocument/2006/relationships/slideLayout" Target="../slideLayouts/slideLayout1908.xml"/><Relationship Id="rId386" Type="http://schemas.openxmlformats.org/officeDocument/2006/relationships/slideLayout" Target="../slideLayouts/slideLayout2115.xml"/><Relationship Id="rId551" Type="http://schemas.openxmlformats.org/officeDocument/2006/relationships/slideLayout" Target="../slideLayouts/slideLayout2280.xml"/><Relationship Id="rId593" Type="http://schemas.openxmlformats.org/officeDocument/2006/relationships/slideLayout" Target="../slideLayouts/slideLayout2322.xml"/><Relationship Id="rId607" Type="http://schemas.openxmlformats.org/officeDocument/2006/relationships/slideLayout" Target="../slideLayouts/slideLayout2336.xml"/><Relationship Id="rId649" Type="http://schemas.openxmlformats.org/officeDocument/2006/relationships/slideLayout" Target="../slideLayouts/slideLayout2378.xml"/><Relationship Id="rId814" Type="http://schemas.openxmlformats.org/officeDocument/2006/relationships/slideLayout" Target="../slideLayouts/slideLayout2543.xml"/><Relationship Id="rId856" Type="http://schemas.openxmlformats.org/officeDocument/2006/relationships/slideLayout" Target="../slideLayouts/slideLayout2585.xml"/><Relationship Id="rId190" Type="http://schemas.openxmlformats.org/officeDocument/2006/relationships/slideLayout" Target="../slideLayouts/slideLayout1919.xml"/><Relationship Id="rId204" Type="http://schemas.openxmlformats.org/officeDocument/2006/relationships/slideLayout" Target="../slideLayouts/slideLayout1933.xml"/><Relationship Id="rId246" Type="http://schemas.openxmlformats.org/officeDocument/2006/relationships/slideLayout" Target="../slideLayouts/slideLayout1975.xml"/><Relationship Id="rId288" Type="http://schemas.openxmlformats.org/officeDocument/2006/relationships/slideLayout" Target="../slideLayouts/slideLayout2017.xml"/><Relationship Id="rId411" Type="http://schemas.openxmlformats.org/officeDocument/2006/relationships/slideLayout" Target="../slideLayouts/slideLayout2140.xml"/><Relationship Id="rId453" Type="http://schemas.openxmlformats.org/officeDocument/2006/relationships/slideLayout" Target="../slideLayouts/slideLayout2182.xml"/><Relationship Id="rId509" Type="http://schemas.openxmlformats.org/officeDocument/2006/relationships/slideLayout" Target="../slideLayouts/slideLayout2238.xml"/><Relationship Id="rId660" Type="http://schemas.openxmlformats.org/officeDocument/2006/relationships/slideLayout" Target="../slideLayouts/slideLayout2389.xml"/><Relationship Id="rId106" Type="http://schemas.openxmlformats.org/officeDocument/2006/relationships/slideLayout" Target="../slideLayouts/slideLayout1835.xml"/><Relationship Id="rId313" Type="http://schemas.openxmlformats.org/officeDocument/2006/relationships/slideLayout" Target="../slideLayouts/slideLayout2042.xml"/><Relationship Id="rId495" Type="http://schemas.openxmlformats.org/officeDocument/2006/relationships/slideLayout" Target="../slideLayouts/slideLayout2224.xml"/><Relationship Id="rId716" Type="http://schemas.openxmlformats.org/officeDocument/2006/relationships/slideLayout" Target="../slideLayouts/slideLayout2445.xml"/><Relationship Id="rId758" Type="http://schemas.openxmlformats.org/officeDocument/2006/relationships/slideLayout" Target="../slideLayouts/slideLayout2487.xml"/><Relationship Id="rId10" Type="http://schemas.openxmlformats.org/officeDocument/2006/relationships/slideLayout" Target="../slideLayouts/slideLayout1739.xml"/><Relationship Id="rId52" Type="http://schemas.openxmlformats.org/officeDocument/2006/relationships/slideLayout" Target="../slideLayouts/slideLayout1781.xml"/><Relationship Id="rId94" Type="http://schemas.openxmlformats.org/officeDocument/2006/relationships/slideLayout" Target="../slideLayouts/slideLayout1823.xml"/><Relationship Id="rId148" Type="http://schemas.openxmlformats.org/officeDocument/2006/relationships/slideLayout" Target="../slideLayouts/slideLayout1877.xml"/><Relationship Id="rId355" Type="http://schemas.openxmlformats.org/officeDocument/2006/relationships/slideLayout" Target="../slideLayouts/slideLayout2084.xml"/><Relationship Id="rId397" Type="http://schemas.openxmlformats.org/officeDocument/2006/relationships/slideLayout" Target="../slideLayouts/slideLayout2126.xml"/><Relationship Id="rId520" Type="http://schemas.openxmlformats.org/officeDocument/2006/relationships/slideLayout" Target="../slideLayouts/slideLayout2249.xml"/><Relationship Id="rId562" Type="http://schemas.openxmlformats.org/officeDocument/2006/relationships/slideLayout" Target="../slideLayouts/slideLayout2291.xml"/><Relationship Id="rId618" Type="http://schemas.openxmlformats.org/officeDocument/2006/relationships/slideLayout" Target="../slideLayouts/slideLayout2347.xml"/><Relationship Id="rId825" Type="http://schemas.openxmlformats.org/officeDocument/2006/relationships/slideLayout" Target="../slideLayouts/slideLayout2554.xml"/><Relationship Id="rId215" Type="http://schemas.openxmlformats.org/officeDocument/2006/relationships/slideLayout" Target="../slideLayouts/slideLayout1944.xml"/><Relationship Id="rId257" Type="http://schemas.openxmlformats.org/officeDocument/2006/relationships/slideLayout" Target="../slideLayouts/slideLayout1986.xml"/><Relationship Id="rId422" Type="http://schemas.openxmlformats.org/officeDocument/2006/relationships/slideLayout" Target="../slideLayouts/slideLayout2151.xml"/><Relationship Id="rId464" Type="http://schemas.openxmlformats.org/officeDocument/2006/relationships/slideLayout" Target="../slideLayouts/slideLayout2193.xml"/><Relationship Id="rId867" Type="http://schemas.openxmlformats.org/officeDocument/2006/relationships/slideLayout" Target="../slideLayouts/slideLayout2596.xml"/><Relationship Id="rId299" Type="http://schemas.openxmlformats.org/officeDocument/2006/relationships/slideLayout" Target="../slideLayouts/slideLayout2028.xml"/><Relationship Id="rId727" Type="http://schemas.openxmlformats.org/officeDocument/2006/relationships/slideLayout" Target="../slideLayouts/slideLayout2456.xml"/><Relationship Id="rId63" Type="http://schemas.openxmlformats.org/officeDocument/2006/relationships/slideLayout" Target="../slideLayouts/slideLayout1792.xml"/><Relationship Id="rId159" Type="http://schemas.openxmlformats.org/officeDocument/2006/relationships/slideLayout" Target="../slideLayouts/slideLayout1888.xml"/><Relationship Id="rId366" Type="http://schemas.openxmlformats.org/officeDocument/2006/relationships/slideLayout" Target="../slideLayouts/slideLayout2095.xml"/><Relationship Id="rId573" Type="http://schemas.openxmlformats.org/officeDocument/2006/relationships/slideLayout" Target="../slideLayouts/slideLayout2302.xml"/><Relationship Id="rId780" Type="http://schemas.openxmlformats.org/officeDocument/2006/relationships/slideLayout" Target="../slideLayouts/slideLayout2509.xml"/><Relationship Id="rId226" Type="http://schemas.openxmlformats.org/officeDocument/2006/relationships/slideLayout" Target="../slideLayouts/slideLayout1955.xml"/><Relationship Id="rId433" Type="http://schemas.openxmlformats.org/officeDocument/2006/relationships/slideLayout" Target="../slideLayouts/slideLayout2162.xml"/><Relationship Id="rId878" Type="http://schemas.openxmlformats.org/officeDocument/2006/relationships/slideLayout" Target="../slideLayouts/slideLayout2607.xml"/><Relationship Id="rId640" Type="http://schemas.openxmlformats.org/officeDocument/2006/relationships/slideLayout" Target="../slideLayouts/slideLayout2369.xml"/><Relationship Id="rId738" Type="http://schemas.openxmlformats.org/officeDocument/2006/relationships/slideLayout" Target="../slideLayouts/slideLayout2467.xml"/><Relationship Id="rId74" Type="http://schemas.openxmlformats.org/officeDocument/2006/relationships/slideLayout" Target="../slideLayouts/slideLayout1803.xml"/><Relationship Id="rId377" Type="http://schemas.openxmlformats.org/officeDocument/2006/relationships/slideLayout" Target="../slideLayouts/slideLayout2106.xml"/><Relationship Id="rId500" Type="http://schemas.openxmlformats.org/officeDocument/2006/relationships/slideLayout" Target="../slideLayouts/slideLayout2229.xml"/><Relationship Id="rId584" Type="http://schemas.openxmlformats.org/officeDocument/2006/relationships/slideLayout" Target="../slideLayouts/slideLayout2313.xml"/><Relationship Id="rId805" Type="http://schemas.openxmlformats.org/officeDocument/2006/relationships/slideLayout" Target="../slideLayouts/slideLayout2534.xml"/><Relationship Id="rId5" Type="http://schemas.openxmlformats.org/officeDocument/2006/relationships/slideLayout" Target="../slideLayouts/slideLayout1734.xml"/><Relationship Id="rId237" Type="http://schemas.openxmlformats.org/officeDocument/2006/relationships/slideLayout" Target="../slideLayouts/slideLayout1966.xml"/><Relationship Id="rId791" Type="http://schemas.openxmlformats.org/officeDocument/2006/relationships/slideLayout" Target="../slideLayouts/slideLayout2520.xml"/><Relationship Id="rId889" Type="http://schemas.openxmlformats.org/officeDocument/2006/relationships/slideLayout" Target="../slideLayouts/slideLayout2618.xml"/><Relationship Id="rId444" Type="http://schemas.openxmlformats.org/officeDocument/2006/relationships/slideLayout" Target="../slideLayouts/slideLayout2173.xml"/><Relationship Id="rId651" Type="http://schemas.openxmlformats.org/officeDocument/2006/relationships/slideLayout" Target="../slideLayouts/slideLayout2380.xml"/><Relationship Id="rId749" Type="http://schemas.openxmlformats.org/officeDocument/2006/relationships/slideLayout" Target="../slideLayouts/slideLayout2478.xml"/><Relationship Id="rId290" Type="http://schemas.openxmlformats.org/officeDocument/2006/relationships/slideLayout" Target="../slideLayouts/slideLayout2019.xml"/><Relationship Id="rId304" Type="http://schemas.openxmlformats.org/officeDocument/2006/relationships/slideLayout" Target="../slideLayouts/slideLayout2033.xml"/><Relationship Id="rId388" Type="http://schemas.openxmlformats.org/officeDocument/2006/relationships/slideLayout" Target="../slideLayouts/slideLayout2117.xml"/><Relationship Id="rId511" Type="http://schemas.openxmlformats.org/officeDocument/2006/relationships/slideLayout" Target="../slideLayouts/slideLayout2240.xml"/><Relationship Id="rId609" Type="http://schemas.openxmlformats.org/officeDocument/2006/relationships/slideLayout" Target="../slideLayouts/slideLayout2338.xml"/><Relationship Id="rId85" Type="http://schemas.openxmlformats.org/officeDocument/2006/relationships/slideLayout" Target="../slideLayouts/slideLayout1814.xml"/><Relationship Id="rId150" Type="http://schemas.openxmlformats.org/officeDocument/2006/relationships/slideLayout" Target="../slideLayouts/slideLayout1879.xml"/><Relationship Id="rId595" Type="http://schemas.openxmlformats.org/officeDocument/2006/relationships/slideLayout" Target="../slideLayouts/slideLayout2324.xml"/><Relationship Id="rId816" Type="http://schemas.openxmlformats.org/officeDocument/2006/relationships/slideLayout" Target="../slideLayouts/slideLayout2545.xml"/><Relationship Id="rId248" Type="http://schemas.openxmlformats.org/officeDocument/2006/relationships/slideLayout" Target="../slideLayouts/slideLayout1977.xml"/><Relationship Id="rId455" Type="http://schemas.openxmlformats.org/officeDocument/2006/relationships/slideLayout" Target="../slideLayouts/slideLayout2184.xml"/><Relationship Id="rId662" Type="http://schemas.openxmlformats.org/officeDocument/2006/relationships/slideLayout" Target="../slideLayouts/slideLayout2391.xml"/><Relationship Id="rId12" Type="http://schemas.openxmlformats.org/officeDocument/2006/relationships/slideLayout" Target="../slideLayouts/slideLayout1741.xml"/><Relationship Id="rId108" Type="http://schemas.openxmlformats.org/officeDocument/2006/relationships/slideLayout" Target="../slideLayouts/slideLayout1837.xml"/><Relationship Id="rId315" Type="http://schemas.openxmlformats.org/officeDocument/2006/relationships/slideLayout" Target="../slideLayouts/slideLayout2044.xml"/><Relationship Id="rId522" Type="http://schemas.openxmlformats.org/officeDocument/2006/relationships/slideLayout" Target="../slideLayouts/slideLayout2251.xml"/><Relationship Id="rId96" Type="http://schemas.openxmlformats.org/officeDocument/2006/relationships/slideLayout" Target="../slideLayouts/slideLayout1825.xml"/><Relationship Id="rId161" Type="http://schemas.openxmlformats.org/officeDocument/2006/relationships/slideLayout" Target="../slideLayouts/slideLayout1890.xml"/><Relationship Id="rId399" Type="http://schemas.openxmlformats.org/officeDocument/2006/relationships/slideLayout" Target="../slideLayouts/slideLayout2128.xml"/><Relationship Id="rId827" Type="http://schemas.openxmlformats.org/officeDocument/2006/relationships/slideLayout" Target="../slideLayouts/slideLayout2556.xml"/><Relationship Id="rId259" Type="http://schemas.openxmlformats.org/officeDocument/2006/relationships/slideLayout" Target="../slideLayouts/slideLayout1988.xml"/><Relationship Id="rId466" Type="http://schemas.openxmlformats.org/officeDocument/2006/relationships/slideLayout" Target="../slideLayouts/slideLayout2195.xml"/><Relationship Id="rId673" Type="http://schemas.openxmlformats.org/officeDocument/2006/relationships/slideLayout" Target="../slideLayouts/slideLayout2402.xml"/><Relationship Id="rId880" Type="http://schemas.openxmlformats.org/officeDocument/2006/relationships/slideLayout" Target="../slideLayouts/slideLayout2609.xml"/><Relationship Id="rId23" Type="http://schemas.openxmlformats.org/officeDocument/2006/relationships/slideLayout" Target="../slideLayouts/slideLayout1752.xml"/><Relationship Id="rId119" Type="http://schemas.openxmlformats.org/officeDocument/2006/relationships/slideLayout" Target="../slideLayouts/slideLayout1848.xml"/><Relationship Id="rId326" Type="http://schemas.openxmlformats.org/officeDocument/2006/relationships/slideLayout" Target="../slideLayouts/slideLayout2055.xml"/><Relationship Id="rId533" Type="http://schemas.openxmlformats.org/officeDocument/2006/relationships/slideLayout" Target="../slideLayouts/slideLayout2262.xml"/><Relationship Id="rId740" Type="http://schemas.openxmlformats.org/officeDocument/2006/relationships/slideLayout" Target="../slideLayouts/slideLayout2469.xml"/><Relationship Id="rId838" Type="http://schemas.openxmlformats.org/officeDocument/2006/relationships/slideLayout" Target="../slideLayouts/slideLayout2567.xml"/><Relationship Id="rId172" Type="http://schemas.openxmlformats.org/officeDocument/2006/relationships/slideLayout" Target="../slideLayouts/slideLayout1901.xml"/><Relationship Id="rId477" Type="http://schemas.openxmlformats.org/officeDocument/2006/relationships/slideLayout" Target="../slideLayouts/slideLayout2206.xml"/><Relationship Id="rId600" Type="http://schemas.openxmlformats.org/officeDocument/2006/relationships/slideLayout" Target="../slideLayouts/slideLayout2329.xml"/><Relationship Id="rId684" Type="http://schemas.openxmlformats.org/officeDocument/2006/relationships/slideLayout" Target="../slideLayouts/slideLayout2413.xml"/><Relationship Id="rId337" Type="http://schemas.openxmlformats.org/officeDocument/2006/relationships/slideLayout" Target="../slideLayouts/slideLayout2066.xml"/><Relationship Id="rId891" Type="http://schemas.openxmlformats.org/officeDocument/2006/relationships/theme" Target="../theme/theme8.xml"/><Relationship Id="rId34" Type="http://schemas.openxmlformats.org/officeDocument/2006/relationships/slideLayout" Target="../slideLayouts/slideLayout1763.xml"/><Relationship Id="rId544" Type="http://schemas.openxmlformats.org/officeDocument/2006/relationships/slideLayout" Target="../slideLayouts/slideLayout2273.xml"/><Relationship Id="rId751" Type="http://schemas.openxmlformats.org/officeDocument/2006/relationships/slideLayout" Target="../slideLayouts/slideLayout2480.xml"/><Relationship Id="rId849" Type="http://schemas.openxmlformats.org/officeDocument/2006/relationships/slideLayout" Target="../slideLayouts/slideLayout2578.xml"/><Relationship Id="rId183" Type="http://schemas.openxmlformats.org/officeDocument/2006/relationships/slideLayout" Target="../slideLayouts/slideLayout1912.xml"/><Relationship Id="rId390" Type="http://schemas.openxmlformats.org/officeDocument/2006/relationships/slideLayout" Target="../slideLayouts/slideLayout2119.xml"/><Relationship Id="rId404" Type="http://schemas.openxmlformats.org/officeDocument/2006/relationships/slideLayout" Target="../slideLayouts/slideLayout2133.xml"/><Relationship Id="rId611" Type="http://schemas.openxmlformats.org/officeDocument/2006/relationships/slideLayout" Target="../slideLayouts/slideLayout2340.xml"/><Relationship Id="rId250" Type="http://schemas.openxmlformats.org/officeDocument/2006/relationships/slideLayout" Target="../slideLayouts/slideLayout1979.xml"/><Relationship Id="rId488" Type="http://schemas.openxmlformats.org/officeDocument/2006/relationships/slideLayout" Target="../slideLayouts/slideLayout2217.xml"/><Relationship Id="rId695" Type="http://schemas.openxmlformats.org/officeDocument/2006/relationships/slideLayout" Target="../slideLayouts/slideLayout2424.xml"/><Relationship Id="rId709" Type="http://schemas.openxmlformats.org/officeDocument/2006/relationships/slideLayout" Target="../slideLayouts/slideLayout2438.xml"/><Relationship Id="rId45" Type="http://schemas.openxmlformats.org/officeDocument/2006/relationships/slideLayout" Target="../slideLayouts/slideLayout1774.xml"/><Relationship Id="rId110" Type="http://schemas.openxmlformats.org/officeDocument/2006/relationships/slideLayout" Target="../slideLayouts/slideLayout1839.xml"/><Relationship Id="rId348" Type="http://schemas.openxmlformats.org/officeDocument/2006/relationships/slideLayout" Target="../slideLayouts/slideLayout2077.xml"/><Relationship Id="rId555" Type="http://schemas.openxmlformats.org/officeDocument/2006/relationships/slideLayout" Target="../slideLayouts/slideLayout2284.xml"/><Relationship Id="rId762" Type="http://schemas.openxmlformats.org/officeDocument/2006/relationships/slideLayout" Target="../slideLayouts/slideLayout2491.xml"/><Relationship Id="rId194" Type="http://schemas.openxmlformats.org/officeDocument/2006/relationships/slideLayout" Target="../slideLayouts/slideLayout1923.xml"/><Relationship Id="rId208" Type="http://schemas.openxmlformats.org/officeDocument/2006/relationships/slideLayout" Target="../slideLayouts/slideLayout1937.xml"/><Relationship Id="rId415" Type="http://schemas.openxmlformats.org/officeDocument/2006/relationships/slideLayout" Target="../slideLayouts/slideLayout2144.xml"/><Relationship Id="rId622" Type="http://schemas.openxmlformats.org/officeDocument/2006/relationships/slideLayout" Target="../slideLayouts/slideLayout2351.xml"/><Relationship Id="rId261" Type="http://schemas.openxmlformats.org/officeDocument/2006/relationships/slideLayout" Target="../slideLayouts/slideLayout1990.xml"/><Relationship Id="rId499" Type="http://schemas.openxmlformats.org/officeDocument/2006/relationships/slideLayout" Target="../slideLayouts/slideLayout2228.xml"/><Relationship Id="rId56" Type="http://schemas.openxmlformats.org/officeDocument/2006/relationships/slideLayout" Target="../slideLayouts/slideLayout1785.xml"/><Relationship Id="rId359" Type="http://schemas.openxmlformats.org/officeDocument/2006/relationships/slideLayout" Target="../slideLayouts/slideLayout2088.xml"/><Relationship Id="rId566" Type="http://schemas.openxmlformats.org/officeDocument/2006/relationships/slideLayout" Target="../slideLayouts/slideLayout2295.xml"/><Relationship Id="rId773" Type="http://schemas.openxmlformats.org/officeDocument/2006/relationships/slideLayout" Target="../slideLayouts/slideLayout2502.xml"/><Relationship Id="rId121" Type="http://schemas.openxmlformats.org/officeDocument/2006/relationships/slideLayout" Target="../slideLayouts/slideLayout1850.xml"/><Relationship Id="rId219" Type="http://schemas.openxmlformats.org/officeDocument/2006/relationships/slideLayout" Target="../slideLayouts/slideLayout1948.xml"/><Relationship Id="rId426" Type="http://schemas.openxmlformats.org/officeDocument/2006/relationships/slideLayout" Target="../slideLayouts/slideLayout2155.xml"/><Relationship Id="rId633" Type="http://schemas.openxmlformats.org/officeDocument/2006/relationships/slideLayout" Target="../slideLayouts/slideLayout2362.xml"/><Relationship Id="rId840" Type="http://schemas.openxmlformats.org/officeDocument/2006/relationships/slideLayout" Target="../slideLayouts/slideLayout2569.xml"/><Relationship Id="rId67" Type="http://schemas.openxmlformats.org/officeDocument/2006/relationships/slideLayout" Target="../slideLayouts/slideLayout1796.xml"/><Relationship Id="rId272" Type="http://schemas.openxmlformats.org/officeDocument/2006/relationships/slideLayout" Target="../slideLayouts/slideLayout2001.xml"/><Relationship Id="rId577" Type="http://schemas.openxmlformats.org/officeDocument/2006/relationships/slideLayout" Target="../slideLayouts/slideLayout2306.xml"/><Relationship Id="rId700" Type="http://schemas.openxmlformats.org/officeDocument/2006/relationships/slideLayout" Target="../slideLayouts/slideLayout2429.xml"/><Relationship Id="rId132" Type="http://schemas.openxmlformats.org/officeDocument/2006/relationships/slideLayout" Target="../slideLayouts/slideLayout1861.xml"/><Relationship Id="rId784" Type="http://schemas.openxmlformats.org/officeDocument/2006/relationships/slideLayout" Target="../slideLayouts/slideLayout2513.xml"/><Relationship Id="rId437" Type="http://schemas.openxmlformats.org/officeDocument/2006/relationships/slideLayout" Target="../slideLayouts/slideLayout2166.xml"/><Relationship Id="rId644" Type="http://schemas.openxmlformats.org/officeDocument/2006/relationships/slideLayout" Target="../slideLayouts/slideLayout2373.xml"/><Relationship Id="rId851" Type="http://schemas.openxmlformats.org/officeDocument/2006/relationships/slideLayout" Target="../slideLayouts/slideLayout2580.xml"/><Relationship Id="rId283" Type="http://schemas.openxmlformats.org/officeDocument/2006/relationships/slideLayout" Target="../slideLayouts/slideLayout2012.xml"/><Relationship Id="rId490" Type="http://schemas.openxmlformats.org/officeDocument/2006/relationships/slideLayout" Target="../slideLayouts/slideLayout2219.xml"/><Relationship Id="rId504" Type="http://schemas.openxmlformats.org/officeDocument/2006/relationships/slideLayout" Target="../slideLayouts/slideLayout2233.xml"/><Relationship Id="rId711" Type="http://schemas.openxmlformats.org/officeDocument/2006/relationships/slideLayout" Target="../slideLayouts/slideLayout2440.xml"/><Relationship Id="rId78" Type="http://schemas.openxmlformats.org/officeDocument/2006/relationships/slideLayout" Target="../slideLayouts/slideLayout1807.xml"/><Relationship Id="rId143" Type="http://schemas.openxmlformats.org/officeDocument/2006/relationships/slideLayout" Target="../slideLayouts/slideLayout1872.xml"/><Relationship Id="rId350" Type="http://schemas.openxmlformats.org/officeDocument/2006/relationships/slideLayout" Target="../slideLayouts/slideLayout2079.xml"/><Relationship Id="rId588" Type="http://schemas.openxmlformats.org/officeDocument/2006/relationships/slideLayout" Target="../slideLayouts/slideLayout2317.xml"/><Relationship Id="rId795" Type="http://schemas.openxmlformats.org/officeDocument/2006/relationships/slideLayout" Target="../slideLayouts/slideLayout2524.xml"/><Relationship Id="rId809" Type="http://schemas.openxmlformats.org/officeDocument/2006/relationships/slideLayout" Target="../slideLayouts/slideLayout2538.xml"/><Relationship Id="rId9" Type="http://schemas.openxmlformats.org/officeDocument/2006/relationships/slideLayout" Target="../slideLayouts/slideLayout1738.xml"/><Relationship Id="rId210" Type="http://schemas.openxmlformats.org/officeDocument/2006/relationships/slideLayout" Target="../slideLayouts/slideLayout1939.xml"/><Relationship Id="rId448" Type="http://schemas.openxmlformats.org/officeDocument/2006/relationships/slideLayout" Target="../slideLayouts/slideLayout2177.xml"/><Relationship Id="rId655" Type="http://schemas.openxmlformats.org/officeDocument/2006/relationships/slideLayout" Target="../slideLayouts/slideLayout2384.xml"/><Relationship Id="rId862" Type="http://schemas.openxmlformats.org/officeDocument/2006/relationships/slideLayout" Target="../slideLayouts/slideLayout2591.xml"/><Relationship Id="rId294" Type="http://schemas.openxmlformats.org/officeDocument/2006/relationships/slideLayout" Target="../slideLayouts/slideLayout2023.xml"/><Relationship Id="rId308" Type="http://schemas.openxmlformats.org/officeDocument/2006/relationships/slideLayout" Target="../slideLayouts/slideLayout2037.xml"/><Relationship Id="rId515" Type="http://schemas.openxmlformats.org/officeDocument/2006/relationships/slideLayout" Target="../slideLayouts/slideLayout2244.xml"/><Relationship Id="rId722" Type="http://schemas.openxmlformats.org/officeDocument/2006/relationships/slideLayout" Target="../slideLayouts/slideLayout2451.xml"/><Relationship Id="rId89" Type="http://schemas.openxmlformats.org/officeDocument/2006/relationships/slideLayout" Target="../slideLayouts/slideLayout1818.xml"/><Relationship Id="rId154" Type="http://schemas.openxmlformats.org/officeDocument/2006/relationships/slideLayout" Target="../slideLayouts/slideLayout1883.xml"/><Relationship Id="rId361" Type="http://schemas.openxmlformats.org/officeDocument/2006/relationships/slideLayout" Target="../slideLayouts/slideLayout2090.xml"/><Relationship Id="rId599" Type="http://schemas.openxmlformats.org/officeDocument/2006/relationships/slideLayout" Target="../slideLayouts/slideLayout2328.xml"/><Relationship Id="rId459" Type="http://schemas.openxmlformats.org/officeDocument/2006/relationships/slideLayout" Target="../slideLayouts/slideLayout2188.xml"/><Relationship Id="rId666" Type="http://schemas.openxmlformats.org/officeDocument/2006/relationships/slideLayout" Target="../slideLayouts/slideLayout2395.xml"/><Relationship Id="rId873" Type="http://schemas.openxmlformats.org/officeDocument/2006/relationships/slideLayout" Target="../slideLayouts/slideLayout2602.xml"/><Relationship Id="rId16" Type="http://schemas.openxmlformats.org/officeDocument/2006/relationships/slideLayout" Target="../slideLayouts/slideLayout1745.xml"/><Relationship Id="rId221" Type="http://schemas.openxmlformats.org/officeDocument/2006/relationships/slideLayout" Target="../slideLayouts/slideLayout1950.xml"/><Relationship Id="rId319" Type="http://schemas.openxmlformats.org/officeDocument/2006/relationships/slideLayout" Target="../slideLayouts/slideLayout2048.xml"/><Relationship Id="rId526" Type="http://schemas.openxmlformats.org/officeDocument/2006/relationships/slideLayout" Target="../slideLayouts/slideLayout2255.xml"/><Relationship Id="rId733" Type="http://schemas.openxmlformats.org/officeDocument/2006/relationships/slideLayout" Target="../slideLayouts/slideLayout2462.xml"/><Relationship Id="rId165" Type="http://schemas.openxmlformats.org/officeDocument/2006/relationships/slideLayout" Target="../slideLayouts/slideLayout1894.xml"/><Relationship Id="rId372" Type="http://schemas.openxmlformats.org/officeDocument/2006/relationships/slideLayout" Target="../slideLayouts/slideLayout2101.xml"/><Relationship Id="rId677" Type="http://schemas.openxmlformats.org/officeDocument/2006/relationships/slideLayout" Target="../slideLayouts/slideLayout2406.xml"/><Relationship Id="rId800" Type="http://schemas.openxmlformats.org/officeDocument/2006/relationships/slideLayout" Target="../slideLayouts/slideLayout2529.xml"/><Relationship Id="rId232" Type="http://schemas.openxmlformats.org/officeDocument/2006/relationships/slideLayout" Target="../slideLayouts/slideLayout1961.xml"/><Relationship Id="rId884" Type="http://schemas.openxmlformats.org/officeDocument/2006/relationships/slideLayout" Target="../slideLayouts/slideLayout2613.xml"/><Relationship Id="rId27" Type="http://schemas.openxmlformats.org/officeDocument/2006/relationships/slideLayout" Target="../slideLayouts/slideLayout1756.xml"/><Relationship Id="rId537" Type="http://schemas.openxmlformats.org/officeDocument/2006/relationships/slideLayout" Target="../slideLayouts/slideLayout2266.xml"/><Relationship Id="rId744" Type="http://schemas.openxmlformats.org/officeDocument/2006/relationships/slideLayout" Target="../slideLayouts/slideLayout2473.xml"/><Relationship Id="rId80" Type="http://schemas.openxmlformats.org/officeDocument/2006/relationships/slideLayout" Target="../slideLayouts/slideLayout1809.xml"/><Relationship Id="rId176" Type="http://schemas.openxmlformats.org/officeDocument/2006/relationships/slideLayout" Target="../slideLayouts/slideLayout1905.xml"/><Relationship Id="rId383" Type="http://schemas.openxmlformats.org/officeDocument/2006/relationships/slideLayout" Target="../slideLayouts/slideLayout2112.xml"/><Relationship Id="rId590" Type="http://schemas.openxmlformats.org/officeDocument/2006/relationships/slideLayout" Target="../slideLayouts/slideLayout2319.xml"/><Relationship Id="rId604" Type="http://schemas.openxmlformats.org/officeDocument/2006/relationships/slideLayout" Target="../slideLayouts/slideLayout2333.xml"/><Relationship Id="rId811" Type="http://schemas.openxmlformats.org/officeDocument/2006/relationships/slideLayout" Target="../slideLayouts/slideLayout2540.xml"/><Relationship Id="rId243" Type="http://schemas.openxmlformats.org/officeDocument/2006/relationships/slideLayout" Target="../slideLayouts/slideLayout1972.xml"/><Relationship Id="rId450" Type="http://schemas.openxmlformats.org/officeDocument/2006/relationships/slideLayout" Target="../slideLayouts/slideLayout2179.xml"/><Relationship Id="rId688" Type="http://schemas.openxmlformats.org/officeDocument/2006/relationships/slideLayout" Target="../slideLayouts/slideLayout2417.xml"/><Relationship Id="rId38" Type="http://schemas.openxmlformats.org/officeDocument/2006/relationships/slideLayout" Target="../slideLayouts/slideLayout1767.xml"/><Relationship Id="rId103" Type="http://schemas.openxmlformats.org/officeDocument/2006/relationships/slideLayout" Target="../slideLayouts/slideLayout1832.xml"/><Relationship Id="rId310" Type="http://schemas.openxmlformats.org/officeDocument/2006/relationships/slideLayout" Target="../slideLayouts/slideLayout2039.xml"/><Relationship Id="rId548" Type="http://schemas.openxmlformats.org/officeDocument/2006/relationships/slideLayout" Target="../slideLayouts/slideLayout2277.xml"/><Relationship Id="rId755" Type="http://schemas.openxmlformats.org/officeDocument/2006/relationships/slideLayout" Target="../slideLayouts/slideLayout2484.xml"/><Relationship Id="rId91" Type="http://schemas.openxmlformats.org/officeDocument/2006/relationships/slideLayout" Target="../slideLayouts/slideLayout1820.xml"/><Relationship Id="rId187" Type="http://schemas.openxmlformats.org/officeDocument/2006/relationships/slideLayout" Target="../slideLayouts/slideLayout1916.xml"/><Relationship Id="rId394" Type="http://schemas.openxmlformats.org/officeDocument/2006/relationships/slideLayout" Target="../slideLayouts/slideLayout2123.xml"/><Relationship Id="rId408" Type="http://schemas.openxmlformats.org/officeDocument/2006/relationships/slideLayout" Target="../slideLayouts/slideLayout2137.xml"/><Relationship Id="rId615" Type="http://schemas.openxmlformats.org/officeDocument/2006/relationships/slideLayout" Target="../slideLayouts/slideLayout2344.xml"/><Relationship Id="rId822" Type="http://schemas.openxmlformats.org/officeDocument/2006/relationships/slideLayout" Target="../slideLayouts/slideLayout2551.xml"/><Relationship Id="rId254" Type="http://schemas.openxmlformats.org/officeDocument/2006/relationships/slideLayout" Target="../slideLayouts/slideLayout1983.xml"/><Relationship Id="rId699" Type="http://schemas.openxmlformats.org/officeDocument/2006/relationships/slideLayout" Target="../slideLayouts/slideLayout2428.xml"/><Relationship Id="rId49" Type="http://schemas.openxmlformats.org/officeDocument/2006/relationships/slideLayout" Target="../slideLayouts/slideLayout1778.xml"/><Relationship Id="rId114" Type="http://schemas.openxmlformats.org/officeDocument/2006/relationships/slideLayout" Target="../slideLayouts/slideLayout1843.xml"/><Relationship Id="rId461" Type="http://schemas.openxmlformats.org/officeDocument/2006/relationships/slideLayout" Target="../slideLayouts/slideLayout2190.xml"/><Relationship Id="rId559" Type="http://schemas.openxmlformats.org/officeDocument/2006/relationships/slideLayout" Target="../slideLayouts/slideLayout2288.xml"/><Relationship Id="rId766" Type="http://schemas.openxmlformats.org/officeDocument/2006/relationships/slideLayout" Target="../slideLayouts/slideLayout2495.xml"/><Relationship Id="rId198" Type="http://schemas.openxmlformats.org/officeDocument/2006/relationships/slideLayout" Target="../slideLayouts/slideLayout1927.xml"/><Relationship Id="rId321" Type="http://schemas.openxmlformats.org/officeDocument/2006/relationships/slideLayout" Target="../slideLayouts/slideLayout2050.xml"/><Relationship Id="rId419" Type="http://schemas.openxmlformats.org/officeDocument/2006/relationships/slideLayout" Target="../slideLayouts/slideLayout2148.xml"/><Relationship Id="rId626" Type="http://schemas.openxmlformats.org/officeDocument/2006/relationships/slideLayout" Target="../slideLayouts/slideLayout2355.xml"/><Relationship Id="rId833" Type="http://schemas.openxmlformats.org/officeDocument/2006/relationships/slideLayout" Target="../slideLayouts/slideLayout2562.xml"/><Relationship Id="rId265" Type="http://schemas.openxmlformats.org/officeDocument/2006/relationships/slideLayout" Target="../slideLayouts/slideLayout1994.xml"/><Relationship Id="rId472" Type="http://schemas.openxmlformats.org/officeDocument/2006/relationships/slideLayout" Target="../slideLayouts/slideLayout2201.xml"/><Relationship Id="rId125" Type="http://schemas.openxmlformats.org/officeDocument/2006/relationships/slideLayout" Target="../slideLayouts/slideLayout1854.xml"/><Relationship Id="rId332" Type="http://schemas.openxmlformats.org/officeDocument/2006/relationships/slideLayout" Target="../slideLayouts/slideLayout2061.xml"/><Relationship Id="rId777" Type="http://schemas.openxmlformats.org/officeDocument/2006/relationships/slideLayout" Target="../slideLayouts/slideLayout2506.xml"/><Relationship Id="rId637" Type="http://schemas.openxmlformats.org/officeDocument/2006/relationships/slideLayout" Target="../slideLayouts/slideLayout2366.xml"/><Relationship Id="rId844" Type="http://schemas.openxmlformats.org/officeDocument/2006/relationships/slideLayout" Target="../slideLayouts/slideLayout2573.xml"/><Relationship Id="rId276" Type="http://schemas.openxmlformats.org/officeDocument/2006/relationships/slideLayout" Target="../slideLayouts/slideLayout2005.xml"/><Relationship Id="rId483" Type="http://schemas.openxmlformats.org/officeDocument/2006/relationships/slideLayout" Target="../slideLayouts/slideLayout2212.xml"/><Relationship Id="rId690" Type="http://schemas.openxmlformats.org/officeDocument/2006/relationships/slideLayout" Target="../slideLayouts/slideLayout2419.xml"/><Relationship Id="rId704" Type="http://schemas.openxmlformats.org/officeDocument/2006/relationships/slideLayout" Target="../slideLayouts/slideLayout2433.xml"/><Relationship Id="rId40" Type="http://schemas.openxmlformats.org/officeDocument/2006/relationships/slideLayout" Target="../slideLayouts/slideLayout1769.xml"/><Relationship Id="rId136" Type="http://schemas.openxmlformats.org/officeDocument/2006/relationships/slideLayout" Target="../slideLayouts/slideLayout1865.xml"/><Relationship Id="rId343" Type="http://schemas.openxmlformats.org/officeDocument/2006/relationships/slideLayout" Target="../slideLayouts/slideLayout2072.xml"/><Relationship Id="rId550" Type="http://schemas.openxmlformats.org/officeDocument/2006/relationships/slideLayout" Target="../slideLayouts/slideLayout2279.xml"/><Relationship Id="rId788" Type="http://schemas.openxmlformats.org/officeDocument/2006/relationships/slideLayout" Target="../slideLayouts/slideLayout2517.xml"/><Relationship Id="rId203" Type="http://schemas.openxmlformats.org/officeDocument/2006/relationships/slideLayout" Target="../slideLayouts/slideLayout1932.xml"/><Relationship Id="rId648" Type="http://schemas.openxmlformats.org/officeDocument/2006/relationships/slideLayout" Target="../slideLayouts/slideLayout2377.xml"/><Relationship Id="rId855" Type="http://schemas.openxmlformats.org/officeDocument/2006/relationships/slideLayout" Target="../slideLayouts/slideLayout2584.xml"/><Relationship Id="rId287" Type="http://schemas.openxmlformats.org/officeDocument/2006/relationships/slideLayout" Target="../slideLayouts/slideLayout2016.xml"/><Relationship Id="rId410" Type="http://schemas.openxmlformats.org/officeDocument/2006/relationships/slideLayout" Target="../slideLayouts/slideLayout2139.xml"/><Relationship Id="rId494" Type="http://schemas.openxmlformats.org/officeDocument/2006/relationships/slideLayout" Target="../slideLayouts/slideLayout2223.xml"/><Relationship Id="rId508" Type="http://schemas.openxmlformats.org/officeDocument/2006/relationships/slideLayout" Target="../slideLayouts/slideLayout2237.xml"/><Relationship Id="rId715" Type="http://schemas.openxmlformats.org/officeDocument/2006/relationships/slideLayout" Target="../slideLayouts/slideLayout2444.xml"/><Relationship Id="rId147" Type="http://schemas.openxmlformats.org/officeDocument/2006/relationships/slideLayout" Target="../slideLayouts/slideLayout1876.xml"/><Relationship Id="rId354" Type="http://schemas.openxmlformats.org/officeDocument/2006/relationships/slideLayout" Target="../slideLayouts/slideLayout2083.xml"/><Relationship Id="rId799" Type="http://schemas.openxmlformats.org/officeDocument/2006/relationships/slideLayout" Target="../slideLayouts/slideLayout2528.xml"/><Relationship Id="rId51" Type="http://schemas.openxmlformats.org/officeDocument/2006/relationships/slideLayout" Target="../slideLayouts/slideLayout1780.xml"/><Relationship Id="rId561" Type="http://schemas.openxmlformats.org/officeDocument/2006/relationships/slideLayout" Target="../slideLayouts/slideLayout2290.xml"/><Relationship Id="rId659" Type="http://schemas.openxmlformats.org/officeDocument/2006/relationships/slideLayout" Target="../slideLayouts/slideLayout2388.xml"/><Relationship Id="rId866" Type="http://schemas.openxmlformats.org/officeDocument/2006/relationships/slideLayout" Target="../slideLayouts/slideLayout2595.xml"/><Relationship Id="rId214" Type="http://schemas.openxmlformats.org/officeDocument/2006/relationships/slideLayout" Target="../slideLayouts/slideLayout1943.xml"/><Relationship Id="rId298" Type="http://schemas.openxmlformats.org/officeDocument/2006/relationships/slideLayout" Target="../slideLayouts/slideLayout2027.xml"/><Relationship Id="rId421" Type="http://schemas.openxmlformats.org/officeDocument/2006/relationships/slideLayout" Target="../slideLayouts/slideLayout2150.xml"/><Relationship Id="rId519" Type="http://schemas.openxmlformats.org/officeDocument/2006/relationships/slideLayout" Target="../slideLayouts/slideLayout2248.xml"/><Relationship Id="rId158" Type="http://schemas.openxmlformats.org/officeDocument/2006/relationships/slideLayout" Target="../slideLayouts/slideLayout1887.xml"/><Relationship Id="rId726" Type="http://schemas.openxmlformats.org/officeDocument/2006/relationships/slideLayout" Target="../slideLayouts/slideLayout2455.xml"/><Relationship Id="rId62" Type="http://schemas.openxmlformats.org/officeDocument/2006/relationships/slideLayout" Target="../slideLayouts/slideLayout1791.xml"/><Relationship Id="rId365" Type="http://schemas.openxmlformats.org/officeDocument/2006/relationships/slideLayout" Target="../slideLayouts/slideLayout2094.xml"/><Relationship Id="rId572" Type="http://schemas.openxmlformats.org/officeDocument/2006/relationships/slideLayout" Target="../slideLayouts/slideLayout2301.xml"/><Relationship Id="rId225" Type="http://schemas.openxmlformats.org/officeDocument/2006/relationships/slideLayout" Target="../slideLayouts/slideLayout1954.xml"/><Relationship Id="rId432" Type="http://schemas.openxmlformats.org/officeDocument/2006/relationships/slideLayout" Target="../slideLayouts/slideLayout2161.xml"/><Relationship Id="rId877" Type="http://schemas.openxmlformats.org/officeDocument/2006/relationships/slideLayout" Target="../slideLayouts/slideLayout2606.xml"/><Relationship Id="rId737" Type="http://schemas.openxmlformats.org/officeDocument/2006/relationships/slideLayout" Target="../slideLayouts/slideLayout2466.xml"/><Relationship Id="rId73" Type="http://schemas.openxmlformats.org/officeDocument/2006/relationships/slideLayout" Target="../slideLayouts/slideLayout1802.xml"/><Relationship Id="rId169" Type="http://schemas.openxmlformats.org/officeDocument/2006/relationships/slideLayout" Target="../slideLayouts/slideLayout1898.xml"/><Relationship Id="rId376" Type="http://schemas.openxmlformats.org/officeDocument/2006/relationships/slideLayout" Target="../slideLayouts/slideLayout2105.xml"/><Relationship Id="rId583" Type="http://schemas.openxmlformats.org/officeDocument/2006/relationships/slideLayout" Target="../slideLayouts/slideLayout2312.xml"/><Relationship Id="rId790" Type="http://schemas.openxmlformats.org/officeDocument/2006/relationships/slideLayout" Target="../slideLayouts/slideLayout2519.xml"/><Relationship Id="rId804" Type="http://schemas.openxmlformats.org/officeDocument/2006/relationships/slideLayout" Target="../slideLayouts/slideLayout2533.xml"/><Relationship Id="rId4" Type="http://schemas.openxmlformats.org/officeDocument/2006/relationships/slideLayout" Target="../slideLayouts/slideLayout1733.xml"/><Relationship Id="rId236" Type="http://schemas.openxmlformats.org/officeDocument/2006/relationships/slideLayout" Target="../slideLayouts/slideLayout1965.xml"/><Relationship Id="rId443" Type="http://schemas.openxmlformats.org/officeDocument/2006/relationships/slideLayout" Target="../slideLayouts/slideLayout2172.xml"/><Relationship Id="rId650" Type="http://schemas.openxmlformats.org/officeDocument/2006/relationships/slideLayout" Target="../slideLayouts/slideLayout2379.xml"/><Relationship Id="rId888" Type="http://schemas.openxmlformats.org/officeDocument/2006/relationships/slideLayout" Target="../slideLayouts/slideLayout2617.xml"/><Relationship Id="rId303" Type="http://schemas.openxmlformats.org/officeDocument/2006/relationships/slideLayout" Target="../slideLayouts/slideLayout2032.xml"/><Relationship Id="rId748" Type="http://schemas.openxmlformats.org/officeDocument/2006/relationships/slideLayout" Target="../slideLayouts/slideLayout2477.xml"/><Relationship Id="rId84" Type="http://schemas.openxmlformats.org/officeDocument/2006/relationships/slideLayout" Target="../slideLayouts/slideLayout1813.xml"/><Relationship Id="rId387" Type="http://schemas.openxmlformats.org/officeDocument/2006/relationships/slideLayout" Target="../slideLayouts/slideLayout2116.xml"/><Relationship Id="rId510" Type="http://schemas.openxmlformats.org/officeDocument/2006/relationships/slideLayout" Target="../slideLayouts/slideLayout2239.xml"/><Relationship Id="rId594" Type="http://schemas.openxmlformats.org/officeDocument/2006/relationships/slideLayout" Target="../slideLayouts/slideLayout2323.xml"/><Relationship Id="rId608" Type="http://schemas.openxmlformats.org/officeDocument/2006/relationships/slideLayout" Target="../slideLayouts/slideLayout2337.xml"/><Relationship Id="rId815" Type="http://schemas.openxmlformats.org/officeDocument/2006/relationships/slideLayout" Target="../slideLayouts/slideLayout2544.xml"/><Relationship Id="rId247" Type="http://schemas.openxmlformats.org/officeDocument/2006/relationships/slideLayout" Target="../slideLayouts/slideLayout1976.xml"/><Relationship Id="rId107" Type="http://schemas.openxmlformats.org/officeDocument/2006/relationships/slideLayout" Target="../slideLayouts/slideLayout1836.xml"/><Relationship Id="rId454" Type="http://schemas.openxmlformats.org/officeDocument/2006/relationships/slideLayout" Target="../slideLayouts/slideLayout2183.xml"/><Relationship Id="rId661" Type="http://schemas.openxmlformats.org/officeDocument/2006/relationships/slideLayout" Target="../slideLayouts/slideLayout2390.xml"/><Relationship Id="rId759" Type="http://schemas.openxmlformats.org/officeDocument/2006/relationships/slideLayout" Target="../slideLayouts/slideLayout2488.xml"/><Relationship Id="rId11" Type="http://schemas.openxmlformats.org/officeDocument/2006/relationships/slideLayout" Target="../slideLayouts/slideLayout1740.xml"/><Relationship Id="rId314" Type="http://schemas.openxmlformats.org/officeDocument/2006/relationships/slideLayout" Target="../slideLayouts/slideLayout2043.xml"/><Relationship Id="rId398" Type="http://schemas.openxmlformats.org/officeDocument/2006/relationships/slideLayout" Target="../slideLayouts/slideLayout2127.xml"/><Relationship Id="rId521" Type="http://schemas.openxmlformats.org/officeDocument/2006/relationships/slideLayout" Target="../slideLayouts/slideLayout2250.xml"/><Relationship Id="rId619" Type="http://schemas.openxmlformats.org/officeDocument/2006/relationships/slideLayout" Target="../slideLayouts/slideLayout2348.xml"/><Relationship Id="rId95" Type="http://schemas.openxmlformats.org/officeDocument/2006/relationships/slideLayout" Target="../slideLayouts/slideLayout1824.xml"/><Relationship Id="rId160" Type="http://schemas.openxmlformats.org/officeDocument/2006/relationships/slideLayout" Target="../slideLayouts/slideLayout1889.xml"/><Relationship Id="rId826" Type="http://schemas.openxmlformats.org/officeDocument/2006/relationships/slideLayout" Target="../slideLayouts/slideLayout2555.xml"/><Relationship Id="rId258" Type="http://schemas.openxmlformats.org/officeDocument/2006/relationships/slideLayout" Target="../slideLayouts/slideLayout1987.xml"/><Relationship Id="rId465" Type="http://schemas.openxmlformats.org/officeDocument/2006/relationships/slideLayout" Target="../slideLayouts/slideLayout2194.xml"/><Relationship Id="rId672" Type="http://schemas.openxmlformats.org/officeDocument/2006/relationships/slideLayout" Target="../slideLayouts/slideLayout2401.xml"/><Relationship Id="rId22" Type="http://schemas.openxmlformats.org/officeDocument/2006/relationships/slideLayout" Target="../slideLayouts/slideLayout1751.xml"/><Relationship Id="rId118" Type="http://schemas.openxmlformats.org/officeDocument/2006/relationships/slideLayout" Target="../slideLayouts/slideLayout1847.xml"/><Relationship Id="rId325" Type="http://schemas.openxmlformats.org/officeDocument/2006/relationships/slideLayout" Target="../slideLayouts/slideLayout2054.xml"/><Relationship Id="rId532" Type="http://schemas.openxmlformats.org/officeDocument/2006/relationships/slideLayout" Target="../slideLayouts/slideLayout2261.xml"/><Relationship Id="rId171" Type="http://schemas.openxmlformats.org/officeDocument/2006/relationships/slideLayout" Target="../slideLayouts/slideLayout1900.xml"/><Relationship Id="rId837" Type="http://schemas.openxmlformats.org/officeDocument/2006/relationships/slideLayout" Target="../slideLayouts/slideLayout2566.xml"/><Relationship Id="rId269" Type="http://schemas.openxmlformats.org/officeDocument/2006/relationships/slideLayout" Target="../slideLayouts/slideLayout1998.xml"/><Relationship Id="rId476" Type="http://schemas.openxmlformats.org/officeDocument/2006/relationships/slideLayout" Target="../slideLayouts/slideLayout2205.xml"/><Relationship Id="rId683" Type="http://schemas.openxmlformats.org/officeDocument/2006/relationships/slideLayout" Target="../slideLayouts/slideLayout2412.xml"/><Relationship Id="rId890" Type="http://schemas.openxmlformats.org/officeDocument/2006/relationships/slideLayout" Target="../slideLayouts/slideLayout2619.xml"/><Relationship Id="rId33" Type="http://schemas.openxmlformats.org/officeDocument/2006/relationships/slideLayout" Target="../slideLayouts/slideLayout1762.xml"/><Relationship Id="rId129" Type="http://schemas.openxmlformats.org/officeDocument/2006/relationships/slideLayout" Target="../slideLayouts/slideLayout1858.xml"/><Relationship Id="rId336" Type="http://schemas.openxmlformats.org/officeDocument/2006/relationships/slideLayout" Target="../slideLayouts/slideLayout2065.xml"/><Relationship Id="rId543" Type="http://schemas.openxmlformats.org/officeDocument/2006/relationships/slideLayout" Target="../slideLayouts/slideLayout2272.xml"/><Relationship Id="rId182" Type="http://schemas.openxmlformats.org/officeDocument/2006/relationships/slideLayout" Target="../slideLayouts/slideLayout1911.xml"/><Relationship Id="rId403" Type="http://schemas.openxmlformats.org/officeDocument/2006/relationships/slideLayout" Target="../slideLayouts/slideLayout2132.xml"/><Relationship Id="rId750" Type="http://schemas.openxmlformats.org/officeDocument/2006/relationships/slideLayout" Target="../slideLayouts/slideLayout2479.xml"/><Relationship Id="rId848" Type="http://schemas.openxmlformats.org/officeDocument/2006/relationships/slideLayout" Target="../slideLayouts/slideLayout2577.xml"/><Relationship Id="rId487" Type="http://schemas.openxmlformats.org/officeDocument/2006/relationships/slideLayout" Target="../slideLayouts/slideLayout2216.xml"/><Relationship Id="rId610" Type="http://schemas.openxmlformats.org/officeDocument/2006/relationships/slideLayout" Target="../slideLayouts/slideLayout2339.xml"/><Relationship Id="rId694" Type="http://schemas.openxmlformats.org/officeDocument/2006/relationships/slideLayout" Target="../slideLayouts/slideLayout2423.xml"/><Relationship Id="rId708" Type="http://schemas.openxmlformats.org/officeDocument/2006/relationships/slideLayout" Target="../slideLayouts/slideLayout2437.xml"/><Relationship Id="rId347" Type="http://schemas.openxmlformats.org/officeDocument/2006/relationships/slideLayout" Target="../slideLayouts/slideLayout2076.xml"/><Relationship Id="rId44" Type="http://schemas.openxmlformats.org/officeDocument/2006/relationships/slideLayout" Target="../slideLayouts/slideLayout1773.xml"/><Relationship Id="rId554" Type="http://schemas.openxmlformats.org/officeDocument/2006/relationships/slideLayout" Target="../slideLayouts/slideLayout2283.xml"/><Relationship Id="rId761" Type="http://schemas.openxmlformats.org/officeDocument/2006/relationships/slideLayout" Target="../slideLayouts/slideLayout2490.xml"/><Relationship Id="rId859" Type="http://schemas.openxmlformats.org/officeDocument/2006/relationships/slideLayout" Target="../slideLayouts/slideLayout2588.xml"/><Relationship Id="rId193" Type="http://schemas.openxmlformats.org/officeDocument/2006/relationships/slideLayout" Target="../slideLayouts/slideLayout1922.xml"/><Relationship Id="rId207" Type="http://schemas.openxmlformats.org/officeDocument/2006/relationships/slideLayout" Target="../slideLayouts/slideLayout1936.xml"/><Relationship Id="rId414" Type="http://schemas.openxmlformats.org/officeDocument/2006/relationships/slideLayout" Target="../slideLayouts/slideLayout2143.xml"/><Relationship Id="rId498" Type="http://schemas.openxmlformats.org/officeDocument/2006/relationships/slideLayout" Target="../slideLayouts/slideLayout2227.xml"/><Relationship Id="rId621" Type="http://schemas.openxmlformats.org/officeDocument/2006/relationships/slideLayout" Target="../slideLayouts/slideLayout2350.xml"/><Relationship Id="rId260" Type="http://schemas.openxmlformats.org/officeDocument/2006/relationships/slideLayout" Target="../slideLayouts/slideLayout1989.xml"/><Relationship Id="rId719" Type="http://schemas.openxmlformats.org/officeDocument/2006/relationships/slideLayout" Target="../slideLayouts/slideLayout2448.xml"/><Relationship Id="rId55" Type="http://schemas.openxmlformats.org/officeDocument/2006/relationships/slideLayout" Target="../slideLayouts/slideLayout1784.xml"/><Relationship Id="rId120" Type="http://schemas.openxmlformats.org/officeDocument/2006/relationships/slideLayout" Target="../slideLayouts/slideLayout1849.xml"/><Relationship Id="rId358" Type="http://schemas.openxmlformats.org/officeDocument/2006/relationships/slideLayout" Target="../slideLayouts/slideLayout2087.xml"/><Relationship Id="rId565" Type="http://schemas.openxmlformats.org/officeDocument/2006/relationships/slideLayout" Target="../slideLayouts/slideLayout2294.xml"/><Relationship Id="rId772" Type="http://schemas.openxmlformats.org/officeDocument/2006/relationships/slideLayout" Target="../slideLayouts/slideLayout2501.xml"/><Relationship Id="rId218" Type="http://schemas.openxmlformats.org/officeDocument/2006/relationships/slideLayout" Target="../slideLayouts/slideLayout1947.xml"/><Relationship Id="rId425" Type="http://schemas.openxmlformats.org/officeDocument/2006/relationships/slideLayout" Target="../slideLayouts/slideLayout2154.xml"/><Relationship Id="rId632" Type="http://schemas.openxmlformats.org/officeDocument/2006/relationships/slideLayout" Target="../slideLayouts/slideLayout2361.xml"/><Relationship Id="rId271" Type="http://schemas.openxmlformats.org/officeDocument/2006/relationships/slideLayout" Target="../slideLayouts/slideLayout2000.xml"/><Relationship Id="rId66" Type="http://schemas.openxmlformats.org/officeDocument/2006/relationships/slideLayout" Target="../slideLayouts/slideLayout1795.xml"/><Relationship Id="rId131" Type="http://schemas.openxmlformats.org/officeDocument/2006/relationships/slideLayout" Target="../slideLayouts/slideLayout1860.xml"/><Relationship Id="rId369" Type="http://schemas.openxmlformats.org/officeDocument/2006/relationships/slideLayout" Target="../slideLayouts/slideLayout2098.xml"/><Relationship Id="rId576" Type="http://schemas.openxmlformats.org/officeDocument/2006/relationships/slideLayout" Target="../slideLayouts/slideLayout2305.xml"/><Relationship Id="rId783" Type="http://schemas.openxmlformats.org/officeDocument/2006/relationships/slideLayout" Target="../slideLayouts/slideLayout2512.xml"/><Relationship Id="rId229" Type="http://schemas.openxmlformats.org/officeDocument/2006/relationships/slideLayout" Target="../slideLayouts/slideLayout1958.xml"/><Relationship Id="rId436" Type="http://schemas.openxmlformats.org/officeDocument/2006/relationships/slideLayout" Target="../slideLayouts/slideLayout2165.xml"/><Relationship Id="rId643" Type="http://schemas.openxmlformats.org/officeDocument/2006/relationships/slideLayout" Target="../slideLayouts/slideLayout2372.xml"/><Relationship Id="rId850" Type="http://schemas.openxmlformats.org/officeDocument/2006/relationships/slideLayout" Target="../slideLayouts/slideLayout2579.xml"/><Relationship Id="rId77" Type="http://schemas.openxmlformats.org/officeDocument/2006/relationships/slideLayout" Target="../slideLayouts/slideLayout1806.xml"/><Relationship Id="rId282" Type="http://schemas.openxmlformats.org/officeDocument/2006/relationships/slideLayout" Target="../slideLayouts/slideLayout2011.xml"/><Relationship Id="rId503" Type="http://schemas.openxmlformats.org/officeDocument/2006/relationships/slideLayout" Target="../slideLayouts/slideLayout2232.xml"/><Relationship Id="rId587" Type="http://schemas.openxmlformats.org/officeDocument/2006/relationships/slideLayout" Target="../slideLayouts/slideLayout2316.xml"/><Relationship Id="rId710" Type="http://schemas.openxmlformats.org/officeDocument/2006/relationships/slideLayout" Target="../slideLayouts/slideLayout2439.xml"/><Relationship Id="rId808" Type="http://schemas.openxmlformats.org/officeDocument/2006/relationships/slideLayout" Target="../slideLayouts/slideLayout2537.xml"/><Relationship Id="rId8" Type="http://schemas.openxmlformats.org/officeDocument/2006/relationships/slideLayout" Target="../slideLayouts/slideLayout1737.xml"/><Relationship Id="rId142" Type="http://schemas.openxmlformats.org/officeDocument/2006/relationships/slideLayout" Target="../slideLayouts/slideLayout1871.xml"/><Relationship Id="rId447" Type="http://schemas.openxmlformats.org/officeDocument/2006/relationships/slideLayout" Target="../slideLayouts/slideLayout2176.xml"/><Relationship Id="rId794" Type="http://schemas.openxmlformats.org/officeDocument/2006/relationships/slideLayout" Target="../slideLayouts/slideLayout2523.xml"/><Relationship Id="rId654" Type="http://schemas.openxmlformats.org/officeDocument/2006/relationships/slideLayout" Target="../slideLayouts/slideLayout2383.xml"/><Relationship Id="rId861" Type="http://schemas.openxmlformats.org/officeDocument/2006/relationships/slideLayout" Target="../slideLayouts/slideLayout2590.xml"/><Relationship Id="rId293" Type="http://schemas.openxmlformats.org/officeDocument/2006/relationships/slideLayout" Target="../slideLayouts/slideLayout2022.xml"/><Relationship Id="rId307" Type="http://schemas.openxmlformats.org/officeDocument/2006/relationships/slideLayout" Target="../slideLayouts/slideLayout2036.xml"/><Relationship Id="rId514" Type="http://schemas.openxmlformats.org/officeDocument/2006/relationships/slideLayout" Target="../slideLayouts/slideLayout2243.xml"/><Relationship Id="rId721" Type="http://schemas.openxmlformats.org/officeDocument/2006/relationships/slideLayout" Target="../slideLayouts/slideLayout2450.xml"/><Relationship Id="rId88" Type="http://schemas.openxmlformats.org/officeDocument/2006/relationships/slideLayout" Target="../slideLayouts/slideLayout1817.xml"/><Relationship Id="rId153" Type="http://schemas.openxmlformats.org/officeDocument/2006/relationships/slideLayout" Target="../slideLayouts/slideLayout1882.xml"/><Relationship Id="rId360" Type="http://schemas.openxmlformats.org/officeDocument/2006/relationships/slideLayout" Target="../slideLayouts/slideLayout2089.xml"/><Relationship Id="rId598" Type="http://schemas.openxmlformats.org/officeDocument/2006/relationships/slideLayout" Target="../slideLayouts/slideLayout2327.xml"/><Relationship Id="rId819" Type="http://schemas.openxmlformats.org/officeDocument/2006/relationships/slideLayout" Target="../slideLayouts/slideLayout2548.xml"/><Relationship Id="rId220" Type="http://schemas.openxmlformats.org/officeDocument/2006/relationships/slideLayout" Target="../slideLayouts/slideLayout1949.xml"/><Relationship Id="rId458" Type="http://schemas.openxmlformats.org/officeDocument/2006/relationships/slideLayout" Target="../slideLayouts/slideLayout2187.xml"/><Relationship Id="rId665" Type="http://schemas.openxmlformats.org/officeDocument/2006/relationships/slideLayout" Target="../slideLayouts/slideLayout2394.xml"/><Relationship Id="rId872" Type="http://schemas.openxmlformats.org/officeDocument/2006/relationships/slideLayout" Target="../slideLayouts/slideLayout2601.xml"/><Relationship Id="rId15" Type="http://schemas.openxmlformats.org/officeDocument/2006/relationships/slideLayout" Target="../slideLayouts/slideLayout1744.xml"/><Relationship Id="rId318" Type="http://schemas.openxmlformats.org/officeDocument/2006/relationships/slideLayout" Target="../slideLayouts/slideLayout2047.xml"/><Relationship Id="rId525" Type="http://schemas.openxmlformats.org/officeDocument/2006/relationships/slideLayout" Target="../slideLayouts/slideLayout2254.xml"/><Relationship Id="rId732" Type="http://schemas.openxmlformats.org/officeDocument/2006/relationships/slideLayout" Target="../slideLayouts/slideLayout2461.xml"/><Relationship Id="rId99" Type="http://schemas.openxmlformats.org/officeDocument/2006/relationships/slideLayout" Target="../slideLayouts/slideLayout1828.xml"/><Relationship Id="rId164" Type="http://schemas.openxmlformats.org/officeDocument/2006/relationships/slideLayout" Target="../slideLayouts/slideLayout1893.xml"/><Relationship Id="rId371" Type="http://schemas.openxmlformats.org/officeDocument/2006/relationships/slideLayout" Target="../slideLayouts/slideLayout2100.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2627.xml"/><Relationship Id="rId13" Type="http://schemas.openxmlformats.org/officeDocument/2006/relationships/theme" Target="../theme/theme9.xml"/><Relationship Id="rId3" Type="http://schemas.openxmlformats.org/officeDocument/2006/relationships/slideLayout" Target="../slideLayouts/slideLayout2622.xml"/><Relationship Id="rId7" Type="http://schemas.openxmlformats.org/officeDocument/2006/relationships/slideLayout" Target="../slideLayouts/slideLayout2626.xml"/><Relationship Id="rId12" Type="http://schemas.openxmlformats.org/officeDocument/2006/relationships/slideLayout" Target="../slideLayouts/slideLayout2631.xml"/><Relationship Id="rId2" Type="http://schemas.openxmlformats.org/officeDocument/2006/relationships/slideLayout" Target="../slideLayouts/slideLayout2621.xml"/><Relationship Id="rId1" Type="http://schemas.openxmlformats.org/officeDocument/2006/relationships/slideLayout" Target="../slideLayouts/slideLayout2620.xml"/><Relationship Id="rId6" Type="http://schemas.openxmlformats.org/officeDocument/2006/relationships/slideLayout" Target="../slideLayouts/slideLayout2625.xml"/><Relationship Id="rId11" Type="http://schemas.openxmlformats.org/officeDocument/2006/relationships/slideLayout" Target="../slideLayouts/slideLayout2630.xml"/><Relationship Id="rId5" Type="http://schemas.openxmlformats.org/officeDocument/2006/relationships/slideLayout" Target="../slideLayouts/slideLayout2624.xml"/><Relationship Id="rId10" Type="http://schemas.openxmlformats.org/officeDocument/2006/relationships/slideLayout" Target="../slideLayouts/slideLayout2629.xml"/><Relationship Id="rId4" Type="http://schemas.openxmlformats.org/officeDocument/2006/relationships/slideLayout" Target="../slideLayouts/slideLayout2623.xml"/><Relationship Id="rId9" Type="http://schemas.openxmlformats.org/officeDocument/2006/relationships/slideLayout" Target="../slideLayouts/slideLayout262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846CE7D5-CF57-46EF-B807-FDD0502418D4}" type="datetimeFigureOut">
              <a:rPr lang="en-US" smtClean="0"/>
              <a:t>5/20/2026</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330EA680-D336-4FF7-8B7A-9848BB0A1C32}" type="slidenum">
              <a:rPr lang="en-US" smtClean="0"/>
              <a:t>‹#›</a:t>
            </a:fld>
            <a:endParaRPr lang="en-US"/>
          </a:p>
        </p:txBody>
      </p:sp>
    </p:spTree>
    <p:extLst>
      <p:ext uri="{BB962C8B-B14F-4D97-AF65-F5344CB8AC3E}">
        <p14:creationId xmlns:p14="http://schemas.microsoft.com/office/powerpoint/2010/main" val="2460954070"/>
      </p:ext>
    </p:extLst>
  </p:cSld>
  <p:clrMap bg1="lt1" tx1="dk1" bg2="lt2" tx2="dk2" accent1="accent1" accent2="accent2" accent3="accent3" accent4="accent4" accent5="accent5" accent6="accent6" hlink="hlink" folHlink="folHlink"/>
  <p:sldLayoutIdLst>
    <p:sldLayoutId id="2147491906" r:id="rId1"/>
    <p:sldLayoutId id="2147491908" r:id="rId2"/>
    <p:sldLayoutId id="2147491909" r:id="rId3"/>
    <p:sldLayoutId id="2147491910" r:id="rId4"/>
    <p:sldLayoutId id="2147491911" r:id="rId5"/>
    <p:sldLayoutId id="2147485277" r:id="rId6"/>
    <p:sldLayoutId id="2147491912" r:id="rId7"/>
    <p:sldLayoutId id="2147485279" r:id="rId8"/>
    <p:sldLayoutId id="2147485280" r:id="rId9"/>
    <p:sldLayoutId id="2147485281" r:id="rId10"/>
    <p:sldLayoutId id="2147485282" r:id="rId11"/>
    <p:sldLayoutId id="2147486108"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561575A2-F081-23BD-231D-9938FD0BB5E6}"/>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F9EC6512-7A6E-9D5A-8714-1B626481AE9C}"/>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E0D01F02-6B31-66E8-9283-760AA58AF065}"/>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82000"/>
                  </a:schemeClr>
                </a:solidFill>
              </a:defRPr>
            </a:lvl1pPr>
          </a:lstStyle>
          <a:p>
            <a:fld id="{692503CC-EE72-9D4A-B1FA-443CD55CA3BF}" type="datetimeFigureOut">
              <a:rPr lang="en-US" smtClean="0"/>
              <a:t>5/20/2026</a:t>
            </a:fld>
            <a:endParaRPr lang="en-US"/>
          </a:p>
        </p:txBody>
      </p:sp>
      <p:sp>
        <p:nvSpPr>
          <p:cNvPr id="5" name="Footer Placeholder 4">
            <a:extLst>
              <a:ext uri="{FF2B5EF4-FFF2-40B4-BE49-F238E27FC236}">
                <a16:creationId xmlns:a16="http://schemas.microsoft.com/office/drawing/2014/main" id="{642680FB-6FF8-000E-57B1-81F21AF9812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82000"/>
                  </a:schemeClr>
                </a:solidFill>
              </a:defRPr>
            </a:lvl1pPr>
          </a:lstStyle>
          <a:p>
            <a:endParaRPr lang="en-US"/>
          </a:p>
        </p:txBody>
      </p:sp>
      <p:sp>
        <p:nvSpPr>
          <p:cNvPr id="6" name="Slide Number Placeholder 5">
            <a:extLst>
              <a:ext uri="{FF2B5EF4-FFF2-40B4-BE49-F238E27FC236}">
                <a16:creationId xmlns:a16="http://schemas.microsoft.com/office/drawing/2014/main" id="{1C0E3229-263D-D404-E417-2177DD8D5355}"/>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82000"/>
                  </a:schemeClr>
                </a:solidFill>
              </a:defRPr>
            </a:lvl1pPr>
          </a:lstStyle>
          <a:p>
            <a:fld id="{21990133-B15A-A640-BCC4-5DD049F521A6}" type="slidenum">
              <a:rPr lang="en-US" smtClean="0"/>
              <a:t>‹#›</a:t>
            </a:fld>
            <a:endParaRPr lang="en-US"/>
          </a:p>
        </p:txBody>
      </p:sp>
    </p:spTree>
    <p:extLst>
      <p:ext uri="{BB962C8B-B14F-4D97-AF65-F5344CB8AC3E}">
        <p14:creationId xmlns:p14="http://schemas.microsoft.com/office/powerpoint/2010/main" val="863512471"/>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91965"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037"/>
        <p:cNvGrpSpPr/>
        <p:nvPr/>
      </p:nvGrpSpPr>
      <p:grpSpPr>
        <a:xfrm>
          <a:off x="0" y="0"/>
          <a:ext cx="0" cy="0"/>
          <a:chOff x="0" y="0"/>
          <a:chExt cx="0" cy="0"/>
        </a:xfrm>
      </p:grpSpPr>
      <p:sp>
        <p:nvSpPr>
          <p:cNvPr id="9038" name="Google Shape;9038;p281"/>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chemeClr val="accent1"/>
              </a:buClr>
              <a:buSzPts val="3600"/>
              <a:buFont typeface="Calibri"/>
              <a:buNone/>
              <a:defRPr sz="3600" b="1" i="0" u="none" strike="noStrike" cap="none">
                <a:solidFill>
                  <a:schemeClr val="accen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9039" name="Google Shape;9039;p281"/>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marR="0" lvl="0" indent="-381000" algn="l" rtl="0">
              <a:lnSpc>
                <a:spcPct val="100000"/>
              </a:lnSpc>
              <a:spcBef>
                <a:spcPts val="1000"/>
              </a:spcBef>
              <a:spcAft>
                <a:spcPts val="0"/>
              </a:spcAft>
              <a:buClr>
                <a:schemeClr val="accent2"/>
              </a:buClr>
              <a:buSzPts val="2400"/>
              <a:buFont typeface="Arial"/>
              <a:buChar char="•"/>
              <a:defRPr sz="2400" b="0" i="0" u="none" strike="noStrike" cap="none">
                <a:solidFill>
                  <a:schemeClr val="dk1"/>
                </a:solidFill>
                <a:latin typeface="Calibri"/>
                <a:ea typeface="Calibri"/>
                <a:cs typeface="Calibri"/>
                <a:sym typeface="Calibri"/>
              </a:defRPr>
            </a:lvl1pPr>
            <a:lvl2pPr marL="914400" marR="0" lvl="1" indent="-355600" algn="l" rtl="0">
              <a:lnSpc>
                <a:spcPct val="100000"/>
              </a:lnSpc>
              <a:spcBef>
                <a:spcPts val="1000"/>
              </a:spcBef>
              <a:spcAft>
                <a:spcPts val="0"/>
              </a:spcAft>
              <a:buClr>
                <a:schemeClr val="accent1"/>
              </a:buClr>
              <a:buSzPts val="2000"/>
              <a:buFont typeface="Arial"/>
              <a:buChar char="•"/>
              <a:defRPr sz="2000" b="0" i="0" u="none" strike="noStrike" cap="none">
                <a:solidFill>
                  <a:schemeClr val="dk1"/>
                </a:solidFill>
                <a:latin typeface="Calibri"/>
                <a:ea typeface="Calibri"/>
                <a:cs typeface="Calibri"/>
                <a:sym typeface="Calibri"/>
              </a:defRPr>
            </a:lvl2pPr>
            <a:lvl3pPr marL="1371600" marR="0" lvl="2" indent="-342900" algn="l" rtl="0">
              <a:lnSpc>
                <a:spcPct val="100000"/>
              </a:lnSpc>
              <a:spcBef>
                <a:spcPts val="1000"/>
              </a:spcBef>
              <a:spcAft>
                <a:spcPts val="0"/>
              </a:spcAft>
              <a:buClr>
                <a:schemeClr val="accent2"/>
              </a:buClr>
              <a:buSzPts val="1800"/>
              <a:buFont typeface="Arial"/>
              <a:buChar char="•"/>
              <a:defRPr sz="1800" b="0" i="0" u="none" strike="noStrike" cap="none">
                <a:solidFill>
                  <a:schemeClr val="dk1"/>
                </a:solidFill>
                <a:latin typeface="Calibri"/>
                <a:ea typeface="Calibri"/>
                <a:cs typeface="Calibri"/>
                <a:sym typeface="Calibri"/>
              </a:defRPr>
            </a:lvl3pPr>
            <a:lvl4pPr marL="1828800" marR="0" lvl="3"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4pPr>
            <a:lvl5pPr marL="2286000" marR="0" lvl="4"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5pPr>
            <a:lvl6pPr marL="2743200" marR="0" lvl="5" indent="-342900" algn="l" rtl="0">
              <a:lnSpc>
                <a:spcPct val="90000"/>
              </a:lnSpc>
              <a:spcBef>
                <a:spcPts val="10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9040" name="Google Shape;9040;p281"/>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9041" name="Google Shape;9041;p281"/>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Tree>
  </p:cSld>
  <p:clrMap bg1="lt1" tx1="dk1" bg2="dk2" tx2="lt2" accent1="accent1" accent2="accent2" accent3="accent3" accent4="accent4" accent5="accent5" accent6="accent6" hlink="hlink" folHlink="folHlink"/>
  <p:sldLayoutIdLst>
    <p:sldLayoutId id="2147484584" r:id="rId1"/>
    <p:sldLayoutId id="2147484585" r:id="rId2"/>
    <p:sldLayoutId id="2147491883" r:id="rId3"/>
    <p:sldLayoutId id="2147484587" r:id="rId4"/>
    <p:sldLayoutId id="2147491884" r:id="rId5"/>
    <p:sldLayoutId id="2147484589" r:id="rId6"/>
    <p:sldLayoutId id="2147484590" r:id="rId7"/>
    <p:sldLayoutId id="2147484591" r:id="rId8"/>
    <p:sldLayoutId id="2147484592" r:id="rId9"/>
    <p:sldLayoutId id="2147484593" r:id="rId10"/>
    <p:sldLayoutId id="2147484594" r:id="rId11"/>
    <p:sldLayoutId id="2147484595" r:id="rId12"/>
    <p:sldLayoutId id="2147484596" r:id="rId13"/>
    <p:sldLayoutId id="2147484597" r:id="rId14"/>
    <p:sldLayoutId id="2147484598" r:id="rId15"/>
    <p:sldLayoutId id="2147484599" r:id="rId16"/>
    <p:sldLayoutId id="2147484600" r:id="rId17"/>
    <p:sldLayoutId id="2147484601" r:id="rId18"/>
    <p:sldLayoutId id="2147491785" r:id="rId19"/>
    <p:sldLayoutId id="2147484603" r:id="rId20"/>
    <p:sldLayoutId id="2147491786" r:id="rId21"/>
    <p:sldLayoutId id="2147484605" r:id="rId22"/>
    <p:sldLayoutId id="2147484606" r:id="rId23"/>
    <p:sldLayoutId id="2147484607" r:id="rId24"/>
    <p:sldLayoutId id="2147491820" r:id="rId25"/>
    <p:sldLayoutId id="2147484609" r:id="rId26"/>
    <p:sldLayoutId id="2147484610" r:id="rId27"/>
    <p:sldLayoutId id="2147484611" r:id="rId28"/>
    <p:sldLayoutId id="2147484612" r:id="rId29"/>
    <p:sldLayoutId id="2147484613" r:id="rId30"/>
    <p:sldLayoutId id="2147484614" r:id="rId31"/>
    <p:sldLayoutId id="2147484615" r:id="rId32"/>
    <p:sldLayoutId id="2147484616" r:id="rId33"/>
    <p:sldLayoutId id="2147484617" r:id="rId34"/>
    <p:sldLayoutId id="2147484618" r:id="rId35"/>
    <p:sldLayoutId id="2147484619" r:id="rId36"/>
    <p:sldLayoutId id="2147484620" r:id="rId37"/>
    <p:sldLayoutId id="2147484621" r:id="rId38"/>
    <p:sldLayoutId id="2147484622" r:id="rId39"/>
    <p:sldLayoutId id="2147484623" r:id="rId40"/>
    <p:sldLayoutId id="2147484624" r:id="rId41"/>
    <p:sldLayoutId id="2147484625" r:id="rId42"/>
    <p:sldLayoutId id="2147491782" r:id="rId43"/>
    <p:sldLayoutId id="2147491772" r:id="rId44"/>
    <p:sldLayoutId id="2147484628" r:id="rId45"/>
    <p:sldLayoutId id="2147484629" r:id="rId46"/>
    <p:sldLayoutId id="2147484630" r:id="rId47"/>
    <p:sldLayoutId id="2147484631" r:id="rId48"/>
    <p:sldLayoutId id="2147484632" r:id="rId49"/>
    <p:sldLayoutId id="2147484633" r:id="rId50"/>
    <p:sldLayoutId id="2147484634" r:id="rId51"/>
    <p:sldLayoutId id="2147491774" r:id="rId52"/>
    <p:sldLayoutId id="2147484636" r:id="rId53"/>
    <p:sldLayoutId id="2147484637" r:id="rId54"/>
    <p:sldLayoutId id="2147484638" r:id="rId55"/>
    <p:sldLayoutId id="2147484639" r:id="rId56"/>
    <p:sldLayoutId id="2147484640" r:id="rId57"/>
    <p:sldLayoutId id="2147484641" r:id="rId58"/>
    <p:sldLayoutId id="2147484642" r:id="rId59"/>
    <p:sldLayoutId id="2147484643" r:id="rId60"/>
    <p:sldLayoutId id="2147484644" r:id="rId61"/>
    <p:sldLayoutId id="2147484645" r:id="rId62"/>
    <p:sldLayoutId id="2147484646" r:id="rId63"/>
    <p:sldLayoutId id="2147484647" r:id="rId64"/>
    <p:sldLayoutId id="2147484648" r:id="rId65"/>
    <p:sldLayoutId id="2147484649" r:id="rId66"/>
    <p:sldLayoutId id="2147484650" r:id="rId67"/>
    <p:sldLayoutId id="2147484651" r:id="rId68"/>
    <p:sldLayoutId id="2147491948" r:id="rId69"/>
    <p:sldLayoutId id="2147491949" r:id="rId70"/>
    <p:sldLayoutId id="2147491818" r:id="rId71"/>
    <p:sldLayoutId id="2147491819" r:id="rId72"/>
    <p:sldLayoutId id="2147484656" r:id="rId73"/>
    <p:sldLayoutId id="2147484657" r:id="rId74"/>
    <p:sldLayoutId id="2147484658" r:id="rId75"/>
    <p:sldLayoutId id="2147484659" r:id="rId76"/>
    <p:sldLayoutId id="2147484660" r:id="rId77"/>
    <p:sldLayoutId id="2147484661" r:id="rId78"/>
    <p:sldLayoutId id="2147484662" r:id="rId79"/>
    <p:sldLayoutId id="2147484663" r:id="rId80"/>
    <p:sldLayoutId id="2147484664" r:id="rId81"/>
    <p:sldLayoutId id="2147484665" r:id="rId82"/>
    <p:sldLayoutId id="2147484666" r:id="rId83"/>
    <p:sldLayoutId id="2147484667" r:id="rId84"/>
    <p:sldLayoutId id="2147484668" r:id="rId85"/>
    <p:sldLayoutId id="2147484669" r:id="rId86"/>
    <p:sldLayoutId id="2147484670" r:id="rId87"/>
    <p:sldLayoutId id="2147484671" r:id="rId88"/>
    <p:sldLayoutId id="2147484672" r:id="rId89"/>
    <p:sldLayoutId id="2147484673" r:id="rId90"/>
    <p:sldLayoutId id="2147484674" r:id="rId91"/>
    <p:sldLayoutId id="2147484675" r:id="rId92"/>
    <p:sldLayoutId id="2147484676" r:id="rId93"/>
    <p:sldLayoutId id="2147484677" r:id="rId94"/>
    <p:sldLayoutId id="2147484678" r:id="rId95"/>
    <p:sldLayoutId id="2147484679" r:id="rId96"/>
    <p:sldLayoutId id="2147484680" r:id="rId97"/>
    <p:sldLayoutId id="2147484681" r:id="rId98"/>
    <p:sldLayoutId id="2147484682" r:id="rId99"/>
    <p:sldLayoutId id="2147484683" r:id="rId100"/>
    <p:sldLayoutId id="2147484684" r:id="rId101"/>
    <p:sldLayoutId id="2147484685" r:id="rId102"/>
    <p:sldLayoutId id="2147484686" r:id="rId103"/>
    <p:sldLayoutId id="2147484687" r:id="rId104"/>
    <p:sldLayoutId id="2147484688" r:id="rId105"/>
    <p:sldLayoutId id="2147484689" r:id="rId106"/>
    <p:sldLayoutId id="2147484690" r:id="rId107"/>
    <p:sldLayoutId id="2147484691" r:id="rId108"/>
    <p:sldLayoutId id="2147484692" r:id="rId109"/>
    <p:sldLayoutId id="2147484693" r:id="rId110"/>
    <p:sldLayoutId id="2147484694" r:id="rId111"/>
    <p:sldLayoutId id="2147484695" r:id="rId112"/>
    <p:sldLayoutId id="2147484696" r:id="rId113"/>
    <p:sldLayoutId id="2147484697" r:id="rId114"/>
    <p:sldLayoutId id="2147484698" r:id="rId115"/>
    <p:sldLayoutId id="2147484699" r:id="rId116"/>
    <p:sldLayoutId id="2147484700" r:id="rId117"/>
    <p:sldLayoutId id="2147484701" r:id="rId118"/>
    <p:sldLayoutId id="2147484702" r:id="rId119"/>
    <p:sldLayoutId id="2147484703" r:id="rId120"/>
    <p:sldLayoutId id="2147484704" r:id="rId121"/>
    <p:sldLayoutId id="2147484705" r:id="rId122"/>
    <p:sldLayoutId id="2147484706" r:id="rId123"/>
    <p:sldLayoutId id="2147484707" r:id="rId124"/>
    <p:sldLayoutId id="2147484708" r:id="rId125"/>
    <p:sldLayoutId id="2147484709" r:id="rId126"/>
    <p:sldLayoutId id="2147484710" r:id="rId127"/>
    <p:sldLayoutId id="2147484711" r:id="rId128"/>
    <p:sldLayoutId id="2147484712" r:id="rId129"/>
    <p:sldLayoutId id="2147484713" r:id="rId130"/>
    <p:sldLayoutId id="2147484714" r:id="rId131"/>
    <p:sldLayoutId id="2147484715" r:id="rId132"/>
    <p:sldLayoutId id="2147484716" r:id="rId133"/>
    <p:sldLayoutId id="2147484717" r:id="rId134"/>
    <p:sldLayoutId id="2147484718" r:id="rId135"/>
    <p:sldLayoutId id="2147484719" r:id="rId136"/>
    <p:sldLayoutId id="2147484720" r:id="rId137"/>
    <p:sldLayoutId id="2147484721" r:id="rId138"/>
    <p:sldLayoutId id="2147484722" r:id="rId139"/>
    <p:sldLayoutId id="2147484723" r:id="rId140"/>
    <p:sldLayoutId id="2147484724" r:id="rId141"/>
    <p:sldLayoutId id="2147484725" r:id="rId142"/>
    <p:sldLayoutId id="2147484726" r:id="rId143"/>
    <p:sldLayoutId id="2147484727" r:id="rId144"/>
    <p:sldLayoutId id="2147484728" r:id="rId145"/>
    <p:sldLayoutId id="2147484729" r:id="rId146"/>
    <p:sldLayoutId id="2147484730" r:id="rId147"/>
    <p:sldLayoutId id="2147484731" r:id="rId148"/>
    <p:sldLayoutId id="2147484732" r:id="rId149"/>
    <p:sldLayoutId id="2147484733" r:id="rId150"/>
    <p:sldLayoutId id="2147484734" r:id="rId151"/>
    <p:sldLayoutId id="2147484735" r:id="rId152"/>
    <p:sldLayoutId id="2147484736" r:id="rId153"/>
    <p:sldLayoutId id="2147484737" r:id="rId154"/>
    <p:sldLayoutId id="2147484738" r:id="rId155"/>
    <p:sldLayoutId id="2147484739" r:id="rId156"/>
    <p:sldLayoutId id="2147484740" r:id="rId157"/>
    <p:sldLayoutId id="2147484741" r:id="rId158"/>
    <p:sldLayoutId id="2147484742" r:id="rId159"/>
    <p:sldLayoutId id="2147484743" r:id="rId160"/>
    <p:sldLayoutId id="2147484744" r:id="rId161"/>
    <p:sldLayoutId id="2147484745" r:id="rId162"/>
    <p:sldLayoutId id="2147484746" r:id="rId163"/>
    <p:sldLayoutId id="2147484747" r:id="rId164"/>
    <p:sldLayoutId id="2147484748" r:id="rId165"/>
    <p:sldLayoutId id="2147484749" r:id="rId166"/>
    <p:sldLayoutId id="2147484750" r:id="rId167"/>
    <p:sldLayoutId id="2147484751" r:id="rId168"/>
    <p:sldLayoutId id="2147484752" r:id="rId169"/>
    <p:sldLayoutId id="2147484753" r:id="rId170"/>
    <p:sldLayoutId id="2147484754" r:id="rId171"/>
    <p:sldLayoutId id="2147484755" r:id="rId172"/>
    <p:sldLayoutId id="2147484756" r:id="rId173"/>
    <p:sldLayoutId id="2147484757" r:id="rId174"/>
    <p:sldLayoutId id="2147484758" r:id="rId175"/>
    <p:sldLayoutId id="2147484759" r:id="rId176"/>
    <p:sldLayoutId id="2147484760" r:id="rId177"/>
    <p:sldLayoutId id="2147484761" r:id="rId178"/>
    <p:sldLayoutId id="2147484762" r:id="rId179"/>
    <p:sldLayoutId id="2147484763" r:id="rId180"/>
    <p:sldLayoutId id="2147484764" r:id="rId181"/>
    <p:sldLayoutId id="2147484765" r:id="rId182"/>
    <p:sldLayoutId id="2147491800" r:id="rId183"/>
    <p:sldLayoutId id="2147491803" r:id="rId184"/>
    <p:sldLayoutId id="2147491809" r:id="rId185"/>
    <p:sldLayoutId id="2147484769" r:id="rId186"/>
    <p:sldLayoutId id="2147484770" r:id="rId187"/>
    <p:sldLayoutId id="2147484771" r:id="rId188"/>
    <p:sldLayoutId id="2147484772" r:id="rId189"/>
    <p:sldLayoutId id="2147484773" r:id="rId190"/>
    <p:sldLayoutId id="2147491866" r:id="rId191"/>
    <p:sldLayoutId id="2147491867" r:id="rId192"/>
    <p:sldLayoutId id="2147491869" r:id="rId193"/>
    <p:sldLayoutId id="2147491870" r:id="rId194"/>
    <p:sldLayoutId id="2147484778" r:id="rId195"/>
    <p:sldLayoutId id="2147484779" r:id="rId196"/>
    <p:sldLayoutId id="2147484780" r:id="rId197"/>
    <p:sldLayoutId id="2147484781" r:id="rId198"/>
    <p:sldLayoutId id="2147484782" r:id="rId199"/>
    <p:sldLayoutId id="2147484783" r:id="rId200"/>
    <p:sldLayoutId id="2147484784" r:id="rId201"/>
    <p:sldLayoutId id="2147484785" r:id="rId202"/>
    <p:sldLayoutId id="2147484786" r:id="rId203"/>
    <p:sldLayoutId id="2147484787" r:id="rId204"/>
    <p:sldLayoutId id="2147484788" r:id="rId205"/>
    <p:sldLayoutId id="2147484789" r:id="rId206"/>
    <p:sldLayoutId id="2147484790" r:id="rId207"/>
    <p:sldLayoutId id="2147484791" r:id="rId208"/>
    <p:sldLayoutId id="2147484792" r:id="rId209"/>
    <p:sldLayoutId id="2147484793" r:id="rId210"/>
    <p:sldLayoutId id="2147484794" r:id="rId211"/>
    <p:sldLayoutId id="2147484795" r:id="rId212"/>
    <p:sldLayoutId id="2147484796" r:id="rId213"/>
    <p:sldLayoutId id="2147484797" r:id="rId214"/>
    <p:sldLayoutId id="2147484798" r:id="rId215"/>
    <p:sldLayoutId id="2147484799" r:id="rId216"/>
    <p:sldLayoutId id="2147484800" r:id="rId217"/>
    <p:sldLayoutId id="2147484801" r:id="rId218"/>
    <p:sldLayoutId id="2147484802" r:id="rId219"/>
    <p:sldLayoutId id="2147484803" r:id="rId220"/>
    <p:sldLayoutId id="2147484804" r:id="rId221"/>
    <p:sldLayoutId id="2147484805" r:id="rId222"/>
    <p:sldLayoutId id="2147484806" r:id="rId223"/>
    <p:sldLayoutId id="2147484807" r:id="rId224"/>
    <p:sldLayoutId id="2147484808" r:id="rId225"/>
    <p:sldLayoutId id="2147484809" r:id="rId226"/>
    <p:sldLayoutId id="2147484810" r:id="rId227"/>
    <p:sldLayoutId id="2147484811" r:id="rId228"/>
    <p:sldLayoutId id="2147484812" r:id="rId229"/>
    <p:sldLayoutId id="2147484813" r:id="rId230"/>
    <p:sldLayoutId id="2147484814" r:id="rId231"/>
    <p:sldLayoutId id="2147491891" r:id="rId232"/>
    <p:sldLayoutId id="2147491892" r:id="rId233"/>
    <p:sldLayoutId id="2147491893" r:id="rId234"/>
    <p:sldLayoutId id="2147484818" r:id="rId235"/>
    <p:sldLayoutId id="2147484819" r:id="rId236"/>
    <p:sldLayoutId id="2147484820" r:id="rId237"/>
    <p:sldLayoutId id="2147484821" r:id="rId238"/>
    <p:sldLayoutId id="2147491879" r:id="rId239"/>
    <p:sldLayoutId id="2147484823" r:id="rId240"/>
    <p:sldLayoutId id="2147484824" r:id="rId241"/>
    <p:sldLayoutId id="2147484825" r:id="rId242"/>
    <p:sldLayoutId id="2147484826" r:id="rId243"/>
    <p:sldLayoutId id="2147484827" r:id="rId244"/>
    <p:sldLayoutId id="2147484828" r:id="rId245"/>
    <p:sldLayoutId id="2147484829" r:id="rId246"/>
    <p:sldLayoutId id="2147484830" r:id="rId247"/>
    <p:sldLayoutId id="2147484831" r:id="rId248"/>
    <p:sldLayoutId id="2147484832" r:id="rId249"/>
    <p:sldLayoutId id="2147484833" r:id="rId250"/>
    <p:sldLayoutId id="2147484834" r:id="rId251"/>
    <p:sldLayoutId id="2147484835" r:id="rId252"/>
    <p:sldLayoutId id="2147491783" r:id="rId253"/>
    <p:sldLayoutId id="2147491784" r:id="rId254"/>
    <p:sldLayoutId id="2147491773" r:id="rId255"/>
    <p:sldLayoutId id="2147491787" r:id="rId256"/>
    <p:sldLayoutId id="2147491775" r:id="rId257"/>
    <p:sldLayoutId id="2147484841" r:id="rId258"/>
    <p:sldLayoutId id="2147491815" r:id="rId259"/>
    <p:sldLayoutId id="2147484843" r:id="rId260"/>
    <p:sldLayoutId id="2147484844" r:id="rId261"/>
    <p:sldLayoutId id="2147491858" r:id="rId262"/>
    <p:sldLayoutId id="2147491859" r:id="rId263"/>
    <p:sldLayoutId id="2147491861" r:id="rId264"/>
    <p:sldLayoutId id="2147491875" r:id="rId265"/>
    <p:sldLayoutId id="2147491881" r:id="rId266"/>
    <p:sldLayoutId id="2147491882" r:id="rId267"/>
    <p:sldLayoutId id="2147491765" r:id="rId268"/>
    <p:sldLayoutId id="2147491847" r:id="rId269"/>
    <p:sldLayoutId id="2147491831" r:id="rId270"/>
    <p:sldLayoutId id="2147491844" r:id="rId271"/>
    <p:sldLayoutId id="2147491845" r:id="rId272"/>
    <p:sldLayoutId id="2147491898" r:id="rId273"/>
    <p:sldLayoutId id="2147491907" r:id="rId274"/>
    <p:sldLayoutId id="2147484858" r:id="rId275"/>
    <p:sldLayoutId id="2147484859" r:id="rId276"/>
    <p:sldLayoutId id="2147484860" r:id="rId277"/>
    <p:sldLayoutId id="2147484861" r:id="rId278"/>
    <p:sldLayoutId id="2147484862" r:id="rId279"/>
    <p:sldLayoutId id="2147484863" r:id="rId280"/>
    <p:sldLayoutId id="2147484864" r:id="rId281"/>
    <p:sldLayoutId id="2147484865" r:id="rId282"/>
    <p:sldLayoutId id="2147484866" r:id="rId283"/>
    <p:sldLayoutId id="2147484867" r:id="rId284"/>
    <p:sldLayoutId id="2147484868" r:id="rId285"/>
    <p:sldLayoutId id="2147484869" r:id="rId286"/>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g35a3036fee8_0_2042"/>
          <p:cNvSpPr txBox="1">
            <a:spLocks noGrp="1"/>
          </p:cNvSpPr>
          <p:nvPr>
            <p:ph type="title"/>
          </p:nvPr>
        </p:nvSpPr>
        <p:spPr>
          <a:xfrm>
            <a:off x="609600" y="365125"/>
            <a:ext cx="10972800" cy="1325800"/>
          </a:xfrm>
          <a:prstGeom prst="rect">
            <a:avLst/>
          </a:prstGeom>
          <a:noFill/>
          <a:ln>
            <a:noFill/>
          </a:ln>
        </p:spPr>
        <p:txBody>
          <a:bodyPr spcFirstLastPara="1" wrap="square" lIns="137150" tIns="68550" rIns="137150" bIns="68550" anchor="ctr" anchorCtr="0">
            <a:noAutofit/>
          </a:bodyPr>
          <a:lstStyle>
            <a:lvl1pPr marR="0" lvl="0" algn="l" rtl="0">
              <a:lnSpc>
                <a:spcPct val="100000"/>
              </a:lnSpc>
              <a:spcBef>
                <a:spcPts val="0"/>
              </a:spcBef>
              <a:spcAft>
                <a:spcPts val="0"/>
              </a:spcAft>
              <a:buClr>
                <a:schemeClr val="accent1"/>
              </a:buClr>
              <a:buSzPts val="5400"/>
              <a:buFont typeface="Calibri"/>
              <a:buNone/>
              <a:defRPr sz="5400" b="1" i="0" u="none" strike="noStrike" cap="none">
                <a:solidFill>
                  <a:schemeClr val="accen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2100"/>
              <a:buFont typeface="Arial"/>
              <a:buNone/>
              <a:defRPr sz="27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2100"/>
              <a:buFont typeface="Arial"/>
              <a:buNone/>
              <a:defRPr sz="27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2100"/>
              <a:buFont typeface="Arial"/>
              <a:buNone/>
              <a:defRPr sz="27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2100"/>
              <a:buFont typeface="Arial"/>
              <a:buNone/>
              <a:defRPr sz="27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2100"/>
              <a:buFont typeface="Arial"/>
              <a:buNone/>
              <a:defRPr sz="27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2100"/>
              <a:buFont typeface="Arial"/>
              <a:buNone/>
              <a:defRPr sz="27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2100"/>
              <a:buFont typeface="Arial"/>
              <a:buNone/>
              <a:defRPr sz="27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2100"/>
              <a:buFont typeface="Arial"/>
              <a:buNone/>
              <a:defRPr sz="2700" b="0" i="0" u="none" strike="noStrike" cap="none">
                <a:solidFill>
                  <a:srgbClr val="000000"/>
                </a:solidFill>
                <a:latin typeface="Arial"/>
                <a:ea typeface="Arial"/>
                <a:cs typeface="Arial"/>
                <a:sym typeface="Arial"/>
              </a:defRPr>
            </a:lvl9pPr>
          </a:lstStyle>
          <a:p>
            <a:endParaRPr/>
          </a:p>
        </p:txBody>
      </p:sp>
      <p:sp>
        <p:nvSpPr>
          <p:cNvPr id="11" name="Google Shape;11;g35a3036fee8_0_2042"/>
          <p:cNvSpPr txBox="1">
            <a:spLocks noGrp="1"/>
          </p:cNvSpPr>
          <p:nvPr>
            <p:ph type="body" idx="1"/>
          </p:nvPr>
        </p:nvSpPr>
        <p:spPr>
          <a:xfrm>
            <a:off x="609600" y="1825625"/>
            <a:ext cx="10972800" cy="4351200"/>
          </a:xfrm>
          <a:prstGeom prst="rect">
            <a:avLst/>
          </a:prstGeom>
          <a:noFill/>
          <a:ln>
            <a:noFill/>
          </a:ln>
        </p:spPr>
        <p:txBody>
          <a:bodyPr spcFirstLastPara="1" wrap="square" lIns="137150" tIns="68550" rIns="137150" bIns="68550" anchor="t" anchorCtr="0">
            <a:noAutofit/>
          </a:bodyPr>
          <a:lstStyle>
            <a:lvl1pPr marL="457200" marR="0" lvl="0" indent="-457200" algn="l" rtl="0">
              <a:lnSpc>
                <a:spcPct val="100000"/>
              </a:lnSpc>
              <a:spcBef>
                <a:spcPts val="1500"/>
              </a:spcBef>
              <a:spcAft>
                <a:spcPts val="0"/>
              </a:spcAft>
              <a:buClr>
                <a:schemeClr val="accent2"/>
              </a:buClr>
              <a:buSzPts val="3600"/>
              <a:buFont typeface="Arial"/>
              <a:buChar char="•"/>
              <a:defRPr sz="3600" b="0" i="0" u="none" strike="noStrike" cap="none">
                <a:solidFill>
                  <a:schemeClr val="dk1"/>
                </a:solidFill>
                <a:latin typeface="Calibri"/>
                <a:ea typeface="Calibri"/>
                <a:cs typeface="Calibri"/>
                <a:sym typeface="Calibri"/>
              </a:defRPr>
            </a:lvl1pPr>
            <a:lvl2pPr marL="914400" marR="0" lvl="1" indent="-419100" algn="l" rtl="0">
              <a:lnSpc>
                <a:spcPct val="100000"/>
              </a:lnSpc>
              <a:spcBef>
                <a:spcPts val="1500"/>
              </a:spcBef>
              <a:spcAft>
                <a:spcPts val="0"/>
              </a:spcAft>
              <a:buClr>
                <a:schemeClr val="accent1"/>
              </a:buClr>
              <a:buSzPts val="3000"/>
              <a:buFont typeface="Arial"/>
              <a:buChar char="•"/>
              <a:defRPr sz="3000" b="0" i="0" u="none" strike="noStrike" cap="none">
                <a:solidFill>
                  <a:schemeClr val="dk1"/>
                </a:solidFill>
                <a:latin typeface="Calibri"/>
                <a:ea typeface="Calibri"/>
                <a:cs typeface="Calibri"/>
                <a:sym typeface="Calibri"/>
              </a:defRPr>
            </a:lvl2pPr>
            <a:lvl3pPr marL="1371600" marR="0" lvl="2" indent="-400050" algn="l" rtl="0">
              <a:lnSpc>
                <a:spcPct val="100000"/>
              </a:lnSpc>
              <a:spcBef>
                <a:spcPts val="1500"/>
              </a:spcBef>
              <a:spcAft>
                <a:spcPts val="0"/>
              </a:spcAft>
              <a:buClr>
                <a:schemeClr val="accent2"/>
              </a:buClr>
              <a:buSzPts val="2700"/>
              <a:buFont typeface="Arial"/>
              <a:buChar char="•"/>
              <a:defRPr sz="2700" b="0" i="0" u="none" strike="noStrike" cap="none">
                <a:solidFill>
                  <a:schemeClr val="dk1"/>
                </a:solidFill>
                <a:latin typeface="Calibri"/>
                <a:ea typeface="Calibri"/>
                <a:cs typeface="Calibri"/>
                <a:sym typeface="Calibri"/>
              </a:defRPr>
            </a:lvl3pPr>
            <a:lvl4pPr marL="1828800" marR="0" lvl="3" indent="-381000" algn="l" rtl="0">
              <a:lnSpc>
                <a:spcPct val="100000"/>
              </a:lnSpc>
              <a:spcBef>
                <a:spcPts val="1500"/>
              </a:spcBef>
              <a:spcAft>
                <a:spcPts val="0"/>
              </a:spcAft>
              <a:buClr>
                <a:schemeClr val="accent2"/>
              </a:buClr>
              <a:buSzPts val="2400"/>
              <a:buFont typeface="Arial"/>
              <a:buChar char="•"/>
              <a:defRPr sz="2400" b="0" i="0" u="none" strike="noStrike" cap="none">
                <a:solidFill>
                  <a:schemeClr val="dk1"/>
                </a:solidFill>
                <a:latin typeface="Calibri"/>
                <a:ea typeface="Calibri"/>
                <a:cs typeface="Calibri"/>
                <a:sym typeface="Calibri"/>
              </a:defRPr>
            </a:lvl4pPr>
            <a:lvl5pPr marL="2286000" marR="0" lvl="4" indent="-381000" algn="l" rtl="0">
              <a:lnSpc>
                <a:spcPct val="100000"/>
              </a:lnSpc>
              <a:spcBef>
                <a:spcPts val="1500"/>
              </a:spcBef>
              <a:spcAft>
                <a:spcPts val="0"/>
              </a:spcAft>
              <a:buClr>
                <a:schemeClr val="accent2"/>
              </a:buClr>
              <a:buSzPts val="2400"/>
              <a:buFont typeface="Arial"/>
              <a:buChar char="•"/>
              <a:defRPr sz="2400" b="0" i="0" u="none" strike="noStrike" cap="none">
                <a:solidFill>
                  <a:schemeClr val="dk1"/>
                </a:solidFill>
                <a:latin typeface="Calibri"/>
                <a:ea typeface="Calibri"/>
                <a:cs typeface="Calibri"/>
                <a:sym typeface="Calibri"/>
              </a:defRPr>
            </a:lvl5pPr>
            <a:lvl6pPr marL="2743200" marR="0" lvl="5" indent="-400050" algn="l" rtl="0">
              <a:lnSpc>
                <a:spcPct val="90000"/>
              </a:lnSpc>
              <a:spcBef>
                <a:spcPts val="150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6pPr>
            <a:lvl7pPr marL="3200400" marR="0" lvl="6" indent="-400050" algn="l" rtl="0">
              <a:lnSpc>
                <a:spcPct val="90000"/>
              </a:lnSpc>
              <a:spcBef>
                <a:spcPts val="80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7pPr>
            <a:lvl8pPr marL="3657600" marR="0" lvl="7" indent="-400050" algn="l" rtl="0">
              <a:lnSpc>
                <a:spcPct val="90000"/>
              </a:lnSpc>
              <a:spcBef>
                <a:spcPts val="80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8pPr>
            <a:lvl9pPr marL="4114800" marR="0" lvl="8" indent="-400050" algn="l" rtl="0">
              <a:lnSpc>
                <a:spcPct val="90000"/>
              </a:lnSpc>
              <a:spcBef>
                <a:spcPts val="800"/>
              </a:spcBef>
              <a:spcAft>
                <a:spcPts val="0"/>
              </a:spcAft>
              <a:buClr>
                <a:schemeClr val="dk1"/>
              </a:buClr>
              <a:buSzPts val="2700"/>
              <a:buFont typeface="Arial"/>
              <a:buChar char="•"/>
              <a:defRPr sz="2700" b="0" i="0" u="none" strike="noStrike" cap="none">
                <a:solidFill>
                  <a:schemeClr val="dk1"/>
                </a:solidFill>
                <a:latin typeface="Calibri"/>
                <a:ea typeface="Calibri"/>
                <a:cs typeface="Calibri"/>
                <a:sym typeface="Calibri"/>
              </a:defRPr>
            </a:lvl9pPr>
          </a:lstStyle>
          <a:p>
            <a:endParaRPr/>
          </a:p>
        </p:txBody>
      </p:sp>
      <p:sp>
        <p:nvSpPr>
          <p:cNvPr id="12" name="Google Shape;12;g35a3036fee8_0_2042"/>
          <p:cNvSpPr txBox="1">
            <a:spLocks noGrp="1"/>
          </p:cNvSpPr>
          <p:nvPr>
            <p:ph type="sldNum" idx="12"/>
          </p:nvPr>
        </p:nvSpPr>
        <p:spPr>
          <a:xfrm>
            <a:off x="8839200" y="6356350"/>
            <a:ext cx="2743200" cy="365200"/>
          </a:xfrm>
          <a:prstGeom prst="rect">
            <a:avLst/>
          </a:prstGeom>
          <a:noFill/>
          <a:ln>
            <a:noFill/>
          </a:ln>
        </p:spPr>
        <p:txBody>
          <a:bodyPr spcFirstLastPara="1" wrap="square" lIns="137150" tIns="68550" rIns="137150" bIns="68550" anchor="ctr" anchorCtr="0">
            <a:noAutofit/>
          </a:bodyPr>
          <a:lstStyle>
            <a:lvl1pPr marL="0" marR="0" lvl="0"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919497"/>
              </a:buClr>
              <a:buSzPts val="1800"/>
              <a:buFont typeface="Calibri"/>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13" name="Google Shape;13;g35a3036fee8_0_2042"/>
          <p:cNvSpPr txBox="1">
            <a:spLocks noGrp="1"/>
          </p:cNvSpPr>
          <p:nvPr>
            <p:ph type="ftr" idx="11"/>
          </p:nvPr>
        </p:nvSpPr>
        <p:spPr>
          <a:xfrm>
            <a:off x="609600" y="6356350"/>
            <a:ext cx="4114800" cy="365200"/>
          </a:xfrm>
          <a:prstGeom prst="rect">
            <a:avLst/>
          </a:prstGeom>
          <a:noFill/>
          <a:ln>
            <a:noFill/>
          </a:ln>
        </p:spPr>
        <p:txBody>
          <a:bodyPr spcFirstLastPara="1" wrap="square" lIns="137150" tIns="68550" rIns="137150" bIns="68550" anchor="ctr" anchorCtr="0">
            <a:noAutofit/>
          </a:bodyPr>
          <a:lstStyle>
            <a:lvl1pPr marR="0" lvl="0" algn="ctr" rtl="0">
              <a:lnSpc>
                <a:spcPct val="100000"/>
              </a:lnSpc>
              <a:spcBef>
                <a:spcPts val="0"/>
              </a:spcBef>
              <a:spcAft>
                <a:spcPts val="0"/>
              </a:spcAft>
              <a:buClr>
                <a:srgbClr val="919497"/>
              </a:buClr>
              <a:buSzPts val="2100"/>
              <a:buFont typeface="Calibri"/>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chemeClr val="dk1"/>
              </a:buClr>
              <a:buSzPts val="2100"/>
              <a:buFont typeface="Calibri"/>
              <a:buNone/>
              <a:defRPr sz="1800" b="0" i="0" u="none" strike="noStrike" cap="none">
                <a:solidFill>
                  <a:schemeClr val="dk1"/>
                </a:solidFill>
                <a:latin typeface="Calibri"/>
                <a:ea typeface="Calibri"/>
                <a:cs typeface="Calibri"/>
                <a:sym typeface="Calibri"/>
              </a:defRPr>
            </a:lvl9pPr>
          </a:lstStyle>
          <a:p>
            <a:endParaRPr/>
          </a:p>
        </p:txBody>
      </p:sp>
    </p:spTree>
  </p:cSld>
  <p:clrMap bg1="lt1" tx1="dk1" bg2="dk2" tx2="lt2" accent1="accent1" accent2="accent2" accent3="accent3" accent4="accent4" accent5="accent5" accent6="accent6" hlink="hlink" folHlink="folHlink"/>
  <p:sldLayoutIdLst>
    <p:sldLayoutId id="2147485284" r:id="rId1"/>
    <p:sldLayoutId id="2147485286" r:id="rId2"/>
    <p:sldLayoutId id="2147485287" r:id="rId3"/>
    <p:sldLayoutId id="2147485288" r:id="rId4"/>
    <p:sldLayoutId id="2147485289" r:id="rId5"/>
    <p:sldLayoutId id="2147485290" r:id="rId6"/>
    <p:sldLayoutId id="2147485291" r:id="rId7"/>
    <p:sldLayoutId id="2147485292" r:id="rId8"/>
    <p:sldLayoutId id="2147485293" r:id="rId9"/>
    <p:sldLayoutId id="2147485294" r:id="rId10"/>
    <p:sldLayoutId id="2147483660" r:id="rId11"/>
    <p:sldLayoutId id="2147485776" r:id="rId12"/>
    <p:sldLayoutId id="2147485777" r:id="rId13"/>
    <p:sldLayoutId id="2147485778" r:id="rId14"/>
    <p:sldLayoutId id="2147485779" r:id="rId15"/>
    <p:sldLayoutId id="2147483665" r:id="rId16"/>
    <p:sldLayoutId id="2147485787" r:id="rId17"/>
    <p:sldLayoutId id="2147485788" r:id="rId18"/>
    <p:sldLayoutId id="2147485780" r:id="rId19"/>
    <p:sldLayoutId id="2147485781" r:id="rId20"/>
    <p:sldLayoutId id="2147485782" r:id="rId21"/>
    <p:sldLayoutId id="2147485783" r:id="rId22"/>
    <p:sldLayoutId id="2147485784" r:id="rId23"/>
    <p:sldLayoutId id="2147485785" r:id="rId24"/>
    <p:sldLayoutId id="2147485786" r:id="rId25"/>
    <p:sldLayoutId id="2147485789" r:id="rId26"/>
    <p:sldLayoutId id="2147485790" r:id="rId27"/>
    <p:sldLayoutId id="2147485791" r:id="rId28"/>
    <p:sldLayoutId id="2147485792" r:id="rId29"/>
    <p:sldLayoutId id="2147485793" r:id="rId30"/>
    <p:sldLayoutId id="2147485794" r:id="rId31"/>
    <p:sldLayoutId id="2147485795" r:id="rId32"/>
    <p:sldLayoutId id="2147485796" r:id="rId33"/>
    <p:sldLayoutId id="2147485797" r:id="rId34"/>
    <p:sldLayoutId id="2147483684" r:id="rId35"/>
    <p:sldLayoutId id="2147485798" r:id="rId36"/>
    <p:sldLayoutId id="2147485799" r:id="rId37"/>
    <p:sldLayoutId id="2147485800" r:id="rId38"/>
    <p:sldLayoutId id="2147485801" r:id="rId39"/>
    <p:sldLayoutId id="2147485802" r:id="rId40"/>
    <p:sldLayoutId id="2147485803" r:id="rId41"/>
    <p:sldLayoutId id="2147485804" r:id="rId42"/>
    <p:sldLayoutId id="2147485805" r:id="rId43"/>
    <p:sldLayoutId id="2147485806" r:id="rId44"/>
    <p:sldLayoutId id="2147485807" r:id="rId45"/>
    <p:sldLayoutId id="2147485808" r:id="rId46"/>
    <p:sldLayoutId id="2147485809" r:id="rId47"/>
    <p:sldLayoutId id="2147485810" r:id="rId48"/>
    <p:sldLayoutId id="2147485811" r:id="rId49"/>
    <p:sldLayoutId id="2147485812" r:id="rId50"/>
    <p:sldLayoutId id="2147485813" r:id="rId51"/>
    <p:sldLayoutId id="2147485814" r:id="rId52"/>
    <p:sldLayoutId id="2147485815" r:id="rId53"/>
    <p:sldLayoutId id="2147485816" r:id="rId54"/>
    <p:sldLayoutId id="2147485817" r:id="rId55"/>
    <p:sldLayoutId id="2147485818" r:id="rId56"/>
    <p:sldLayoutId id="2147485819" r:id="rId57"/>
    <p:sldLayoutId id="2147485820" r:id="rId58"/>
    <p:sldLayoutId id="2147485821" r:id="rId59"/>
    <p:sldLayoutId id="2147485822" r:id="rId60"/>
    <p:sldLayoutId id="2147485823" r:id="rId61"/>
    <p:sldLayoutId id="2147485824" r:id="rId62"/>
    <p:sldLayoutId id="2147485825" r:id="rId63"/>
    <p:sldLayoutId id="2147485826" r:id="rId64"/>
    <p:sldLayoutId id="2147485827" r:id="rId65"/>
    <p:sldLayoutId id="2147485828" r:id="rId66"/>
    <p:sldLayoutId id="2147485829" r:id="rId67"/>
    <p:sldLayoutId id="2147485830" r:id="rId68"/>
    <p:sldLayoutId id="2147485831" r:id="rId69"/>
    <p:sldLayoutId id="2147485832" r:id="rId70"/>
    <p:sldLayoutId id="2147485833" r:id="rId71"/>
    <p:sldLayoutId id="2147485834" r:id="rId72"/>
    <p:sldLayoutId id="2147485835" r:id="rId73"/>
    <p:sldLayoutId id="2147485836" r:id="rId74"/>
    <p:sldLayoutId id="2147485837" r:id="rId75"/>
    <p:sldLayoutId id="2147485838" r:id="rId76"/>
    <p:sldLayoutId id="2147485839" r:id="rId77"/>
    <p:sldLayoutId id="2147485840" r:id="rId78"/>
    <p:sldLayoutId id="2147485841" r:id="rId79"/>
    <p:sldLayoutId id="2147485842" r:id="rId80"/>
    <p:sldLayoutId id="2147485843" r:id="rId81"/>
    <p:sldLayoutId id="2147485844" r:id="rId82"/>
    <p:sldLayoutId id="2147485845" r:id="rId83"/>
    <p:sldLayoutId id="2147485846" r:id="rId84"/>
    <p:sldLayoutId id="2147485847" r:id="rId85"/>
    <p:sldLayoutId id="2147485848" r:id="rId86"/>
    <p:sldLayoutId id="2147485849" r:id="rId87"/>
    <p:sldLayoutId id="2147485850" r:id="rId88"/>
    <p:sldLayoutId id="2147485851" r:id="rId89"/>
    <p:sldLayoutId id="2147485852" r:id="rId90"/>
    <p:sldLayoutId id="2147485853" r:id="rId91"/>
    <p:sldLayoutId id="2147485854" r:id="rId92"/>
    <p:sldLayoutId id="2147485855" r:id="rId93"/>
    <p:sldLayoutId id="2147485856" r:id="rId94"/>
    <p:sldLayoutId id="2147485857" r:id="rId95"/>
    <p:sldLayoutId id="2147485858" r:id="rId96"/>
    <p:sldLayoutId id="2147485859" r:id="rId97"/>
    <p:sldLayoutId id="2147485860" r:id="rId98"/>
    <p:sldLayoutId id="2147485861" r:id="rId99"/>
    <p:sldLayoutId id="2147485862" r:id="rId100"/>
    <p:sldLayoutId id="2147485863" r:id="rId101"/>
    <p:sldLayoutId id="2147485864" r:id="rId102"/>
    <p:sldLayoutId id="2147485865" r:id="rId103"/>
    <p:sldLayoutId id="2147485866" r:id="rId104"/>
    <p:sldLayoutId id="2147485867" r:id="rId105"/>
    <p:sldLayoutId id="2147485868" r:id="rId106"/>
    <p:sldLayoutId id="2147485869" r:id="rId107"/>
    <p:sldLayoutId id="2147485870" r:id="rId108"/>
    <p:sldLayoutId id="2147485871" r:id="rId109"/>
    <p:sldLayoutId id="2147485872" r:id="rId110"/>
    <p:sldLayoutId id="2147485873" r:id="rId111"/>
    <p:sldLayoutId id="2147485874" r:id="rId112"/>
    <p:sldLayoutId id="2147485875" r:id="rId113"/>
    <p:sldLayoutId id="2147485876" r:id="rId114"/>
    <p:sldLayoutId id="2147485877" r:id="rId115"/>
    <p:sldLayoutId id="2147485878" r:id="rId116"/>
    <p:sldLayoutId id="2147485879" r:id="rId117"/>
    <p:sldLayoutId id="2147485880" r:id="rId118"/>
    <p:sldLayoutId id="2147485881" r:id="rId119"/>
    <p:sldLayoutId id="2147485882" r:id="rId120"/>
    <p:sldLayoutId id="2147485883" r:id="rId121"/>
    <p:sldLayoutId id="2147485884" r:id="rId122"/>
    <p:sldLayoutId id="2147485885" r:id="rId123"/>
    <p:sldLayoutId id="2147485886" r:id="rId124"/>
    <p:sldLayoutId id="2147485887" r:id="rId125"/>
    <p:sldLayoutId id="2147485888" r:id="rId126"/>
    <p:sldLayoutId id="2147485889" r:id="rId127"/>
    <p:sldLayoutId id="2147485890" r:id="rId128"/>
    <p:sldLayoutId id="2147485891" r:id="rId129"/>
    <p:sldLayoutId id="2147485892" r:id="rId130"/>
    <p:sldLayoutId id="2147483780" r:id="rId131"/>
    <p:sldLayoutId id="2147485893" r:id="rId132"/>
    <p:sldLayoutId id="2147485894" r:id="rId133"/>
    <p:sldLayoutId id="2147485895" r:id="rId134"/>
    <p:sldLayoutId id="2147485896" r:id="rId135"/>
    <p:sldLayoutId id="2147485897" r:id="rId136"/>
    <p:sldLayoutId id="2147483786" r:id="rId137"/>
    <p:sldLayoutId id="2147485898" r:id="rId138"/>
    <p:sldLayoutId id="2147485899" r:id="rId139"/>
    <p:sldLayoutId id="2147485900" r:id="rId140"/>
    <p:sldLayoutId id="2147485901" r:id="rId141"/>
    <p:sldLayoutId id="2147485902" r:id="rId142"/>
    <p:sldLayoutId id="2147485903" r:id="rId143"/>
    <p:sldLayoutId id="2147485904" r:id="rId144"/>
    <p:sldLayoutId id="2147485905" r:id="rId145"/>
    <p:sldLayoutId id="2147485906" r:id="rId146"/>
    <p:sldLayoutId id="2147485907" r:id="rId147"/>
    <p:sldLayoutId id="2147485908" r:id="rId148"/>
    <p:sldLayoutId id="2147485909" r:id="rId149"/>
    <p:sldLayoutId id="2147485910" r:id="rId150"/>
    <p:sldLayoutId id="2147485911" r:id="rId151"/>
    <p:sldLayoutId id="2147485912" r:id="rId152"/>
    <p:sldLayoutId id="2147485913" r:id="rId153"/>
    <p:sldLayoutId id="2147485914" r:id="rId154"/>
    <p:sldLayoutId id="2147485915" r:id="rId155"/>
    <p:sldLayoutId id="2147485916" r:id="rId156"/>
    <p:sldLayoutId id="2147485917" r:id="rId157"/>
    <p:sldLayoutId id="2147485918" r:id="rId158"/>
    <p:sldLayoutId id="2147485919" r:id="rId159"/>
    <p:sldLayoutId id="2147485920" r:id="rId160"/>
    <p:sldLayoutId id="2147485921" r:id="rId161"/>
    <p:sldLayoutId id="2147485922" r:id="rId162"/>
    <p:sldLayoutId id="2147485923" r:id="rId163"/>
    <p:sldLayoutId id="2147485924" r:id="rId164"/>
    <p:sldLayoutId id="2147485925" r:id="rId165"/>
    <p:sldLayoutId id="2147485926" r:id="rId166"/>
    <p:sldLayoutId id="2147485927" r:id="rId167"/>
    <p:sldLayoutId id="2147485928" r:id="rId168"/>
    <p:sldLayoutId id="2147485929" r:id="rId169"/>
    <p:sldLayoutId id="2147485930" r:id="rId170"/>
    <p:sldLayoutId id="2147483820" r:id="rId171"/>
    <p:sldLayoutId id="2147485931" r:id="rId172"/>
    <p:sldLayoutId id="2147485932" r:id="rId173"/>
    <p:sldLayoutId id="2147485933" r:id="rId174"/>
    <p:sldLayoutId id="2147485934" r:id="rId175"/>
    <p:sldLayoutId id="2147485935" r:id="rId176"/>
    <p:sldLayoutId id="2147485936" r:id="rId177"/>
    <p:sldLayoutId id="2147485937" r:id="rId178"/>
    <p:sldLayoutId id="2147485938" r:id="rId179"/>
    <p:sldLayoutId id="2147485939" r:id="rId180"/>
    <p:sldLayoutId id="2147485940" r:id="rId181"/>
    <p:sldLayoutId id="2147485941" r:id="rId182"/>
    <p:sldLayoutId id="2147485942" r:id="rId183"/>
    <p:sldLayoutId id="2147485943" r:id="rId184"/>
    <p:sldLayoutId id="2147485944" r:id="rId185"/>
    <p:sldLayoutId id="2147485945" r:id="rId186"/>
    <p:sldLayoutId id="2147485946" r:id="rId187"/>
    <p:sldLayoutId id="2147485947" r:id="rId188"/>
    <p:sldLayoutId id="2147485948" r:id="rId189"/>
    <p:sldLayoutId id="2147485949" r:id="rId190"/>
    <p:sldLayoutId id="2147485950" r:id="rId191"/>
    <p:sldLayoutId id="2147485951" r:id="rId192"/>
    <p:sldLayoutId id="2147485952" r:id="rId193"/>
    <p:sldLayoutId id="2147485953" r:id="rId194"/>
    <p:sldLayoutId id="2147483844" r:id="rId195"/>
    <p:sldLayoutId id="2147485954" r:id="rId196"/>
    <p:sldLayoutId id="2147485955" r:id="rId197"/>
    <p:sldLayoutId id="2147485956" r:id="rId19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911"/>
        <p:cNvGrpSpPr/>
        <p:nvPr/>
      </p:nvGrpSpPr>
      <p:grpSpPr>
        <a:xfrm>
          <a:off x="0" y="0"/>
          <a:ext cx="0" cy="0"/>
          <a:chOff x="0" y="0"/>
          <a:chExt cx="0" cy="0"/>
        </a:xfrm>
      </p:grpSpPr>
      <p:sp>
        <p:nvSpPr>
          <p:cNvPr id="4912" name="Google Shape;4912;p33"/>
          <p:cNvSpPr txBox="1">
            <a:spLocks noGrp="1"/>
          </p:cNvSpPr>
          <p:nvPr>
            <p:ph type="title"/>
          </p:nvPr>
        </p:nvSpPr>
        <p:spPr>
          <a:xfrm>
            <a:off x="609600" y="365126"/>
            <a:ext cx="10972800" cy="1325563"/>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chemeClr val="accent1"/>
              </a:buClr>
              <a:buSzPts val="3600"/>
              <a:buFont typeface="Calibri"/>
              <a:buNone/>
              <a:defRPr sz="3600" b="1" i="0" u="none" strike="noStrike" cap="none">
                <a:solidFill>
                  <a:schemeClr val="accen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4913" name="Google Shape;4913;p33"/>
          <p:cNvSpPr txBox="1">
            <a:spLocks noGrp="1"/>
          </p:cNvSpPr>
          <p:nvPr>
            <p:ph type="body" idx="1"/>
          </p:nvPr>
        </p:nvSpPr>
        <p:spPr>
          <a:xfrm>
            <a:off x="609600" y="1825626"/>
            <a:ext cx="10972800" cy="4351338"/>
          </a:xfrm>
          <a:prstGeom prst="rect">
            <a:avLst/>
          </a:prstGeom>
          <a:noFill/>
          <a:ln>
            <a:noFill/>
          </a:ln>
        </p:spPr>
        <p:txBody>
          <a:bodyPr spcFirstLastPara="1" wrap="square" lIns="91425" tIns="45700" rIns="91425" bIns="45700" anchor="t" anchorCtr="0">
            <a:noAutofit/>
          </a:bodyPr>
          <a:lstStyle>
            <a:lvl1pPr marL="457200" marR="0" lvl="0" indent="-381000" algn="l" rtl="0">
              <a:lnSpc>
                <a:spcPct val="100000"/>
              </a:lnSpc>
              <a:spcBef>
                <a:spcPts val="1000"/>
              </a:spcBef>
              <a:spcAft>
                <a:spcPts val="0"/>
              </a:spcAft>
              <a:buClr>
                <a:schemeClr val="accent2"/>
              </a:buClr>
              <a:buSzPts val="2400"/>
              <a:buFont typeface="Arial"/>
              <a:buChar char="•"/>
              <a:defRPr sz="2400" b="0" i="0" u="none" strike="noStrike" cap="none">
                <a:solidFill>
                  <a:schemeClr val="dk1"/>
                </a:solidFill>
                <a:latin typeface="Calibri"/>
                <a:ea typeface="Calibri"/>
                <a:cs typeface="Calibri"/>
                <a:sym typeface="Calibri"/>
              </a:defRPr>
            </a:lvl1pPr>
            <a:lvl2pPr marL="914400" marR="0" lvl="1" indent="-355600" algn="l" rtl="0">
              <a:lnSpc>
                <a:spcPct val="100000"/>
              </a:lnSpc>
              <a:spcBef>
                <a:spcPts val="1000"/>
              </a:spcBef>
              <a:spcAft>
                <a:spcPts val="0"/>
              </a:spcAft>
              <a:buClr>
                <a:schemeClr val="accent1"/>
              </a:buClr>
              <a:buSzPts val="2000"/>
              <a:buFont typeface="Arial"/>
              <a:buChar char="•"/>
              <a:defRPr sz="2000" b="0" i="0" u="none" strike="noStrike" cap="none">
                <a:solidFill>
                  <a:schemeClr val="dk1"/>
                </a:solidFill>
                <a:latin typeface="Calibri"/>
                <a:ea typeface="Calibri"/>
                <a:cs typeface="Calibri"/>
                <a:sym typeface="Calibri"/>
              </a:defRPr>
            </a:lvl2pPr>
            <a:lvl3pPr marL="1371600" marR="0" lvl="2" indent="-342900" algn="l" rtl="0">
              <a:lnSpc>
                <a:spcPct val="100000"/>
              </a:lnSpc>
              <a:spcBef>
                <a:spcPts val="1000"/>
              </a:spcBef>
              <a:spcAft>
                <a:spcPts val="0"/>
              </a:spcAft>
              <a:buClr>
                <a:schemeClr val="accent2"/>
              </a:buClr>
              <a:buSzPts val="1800"/>
              <a:buFont typeface="Arial"/>
              <a:buChar char="•"/>
              <a:defRPr sz="1800" b="0" i="0" u="none" strike="noStrike" cap="none">
                <a:solidFill>
                  <a:schemeClr val="dk1"/>
                </a:solidFill>
                <a:latin typeface="Calibri"/>
                <a:ea typeface="Calibri"/>
                <a:cs typeface="Calibri"/>
                <a:sym typeface="Calibri"/>
              </a:defRPr>
            </a:lvl3pPr>
            <a:lvl4pPr marL="1828800" marR="0" lvl="3"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4pPr>
            <a:lvl5pPr marL="2286000" marR="0" lvl="4"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5pPr>
            <a:lvl6pPr marL="2743200" marR="0" lvl="5" indent="-342900" algn="l" rtl="0">
              <a:lnSpc>
                <a:spcPct val="90000"/>
              </a:lnSpc>
              <a:spcBef>
                <a:spcPts val="10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4914" name="Google Shape;4914;p33"/>
          <p:cNvSpPr txBox="1">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
        <p:nvSpPr>
          <p:cNvPr id="4915" name="Google Shape;4915;p33"/>
          <p:cNvSpPr txBox="1">
            <a:spLocks noGrp="1"/>
          </p:cNvSpPr>
          <p:nvPr>
            <p:ph type="ftr" idx="11"/>
          </p:nvPr>
        </p:nvSpPr>
        <p:spPr>
          <a:xfrm>
            <a:off x="609600" y="6356351"/>
            <a:ext cx="4114800" cy="365125"/>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Tree>
  </p:cSld>
  <p:clrMap bg1="lt1" tx1="dk1" bg2="dk2" tx2="lt2" accent1="accent1" accent2="accent2" accent3="accent3" accent4="accent4" accent5="accent5" accent6="accent6" hlink="hlink" folHlink="folHlink"/>
  <p:sldLayoutIdLst>
    <p:sldLayoutId id="2147484136" r:id="rId1"/>
    <p:sldLayoutId id="2147484137" r:id="rId2"/>
    <p:sldLayoutId id="2147484138" r:id="rId3"/>
    <p:sldLayoutId id="2147484139" r:id="rId4"/>
    <p:sldLayoutId id="2147484140" r:id="rId5"/>
    <p:sldLayoutId id="2147484141" r:id="rId6"/>
    <p:sldLayoutId id="2147484142" r:id="rId7"/>
    <p:sldLayoutId id="2147484143" r:id="rId8"/>
    <p:sldLayoutId id="2147484144" r:id="rId9"/>
    <p:sldLayoutId id="2147484145" r:id="rId10"/>
    <p:sldLayoutId id="2147484146" r:id="rId11"/>
    <p:sldLayoutId id="2147484147" r:id="rId12"/>
    <p:sldLayoutId id="2147484148" r:id="rId13"/>
    <p:sldLayoutId id="2147484149" r:id="rId14"/>
    <p:sldLayoutId id="2147484150" r:id="rId15"/>
    <p:sldLayoutId id="2147484151" r:id="rId16"/>
    <p:sldLayoutId id="2147484152" r:id="rId17"/>
    <p:sldLayoutId id="2147484153" r:id="rId18"/>
    <p:sldLayoutId id="2147484154" r:id="rId19"/>
    <p:sldLayoutId id="2147484155" r:id="rId20"/>
    <p:sldLayoutId id="2147484156" r:id="rId21"/>
    <p:sldLayoutId id="2147484157" r:id="rId22"/>
    <p:sldLayoutId id="2147484158" r:id="rId23"/>
    <p:sldLayoutId id="2147484159" r:id="rId24"/>
    <p:sldLayoutId id="2147484160" r:id="rId25"/>
    <p:sldLayoutId id="2147484161" r:id="rId26"/>
    <p:sldLayoutId id="2147484162" r:id="rId27"/>
    <p:sldLayoutId id="2147484163" r:id="rId28"/>
    <p:sldLayoutId id="2147484164" r:id="rId29"/>
    <p:sldLayoutId id="2147484165" r:id="rId30"/>
    <p:sldLayoutId id="2147484166" r:id="rId31"/>
    <p:sldLayoutId id="2147484167" r:id="rId32"/>
    <p:sldLayoutId id="2147484168" r:id="rId33"/>
    <p:sldLayoutId id="2147484169" r:id="rId34"/>
    <p:sldLayoutId id="2147484170" r:id="rId35"/>
    <p:sldLayoutId id="2147484171" r:id="rId36"/>
    <p:sldLayoutId id="2147484172" r:id="rId37"/>
    <p:sldLayoutId id="2147484173" r:id="rId38"/>
    <p:sldLayoutId id="2147484174" r:id="rId39"/>
    <p:sldLayoutId id="2147484175" r:id="rId40"/>
    <p:sldLayoutId id="2147484176" r:id="rId41"/>
    <p:sldLayoutId id="2147484177" r:id="rId42"/>
    <p:sldLayoutId id="2147484178" r:id="rId43"/>
    <p:sldLayoutId id="2147484179" r:id="rId44"/>
    <p:sldLayoutId id="2147484180" r:id="rId45"/>
    <p:sldLayoutId id="2147484181" r:id="rId46"/>
    <p:sldLayoutId id="2147484182" r:id="rId47"/>
    <p:sldLayoutId id="2147484183" r:id="rId48"/>
    <p:sldLayoutId id="2147484184" r:id="rId49"/>
    <p:sldLayoutId id="2147484185" r:id="rId50"/>
    <p:sldLayoutId id="2147484186" r:id="rId51"/>
    <p:sldLayoutId id="2147484187" r:id="rId52"/>
    <p:sldLayoutId id="2147484188" r:id="rId53"/>
    <p:sldLayoutId id="2147484189" r:id="rId54"/>
    <p:sldLayoutId id="2147484190" r:id="rId55"/>
    <p:sldLayoutId id="2147484191" r:id="rId56"/>
    <p:sldLayoutId id="2147484192" r:id="rId57"/>
    <p:sldLayoutId id="2147484193" r:id="rId58"/>
    <p:sldLayoutId id="2147484194" r:id="rId59"/>
    <p:sldLayoutId id="2147484195" r:id="rId60"/>
    <p:sldLayoutId id="2147484196" r:id="rId61"/>
    <p:sldLayoutId id="2147484197" r:id="rId62"/>
    <p:sldLayoutId id="2147484198" r:id="rId63"/>
    <p:sldLayoutId id="2147484199" r:id="rId64"/>
    <p:sldLayoutId id="2147484200" r:id="rId65"/>
    <p:sldLayoutId id="2147484201" r:id="rId66"/>
    <p:sldLayoutId id="2147484202" r:id="rId67"/>
    <p:sldLayoutId id="2147491776" r:id="rId68"/>
    <p:sldLayoutId id="2147491777" r:id="rId69"/>
    <p:sldLayoutId id="2147484205" r:id="rId70"/>
    <p:sldLayoutId id="2147484206" r:id="rId71"/>
    <p:sldLayoutId id="2147484207" r:id="rId72"/>
    <p:sldLayoutId id="2147491779" r:id="rId73"/>
    <p:sldLayoutId id="2147484209" r:id="rId74"/>
    <p:sldLayoutId id="2147484210" r:id="rId75"/>
    <p:sldLayoutId id="2147484211" r:id="rId76"/>
    <p:sldLayoutId id="2147484212" r:id="rId77"/>
    <p:sldLayoutId id="2147484213" r:id="rId78"/>
    <p:sldLayoutId id="2147484214" r:id="rId79"/>
    <p:sldLayoutId id="2147484215" r:id="rId80"/>
    <p:sldLayoutId id="2147484216" r:id="rId81"/>
    <p:sldLayoutId id="2147484217" r:id="rId82"/>
    <p:sldLayoutId id="2147484218" r:id="rId83"/>
    <p:sldLayoutId id="2147484219" r:id="rId84"/>
    <p:sldLayoutId id="2147484220" r:id="rId85"/>
    <p:sldLayoutId id="2147484221" r:id="rId86"/>
    <p:sldLayoutId id="2147491843" r:id="rId87"/>
    <p:sldLayoutId id="2147484223" r:id="rId88"/>
    <p:sldLayoutId id="2147484224" r:id="rId89"/>
    <p:sldLayoutId id="2147484225" r:id="rId90"/>
    <p:sldLayoutId id="2147484226" r:id="rId91"/>
    <p:sldLayoutId id="2147484227" r:id="rId92"/>
    <p:sldLayoutId id="2147484228" r:id="rId93"/>
    <p:sldLayoutId id="2147484229" r:id="rId94"/>
    <p:sldLayoutId id="2147484230" r:id="rId95"/>
    <p:sldLayoutId id="2147484231" r:id="rId96"/>
    <p:sldLayoutId id="2147484232" r:id="rId97"/>
    <p:sldLayoutId id="2147491865" r:id="rId98"/>
    <p:sldLayoutId id="2147484234" r:id="rId99"/>
    <p:sldLayoutId id="2147484235" r:id="rId100"/>
    <p:sldLayoutId id="2147484236" r:id="rId101"/>
    <p:sldLayoutId id="2147491778" r:id="rId102"/>
    <p:sldLayoutId id="2147484238" r:id="rId103"/>
    <p:sldLayoutId id="2147484239" r:id="rId104"/>
    <p:sldLayoutId id="2147484240" r:id="rId105"/>
    <p:sldLayoutId id="2147484241" r:id="rId106"/>
    <p:sldLayoutId id="2147484242" r:id="rId107"/>
    <p:sldLayoutId id="2147484243" r:id="rId108"/>
    <p:sldLayoutId id="2147484244" r:id="rId109"/>
    <p:sldLayoutId id="2147491862" r:id="rId110"/>
    <p:sldLayoutId id="2147484246" r:id="rId111"/>
    <p:sldLayoutId id="2147484247" r:id="rId112"/>
    <p:sldLayoutId id="2147484248" r:id="rId113"/>
    <p:sldLayoutId id="2147484249" r:id="rId114"/>
    <p:sldLayoutId id="2147484250" r:id="rId115"/>
    <p:sldLayoutId id="2147484251" r:id="rId116"/>
    <p:sldLayoutId id="2147484252" r:id="rId117"/>
    <p:sldLayoutId id="2147484253" r:id="rId118"/>
    <p:sldLayoutId id="2147484254" r:id="rId119"/>
    <p:sldLayoutId id="2147484255" r:id="rId120"/>
    <p:sldLayoutId id="2147484256" r:id="rId121"/>
    <p:sldLayoutId id="2147484257" r:id="rId122"/>
    <p:sldLayoutId id="2147484258" r:id="rId123"/>
    <p:sldLayoutId id="2147484259" r:id="rId124"/>
    <p:sldLayoutId id="2147484260" r:id="rId125"/>
    <p:sldLayoutId id="2147484261" r:id="rId126"/>
    <p:sldLayoutId id="2147491863" r:id="rId127"/>
    <p:sldLayoutId id="2147484263" r:id="rId128"/>
    <p:sldLayoutId id="2147484264" r:id="rId129"/>
    <p:sldLayoutId id="2147484265" r:id="rId130"/>
    <p:sldLayoutId id="2147484266" r:id="rId131"/>
    <p:sldLayoutId id="2147491900" r:id="rId132"/>
    <p:sldLayoutId id="2147484268" r:id="rId133"/>
    <p:sldLayoutId id="2147484269" r:id="rId134"/>
    <p:sldLayoutId id="2147484270" r:id="rId135"/>
    <p:sldLayoutId id="2147484271" r:id="rId136"/>
    <p:sldLayoutId id="2147484272" r:id="rId137"/>
    <p:sldLayoutId id="2147484273" r:id="rId138"/>
    <p:sldLayoutId id="2147484274" r:id="rId139"/>
    <p:sldLayoutId id="2147484275" r:id="rId140"/>
    <p:sldLayoutId id="2147484276" r:id="rId141"/>
    <p:sldLayoutId id="2147484277" r:id="rId142"/>
    <p:sldLayoutId id="2147484278" r:id="rId143"/>
    <p:sldLayoutId id="2147484279" r:id="rId144"/>
    <p:sldLayoutId id="2147484280" r:id="rId145"/>
    <p:sldLayoutId id="2147484281" r:id="rId146"/>
    <p:sldLayoutId id="2147484282" r:id="rId147"/>
    <p:sldLayoutId id="2147484283" r:id="rId148"/>
    <p:sldLayoutId id="2147484284" r:id="rId149"/>
    <p:sldLayoutId id="2147484285" r:id="rId150"/>
    <p:sldLayoutId id="2147484286" r:id="rId151"/>
    <p:sldLayoutId id="2147484287" r:id="rId152"/>
    <p:sldLayoutId id="2147484288" r:id="rId153"/>
    <p:sldLayoutId id="2147484289" r:id="rId154"/>
    <p:sldLayoutId id="2147484290" r:id="rId155"/>
    <p:sldLayoutId id="2147484291" r:id="rId156"/>
    <p:sldLayoutId id="2147484292" r:id="rId157"/>
    <p:sldLayoutId id="2147484293" r:id="rId158"/>
    <p:sldLayoutId id="2147484294" r:id="rId159"/>
    <p:sldLayoutId id="2147484295" r:id="rId160"/>
    <p:sldLayoutId id="2147484296" r:id="rId161"/>
    <p:sldLayoutId id="2147484297" r:id="rId162"/>
    <p:sldLayoutId id="2147484298" r:id="rId163"/>
    <p:sldLayoutId id="2147484299" r:id="rId164"/>
    <p:sldLayoutId id="2147484300" r:id="rId165"/>
    <p:sldLayoutId id="2147484301" r:id="rId166"/>
    <p:sldLayoutId id="2147484302" r:id="rId167"/>
    <p:sldLayoutId id="2147484303" r:id="rId168"/>
    <p:sldLayoutId id="2147484304" r:id="rId169"/>
    <p:sldLayoutId id="2147484305" r:id="rId170"/>
    <p:sldLayoutId id="2147484306" r:id="rId171"/>
    <p:sldLayoutId id="2147484307" r:id="rId172"/>
    <p:sldLayoutId id="2147484308" r:id="rId173"/>
    <p:sldLayoutId id="2147484309" r:id="rId174"/>
    <p:sldLayoutId id="2147484310" r:id="rId175"/>
    <p:sldLayoutId id="2147484311" r:id="rId176"/>
    <p:sldLayoutId id="2147484312" r:id="rId177"/>
    <p:sldLayoutId id="2147484313" r:id="rId178"/>
    <p:sldLayoutId id="2147484314" r:id="rId179"/>
    <p:sldLayoutId id="2147484315" r:id="rId180"/>
    <p:sldLayoutId id="2147484316" r:id="rId181"/>
    <p:sldLayoutId id="2147484317" r:id="rId182"/>
    <p:sldLayoutId id="2147484318" r:id="rId183"/>
    <p:sldLayoutId id="2147484319" r:id="rId184"/>
    <p:sldLayoutId id="2147484320" r:id="rId185"/>
    <p:sldLayoutId id="2147484321" r:id="rId186"/>
    <p:sldLayoutId id="2147484322" r:id="rId187"/>
    <p:sldLayoutId id="2147484323" r:id="rId188"/>
    <p:sldLayoutId id="2147484324" r:id="rId189"/>
    <p:sldLayoutId id="2147484325" r:id="rId190"/>
    <p:sldLayoutId id="2147484326" r:id="rId191"/>
    <p:sldLayoutId id="2147484327" r:id="rId192"/>
    <p:sldLayoutId id="2147484328" r:id="rId193"/>
    <p:sldLayoutId id="2147491894" r:id="rId194"/>
    <p:sldLayoutId id="2147484330" r:id="rId195"/>
    <p:sldLayoutId id="2147484331" r:id="rId196"/>
    <p:sldLayoutId id="2147484332" r:id="rId197"/>
    <p:sldLayoutId id="2147484333" r:id="rId198"/>
    <p:sldLayoutId id="2147484334" r:id="rId199"/>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10081"/>
        <p:cNvGrpSpPr/>
        <p:nvPr/>
      </p:nvGrpSpPr>
      <p:grpSpPr>
        <a:xfrm>
          <a:off x="0" y="0"/>
          <a:ext cx="0" cy="0"/>
          <a:chOff x="0" y="0"/>
          <a:chExt cx="0" cy="0"/>
        </a:xfrm>
      </p:grpSpPr>
      <p:sp>
        <p:nvSpPr>
          <p:cNvPr id="10082" name="Google Shape;10082;p38"/>
          <p:cNvSpPr txBox="1">
            <a:spLocks noGrp="1"/>
          </p:cNvSpPr>
          <p:nvPr>
            <p:ph type="title"/>
          </p:nvPr>
        </p:nvSpPr>
        <p:spPr>
          <a:xfrm>
            <a:off x="304800" y="183092"/>
            <a:ext cx="5486400" cy="762000"/>
          </a:xfrm>
          <a:prstGeom prst="rect">
            <a:avLst/>
          </a:prstGeom>
          <a:noFill/>
          <a:ln>
            <a:noFill/>
          </a:ln>
        </p:spPr>
        <p:txBody>
          <a:bodyPr spcFirstLastPara="1" wrap="square" lIns="91425" tIns="45700" rIns="91425" bIns="45700" anchor="ctr" anchorCtr="0">
            <a:normAutofit/>
          </a:bodyPr>
          <a:lstStyle>
            <a:lvl1pPr marR="0" lvl="0" algn="ctr" rtl="0">
              <a:lnSpc>
                <a:spcPct val="100000"/>
              </a:lnSpc>
              <a:spcBef>
                <a:spcPts val="0"/>
              </a:spcBef>
              <a:spcAft>
                <a:spcPts val="0"/>
              </a:spcAft>
              <a:buClr>
                <a:schemeClr val="dk1"/>
              </a:buClr>
              <a:buSzPts val="4400"/>
              <a:buFont typeface="Calibri"/>
              <a:buNone/>
              <a:defRPr sz="44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0083" name="Google Shape;10083;p38"/>
          <p:cNvSpPr txBox="1">
            <a:spLocks noGrp="1"/>
          </p:cNvSpPr>
          <p:nvPr>
            <p:ph type="body" idx="1"/>
          </p:nvPr>
        </p:nvSpPr>
        <p:spPr>
          <a:xfrm>
            <a:off x="304800" y="1066800"/>
            <a:ext cx="5486400" cy="3017309"/>
          </a:xfrm>
          <a:prstGeom prst="rect">
            <a:avLst/>
          </a:prstGeom>
          <a:noFill/>
          <a:ln>
            <a:noFill/>
          </a:ln>
        </p:spPr>
        <p:txBody>
          <a:bodyPr spcFirstLastPara="1" wrap="square" lIns="91425" tIns="45700" rIns="91425" bIns="45700" anchor="t" anchorCtr="0">
            <a:normAutofit/>
          </a:bodyPr>
          <a:lstStyle>
            <a:lvl1pPr marL="457200" marR="0" lvl="0" indent="-431800" algn="l" rtl="0">
              <a:lnSpc>
                <a:spcPct val="100000"/>
              </a:lnSpc>
              <a:spcBef>
                <a:spcPts val="640"/>
              </a:spcBef>
              <a:spcAft>
                <a:spcPts val="0"/>
              </a:spcAft>
              <a:buClr>
                <a:schemeClr val="dk1"/>
              </a:buClr>
              <a:buSzPts val="3200"/>
              <a:buFont typeface="Arial"/>
              <a:buChar char="•"/>
              <a:defRPr sz="3200" b="0" i="0" u="none" strike="noStrike" cap="none">
                <a:solidFill>
                  <a:schemeClr val="dk1"/>
                </a:solidFill>
                <a:latin typeface="Calibri"/>
                <a:ea typeface="Calibri"/>
                <a:cs typeface="Calibri"/>
                <a:sym typeface="Calibri"/>
              </a:defRPr>
            </a:lvl1pPr>
            <a:lvl2pPr marL="914400" marR="0" lvl="1" indent="-406400" algn="l" rtl="0">
              <a:lnSpc>
                <a:spcPct val="100000"/>
              </a:lnSpc>
              <a:spcBef>
                <a:spcPts val="560"/>
              </a:spcBef>
              <a:spcAft>
                <a:spcPts val="0"/>
              </a:spcAft>
              <a:buClr>
                <a:schemeClr val="dk1"/>
              </a:buClr>
              <a:buSzPts val="2800"/>
              <a:buFont typeface="Arial"/>
              <a:buChar char="–"/>
              <a:defRPr sz="2800" b="0" i="0" u="none" strike="noStrike" cap="none">
                <a:solidFill>
                  <a:schemeClr val="dk1"/>
                </a:solidFill>
                <a:latin typeface="Calibri"/>
                <a:ea typeface="Calibri"/>
                <a:cs typeface="Calibri"/>
                <a:sym typeface="Calibri"/>
              </a:defRPr>
            </a:lvl2pPr>
            <a:lvl3pPr marL="1371600" marR="0" lvl="2" indent="-381000" algn="l" rtl="0">
              <a:lnSpc>
                <a:spcPct val="100000"/>
              </a:lnSpc>
              <a:spcBef>
                <a:spcPts val="480"/>
              </a:spcBef>
              <a:spcAft>
                <a:spcPts val="0"/>
              </a:spcAft>
              <a:buClr>
                <a:schemeClr val="dk1"/>
              </a:buClr>
              <a:buSzPts val="2400"/>
              <a:buFont typeface="Arial"/>
              <a:buChar char="•"/>
              <a:defRPr sz="2400" b="0" i="0" u="none" strike="noStrike" cap="none">
                <a:solidFill>
                  <a:schemeClr val="dk1"/>
                </a:solidFill>
                <a:latin typeface="Calibri"/>
                <a:ea typeface="Calibri"/>
                <a:cs typeface="Calibri"/>
                <a:sym typeface="Calibri"/>
              </a:defRPr>
            </a:lvl3pPr>
            <a:lvl4pPr marL="1828800" marR="0" lvl="3"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4pPr>
            <a:lvl5pPr marL="2286000" marR="0" lvl="4"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5pPr>
            <a:lvl6pPr marL="2743200" marR="0" lvl="5"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6pPr>
            <a:lvl7pPr marL="3200400" marR="0" lvl="6"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7pPr>
            <a:lvl8pPr marL="3657600" marR="0" lvl="7"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8pPr>
            <a:lvl9pPr marL="4114800" marR="0" lvl="8" indent="-355600" algn="l" rtl="0">
              <a:lnSpc>
                <a:spcPct val="100000"/>
              </a:lnSpc>
              <a:spcBef>
                <a:spcPts val="4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9pPr>
          </a:lstStyle>
          <a:p>
            <a:endParaRPr/>
          </a:p>
        </p:txBody>
      </p:sp>
      <p:sp>
        <p:nvSpPr>
          <p:cNvPr id="10084" name="Google Shape;10084;p38"/>
          <p:cNvSpPr txBox="1">
            <a:spLocks noGrp="1"/>
          </p:cNvSpPr>
          <p:nvPr>
            <p:ph type="dt" idx="10"/>
          </p:nvPr>
        </p:nvSpPr>
        <p:spPr>
          <a:xfrm>
            <a:off x="304800" y="4237567"/>
            <a:ext cx="1422400" cy="243417"/>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800" b="0" i="0" u="none" strike="noStrike" cap="none">
                <a:solidFill>
                  <a:srgbClr val="888888"/>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0085" name="Google Shape;10085;p38"/>
          <p:cNvSpPr txBox="1">
            <a:spLocks noGrp="1"/>
          </p:cNvSpPr>
          <p:nvPr>
            <p:ph type="ftr" idx="11"/>
          </p:nvPr>
        </p:nvSpPr>
        <p:spPr>
          <a:xfrm>
            <a:off x="2082800" y="4237567"/>
            <a:ext cx="1930400" cy="243417"/>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800" b="0" i="0" u="none" strike="noStrike" cap="none">
                <a:solidFill>
                  <a:srgbClr val="888888"/>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200" b="0" i="0" u="none" strike="noStrike" cap="none">
                <a:solidFill>
                  <a:schemeClr val="dk1"/>
                </a:solidFill>
                <a:latin typeface="Calibri"/>
                <a:ea typeface="Calibri"/>
                <a:cs typeface="Calibri"/>
                <a:sym typeface="Calibri"/>
              </a:defRPr>
            </a:lvl9pPr>
          </a:lstStyle>
          <a:p>
            <a:endParaRPr/>
          </a:p>
        </p:txBody>
      </p:sp>
      <p:sp>
        <p:nvSpPr>
          <p:cNvPr id="10086" name="Google Shape;10086;p38"/>
          <p:cNvSpPr txBox="1">
            <a:spLocks noGrp="1"/>
          </p:cNvSpPr>
          <p:nvPr>
            <p:ph type="sldNum" idx="12"/>
          </p:nvPr>
        </p:nvSpPr>
        <p:spPr>
          <a:xfrm>
            <a:off x="4368800" y="4237567"/>
            <a:ext cx="1422400" cy="243417"/>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8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a:t>
            </a:fld>
            <a:endParaRPr/>
          </a:p>
        </p:txBody>
      </p:sp>
    </p:spTree>
  </p:cSld>
  <p:clrMap bg1="lt1" tx1="dk1" bg2="dk2" tx2="lt2" accent1="accent1" accent2="accent2" accent3="accent3" accent4="accent4" accent5="accent5" accent6="accent6" hlink="hlink" folHlink="folHlink"/>
  <p:sldLayoutIdLst>
    <p:sldLayoutId id="2147485484" r:id="rId1"/>
    <p:sldLayoutId id="2147485485" r:id="rId2"/>
    <p:sldLayoutId id="2147485486" r:id="rId3"/>
    <p:sldLayoutId id="2147485487" r:id="rId4"/>
    <p:sldLayoutId id="2147485488" r:id="rId5"/>
    <p:sldLayoutId id="2147485489" r:id="rId6"/>
    <p:sldLayoutId id="2147485490" r:id="rId7"/>
    <p:sldLayoutId id="2147485491" r:id="rId8"/>
    <p:sldLayoutId id="2147485492" r:id="rId9"/>
    <p:sldLayoutId id="2147485493" r:id="rId10"/>
    <p:sldLayoutId id="2147485494" r:id="rId11"/>
    <p:sldLayoutId id="2147485495" r:id="rId12"/>
    <p:sldLayoutId id="2147485496" r:id="rId13"/>
    <p:sldLayoutId id="2147485497" r:id="rId14"/>
    <p:sldLayoutId id="2147485498" r:id="rId15"/>
    <p:sldLayoutId id="2147485499" r:id="rId16"/>
    <p:sldLayoutId id="2147485500" r:id="rId17"/>
    <p:sldLayoutId id="2147485501" r:id="rId18"/>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34"/>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chemeClr val="accent1"/>
              </a:buClr>
              <a:buSzPts val="3600"/>
              <a:buFont typeface="Calibri"/>
              <a:buNone/>
              <a:defRPr sz="3600" b="1" i="0" u="none" strike="noStrike" cap="none">
                <a:solidFill>
                  <a:schemeClr val="accen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1" name="Google Shape;11;p34"/>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marR="0" lvl="0" indent="-381000" algn="l" rtl="0">
              <a:lnSpc>
                <a:spcPct val="100000"/>
              </a:lnSpc>
              <a:spcBef>
                <a:spcPts val="1000"/>
              </a:spcBef>
              <a:spcAft>
                <a:spcPts val="0"/>
              </a:spcAft>
              <a:buClr>
                <a:schemeClr val="accent2"/>
              </a:buClr>
              <a:buSzPts val="2400"/>
              <a:buFont typeface="Arial"/>
              <a:buChar char="•"/>
              <a:defRPr sz="2400" b="0" i="0" u="none" strike="noStrike" cap="none">
                <a:solidFill>
                  <a:schemeClr val="dk1"/>
                </a:solidFill>
                <a:latin typeface="Calibri"/>
                <a:ea typeface="Calibri"/>
                <a:cs typeface="Calibri"/>
                <a:sym typeface="Calibri"/>
              </a:defRPr>
            </a:lvl1pPr>
            <a:lvl2pPr marL="914400" marR="0" lvl="1" indent="-355600" algn="l" rtl="0">
              <a:lnSpc>
                <a:spcPct val="100000"/>
              </a:lnSpc>
              <a:spcBef>
                <a:spcPts val="1000"/>
              </a:spcBef>
              <a:spcAft>
                <a:spcPts val="0"/>
              </a:spcAft>
              <a:buClr>
                <a:schemeClr val="accent1"/>
              </a:buClr>
              <a:buSzPts val="2000"/>
              <a:buFont typeface="Arial"/>
              <a:buChar char="•"/>
              <a:defRPr sz="2000" b="0" i="0" u="none" strike="noStrike" cap="none">
                <a:solidFill>
                  <a:schemeClr val="dk1"/>
                </a:solidFill>
                <a:latin typeface="Calibri"/>
                <a:ea typeface="Calibri"/>
                <a:cs typeface="Calibri"/>
                <a:sym typeface="Calibri"/>
              </a:defRPr>
            </a:lvl2pPr>
            <a:lvl3pPr marL="1371600" marR="0" lvl="2" indent="-342900" algn="l" rtl="0">
              <a:lnSpc>
                <a:spcPct val="100000"/>
              </a:lnSpc>
              <a:spcBef>
                <a:spcPts val="1000"/>
              </a:spcBef>
              <a:spcAft>
                <a:spcPts val="0"/>
              </a:spcAft>
              <a:buClr>
                <a:schemeClr val="accent2"/>
              </a:buClr>
              <a:buSzPts val="1800"/>
              <a:buFont typeface="Arial"/>
              <a:buChar char="•"/>
              <a:defRPr sz="1800" b="0" i="0" u="none" strike="noStrike" cap="none">
                <a:solidFill>
                  <a:schemeClr val="dk1"/>
                </a:solidFill>
                <a:latin typeface="Calibri"/>
                <a:ea typeface="Calibri"/>
                <a:cs typeface="Calibri"/>
                <a:sym typeface="Calibri"/>
              </a:defRPr>
            </a:lvl3pPr>
            <a:lvl4pPr marL="1828800" marR="0" lvl="3"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4pPr>
            <a:lvl5pPr marL="2286000" marR="0" lvl="4"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5pPr>
            <a:lvl6pPr marL="2743200" marR="0" lvl="5" indent="-342900" algn="l" rtl="0">
              <a:lnSpc>
                <a:spcPct val="90000"/>
              </a:lnSpc>
              <a:spcBef>
                <a:spcPts val="10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12" name="Google Shape;12;p34"/>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a:p>
        </p:txBody>
      </p:sp>
      <p:sp>
        <p:nvSpPr>
          <p:cNvPr id="13" name="Google Shape;13;p34"/>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1200" b="0" i="0" u="none" strike="noStrike" cap="none">
                <a:solidFill>
                  <a:srgbClr val="919497"/>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a:p>
        </p:txBody>
      </p:sp>
    </p:spTree>
  </p:cSld>
  <p:clrMap bg1="lt1" tx1="dk1" bg2="dk2" tx2="lt2" accent1="accent1" accent2="accent2" accent3="accent3" accent4="accent4" accent5="accent5" accent6="accent6" hlink="hlink" folHlink="folHlink"/>
  <p:sldLayoutIdLst>
    <p:sldLayoutId id="2147485503" r:id="rId1"/>
    <p:sldLayoutId id="2147485504" r:id="rId2"/>
    <p:sldLayoutId id="2147485505" r:id="rId3"/>
    <p:sldLayoutId id="2147485506" r:id="rId4"/>
    <p:sldLayoutId id="2147485507" r:id="rId5"/>
    <p:sldLayoutId id="2147485508" r:id="rId6"/>
    <p:sldLayoutId id="2147485509" r:id="rId7"/>
    <p:sldLayoutId id="2147485510" r:id="rId8"/>
    <p:sldLayoutId id="2147485511" r:id="rId9"/>
    <p:sldLayoutId id="2147485512" r:id="rId10"/>
    <p:sldLayoutId id="2147485513" r:id="rId11"/>
    <p:sldLayoutId id="2147485514" r:id="rId12"/>
    <p:sldLayoutId id="2147485515" r:id="rId13"/>
    <p:sldLayoutId id="2147485516" r:id="rId14"/>
    <p:sldLayoutId id="2147485517" r:id="rId15"/>
    <p:sldLayoutId id="2147485518" r:id="rId16"/>
    <p:sldLayoutId id="2147485519" r:id="rId17"/>
    <p:sldLayoutId id="2147485520" r:id="rId18"/>
    <p:sldLayoutId id="2147485521" r:id="rId19"/>
    <p:sldLayoutId id="2147485522" r:id="rId20"/>
    <p:sldLayoutId id="2147485523" r:id="rId21"/>
    <p:sldLayoutId id="2147485524" r:id="rId22"/>
    <p:sldLayoutId id="2147485525" r:id="rId23"/>
    <p:sldLayoutId id="2147485526" r:id="rId24"/>
    <p:sldLayoutId id="2147485527" r:id="rId25"/>
    <p:sldLayoutId id="2147485528" r:id="rId26"/>
    <p:sldLayoutId id="2147485529" r:id="rId27"/>
    <p:sldLayoutId id="2147485530" r:id="rId28"/>
    <p:sldLayoutId id="2147485531" r:id="rId29"/>
    <p:sldLayoutId id="2147485532" r:id="rId30"/>
    <p:sldLayoutId id="2147485533" r:id="rId31"/>
    <p:sldLayoutId id="2147485534" r:id="rId32"/>
    <p:sldLayoutId id="2147485535" r:id="rId33"/>
    <p:sldLayoutId id="2147485536" r:id="rId34"/>
    <p:sldLayoutId id="2147485537" r:id="rId35"/>
    <p:sldLayoutId id="2147485538" r:id="rId36"/>
    <p:sldLayoutId id="2147485539" r:id="rId37"/>
    <p:sldLayoutId id="2147485540" r:id="rId38"/>
    <p:sldLayoutId id="2147485541" r:id="rId39"/>
    <p:sldLayoutId id="2147485542" r:id="rId40"/>
    <p:sldLayoutId id="2147485543" r:id="rId41"/>
    <p:sldLayoutId id="2147485544" r:id="rId42"/>
    <p:sldLayoutId id="2147485545" r:id="rId43"/>
    <p:sldLayoutId id="2147485546" r:id="rId44"/>
    <p:sldLayoutId id="2147485547" r:id="rId45"/>
    <p:sldLayoutId id="2147485548" r:id="rId46"/>
    <p:sldLayoutId id="2147485549" r:id="rId47"/>
    <p:sldLayoutId id="2147485550" r:id="rId48"/>
    <p:sldLayoutId id="2147485551" r:id="rId49"/>
    <p:sldLayoutId id="2147485552" r:id="rId50"/>
    <p:sldLayoutId id="2147485553" r:id="rId51"/>
    <p:sldLayoutId id="2147485554" r:id="rId52"/>
    <p:sldLayoutId id="2147485555" r:id="rId53"/>
    <p:sldLayoutId id="2147491826" r:id="rId54"/>
    <p:sldLayoutId id="2147485557" r:id="rId55"/>
    <p:sldLayoutId id="2147485558" r:id="rId56"/>
    <p:sldLayoutId id="2147485559" r:id="rId57"/>
    <p:sldLayoutId id="2147485560" r:id="rId58"/>
    <p:sldLayoutId id="2147485561" r:id="rId59"/>
    <p:sldLayoutId id="2147485562" r:id="rId60"/>
    <p:sldLayoutId id="2147485563" r:id="rId61"/>
    <p:sldLayoutId id="2147485564" r:id="rId62"/>
    <p:sldLayoutId id="2147485565" r:id="rId63"/>
    <p:sldLayoutId id="2147485566" r:id="rId64"/>
    <p:sldLayoutId id="2147485567" r:id="rId65"/>
    <p:sldLayoutId id="2147485568" r:id="rId66"/>
    <p:sldLayoutId id="2147485569" r:id="rId67"/>
    <p:sldLayoutId id="2147485570" r:id="rId68"/>
    <p:sldLayoutId id="2147485571" r:id="rId69"/>
    <p:sldLayoutId id="2147485572" r:id="rId70"/>
    <p:sldLayoutId id="2147485573" r:id="rId71"/>
    <p:sldLayoutId id="2147485574" r:id="rId72"/>
    <p:sldLayoutId id="2147485575" r:id="rId73"/>
    <p:sldLayoutId id="2147485576" r:id="rId74"/>
    <p:sldLayoutId id="2147485577" r:id="rId75"/>
    <p:sldLayoutId id="2147485578" r:id="rId76"/>
    <p:sldLayoutId id="2147485579" r:id="rId77"/>
    <p:sldLayoutId id="2147485580" r:id="rId78"/>
    <p:sldLayoutId id="2147485581" r:id="rId79"/>
    <p:sldLayoutId id="2147485582" r:id="rId80"/>
    <p:sldLayoutId id="2147485583" r:id="rId81"/>
    <p:sldLayoutId id="2147485584" r:id="rId82"/>
    <p:sldLayoutId id="2147485585" r:id="rId83"/>
    <p:sldLayoutId id="2147485586" r:id="rId84"/>
    <p:sldLayoutId id="2147485587" r:id="rId85"/>
    <p:sldLayoutId id="2147485588" r:id="rId86"/>
    <p:sldLayoutId id="2147485589" r:id="rId87"/>
    <p:sldLayoutId id="2147485590" r:id="rId88"/>
    <p:sldLayoutId id="2147485591" r:id="rId89"/>
    <p:sldLayoutId id="2147485592" r:id="rId90"/>
    <p:sldLayoutId id="2147485593" r:id="rId91"/>
    <p:sldLayoutId id="2147485594" r:id="rId92"/>
    <p:sldLayoutId id="2147485595" r:id="rId93"/>
    <p:sldLayoutId id="2147485596" r:id="rId94"/>
    <p:sldLayoutId id="2147485597" r:id="rId95"/>
    <p:sldLayoutId id="2147485598" r:id="rId96"/>
    <p:sldLayoutId id="2147485599" r:id="rId97"/>
    <p:sldLayoutId id="2147485600" r:id="rId98"/>
    <p:sldLayoutId id="2147485601" r:id="rId99"/>
    <p:sldLayoutId id="2147485602" r:id="rId100"/>
    <p:sldLayoutId id="2147485603" r:id="rId101"/>
    <p:sldLayoutId id="2147485604" r:id="rId102"/>
    <p:sldLayoutId id="2147485605" r:id="rId103"/>
    <p:sldLayoutId id="2147485606" r:id="rId104"/>
    <p:sldLayoutId id="2147485607" r:id="rId105"/>
    <p:sldLayoutId id="2147485608" r:id="rId106"/>
    <p:sldLayoutId id="2147485609" r:id="rId107"/>
    <p:sldLayoutId id="2147485610" r:id="rId108"/>
    <p:sldLayoutId id="2147485611" r:id="rId109"/>
    <p:sldLayoutId id="2147485612" r:id="rId110"/>
    <p:sldLayoutId id="2147485613" r:id="rId111"/>
    <p:sldLayoutId id="2147485614" r:id="rId112"/>
    <p:sldLayoutId id="2147485615" r:id="rId113"/>
    <p:sldLayoutId id="2147485616" r:id="rId114"/>
    <p:sldLayoutId id="2147485617" r:id="rId115"/>
    <p:sldLayoutId id="2147485618" r:id="rId116"/>
    <p:sldLayoutId id="2147485619" r:id="rId117"/>
    <p:sldLayoutId id="2147485620" r:id="rId118"/>
    <p:sldLayoutId id="2147485621" r:id="rId119"/>
    <p:sldLayoutId id="2147485622" r:id="rId120"/>
    <p:sldLayoutId id="2147485623" r:id="rId121"/>
    <p:sldLayoutId id="2147485624" r:id="rId122"/>
    <p:sldLayoutId id="2147485625" r:id="rId123"/>
    <p:sldLayoutId id="2147485626" r:id="rId124"/>
    <p:sldLayoutId id="2147485627" r:id="rId125"/>
    <p:sldLayoutId id="2147485628" r:id="rId126"/>
    <p:sldLayoutId id="2147485629" r:id="rId127"/>
    <p:sldLayoutId id="2147485630" r:id="rId128"/>
    <p:sldLayoutId id="2147485631" r:id="rId129"/>
    <p:sldLayoutId id="2147485632" r:id="rId130"/>
    <p:sldLayoutId id="2147485633" r:id="rId131"/>
    <p:sldLayoutId id="2147485634" r:id="rId132"/>
    <p:sldLayoutId id="2147485635" r:id="rId133"/>
    <p:sldLayoutId id="2147485636" r:id="rId134"/>
    <p:sldLayoutId id="2147485637" r:id="rId135"/>
    <p:sldLayoutId id="2147485638" r:id="rId136"/>
    <p:sldLayoutId id="2147485639" r:id="rId137"/>
    <p:sldLayoutId id="2147485640" r:id="rId138"/>
    <p:sldLayoutId id="2147485641" r:id="rId139"/>
    <p:sldLayoutId id="2147485642" r:id="rId140"/>
    <p:sldLayoutId id="2147485643" r:id="rId141"/>
    <p:sldLayoutId id="2147485644" r:id="rId142"/>
    <p:sldLayoutId id="2147485645" r:id="rId143"/>
    <p:sldLayoutId id="2147485646" r:id="rId144"/>
    <p:sldLayoutId id="2147485647" r:id="rId145"/>
    <p:sldLayoutId id="2147485648" r:id="rId146"/>
    <p:sldLayoutId id="2147485649" r:id="rId147"/>
    <p:sldLayoutId id="2147485650" r:id="rId148"/>
    <p:sldLayoutId id="2147485651" r:id="rId149"/>
    <p:sldLayoutId id="2147485652" r:id="rId150"/>
    <p:sldLayoutId id="2147485653" r:id="rId151"/>
    <p:sldLayoutId id="2147485654" r:id="rId152"/>
    <p:sldLayoutId id="2147485655" r:id="rId153"/>
    <p:sldLayoutId id="2147485656" r:id="rId154"/>
    <p:sldLayoutId id="2147485657" r:id="rId155"/>
    <p:sldLayoutId id="2147485658" r:id="rId156"/>
    <p:sldLayoutId id="2147485659" r:id="rId157"/>
    <p:sldLayoutId id="2147485660" r:id="rId158"/>
    <p:sldLayoutId id="2147485661" r:id="rId159"/>
    <p:sldLayoutId id="2147485662" r:id="rId160"/>
    <p:sldLayoutId id="2147485663" r:id="rId161"/>
    <p:sldLayoutId id="2147485664" r:id="rId162"/>
    <p:sldLayoutId id="2147485665" r:id="rId163"/>
    <p:sldLayoutId id="2147485666" r:id="rId164"/>
    <p:sldLayoutId id="2147485667" r:id="rId165"/>
    <p:sldLayoutId id="2147485668" r:id="rId166"/>
    <p:sldLayoutId id="2147485669" r:id="rId167"/>
    <p:sldLayoutId id="2147485670" r:id="rId168"/>
    <p:sldLayoutId id="2147485671" r:id="rId169"/>
    <p:sldLayoutId id="2147485672" r:id="rId170"/>
    <p:sldLayoutId id="2147485673" r:id="rId171"/>
    <p:sldLayoutId id="2147485674" r:id="rId172"/>
    <p:sldLayoutId id="2147485675" r:id="rId173"/>
    <p:sldLayoutId id="2147485676" r:id="rId174"/>
    <p:sldLayoutId id="2147485677" r:id="rId175"/>
    <p:sldLayoutId id="2147485678" r:id="rId176"/>
    <p:sldLayoutId id="2147485679" r:id="rId177"/>
    <p:sldLayoutId id="2147485680" r:id="rId178"/>
    <p:sldLayoutId id="2147485681" r:id="rId179"/>
    <p:sldLayoutId id="2147485682" r:id="rId180"/>
    <p:sldLayoutId id="2147485683" r:id="rId181"/>
    <p:sldLayoutId id="2147485684" r:id="rId182"/>
    <p:sldLayoutId id="2147485685" r:id="rId183"/>
    <p:sldLayoutId id="2147485686" r:id="rId184"/>
    <p:sldLayoutId id="2147485687" r:id="rId185"/>
    <p:sldLayoutId id="2147485688" r:id="rId186"/>
    <p:sldLayoutId id="2147485689" r:id="rId187"/>
    <p:sldLayoutId id="2147485690" r:id="rId188"/>
    <p:sldLayoutId id="2147485691" r:id="rId189"/>
    <p:sldLayoutId id="2147485692" r:id="rId190"/>
    <p:sldLayoutId id="2147485693" r:id="rId191"/>
    <p:sldLayoutId id="2147485694" r:id="rId192"/>
    <p:sldLayoutId id="2147485695" r:id="rId193"/>
    <p:sldLayoutId id="2147485696" r:id="rId194"/>
    <p:sldLayoutId id="2147485697" r:id="rId195"/>
    <p:sldLayoutId id="2147485698" r:id="rId196"/>
    <p:sldLayoutId id="2147485699" r:id="rId197"/>
    <p:sldLayoutId id="2147485700" r:id="rId198"/>
    <p:sldLayoutId id="2147485701" r:id="rId199"/>
    <p:sldLayoutId id="2147485957" r:id="rId200"/>
    <p:sldLayoutId id="2147485958" r:id="rId201"/>
    <p:sldLayoutId id="2147485959" r:id="rId202"/>
    <p:sldLayoutId id="2147485960" r:id="rId203"/>
    <p:sldLayoutId id="2147485961" r:id="rId204"/>
    <p:sldLayoutId id="2147485962" r:id="rId205"/>
    <p:sldLayoutId id="2147485963" r:id="rId206"/>
    <p:sldLayoutId id="2147485964" r:id="rId207"/>
    <p:sldLayoutId id="2147491720" r:id="rId208"/>
    <p:sldLayoutId id="2147485965" r:id="rId209"/>
    <p:sldLayoutId id="2147485966" r:id="rId210"/>
    <p:sldLayoutId id="2147485967" r:id="rId211"/>
    <p:sldLayoutId id="2147485968" r:id="rId212"/>
    <p:sldLayoutId id="2147485969" r:id="rId213"/>
    <p:sldLayoutId id="2147485970" r:id="rId214"/>
    <p:sldLayoutId id="2147485971" r:id="rId215"/>
    <p:sldLayoutId id="2147485972" r:id="rId216"/>
    <p:sldLayoutId id="2147485973" r:id="rId217"/>
    <p:sldLayoutId id="2147485974" r:id="rId218"/>
    <p:sldLayoutId id="2147485975" r:id="rId219"/>
    <p:sldLayoutId id="2147485976" r:id="rId220"/>
    <p:sldLayoutId id="2147485977" r:id="rId221"/>
    <p:sldLayoutId id="2147483870" r:id="rId222"/>
    <p:sldLayoutId id="2147485978" r:id="rId223"/>
    <p:sldLayoutId id="2147485979" r:id="rId224"/>
    <p:sldLayoutId id="2147485980" r:id="rId225"/>
    <p:sldLayoutId id="2147485981" r:id="rId226"/>
    <p:sldLayoutId id="2147485982" r:id="rId227"/>
    <p:sldLayoutId id="2147485983" r:id="rId228"/>
    <p:sldLayoutId id="2147485984" r:id="rId229"/>
    <p:sldLayoutId id="2147485985" r:id="rId230"/>
    <p:sldLayoutId id="2147485986" r:id="rId231"/>
    <p:sldLayoutId id="2147485987" r:id="rId232"/>
    <p:sldLayoutId id="2147485988" r:id="rId233"/>
    <p:sldLayoutId id="2147485989" r:id="rId234"/>
    <p:sldLayoutId id="2147491735" r:id="rId235"/>
    <p:sldLayoutId id="2147485990" r:id="rId236"/>
    <p:sldLayoutId id="2147485991" r:id="rId237"/>
    <p:sldLayoutId id="2147485992" r:id="rId238"/>
    <p:sldLayoutId id="2147485993" r:id="rId239"/>
    <p:sldLayoutId id="2147485994" r:id="rId240"/>
    <p:sldLayoutId id="2147485995" r:id="rId241"/>
    <p:sldLayoutId id="2147485996" r:id="rId242"/>
    <p:sldLayoutId id="2147485997" r:id="rId243"/>
    <p:sldLayoutId id="2147491744" r:id="rId244"/>
    <p:sldLayoutId id="2147485998" r:id="rId245"/>
    <p:sldLayoutId id="2147485999" r:id="rId246"/>
    <p:sldLayoutId id="2147486000" r:id="rId247"/>
    <p:sldLayoutId id="2147486001" r:id="rId248"/>
    <p:sldLayoutId id="2147491749" r:id="rId249"/>
    <p:sldLayoutId id="2147486002" r:id="rId250"/>
    <p:sldLayoutId id="2147486003" r:id="rId251"/>
    <p:sldLayoutId id="2147486004" r:id="rId252"/>
    <p:sldLayoutId id="2147486005" r:id="rId253"/>
    <p:sldLayoutId id="2147486006" r:id="rId254"/>
    <p:sldLayoutId id="2147486007" r:id="rId255"/>
    <p:sldLayoutId id="2147486008" r:id="rId256"/>
    <p:sldLayoutId id="2147486009" r:id="rId257"/>
    <p:sldLayoutId id="2147486010" r:id="rId258"/>
    <p:sldLayoutId id="2147491759" r:id="rId259"/>
    <p:sldLayoutId id="2147486011" r:id="rId260"/>
    <p:sldLayoutId id="2147486012" r:id="rId261"/>
    <p:sldLayoutId id="2147486013" r:id="rId262"/>
    <p:sldLayoutId id="2147486014" r:id="rId263"/>
    <p:sldLayoutId id="2147486015" r:id="rId264"/>
    <p:sldLayoutId id="2147486016" r:id="rId265"/>
    <p:sldLayoutId id="2147483914" r:id="rId266"/>
    <p:sldLayoutId id="2147486017" r:id="rId267"/>
    <p:sldLayoutId id="2147486018" r:id="rId268"/>
    <p:sldLayoutId id="2147486019" r:id="rId269"/>
    <p:sldLayoutId id="2147486020" r:id="rId270"/>
    <p:sldLayoutId id="2147486021" r:id="rId271"/>
    <p:sldLayoutId id="2147486022" r:id="rId272"/>
    <p:sldLayoutId id="2147486023" r:id="rId273"/>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F3C8E6B-4EF4-AB45-BB5A-B61F60A67808}"/>
              </a:ext>
            </a:extLst>
          </p:cNvPr>
          <p:cNvSpPr>
            <a:spLocks noGrp="1"/>
          </p:cNvSpPr>
          <p:nvPr>
            <p:ph type="title"/>
          </p:nvPr>
        </p:nvSpPr>
        <p:spPr>
          <a:xfrm>
            <a:off x="609600" y="365126"/>
            <a:ext cx="10972800" cy="1325563"/>
          </a:xfrm>
          <a:prstGeom prst="rect">
            <a:avLst/>
          </a:prstGeom>
        </p:spPr>
        <p:txBody>
          <a:bodyPr vert="horz" lIns="91440" tIns="45720" rIns="91440" bIns="45720" rtlCol="0" anchor="ctr">
            <a:noAutofit/>
          </a:bodyPr>
          <a:lstStyle/>
          <a:p>
            <a:r>
              <a:rPr lang="en-US"/>
              <a:t>Click to edit Master title style</a:t>
            </a:r>
          </a:p>
        </p:txBody>
      </p:sp>
      <p:sp>
        <p:nvSpPr>
          <p:cNvPr id="3" name="Text Placeholder 2">
            <a:extLst>
              <a:ext uri="{FF2B5EF4-FFF2-40B4-BE49-F238E27FC236}">
                <a16:creationId xmlns:a16="http://schemas.microsoft.com/office/drawing/2014/main" id="{2233A315-3653-1248-BF74-8D225E1A012F}"/>
              </a:ext>
            </a:extLst>
          </p:cNvPr>
          <p:cNvSpPr>
            <a:spLocks noGrp="1"/>
          </p:cNvSpPr>
          <p:nvPr>
            <p:ph type="body" idx="1"/>
          </p:nvPr>
        </p:nvSpPr>
        <p:spPr>
          <a:xfrm>
            <a:off x="609600" y="1825625"/>
            <a:ext cx="10972800" cy="4351338"/>
          </a:xfrm>
          <a:prstGeom prst="rect">
            <a:avLst/>
          </a:prstGeom>
        </p:spPr>
        <p:txBody>
          <a:bodyPr vert="horz" lIns="91440" tIns="45720" rIns="91440" bIns="45720" rtlCol="0">
            <a:no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89277CC0-3406-FE41-A537-FC7F5005FE7D}"/>
              </a:ext>
            </a:extLst>
          </p:cNvPr>
          <p:cNvSpPr>
            <a:spLocks noGrp="1"/>
          </p:cNvSpPr>
          <p:nvPr>
            <p:ph type="sldNum" sz="quarter" idx="4"/>
          </p:nvPr>
        </p:nvSpPr>
        <p:spPr>
          <a:xfrm>
            <a:off x="8839200" y="6356351"/>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9264081-CCE9-434F-BC99-2EAB68E1AC8B}" type="slidenum">
              <a:rPr lang="en-US" smtClean="0"/>
              <a:t>‹#›</a:t>
            </a:fld>
            <a:endParaRPr lang="en-US"/>
          </a:p>
        </p:txBody>
      </p:sp>
      <p:sp>
        <p:nvSpPr>
          <p:cNvPr id="9" name="Footer Placeholder 8">
            <a:extLst>
              <a:ext uri="{FF2B5EF4-FFF2-40B4-BE49-F238E27FC236}">
                <a16:creationId xmlns:a16="http://schemas.microsoft.com/office/drawing/2014/main" id="{F6F45CB4-03EB-854B-871B-8D89D60BBF01}"/>
              </a:ext>
            </a:extLst>
          </p:cNvPr>
          <p:cNvSpPr>
            <a:spLocks noGrp="1"/>
          </p:cNvSpPr>
          <p:nvPr>
            <p:ph type="ftr" sz="quarter" idx="3"/>
          </p:nvPr>
        </p:nvSpPr>
        <p:spPr>
          <a:xfrm>
            <a:off x="609600" y="6356351"/>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lgn="l"/>
            <a:r>
              <a:rPr lang="en-US"/>
              <a:t>Illinois Perinatal Quality Collaborative</a:t>
            </a:r>
          </a:p>
        </p:txBody>
      </p:sp>
    </p:spTree>
    <p:extLst>
      <p:ext uri="{BB962C8B-B14F-4D97-AF65-F5344CB8AC3E}">
        <p14:creationId xmlns:p14="http://schemas.microsoft.com/office/powerpoint/2010/main" val="3806409147"/>
      </p:ext>
    </p:extLst>
  </p:cSld>
  <p:clrMap bg1="lt1" tx1="dk1" bg2="lt2" tx2="dk2" accent1="accent1" accent2="accent2" accent3="accent3" accent4="accent4" accent5="accent5" accent6="accent6" hlink="hlink" folHlink="folHlink"/>
  <p:sldLayoutIdLst>
    <p:sldLayoutId id="2147487028" r:id="rId1"/>
    <p:sldLayoutId id="2147487029" r:id="rId2"/>
    <p:sldLayoutId id="2147487030" r:id="rId3"/>
    <p:sldLayoutId id="2147487031" r:id="rId4"/>
    <p:sldLayoutId id="2147487032" r:id="rId5"/>
    <p:sldLayoutId id="2147487033" r:id="rId6"/>
    <p:sldLayoutId id="2147487034" r:id="rId7"/>
    <p:sldLayoutId id="2147487035" r:id="rId8"/>
    <p:sldLayoutId id="2147487036" r:id="rId9"/>
    <p:sldLayoutId id="2147487037" r:id="rId10"/>
    <p:sldLayoutId id="2147486097" r:id="rId11"/>
    <p:sldLayoutId id="2147486098" r:id="rId12"/>
    <p:sldLayoutId id="2147486099" r:id="rId13"/>
    <p:sldLayoutId id="2147486100" r:id="rId14"/>
    <p:sldLayoutId id="2147486104" r:id="rId15"/>
    <p:sldLayoutId id="2147486105" r:id="rId16"/>
    <p:sldLayoutId id="2147486106" r:id="rId17"/>
    <p:sldLayoutId id="2147486107" r:id="rId18"/>
    <p:sldLayoutId id="2147486088" r:id="rId19"/>
    <p:sldLayoutId id="2147486109" r:id="rId20"/>
    <p:sldLayoutId id="2147486110" r:id="rId21"/>
    <p:sldLayoutId id="2147491556" r:id="rId22"/>
    <p:sldLayoutId id="2147491557" r:id="rId23"/>
    <p:sldLayoutId id="2147483758" r:id="rId24"/>
    <p:sldLayoutId id="2147483759" r:id="rId25"/>
    <p:sldLayoutId id="2147483757" r:id="rId26"/>
    <p:sldLayoutId id="2147483764" r:id="rId27"/>
    <p:sldLayoutId id="2147483765" r:id="rId28"/>
    <p:sldLayoutId id="2147483766" r:id="rId29"/>
    <p:sldLayoutId id="2147487379" r:id="rId30"/>
    <p:sldLayoutId id="2147491713" r:id="rId31"/>
    <p:sldLayoutId id="2147491714" r:id="rId32"/>
    <p:sldLayoutId id="2147484627" r:id="rId33"/>
    <p:sldLayoutId id="2147488103" r:id="rId34"/>
    <p:sldLayoutId id="2147484838" r:id="rId35"/>
    <p:sldLayoutId id="2147488090" r:id="rId36"/>
    <p:sldLayoutId id="2147488091" r:id="rId37"/>
    <p:sldLayoutId id="2147488092" r:id="rId38"/>
    <p:sldLayoutId id="2147488093" r:id="rId39"/>
    <p:sldLayoutId id="2147488094" r:id="rId40"/>
    <p:sldLayoutId id="2147491518" r:id="rId41"/>
    <p:sldLayoutId id="2147484635" r:id="rId42"/>
    <p:sldLayoutId id="2147491520" r:id="rId43"/>
    <p:sldLayoutId id="2147491521" r:id="rId44"/>
    <p:sldLayoutId id="2147484840" r:id="rId45"/>
    <p:sldLayoutId id="2147486917" r:id="rId46"/>
    <p:sldLayoutId id="2147484203" r:id="rId47"/>
    <p:sldLayoutId id="2147484204" r:id="rId48"/>
    <p:sldLayoutId id="2147491526" r:id="rId49"/>
    <p:sldLayoutId id="2147491527" r:id="rId50"/>
    <p:sldLayoutId id="2147484237" r:id="rId51"/>
    <p:sldLayoutId id="2147484208" r:id="rId52"/>
    <p:sldLayoutId id="2147491532" r:id="rId53"/>
    <p:sldLayoutId id="2147491533" r:id="rId54"/>
    <p:sldLayoutId id="2147491534" r:id="rId55"/>
    <p:sldLayoutId id="2147485064" r:id="rId56"/>
    <p:sldLayoutId id="2147485065" r:id="rId57"/>
    <p:sldLayoutId id="2147486965" r:id="rId58"/>
    <p:sldLayoutId id="2147485066" r:id="rId59"/>
    <p:sldLayoutId id="2147485067" r:id="rId60"/>
    <p:sldLayoutId id="2147485068" r:id="rId61"/>
    <p:sldLayoutId id="2147485069" r:id="rId62"/>
    <p:sldLayoutId id="2147485352" r:id="rId63"/>
    <p:sldLayoutId id="2147485070" r:id="rId64"/>
    <p:sldLayoutId id="2147486030" r:id="rId65"/>
    <p:sldLayoutId id="2147485071" r:id="rId66"/>
    <p:sldLayoutId id="2147487168" r:id="rId67"/>
    <p:sldLayoutId id="2147484626" r:id="rId68"/>
    <p:sldLayoutId id="2147484836" r:id="rId69"/>
    <p:sldLayoutId id="2147484837" r:id="rId70"/>
    <p:sldLayoutId id="2147487169" r:id="rId71"/>
    <p:sldLayoutId id="2147484602" r:id="rId72"/>
    <p:sldLayoutId id="2147491498" r:id="rId73"/>
    <p:sldLayoutId id="2147484604" r:id="rId74"/>
    <p:sldLayoutId id="2147484839" r:id="rId75"/>
    <p:sldLayoutId id="2147488083" r:id="rId76"/>
    <p:sldLayoutId id="2147488084" r:id="rId77"/>
    <p:sldLayoutId id="2147488085" r:id="rId78"/>
    <p:sldLayoutId id="2147488086" r:id="rId79"/>
    <p:sldLayoutId id="2147488087" r:id="rId80"/>
    <p:sldLayoutId id="2147491540" r:id="rId81"/>
    <p:sldLayoutId id="2147488089" r:id="rId82"/>
    <p:sldLayoutId id="2147491542" r:id="rId83"/>
    <p:sldLayoutId id="2147491543" r:id="rId84"/>
    <p:sldLayoutId id="2147484559" r:id="rId85"/>
    <p:sldLayoutId id="2147491545" r:id="rId86"/>
    <p:sldLayoutId id="2147485406" r:id="rId87"/>
    <p:sldLayoutId id="2147484387" r:id="rId88"/>
    <p:sldLayoutId id="2147484388" r:id="rId89"/>
    <p:sldLayoutId id="2147491551" r:id="rId90"/>
    <p:sldLayoutId id="2147484389" r:id="rId91"/>
    <p:sldLayoutId id="2147484390" r:id="rId92"/>
    <p:sldLayoutId id="2147484392" r:id="rId93"/>
    <p:sldLayoutId id="2147486953" r:id="rId94"/>
    <p:sldLayoutId id="2147486205" r:id="rId95"/>
    <p:sldLayoutId id="2147486206" r:id="rId96"/>
    <p:sldLayoutId id="2147486207" r:id="rId97"/>
    <p:sldLayoutId id="2147486208" r:id="rId98"/>
    <p:sldLayoutId id="2147486209" r:id="rId99"/>
    <p:sldLayoutId id="2147484766" r:id="rId100"/>
    <p:sldLayoutId id="2147486426" r:id="rId101"/>
    <p:sldLayoutId id="2147486404" r:id="rId102"/>
    <p:sldLayoutId id="2147484767" r:id="rId103"/>
    <p:sldLayoutId id="2147486405" r:id="rId104"/>
    <p:sldLayoutId id="2147486406" r:id="rId105"/>
    <p:sldLayoutId id="2147486407" r:id="rId106"/>
    <p:sldLayoutId id="2147486408" r:id="rId107"/>
    <p:sldLayoutId id="2147486409" r:id="rId108"/>
    <p:sldLayoutId id="2147484768" r:id="rId109"/>
    <p:sldLayoutId id="2147486428" r:id="rId110"/>
    <p:sldLayoutId id="2147486200" r:id="rId111"/>
    <p:sldLayoutId id="2147486201" r:id="rId112"/>
    <p:sldLayoutId id="2147486202" r:id="rId113"/>
    <p:sldLayoutId id="2147486989" r:id="rId114"/>
    <p:sldLayoutId id="2147486203" r:id="rId115"/>
    <p:sldLayoutId id="2147484842" r:id="rId116"/>
    <p:sldLayoutId id="2147483751" r:id="rId117"/>
    <p:sldLayoutId id="2147483760" r:id="rId118"/>
    <p:sldLayoutId id="2147488102" r:id="rId119"/>
    <p:sldLayoutId id="2147484654" r:id="rId120"/>
    <p:sldLayoutId id="2147484655" r:id="rId121"/>
    <p:sldLayoutId id="2147484608" r:id="rId122"/>
    <p:sldLayoutId id="2147485213" r:id="rId123"/>
    <p:sldLayoutId id="2147485214" r:id="rId124"/>
    <p:sldLayoutId id="2147491678" r:id="rId125"/>
    <p:sldLayoutId id="2147491679" r:id="rId126"/>
    <p:sldLayoutId id="2147491680" r:id="rId127"/>
    <p:sldLayoutId id="2147491684" r:id="rId128"/>
    <p:sldLayoutId id="2147485179" r:id="rId129"/>
    <p:sldLayoutId id="2147485354" r:id="rId130"/>
    <p:sldLayoutId id="2147486926" r:id="rId131"/>
    <p:sldLayoutId id="2147486360" r:id="rId132"/>
    <p:sldLayoutId id="2147485556" r:id="rId133"/>
    <p:sldLayoutId id="2147491621" r:id="rId134"/>
    <p:sldLayoutId id="2147486361" r:id="rId135"/>
    <p:sldLayoutId id="2147487375" r:id="rId136"/>
    <p:sldLayoutId id="2147484335" r:id="rId137"/>
    <p:sldLayoutId id="2147484336" r:id="rId138"/>
    <p:sldLayoutId id="2147484337" r:id="rId139"/>
    <p:sldLayoutId id="2147484853" r:id="rId140"/>
    <p:sldLayoutId id="2147484339" r:id="rId141"/>
    <p:sldLayoutId id="2147484340" r:id="rId142"/>
    <p:sldLayoutId id="2147484341" r:id="rId143"/>
    <p:sldLayoutId id="2147484342" r:id="rId144"/>
    <p:sldLayoutId id="2147484343" r:id="rId145"/>
    <p:sldLayoutId id="2147484344" r:id="rId146"/>
    <p:sldLayoutId id="2147485468" r:id="rId147"/>
    <p:sldLayoutId id="2147488095" r:id="rId148"/>
    <p:sldLayoutId id="2147484364" r:id="rId149"/>
    <p:sldLayoutId id="2147485358" r:id="rId150"/>
    <p:sldLayoutId id="2147488096" r:id="rId151"/>
    <p:sldLayoutId id="2147488097" r:id="rId152"/>
    <p:sldLayoutId id="2147488098" r:id="rId153"/>
    <p:sldLayoutId id="2147485385" r:id="rId154"/>
    <p:sldLayoutId id="2147491588" r:id="rId155"/>
    <p:sldLayoutId id="2147485469" r:id="rId156"/>
    <p:sldLayoutId id="2147484570" r:id="rId157"/>
    <p:sldLayoutId id="2147484222" r:id="rId158"/>
    <p:sldLayoutId id="2147484854" r:id="rId159"/>
    <p:sldLayoutId id="2147484855" r:id="rId160"/>
    <p:sldLayoutId id="2147485079" r:id="rId161"/>
    <p:sldLayoutId id="2147485080" r:id="rId162"/>
    <p:sldLayoutId id="2147485081" r:id="rId163"/>
    <p:sldLayoutId id="2147491488" r:id="rId164"/>
    <p:sldLayoutId id="2147485083" r:id="rId165"/>
    <p:sldLayoutId id="2147491490" r:id="rId166"/>
    <p:sldLayoutId id="2147491491" r:id="rId167"/>
    <p:sldLayoutId id="2147484353" r:id="rId168"/>
    <p:sldLayoutId id="2147484852" r:id="rId169"/>
    <p:sldLayoutId id="2147485093" r:id="rId170"/>
    <p:sldLayoutId id="2147486929" r:id="rId171"/>
    <p:sldLayoutId id="2147485072" r:id="rId172"/>
    <p:sldLayoutId id="2147485355" r:id="rId173"/>
    <p:sldLayoutId id="2147487365" r:id="rId174"/>
    <p:sldLayoutId id="2147484356" r:id="rId175"/>
    <p:sldLayoutId id="2147483860" r:id="rId176"/>
    <p:sldLayoutId id="2147486993" r:id="rId177"/>
    <p:sldLayoutId id="2147484357" r:id="rId178"/>
    <p:sldLayoutId id="2147484358" r:id="rId179"/>
    <p:sldLayoutId id="2147484359" r:id="rId180"/>
    <p:sldLayoutId id="2147484360" r:id="rId181"/>
    <p:sldLayoutId id="2147491564" r:id="rId182"/>
    <p:sldLayoutId id="2147484361" r:id="rId183"/>
    <p:sldLayoutId id="2147484394" r:id="rId184"/>
    <p:sldLayoutId id="2147486423" r:id="rId185"/>
    <p:sldLayoutId id="2147486950" r:id="rId186"/>
    <p:sldLayoutId id="2147484845" r:id="rId187"/>
    <p:sldLayoutId id="2147484846" r:id="rId188"/>
    <p:sldLayoutId id="2147484566" r:id="rId189"/>
    <p:sldLayoutId id="2147485470" r:id="rId190"/>
    <p:sldLayoutId id="2147491598" r:id="rId191"/>
    <p:sldLayoutId id="2147491599" r:id="rId192"/>
    <p:sldLayoutId id="2147491600" r:id="rId193"/>
    <p:sldLayoutId id="2147484847" r:id="rId194"/>
    <p:sldLayoutId id="2147484245" r:id="rId195"/>
    <p:sldLayoutId id="2147484262" r:id="rId196"/>
    <p:sldLayoutId id="2147486955" r:id="rId197"/>
    <p:sldLayoutId id="2147485238" r:id="rId198"/>
    <p:sldLayoutId id="2147491606" r:id="rId199"/>
    <p:sldLayoutId id="2147484233" r:id="rId200"/>
    <p:sldLayoutId id="2147491608" r:id="rId201"/>
    <p:sldLayoutId id="2147491609" r:id="rId202"/>
    <p:sldLayoutId id="2147491610" r:id="rId203"/>
    <p:sldLayoutId id="2147486948" r:id="rId204"/>
    <p:sldLayoutId id="2147484774" r:id="rId205"/>
    <p:sldLayoutId id="2147484775" r:id="rId206"/>
    <p:sldLayoutId id="2147486425" r:id="rId207"/>
    <p:sldLayoutId id="2147484776" r:id="rId208"/>
    <p:sldLayoutId id="2147484777" r:id="rId209"/>
    <p:sldLayoutId id="2147486387" r:id="rId210"/>
    <p:sldLayoutId id="2147486389" r:id="rId211"/>
    <p:sldLayoutId id="2147486391" r:id="rId212"/>
    <p:sldLayoutId id="2147486949" r:id="rId213"/>
    <p:sldLayoutId id="2147486424" r:id="rId214"/>
    <p:sldLayoutId id="2147484848" r:id="rId215"/>
    <p:sldLayoutId id="2147486048" r:id="rId216"/>
    <p:sldLayoutId id="2147486954" r:id="rId217"/>
    <p:sldLayoutId id="2147484400" r:id="rId218"/>
    <p:sldLayoutId id="2147484401" r:id="rId219"/>
    <p:sldLayoutId id="2147491616" r:id="rId220"/>
    <p:sldLayoutId id="2147484822" r:id="rId221"/>
    <p:sldLayoutId id="2147486251" r:id="rId222"/>
    <p:sldLayoutId id="2147484849" r:id="rId223"/>
    <p:sldLayoutId id="2147484850" r:id="rId224"/>
    <p:sldLayoutId id="2147487351" r:id="rId225"/>
    <p:sldLayoutId id="2147486990" r:id="rId226"/>
    <p:sldLayoutId id="2147491625" r:id="rId227"/>
    <p:sldLayoutId id="2147484586" r:id="rId228"/>
    <p:sldLayoutId id="2147491627" r:id="rId229"/>
    <p:sldLayoutId id="2147484588" r:id="rId230"/>
    <p:sldLayoutId id="2147491629" r:id="rId231"/>
    <p:sldLayoutId id="2147491630" r:id="rId232"/>
    <p:sldLayoutId id="2147491631" r:id="rId233"/>
    <p:sldLayoutId id="2147491632" r:id="rId234"/>
    <p:sldLayoutId id="2147491633" r:id="rId235"/>
    <p:sldLayoutId id="2147491634" r:id="rId236"/>
    <p:sldLayoutId id="2147491635" r:id="rId237"/>
    <p:sldLayoutId id="2147491636" r:id="rId238"/>
    <p:sldLayoutId id="2147491637" r:id="rId239"/>
    <p:sldLayoutId id="2147491638" r:id="rId240"/>
    <p:sldLayoutId id="2147491639" r:id="rId241"/>
    <p:sldLayoutId id="2147491640" r:id="rId242"/>
    <p:sldLayoutId id="2147491641" r:id="rId243"/>
    <p:sldLayoutId id="2147491642" r:id="rId244"/>
    <p:sldLayoutId id="2147491643" r:id="rId245"/>
    <p:sldLayoutId id="2147491644" r:id="rId246"/>
    <p:sldLayoutId id="2147491645" r:id="rId247"/>
    <p:sldLayoutId id="2147491646" r:id="rId248"/>
    <p:sldLayoutId id="2147491647" r:id="rId249"/>
    <p:sldLayoutId id="2147491648" r:id="rId250"/>
    <p:sldLayoutId id="2147486221" r:id="rId251"/>
    <p:sldLayoutId id="2147483752" r:id="rId252"/>
    <p:sldLayoutId id="2147483753" r:id="rId253"/>
    <p:sldLayoutId id="2147483754" r:id="rId254"/>
    <p:sldLayoutId id="2147483755" r:id="rId255"/>
    <p:sldLayoutId id="2147484386" r:id="rId256"/>
    <p:sldLayoutId id="2147484815" r:id="rId257"/>
    <p:sldLayoutId id="2147484816" r:id="rId258"/>
    <p:sldLayoutId id="2147484817" r:id="rId259"/>
    <p:sldLayoutId id="2147484329" r:id="rId260"/>
    <p:sldLayoutId id="2147486396" r:id="rId261"/>
    <p:sldLayoutId id="2147486397" r:id="rId262"/>
    <p:sldLayoutId id="2147486418" r:id="rId263"/>
    <p:sldLayoutId id="2147484856" r:id="rId264"/>
    <p:sldLayoutId id="2147484480" r:id="rId265"/>
    <p:sldLayoutId id="2147484267" r:id="rId266"/>
    <p:sldLayoutId id="2147484481" r:id="rId267"/>
    <p:sldLayoutId id="2147484482" r:id="rId268"/>
    <p:sldLayoutId id="2147491654" r:id="rId269"/>
    <p:sldLayoutId id="2147484484" r:id="rId270"/>
    <p:sldLayoutId id="2147485270" r:id="rId271"/>
    <p:sldLayoutId id="2147485271" r:id="rId272"/>
    <p:sldLayoutId id="2147485272" r:id="rId273"/>
    <p:sldLayoutId id="2147484857" r:id="rId274"/>
    <p:sldLayoutId id="2147485273" r:id="rId275"/>
    <p:sldLayoutId id="2147485274" r:id="rId276"/>
    <p:sldLayoutId id="2147485275" r:id="rId277"/>
    <p:sldLayoutId id="2147485276" r:id="rId278"/>
    <p:sldLayoutId id="2147491579" r:id="rId279"/>
    <p:sldLayoutId id="2147485278" r:id="rId280"/>
    <p:sldLayoutId id="2147486991" r:id="rId281"/>
    <p:sldLayoutId id="2147486992" r:id="rId282"/>
    <p:sldLayoutId id="2147486252" r:id="rId283"/>
    <p:sldLayoutId id="2147486253" r:id="rId284"/>
    <p:sldLayoutId id="2147491658" r:id="rId285"/>
    <p:sldLayoutId id="2147491659" r:id="rId286"/>
    <p:sldLayoutId id="2147486364" r:id="rId287"/>
    <p:sldLayoutId id="2147486686" r:id="rId288"/>
    <p:sldLayoutId id="2147486687" r:id="rId289"/>
    <p:sldLayoutId id="2147487104" r:id="rId290"/>
    <p:sldLayoutId id="2147487326" r:id="rId291"/>
    <p:sldLayoutId id="2147486688" r:id="rId292"/>
    <p:sldLayoutId id="2147486102" r:id="rId293"/>
    <p:sldLayoutId id="2147486103" r:id="rId294"/>
    <p:sldLayoutId id="2147486689" r:id="rId295"/>
    <p:sldLayoutId id="2147486690" r:id="rId296"/>
    <p:sldLayoutId id="2147486691" r:id="rId297"/>
    <p:sldLayoutId id="2147486692" r:id="rId298"/>
    <p:sldLayoutId id="2147486693" r:id="rId299"/>
    <p:sldLayoutId id="2147483873" r:id="rId300"/>
    <p:sldLayoutId id="2147486111" r:id="rId301"/>
    <p:sldLayoutId id="2147487178" r:id="rId302"/>
    <p:sldLayoutId id="2147486112" r:id="rId303"/>
    <p:sldLayoutId id="2147486113" r:id="rId304"/>
    <p:sldLayoutId id="2147487180" r:id="rId305"/>
    <p:sldLayoutId id="2147487039" r:id="rId306"/>
    <p:sldLayoutId id="2147487182" r:id="rId307"/>
    <p:sldLayoutId id="2147487183" r:id="rId308"/>
    <p:sldLayoutId id="2147487184" r:id="rId309"/>
    <p:sldLayoutId id="2147487185" r:id="rId310"/>
    <p:sldLayoutId id="2147487040" r:id="rId311"/>
    <p:sldLayoutId id="2147487041" r:id="rId312"/>
    <p:sldLayoutId id="2147487188" r:id="rId313"/>
    <p:sldLayoutId id="2147487189" r:id="rId314"/>
    <p:sldLayoutId id="2147487190" r:id="rId315"/>
    <p:sldLayoutId id="2147487042" r:id="rId316"/>
    <p:sldLayoutId id="2147487192" r:id="rId317"/>
    <p:sldLayoutId id="2147487193" r:id="rId318"/>
    <p:sldLayoutId id="2147487043" r:id="rId319"/>
    <p:sldLayoutId id="2147486114" r:id="rId320"/>
    <p:sldLayoutId id="2147486115" r:id="rId321"/>
    <p:sldLayoutId id="2147486116" r:id="rId322"/>
    <p:sldLayoutId id="2147486117" r:id="rId323"/>
    <p:sldLayoutId id="2147486118" r:id="rId324"/>
    <p:sldLayoutId id="2147486119" r:id="rId325"/>
    <p:sldLayoutId id="2147486121" r:id="rId326"/>
    <p:sldLayoutId id="2147486122" r:id="rId327"/>
    <p:sldLayoutId id="2147486123" r:id="rId328"/>
    <p:sldLayoutId id="2147486124" r:id="rId329"/>
    <p:sldLayoutId id="2147483932" r:id="rId330"/>
    <p:sldLayoutId id="2147486126" r:id="rId331"/>
    <p:sldLayoutId id="2147483934" r:id="rId332"/>
    <p:sldLayoutId id="2147483935" r:id="rId333"/>
    <p:sldLayoutId id="2147486127" r:id="rId334"/>
    <p:sldLayoutId id="2147486128" r:id="rId335"/>
    <p:sldLayoutId id="2147486129" r:id="rId336"/>
    <p:sldLayoutId id="2147486130" r:id="rId337"/>
    <p:sldLayoutId id="2147486131" r:id="rId338"/>
    <p:sldLayoutId id="2147486132" r:id="rId339"/>
    <p:sldLayoutId id="2147486133" r:id="rId340"/>
    <p:sldLayoutId id="2147486134" r:id="rId341"/>
    <p:sldLayoutId id="2147486135" r:id="rId342"/>
    <p:sldLayoutId id="2147486136" r:id="rId343"/>
    <p:sldLayoutId id="2147487052" r:id="rId344"/>
    <p:sldLayoutId id="2147487053" r:id="rId345"/>
    <p:sldLayoutId id="2147486137" r:id="rId346"/>
    <p:sldLayoutId id="2147483986" r:id="rId347"/>
    <p:sldLayoutId id="2147483987" r:id="rId348"/>
    <p:sldLayoutId id="2147483988" r:id="rId349"/>
    <p:sldLayoutId id="2147483989" r:id="rId350"/>
    <p:sldLayoutId id="2147483990" r:id="rId351"/>
    <p:sldLayoutId id="2147483991" r:id="rId352"/>
    <p:sldLayoutId id="2147486138" r:id="rId353"/>
    <p:sldLayoutId id="2147486139" r:id="rId354"/>
    <p:sldLayoutId id="2147487206" r:id="rId355"/>
    <p:sldLayoutId id="2147486140" r:id="rId356"/>
    <p:sldLayoutId id="2147486141" r:id="rId357"/>
    <p:sldLayoutId id="2147486142" r:id="rId358"/>
    <p:sldLayoutId id="2147486143" r:id="rId359"/>
    <p:sldLayoutId id="2147486144" r:id="rId360"/>
    <p:sldLayoutId id="2147486147" r:id="rId361"/>
    <p:sldLayoutId id="2147486148" r:id="rId362"/>
    <p:sldLayoutId id="2147486149" r:id="rId363"/>
    <p:sldLayoutId id="2147486150" r:id="rId364"/>
    <p:sldLayoutId id="2147486151" r:id="rId365"/>
    <p:sldLayoutId id="2147486152" r:id="rId366"/>
    <p:sldLayoutId id="2147486153" r:id="rId367"/>
    <p:sldLayoutId id="2147486154" r:id="rId368"/>
    <p:sldLayoutId id="2147486155" r:id="rId369"/>
    <p:sldLayoutId id="2147483876" r:id="rId370"/>
    <p:sldLayoutId id="2147483877" r:id="rId371"/>
    <p:sldLayoutId id="2147483878" r:id="rId372"/>
    <p:sldLayoutId id="2147483879" r:id="rId373"/>
    <p:sldLayoutId id="2147483880" r:id="rId374"/>
    <p:sldLayoutId id="2147483881" r:id="rId375"/>
    <p:sldLayoutId id="2147483882" r:id="rId376"/>
    <p:sldLayoutId id="2147483883" r:id="rId377"/>
    <p:sldLayoutId id="2147483884" r:id="rId378"/>
    <p:sldLayoutId id="2147483885" r:id="rId379"/>
    <p:sldLayoutId id="2147483886" r:id="rId380"/>
    <p:sldLayoutId id="2147483887" r:id="rId381"/>
    <p:sldLayoutId id="2147483888" r:id="rId382"/>
    <p:sldLayoutId id="2147483889" r:id="rId383"/>
    <p:sldLayoutId id="2147483890" r:id="rId384"/>
    <p:sldLayoutId id="2147483891" r:id="rId385"/>
    <p:sldLayoutId id="2147483892" r:id="rId386"/>
    <p:sldLayoutId id="2147483893" r:id="rId387"/>
    <p:sldLayoutId id="2147483894" r:id="rId388"/>
    <p:sldLayoutId id="2147483895" r:id="rId389"/>
    <p:sldLayoutId id="2147483896" r:id="rId390"/>
    <p:sldLayoutId id="2147483897" r:id="rId391"/>
    <p:sldLayoutId id="2147483898" r:id="rId392"/>
    <p:sldLayoutId id="2147483899" r:id="rId393"/>
    <p:sldLayoutId id="2147483900" r:id="rId394"/>
    <p:sldLayoutId id="2147483901" r:id="rId395"/>
    <p:sldLayoutId id="2147483902" r:id="rId396"/>
    <p:sldLayoutId id="2147483903" r:id="rId397"/>
    <p:sldLayoutId id="2147483904" r:id="rId398"/>
    <p:sldLayoutId id="2147483905" r:id="rId399"/>
    <p:sldLayoutId id="2147483906" r:id="rId400"/>
    <p:sldLayoutId id="2147483907" r:id="rId401"/>
    <p:sldLayoutId id="2147487126" r:id="rId402"/>
    <p:sldLayoutId id="2147487128" r:id="rId403"/>
    <p:sldLayoutId id="2147487129" r:id="rId404"/>
    <p:sldLayoutId id="2147487127" r:id="rId405"/>
    <p:sldLayoutId id="2147487131" r:id="rId406"/>
    <p:sldLayoutId id="2147487132" r:id="rId407"/>
    <p:sldLayoutId id="2147487133" r:id="rId408"/>
    <p:sldLayoutId id="2147486175" r:id="rId409"/>
    <p:sldLayoutId id="2147486177" r:id="rId410"/>
    <p:sldLayoutId id="2147486188" r:id="rId411"/>
    <p:sldLayoutId id="2147486191" r:id="rId412"/>
    <p:sldLayoutId id="2147491711" r:id="rId413"/>
    <p:sldLayoutId id="2147486987" r:id="rId414"/>
    <p:sldLayoutId id="2147487355" r:id="rId415"/>
    <p:sldLayoutId id="2147487369" r:id="rId416"/>
    <p:sldLayoutId id="2147487356" r:id="rId417"/>
    <p:sldLayoutId id="2147487357" r:id="rId418"/>
    <p:sldLayoutId id="2147487358" r:id="rId419"/>
    <p:sldLayoutId id="2147485074" r:id="rId420"/>
    <p:sldLayoutId id="2147485075" r:id="rId421"/>
    <p:sldLayoutId id="2147485076" r:id="rId422"/>
    <p:sldLayoutId id="2147485077" r:id="rId423"/>
    <p:sldLayoutId id="2147485078" r:id="rId424"/>
    <p:sldLayoutId id="2147484851" r:id="rId425"/>
    <p:sldLayoutId id="2147487362" r:id="rId426"/>
    <p:sldLayoutId id="2147487360" r:id="rId427"/>
    <p:sldLayoutId id="2147491712" r:id="rId428"/>
    <p:sldLayoutId id="2147487359" r:id="rId429"/>
    <p:sldLayoutId id="2147486192" r:id="rId430"/>
    <p:sldLayoutId id="2147486196" r:id="rId431"/>
    <p:sldLayoutId id="2147487007" r:id="rId432"/>
    <p:sldLayoutId id="2147491662" r:id="rId433"/>
    <p:sldLayoutId id="2147483940" r:id="rId434"/>
    <p:sldLayoutId id="2147486366" r:id="rId435"/>
    <p:sldLayoutId id="2147486197" r:id="rId436"/>
    <p:sldLayoutId id="2147486198" r:id="rId437"/>
    <p:sldLayoutId id="2147491812" r:id="rId438"/>
    <p:sldLayoutId id="2147491813" r:id="rId439"/>
    <p:sldLayoutId id="2147483944" r:id="rId440"/>
    <p:sldLayoutId id="2147483945" r:id="rId441"/>
    <p:sldLayoutId id="2147483949" r:id="rId442"/>
    <p:sldLayoutId id="2147483954" r:id="rId443"/>
    <p:sldLayoutId id="2147483955" r:id="rId444"/>
    <p:sldLayoutId id="2147483960" r:id="rId445"/>
    <p:sldLayoutId id="2147483967" r:id="rId446"/>
    <p:sldLayoutId id="2147483968" r:id="rId447"/>
    <p:sldLayoutId id="2147483969" r:id="rId448"/>
    <p:sldLayoutId id="2147483970" r:id="rId449"/>
    <p:sldLayoutId id="2147491814" r:id="rId450"/>
    <p:sldLayoutId id="2147486204" r:id="rId451"/>
    <p:sldLayoutId id="2147491795" r:id="rId452"/>
    <p:sldLayoutId id="2147491796" r:id="rId453"/>
    <p:sldLayoutId id="2147491797" r:id="rId454"/>
    <p:sldLayoutId id="2147491798" r:id="rId455"/>
    <p:sldLayoutId id="2147491799" r:id="rId456"/>
    <p:sldLayoutId id="2147486210" r:id="rId457"/>
    <p:sldLayoutId id="2147486211" r:id="rId458"/>
    <p:sldLayoutId id="2147486212" r:id="rId459"/>
    <p:sldLayoutId id="2147486213" r:id="rId460"/>
    <p:sldLayoutId id="2147486214" r:id="rId461"/>
    <p:sldLayoutId id="2147486215" r:id="rId462"/>
    <p:sldLayoutId id="2147486217" r:id="rId463"/>
    <p:sldLayoutId id="2147483994" r:id="rId464"/>
    <p:sldLayoutId id="2147483995" r:id="rId465"/>
    <p:sldLayoutId id="2147486218" r:id="rId466"/>
    <p:sldLayoutId id="2147486219" r:id="rId467"/>
    <p:sldLayoutId id="2147491885" r:id="rId468"/>
    <p:sldLayoutId id="2147486223" r:id="rId469"/>
    <p:sldLayoutId id="2147486224" r:id="rId470"/>
    <p:sldLayoutId id="2147486225" r:id="rId471"/>
    <p:sldLayoutId id="2147486226" r:id="rId472"/>
    <p:sldLayoutId id="2147484000" r:id="rId473"/>
    <p:sldLayoutId id="2147486228" r:id="rId474"/>
    <p:sldLayoutId id="2147484652" r:id="rId475"/>
    <p:sldLayoutId id="2147484653" r:id="rId476"/>
    <p:sldLayoutId id="2147491666" r:id="rId477"/>
    <p:sldLayoutId id="2147487008" r:id="rId478"/>
    <p:sldLayoutId id="2147487009" r:id="rId479"/>
    <p:sldLayoutId id="2147487010" r:id="rId480"/>
    <p:sldLayoutId id="2147487011" r:id="rId481"/>
    <p:sldLayoutId id="2147487012" r:id="rId482"/>
    <p:sldLayoutId id="2147487013" r:id="rId483"/>
    <p:sldLayoutId id="2147484999" r:id="rId484"/>
    <p:sldLayoutId id="2147485001" r:id="rId485"/>
    <p:sldLayoutId id="2147485002" r:id="rId486"/>
    <p:sldLayoutId id="2147485006" r:id="rId487"/>
    <p:sldLayoutId id="2147485007" r:id="rId488"/>
    <p:sldLayoutId id="2147485008" r:id="rId489"/>
    <p:sldLayoutId id="2147486419" r:id="rId490"/>
    <p:sldLayoutId id="2147486079" r:id="rId491"/>
    <p:sldLayoutId id="2147487352" r:id="rId492"/>
    <p:sldLayoutId id="2147491710" r:id="rId493"/>
    <p:sldLayoutId id="2147487353" r:id="rId494"/>
    <p:sldLayoutId id="2147487354" r:id="rId495"/>
    <p:sldLayoutId id="2147485215" r:id="rId496"/>
    <p:sldLayoutId id="2147488105" r:id="rId497"/>
    <p:sldLayoutId id="2147488106" r:id="rId498"/>
    <p:sldLayoutId id="2147491687" r:id="rId499"/>
    <p:sldLayoutId id="2147491688" r:id="rId500"/>
    <p:sldLayoutId id="2147484354" r:id="rId501"/>
    <p:sldLayoutId id="2147484572" r:id="rId502"/>
    <p:sldLayoutId id="2147484376" r:id="rId503"/>
    <p:sldLayoutId id="2147488107" r:id="rId504"/>
    <p:sldLayoutId id="2147488108" r:id="rId505"/>
    <p:sldLayoutId id="2147488104" r:id="rId506"/>
    <p:sldLayoutId id="2147485393" r:id="rId507"/>
    <p:sldLayoutId id="2147485394" r:id="rId508"/>
    <p:sldLayoutId id="2147485395" r:id="rId509"/>
    <p:sldLayoutId id="2147486284" r:id="rId510"/>
    <p:sldLayoutId id="2147484378" r:id="rId511"/>
    <p:sldLayoutId id="2147484379" r:id="rId512"/>
    <p:sldLayoutId id="2147485396" r:id="rId513"/>
    <p:sldLayoutId id="2147488079" r:id="rId514"/>
    <p:sldLayoutId id="2147488109" r:id="rId515"/>
    <p:sldLayoutId id="2147486231" r:id="rId516"/>
    <p:sldLayoutId id="2147486235" r:id="rId517"/>
    <p:sldLayoutId id="2147486236" r:id="rId518"/>
    <p:sldLayoutId id="2147486237" r:id="rId519"/>
    <p:sldLayoutId id="2147486240" r:id="rId520"/>
    <p:sldLayoutId id="2147486241" r:id="rId521"/>
    <p:sldLayoutId id="2147486242" r:id="rId522"/>
    <p:sldLayoutId id="2147486243" r:id="rId523"/>
    <p:sldLayoutId id="2147486244" r:id="rId524"/>
    <p:sldLayoutId id="2147486245" r:id="rId525"/>
    <p:sldLayoutId id="2147486246" r:id="rId526"/>
    <p:sldLayoutId id="2147486247" r:id="rId527"/>
    <p:sldLayoutId id="2147487214" r:id="rId528"/>
    <p:sldLayoutId id="2147487215" r:id="rId529"/>
    <p:sldLayoutId id="2147486248" r:id="rId530"/>
    <p:sldLayoutId id="2147486249" r:id="rId531"/>
    <p:sldLayoutId id="2147486250" r:id="rId532"/>
    <p:sldLayoutId id="2147491880" r:id="rId533"/>
    <p:sldLayoutId id="2147487224" r:id="rId534"/>
    <p:sldLayoutId id="2147491913" r:id="rId535"/>
    <p:sldLayoutId id="2147487226" r:id="rId536"/>
    <p:sldLayoutId id="2147491914" r:id="rId537"/>
    <p:sldLayoutId id="2147486254" r:id="rId538"/>
    <p:sldLayoutId id="2147486255" r:id="rId539"/>
    <p:sldLayoutId id="2147487229" r:id="rId540"/>
    <p:sldLayoutId id="2147486257" r:id="rId541"/>
    <p:sldLayoutId id="2147486258" r:id="rId542"/>
    <p:sldLayoutId id="2147486259" r:id="rId543"/>
    <p:sldLayoutId id="2147486260" r:id="rId544"/>
    <p:sldLayoutId id="2147486261" r:id="rId545"/>
    <p:sldLayoutId id="2147486262" r:id="rId546"/>
    <p:sldLayoutId id="2147487236" r:id="rId547"/>
    <p:sldLayoutId id="2147487237" r:id="rId548"/>
    <p:sldLayoutId id="2147486263" r:id="rId549"/>
    <p:sldLayoutId id="2147486264" r:id="rId550"/>
    <p:sldLayoutId id="2147486265" r:id="rId551"/>
    <p:sldLayoutId id="2147486266" r:id="rId552"/>
    <p:sldLayoutId id="2147486267" r:id="rId553"/>
    <p:sldLayoutId id="2147486268" r:id="rId554"/>
    <p:sldLayoutId id="2147486269" r:id="rId555"/>
    <p:sldLayoutId id="2147486270" r:id="rId556"/>
    <p:sldLayoutId id="2147486271" r:id="rId557"/>
    <p:sldLayoutId id="2147486272" r:id="rId558"/>
    <p:sldLayoutId id="2147487246" r:id="rId559"/>
    <p:sldLayoutId id="2147487064" r:id="rId560"/>
    <p:sldLayoutId id="2147486273" r:id="rId561"/>
    <p:sldLayoutId id="2147486274" r:id="rId562"/>
    <p:sldLayoutId id="2147486275" r:id="rId563"/>
    <p:sldLayoutId id="2147486276" r:id="rId564"/>
    <p:sldLayoutId id="2147486277" r:id="rId565"/>
    <p:sldLayoutId id="2147486278" r:id="rId566"/>
    <p:sldLayoutId id="2147486279" r:id="rId567"/>
    <p:sldLayoutId id="2147487253" r:id="rId568"/>
    <p:sldLayoutId id="2147486281" r:id="rId569"/>
    <p:sldLayoutId id="2147486282" r:id="rId570"/>
    <p:sldLayoutId id="2147486283" r:id="rId571"/>
    <p:sldLayoutId id="2147491961" r:id="rId572"/>
    <p:sldLayoutId id="2147487069" r:id="rId573"/>
    <p:sldLayoutId id="2147486285" r:id="rId574"/>
    <p:sldLayoutId id="2147487265" r:id="rId575"/>
    <p:sldLayoutId id="2147487266" r:id="rId576"/>
    <p:sldLayoutId id="2147486286" r:id="rId577"/>
    <p:sldLayoutId id="2147486287" r:id="rId578"/>
    <p:sldLayoutId id="2147486288" r:id="rId579"/>
    <p:sldLayoutId id="2147486289" r:id="rId580"/>
    <p:sldLayoutId id="2147486290" r:id="rId581"/>
    <p:sldLayoutId id="2147486291" r:id="rId582"/>
    <p:sldLayoutId id="2147486293" r:id="rId583"/>
    <p:sldLayoutId id="2147486294" r:id="rId584"/>
    <p:sldLayoutId id="2147486295" r:id="rId585"/>
    <p:sldLayoutId id="2147487077" r:id="rId586"/>
    <p:sldLayoutId id="2147486296" r:id="rId587"/>
    <p:sldLayoutId id="2147486297" r:id="rId588"/>
    <p:sldLayoutId id="2147486298" r:id="rId589"/>
    <p:sldLayoutId id="2147486299" r:id="rId590"/>
    <p:sldLayoutId id="2147486300" r:id="rId591"/>
    <p:sldLayoutId id="2147486301" r:id="rId592"/>
    <p:sldLayoutId id="2147487275" r:id="rId593"/>
    <p:sldLayoutId id="2147487276" r:id="rId594"/>
    <p:sldLayoutId id="2147486302" r:id="rId595"/>
    <p:sldLayoutId id="2147486303" r:id="rId596"/>
    <p:sldLayoutId id="2147486304" r:id="rId597"/>
    <p:sldLayoutId id="2147486305" r:id="rId598"/>
    <p:sldLayoutId id="2147487080" r:id="rId599"/>
    <p:sldLayoutId id="2147486307" r:id="rId600"/>
    <p:sldLayoutId id="2147486308" r:id="rId601"/>
    <p:sldLayoutId id="2147486309" r:id="rId602"/>
    <p:sldLayoutId id="2147486310" r:id="rId603"/>
    <p:sldLayoutId id="2147486311" r:id="rId604"/>
    <p:sldLayoutId id="2147486312" r:id="rId605"/>
    <p:sldLayoutId id="2147487087" r:id="rId606"/>
    <p:sldLayoutId id="2147487088" r:id="rId607"/>
    <p:sldLayoutId id="2147487089" r:id="rId608"/>
    <p:sldLayoutId id="2147487090" r:id="rId609"/>
    <p:sldLayoutId id="2147487290" r:id="rId610"/>
    <p:sldLayoutId id="2147487291" r:id="rId611"/>
    <p:sldLayoutId id="2147487292" r:id="rId612"/>
    <p:sldLayoutId id="2147487294" r:id="rId613"/>
    <p:sldLayoutId id="2147487295" r:id="rId614"/>
    <p:sldLayoutId id="2147487296" r:id="rId615"/>
    <p:sldLayoutId id="2147487297" r:id="rId616"/>
    <p:sldLayoutId id="2147487298" r:id="rId617"/>
    <p:sldLayoutId id="2147487299" r:id="rId618"/>
    <p:sldLayoutId id="2147487300" r:id="rId619"/>
    <p:sldLayoutId id="2147487301" r:id="rId620"/>
    <p:sldLayoutId id="2147487092" r:id="rId621"/>
    <p:sldLayoutId id="2147487303" r:id="rId622"/>
    <p:sldLayoutId id="2147487304" r:id="rId623"/>
    <p:sldLayoutId id="2147487305" r:id="rId624"/>
    <p:sldLayoutId id="2147487306" r:id="rId625"/>
    <p:sldLayoutId id="2147487307" r:id="rId626"/>
    <p:sldLayoutId id="2147487308" r:id="rId627"/>
    <p:sldLayoutId id="2147487093" r:id="rId628"/>
    <p:sldLayoutId id="2147487310" r:id="rId629"/>
    <p:sldLayoutId id="2147487311" r:id="rId630"/>
    <p:sldLayoutId id="2147486313" r:id="rId631"/>
    <p:sldLayoutId id="2147486314" r:id="rId632"/>
    <p:sldLayoutId id="2147486315" r:id="rId633"/>
    <p:sldLayoutId id="2147486316" r:id="rId634"/>
    <p:sldLayoutId id="2147486317" r:id="rId635"/>
    <p:sldLayoutId id="2147486318" r:id="rId636"/>
    <p:sldLayoutId id="2147487107" r:id="rId637"/>
    <p:sldLayoutId id="2147486320" r:id="rId638"/>
    <p:sldLayoutId id="2147486321" r:id="rId639"/>
    <p:sldLayoutId id="2147486322" r:id="rId640"/>
    <p:sldLayoutId id="2147486323" r:id="rId641"/>
    <p:sldLayoutId id="2147486324" r:id="rId642"/>
    <p:sldLayoutId id="2147486325" r:id="rId643"/>
    <p:sldLayoutId id="2147486326" r:id="rId644"/>
    <p:sldLayoutId id="2147486327" r:id="rId645"/>
    <p:sldLayoutId id="2147487120" r:id="rId646"/>
    <p:sldLayoutId id="2147486329" r:id="rId647"/>
    <p:sldLayoutId id="2147486330" r:id="rId648"/>
    <p:sldLayoutId id="2147486331" r:id="rId649"/>
    <p:sldLayoutId id="2147486332" r:id="rId650"/>
    <p:sldLayoutId id="2147486334" r:id="rId651"/>
    <p:sldLayoutId id="2147486335" r:id="rId652"/>
    <p:sldLayoutId id="2147486336" r:id="rId653"/>
    <p:sldLayoutId id="2147486337" r:id="rId654"/>
    <p:sldLayoutId id="2147486338" r:id="rId655"/>
    <p:sldLayoutId id="2147486339" r:id="rId656"/>
    <p:sldLayoutId id="2147483851" r:id="rId657"/>
    <p:sldLayoutId id="2147483852" r:id="rId658"/>
    <p:sldLayoutId id="2147483853" r:id="rId659"/>
    <p:sldLayoutId id="2147483854" r:id="rId660"/>
    <p:sldLayoutId id="2147483855" r:id="rId661"/>
    <p:sldLayoutId id="2147483856" r:id="rId662"/>
    <p:sldLayoutId id="2147483857" r:id="rId663"/>
    <p:sldLayoutId id="2147483858" r:id="rId664"/>
    <p:sldLayoutId id="2147483859" r:id="rId665"/>
    <p:sldLayoutId id="2147487005" r:id="rId666"/>
    <p:sldLayoutId id="2147483861" r:id="rId667"/>
    <p:sldLayoutId id="2147486340" r:id="rId668"/>
    <p:sldLayoutId id="2147486341" r:id="rId669"/>
    <p:sldLayoutId id="2147486342" r:id="rId670"/>
    <p:sldLayoutId id="2147486344" r:id="rId671"/>
    <p:sldLayoutId id="2147486345" r:id="rId672"/>
    <p:sldLayoutId id="2147486346" r:id="rId673"/>
    <p:sldLayoutId id="2147486347" r:id="rId674"/>
    <p:sldLayoutId id="2147486348" r:id="rId675"/>
    <p:sldLayoutId id="2147486349" r:id="rId676"/>
    <p:sldLayoutId id="2147486351" r:id="rId677"/>
    <p:sldLayoutId id="2147486352" r:id="rId678"/>
    <p:sldLayoutId id="2147486353" r:id="rId679"/>
    <p:sldLayoutId id="2147486354" r:id="rId680"/>
    <p:sldLayoutId id="2147486355" r:id="rId681"/>
    <p:sldLayoutId id="2147486356" r:id="rId682"/>
    <p:sldLayoutId id="2147486357" r:id="rId683"/>
    <p:sldLayoutId id="2147486358" r:id="rId684"/>
    <p:sldLayoutId id="2147486359" r:id="rId685"/>
    <p:sldLayoutId id="2147491825" r:id="rId686"/>
    <p:sldLayoutId id="2147491827" r:id="rId687"/>
    <p:sldLayoutId id="2147486362" r:id="rId688"/>
    <p:sldLayoutId id="2147486363" r:id="rId689"/>
    <p:sldLayoutId id="2147491915" r:id="rId690"/>
    <p:sldLayoutId id="2147486365" r:id="rId691"/>
    <p:sldLayoutId id="2147491917" r:id="rId692"/>
    <p:sldLayoutId id="2147486367" r:id="rId693"/>
    <p:sldLayoutId id="2147486368" r:id="rId694"/>
    <p:sldLayoutId id="2147486369" r:id="rId695"/>
    <p:sldLayoutId id="2147486370" r:id="rId696"/>
    <p:sldLayoutId id="2147486371" r:id="rId697"/>
    <p:sldLayoutId id="2147486372" r:id="rId698"/>
    <p:sldLayoutId id="2147486373" r:id="rId699"/>
    <p:sldLayoutId id="2147486374" r:id="rId700"/>
    <p:sldLayoutId id="2147486375" r:id="rId701"/>
    <p:sldLayoutId id="2147486376" r:id="rId702"/>
    <p:sldLayoutId id="2147486377" r:id="rId703"/>
    <p:sldLayoutId id="2147486378" r:id="rId704"/>
    <p:sldLayoutId id="2147486379" r:id="rId705"/>
    <p:sldLayoutId id="2147486380" r:id="rId706"/>
    <p:sldLayoutId id="2147486381" r:id="rId707"/>
    <p:sldLayoutId id="2147487142" r:id="rId708"/>
    <p:sldLayoutId id="2147483925" r:id="rId709"/>
    <p:sldLayoutId id="2147486382" r:id="rId710"/>
    <p:sldLayoutId id="2147486383" r:id="rId711"/>
    <p:sldLayoutId id="2147486384" r:id="rId712"/>
    <p:sldLayoutId id="2147486385" r:id="rId713"/>
    <p:sldLayoutId id="2147486386" r:id="rId714"/>
    <p:sldLayoutId id="2147491871" r:id="rId715"/>
    <p:sldLayoutId id="2147487116" r:id="rId716"/>
    <p:sldLayoutId id="2147487117" r:id="rId717"/>
    <p:sldLayoutId id="2147487118" r:id="rId718"/>
    <p:sldLayoutId id="2147486388" r:id="rId719"/>
    <p:sldLayoutId id="2147486390" r:id="rId720"/>
    <p:sldLayoutId id="2147486393" r:id="rId721"/>
    <p:sldLayoutId id="2147491895" r:id="rId722"/>
    <p:sldLayoutId id="2147491896" r:id="rId723"/>
    <p:sldLayoutId id="2147486400" r:id="rId724"/>
    <p:sldLayoutId id="2147486403" r:id="rId725"/>
    <p:sldLayoutId id="2147491808" r:id="rId726"/>
    <p:sldLayoutId id="2147486410" r:id="rId727"/>
    <p:sldLayoutId id="2147486411" r:id="rId728"/>
    <p:sldLayoutId id="2147483974" r:id="rId729"/>
    <p:sldLayoutId id="2147483975" r:id="rId730"/>
    <p:sldLayoutId id="2147483976" r:id="rId731"/>
    <p:sldLayoutId id="2147486412" r:id="rId732"/>
    <p:sldLayoutId id="2147486413" r:id="rId733"/>
    <p:sldLayoutId id="2147483978" r:id="rId734"/>
    <p:sldLayoutId id="2147483979" r:id="rId735"/>
    <p:sldLayoutId id="2147483980" r:id="rId736"/>
    <p:sldLayoutId id="2147483981" r:id="rId737"/>
    <p:sldLayoutId id="2147483982" r:id="rId738"/>
    <p:sldLayoutId id="2147486414" r:id="rId739"/>
    <p:sldLayoutId id="2147486417" r:id="rId740"/>
    <p:sldLayoutId id="2147486420" r:id="rId741"/>
    <p:sldLayoutId id="2147486421" r:id="rId742"/>
    <p:sldLayoutId id="2147487099" r:id="rId743"/>
  </p:sldLayoutIdLst>
  <p:hf hdr="0" dt="0"/>
  <p:txStyles>
    <p:titleStyle>
      <a:lvl1pPr algn="l" defTabSz="1371600" rtl="0" eaLnBrk="1" latinLnBrk="0" hangingPunct="1">
        <a:lnSpc>
          <a:spcPct val="100000"/>
        </a:lnSpc>
        <a:spcBef>
          <a:spcPct val="0"/>
        </a:spcBef>
        <a:buNone/>
        <a:defRPr sz="5400" b="1" i="0" kern="1200">
          <a:solidFill>
            <a:schemeClr val="accent1"/>
          </a:solidFill>
          <a:latin typeface="+mj-lt"/>
          <a:ea typeface="Lato Medium" panose="020F0502020204030203" pitchFamily="34" charset="0"/>
          <a:cs typeface="Lato Medium" panose="020F0502020204030203" pitchFamily="34" charset="0"/>
        </a:defRPr>
      </a:lvl1pPr>
    </p:titleStyle>
    <p:bodyStyle>
      <a:lvl1pPr marL="342900" indent="-342900" algn="l" defTabSz="1371600" rtl="0" eaLnBrk="1" latinLnBrk="0" hangingPunct="1">
        <a:lnSpc>
          <a:spcPct val="100000"/>
        </a:lnSpc>
        <a:spcBef>
          <a:spcPts val="1500"/>
        </a:spcBef>
        <a:spcAft>
          <a:spcPts val="1500"/>
        </a:spcAft>
        <a:buClr>
          <a:schemeClr val="accent2"/>
        </a:buClr>
        <a:buFont typeface="Arial" panose="020B0604020202020204" pitchFamily="34" charset="0"/>
        <a:buChar char="•"/>
        <a:defRPr sz="3600" b="0" i="0" kern="1200">
          <a:solidFill>
            <a:schemeClr val="tx1"/>
          </a:solidFill>
          <a:latin typeface="+mn-lt"/>
          <a:ea typeface="Lato" panose="020F0502020204030203" pitchFamily="34" charset="0"/>
          <a:cs typeface="Lato" panose="020F0502020204030203" pitchFamily="34" charset="0"/>
        </a:defRPr>
      </a:lvl1pPr>
      <a:lvl2pPr marL="1028700" indent="-342900" algn="l" defTabSz="1371600" rtl="0" eaLnBrk="1" latinLnBrk="0" hangingPunct="1">
        <a:lnSpc>
          <a:spcPct val="100000"/>
        </a:lnSpc>
        <a:spcBef>
          <a:spcPts val="750"/>
        </a:spcBef>
        <a:spcAft>
          <a:spcPts val="1500"/>
        </a:spcAft>
        <a:buClr>
          <a:schemeClr val="accent1"/>
        </a:buClr>
        <a:buFont typeface="Arial" panose="020B0604020202020204" pitchFamily="34" charset="0"/>
        <a:buChar char="•"/>
        <a:defRPr sz="3000" b="0" i="0" kern="1200">
          <a:solidFill>
            <a:schemeClr val="tx1"/>
          </a:solidFill>
          <a:latin typeface="+mn-lt"/>
          <a:ea typeface="Lato" panose="020F0502020204030203" pitchFamily="34" charset="0"/>
          <a:cs typeface="Lato" panose="020F0502020204030203" pitchFamily="34" charset="0"/>
        </a:defRPr>
      </a:lvl2pPr>
      <a:lvl3pPr marL="1714500" indent="-342900" algn="l" defTabSz="1371600" rtl="0" eaLnBrk="1" latinLnBrk="0" hangingPunct="1">
        <a:lnSpc>
          <a:spcPct val="100000"/>
        </a:lnSpc>
        <a:spcBef>
          <a:spcPts val="750"/>
        </a:spcBef>
        <a:spcAft>
          <a:spcPts val="1500"/>
        </a:spcAft>
        <a:buClr>
          <a:schemeClr val="accent2"/>
        </a:buClr>
        <a:buFont typeface="Arial" panose="020B0604020202020204" pitchFamily="34" charset="0"/>
        <a:buChar char="•"/>
        <a:defRPr sz="2700" b="0" i="0" kern="1200">
          <a:solidFill>
            <a:schemeClr val="tx1"/>
          </a:solidFill>
          <a:latin typeface="+mn-lt"/>
          <a:ea typeface="Lato" panose="020F0502020204030203" pitchFamily="34" charset="0"/>
          <a:cs typeface="Lato" panose="020F0502020204030203" pitchFamily="34" charset="0"/>
        </a:defRPr>
      </a:lvl3pPr>
      <a:lvl4pPr marL="2400300" indent="-342900" algn="l" defTabSz="1371600" rtl="0" eaLnBrk="1" latinLnBrk="0" hangingPunct="1">
        <a:lnSpc>
          <a:spcPct val="100000"/>
        </a:lnSpc>
        <a:spcBef>
          <a:spcPts val="750"/>
        </a:spcBef>
        <a:spcAft>
          <a:spcPts val="1500"/>
        </a:spcAft>
        <a:buClr>
          <a:schemeClr val="accent2"/>
        </a:buClr>
        <a:buFont typeface="Arial" panose="020B0604020202020204" pitchFamily="34" charset="0"/>
        <a:buChar char="•"/>
        <a:defRPr sz="2400" b="0" i="0" kern="1200">
          <a:solidFill>
            <a:schemeClr val="tx1"/>
          </a:solidFill>
          <a:latin typeface="+mn-lt"/>
          <a:ea typeface="Lato" panose="020F0502020204030203" pitchFamily="34" charset="0"/>
          <a:cs typeface="Lato" panose="020F0502020204030203" pitchFamily="34" charset="0"/>
        </a:defRPr>
      </a:lvl4pPr>
      <a:lvl5pPr marL="3086100" indent="-342900" algn="l" defTabSz="1371600" rtl="0" eaLnBrk="1" latinLnBrk="0" hangingPunct="1">
        <a:lnSpc>
          <a:spcPct val="100000"/>
        </a:lnSpc>
        <a:spcBef>
          <a:spcPts val="750"/>
        </a:spcBef>
        <a:spcAft>
          <a:spcPts val="1500"/>
        </a:spcAft>
        <a:buClr>
          <a:schemeClr val="accent2"/>
        </a:buClr>
        <a:buFont typeface="Arial" panose="020B0604020202020204" pitchFamily="34" charset="0"/>
        <a:buChar char="•"/>
        <a:defRPr sz="2400" b="0" i="0" kern="1200">
          <a:solidFill>
            <a:schemeClr val="tx1"/>
          </a:solidFill>
          <a:latin typeface="+mn-lt"/>
          <a:ea typeface="Lato" panose="020F0502020204030203" pitchFamily="34" charset="0"/>
          <a:cs typeface="Lato" panose="020F0502020204030203" pitchFamily="34" charset="0"/>
        </a:defRPr>
      </a:lvl5pPr>
      <a:lvl6pPr marL="37719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6pPr>
      <a:lvl7pPr marL="44577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7pPr>
      <a:lvl8pPr marL="51435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8pPr>
      <a:lvl9pPr marL="5829300" indent="-342900" algn="l" defTabSz="1371600" rtl="0" eaLnBrk="1" latinLnBrk="0" hangingPunct="1">
        <a:lnSpc>
          <a:spcPct val="90000"/>
        </a:lnSpc>
        <a:spcBef>
          <a:spcPts val="750"/>
        </a:spcBef>
        <a:buFont typeface="Arial" panose="020B0604020202020204" pitchFamily="34" charset="0"/>
        <a:buChar char="•"/>
        <a:defRPr sz="2700" kern="1200">
          <a:solidFill>
            <a:schemeClr val="tx1"/>
          </a:solidFill>
          <a:latin typeface="+mn-lt"/>
          <a:ea typeface="+mn-ea"/>
          <a:cs typeface="+mn-cs"/>
        </a:defRPr>
      </a:lvl9pPr>
    </p:bodyStyle>
    <p:otherStyle>
      <a:defPPr>
        <a:defRPr lang="en-US"/>
      </a:defPPr>
      <a:lvl1pPr marL="0" algn="l" defTabSz="1371600" rtl="0" eaLnBrk="1" latinLnBrk="0" hangingPunct="1">
        <a:defRPr sz="2700" kern="1200">
          <a:solidFill>
            <a:schemeClr val="tx1"/>
          </a:solidFill>
          <a:latin typeface="+mn-lt"/>
          <a:ea typeface="+mn-ea"/>
          <a:cs typeface="+mn-cs"/>
        </a:defRPr>
      </a:lvl1pPr>
      <a:lvl2pPr marL="685800" algn="l" defTabSz="1371600" rtl="0" eaLnBrk="1" latinLnBrk="0" hangingPunct="1">
        <a:defRPr sz="2700" kern="1200">
          <a:solidFill>
            <a:schemeClr val="tx1"/>
          </a:solidFill>
          <a:latin typeface="+mn-lt"/>
          <a:ea typeface="+mn-ea"/>
          <a:cs typeface="+mn-cs"/>
        </a:defRPr>
      </a:lvl2pPr>
      <a:lvl3pPr marL="1371600" algn="l" defTabSz="1371600" rtl="0" eaLnBrk="1" latinLnBrk="0" hangingPunct="1">
        <a:defRPr sz="2700" kern="1200">
          <a:solidFill>
            <a:schemeClr val="tx1"/>
          </a:solidFill>
          <a:latin typeface="+mn-lt"/>
          <a:ea typeface="+mn-ea"/>
          <a:cs typeface="+mn-cs"/>
        </a:defRPr>
      </a:lvl3pPr>
      <a:lvl4pPr marL="2057400" algn="l" defTabSz="1371600" rtl="0" eaLnBrk="1" latinLnBrk="0" hangingPunct="1">
        <a:defRPr sz="2700" kern="1200">
          <a:solidFill>
            <a:schemeClr val="tx1"/>
          </a:solidFill>
          <a:latin typeface="+mn-lt"/>
          <a:ea typeface="+mn-ea"/>
          <a:cs typeface="+mn-cs"/>
        </a:defRPr>
      </a:lvl4pPr>
      <a:lvl5pPr marL="2743200" algn="l" defTabSz="1371600" rtl="0" eaLnBrk="1" latinLnBrk="0" hangingPunct="1">
        <a:defRPr sz="2700" kern="1200">
          <a:solidFill>
            <a:schemeClr val="tx1"/>
          </a:solidFill>
          <a:latin typeface="+mn-lt"/>
          <a:ea typeface="+mn-ea"/>
          <a:cs typeface="+mn-cs"/>
        </a:defRPr>
      </a:lvl5pPr>
      <a:lvl6pPr marL="3429000" algn="l" defTabSz="1371600" rtl="0" eaLnBrk="1" latinLnBrk="0" hangingPunct="1">
        <a:defRPr sz="2700" kern="1200">
          <a:solidFill>
            <a:schemeClr val="tx1"/>
          </a:solidFill>
          <a:latin typeface="+mn-lt"/>
          <a:ea typeface="+mn-ea"/>
          <a:cs typeface="+mn-cs"/>
        </a:defRPr>
      </a:lvl6pPr>
      <a:lvl7pPr marL="4114800" algn="l" defTabSz="1371600" rtl="0" eaLnBrk="1" latinLnBrk="0" hangingPunct="1">
        <a:defRPr sz="2700" kern="1200">
          <a:solidFill>
            <a:schemeClr val="tx1"/>
          </a:solidFill>
          <a:latin typeface="+mn-lt"/>
          <a:ea typeface="+mn-ea"/>
          <a:cs typeface="+mn-cs"/>
        </a:defRPr>
      </a:lvl7pPr>
      <a:lvl8pPr marL="4800600" algn="l" defTabSz="1371600" rtl="0" eaLnBrk="1" latinLnBrk="0" hangingPunct="1">
        <a:defRPr sz="2700" kern="1200">
          <a:solidFill>
            <a:schemeClr val="tx1"/>
          </a:solidFill>
          <a:latin typeface="+mn-lt"/>
          <a:ea typeface="+mn-ea"/>
          <a:cs typeface="+mn-cs"/>
        </a:defRPr>
      </a:lvl8pPr>
      <a:lvl9pPr marL="5486400" algn="l" defTabSz="1371600" rtl="0" eaLnBrk="1" latinLnBrk="0" hangingPunct="1">
        <a:defRPr sz="27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36"/>
        <p:cNvGrpSpPr/>
        <p:nvPr/>
      </p:nvGrpSpPr>
      <p:grpSpPr>
        <a:xfrm>
          <a:off x="0" y="0"/>
          <a:ext cx="0" cy="0"/>
          <a:chOff x="0" y="0"/>
          <a:chExt cx="0" cy="0"/>
        </a:xfrm>
      </p:grpSpPr>
      <p:sp>
        <p:nvSpPr>
          <p:cNvPr id="37" name="Google Shape;37;p66"/>
          <p:cNvSpPr txBox="1">
            <a:spLocks noGrp="1"/>
          </p:cNvSpPr>
          <p:nvPr>
            <p:ph type="title"/>
          </p:nvPr>
        </p:nvSpPr>
        <p:spPr>
          <a:xfrm>
            <a:off x="609600" y="365125"/>
            <a:ext cx="10972800" cy="1325563"/>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chemeClr val="accent1"/>
              </a:buClr>
              <a:buSzPts val="3600"/>
              <a:buFont typeface="Calibri"/>
              <a:buNone/>
              <a:defRPr sz="3600" b="1" i="0" u="none" strike="noStrike" cap="none">
                <a:solidFill>
                  <a:schemeClr val="accen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38" name="Google Shape;38;p66"/>
          <p:cNvSpPr txBox="1">
            <a:spLocks noGrp="1"/>
          </p:cNvSpPr>
          <p:nvPr>
            <p:ph type="body" idx="1"/>
          </p:nvPr>
        </p:nvSpPr>
        <p:spPr>
          <a:xfrm>
            <a:off x="609600" y="1825625"/>
            <a:ext cx="10972800" cy="4351338"/>
          </a:xfrm>
          <a:prstGeom prst="rect">
            <a:avLst/>
          </a:prstGeom>
          <a:noFill/>
          <a:ln>
            <a:noFill/>
          </a:ln>
        </p:spPr>
        <p:txBody>
          <a:bodyPr spcFirstLastPara="1" wrap="square" lIns="91425" tIns="45700" rIns="91425" bIns="45700" anchor="t" anchorCtr="0">
            <a:noAutofit/>
          </a:bodyPr>
          <a:lstStyle>
            <a:lvl1pPr marL="457200" marR="0" lvl="0" indent="-381000" algn="l" rtl="0">
              <a:lnSpc>
                <a:spcPct val="100000"/>
              </a:lnSpc>
              <a:spcBef>
                <a:spcPts val="1000"/>
              </a:spcBef>
              <a:spcAft>
                <a:spcPts val="0"/>
              </a:spcAft>
              <a:buClr>
                <a:schemeClr val="accent2"/>
              </a:buClr>
              <a:buSzPts val="2400"/>
              <a:buFont typeface="Arial"/>
              <a:buChar char="•"/>
              <a:defRPr sz="2400" b="0" i="0" u="none" strike="noStrike" cap="none">
                <a:solidFill>
                  <a:schemeClr val="dk1"/>
                </a:solidFill>
                <a:latin typeface="Calibri"/>
                <a:ea typeface="Calibri"/>
                <a:cs typeface="Calibri"/>
                <a:sym typeface="Calibri"/>
              </a:defRPr>
            </a:lvl1pPr>
            <a:lvl2pPr marL="914400" marR="0" lvl="1" indent="-355600" algn="l" rtl="0">
              <a:lnSpc>
                <a:spcPct val="100000"/>
              </a:lnSpc>
              <a:spcBef>
                <a:spcPts val="1000"/>
              </a:spcBef>
              <a:spcAft>
                <a:spcPts val="0"/>
              </a:spcAft>
              <a:buClr>
                <a:schemeClr val="accent1"/>
              </a:buClr>
              <a:buSzPts val="2000"/>
              <a:buFont typeface="Arial"/>
              <a:buChar char="•"/>
              <a:defRPr sz="2000" b="0" i="0" u="none" strike="noStrike" cap="none">
                <a:solidFill>
                  <a:schemeClr val="dk1"/>
                </a:solidFill>
                <a:latin typeface="Calibri"/>
                <a:ea typeface="Calibri"/>
                <a:cs typeface="Calibri"/>
                <a:sym typeface="Calibri"/>
              </a:defRPr>
            </a:lvl2pPr>
            <a:lvl3pPr marL="1371600" marR="0" lvl="2" indent="-342900" algn="l" rtl="0">
              <a:lnSpc>
                <a:spcPct val="100000"/>
              </a:lnSpc>
              <a:spcBef>
                <a:spcPts val="1000"/>
              </a:spcBef>
              <a:spcAft>
                <a:spcPts val="0"/>
              </a:spcAft>
              <a:buClr>
                <a:schemeClr val="accent2"/>
              </a:buClr>
              <a:buSzPts val="1800"/>
              <a:buFont typeface="Arial"/>
              <a:buChar char="•"/>
              <a:defRPr sz="1800" b="0" i="0" u="none" strike="noStrike" cap="none">
                <a:solidFill>
                  <a:schemeClr val="dk1"/>
                </a:solidFill>
                <a:latin typeface="Calibri"/>
                <a:ea typeface="Calibri"/>
                <a:cs typeface="Calibri"/>
                <a:sym typeface="Calibri"/>
              </a:defRPr>
            </a:lvl3pPr>
            <a:lvl4pPr marL="1828800" marR="0" lvl="3"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4pPr>
            <a:lvl5pPr marL="2286000" marR="0" lvl="4" indent="-330200" algn="l" rtl="0">
              <a:lnSpc>
                <a:spcPct val="100000"/>
              </a:lnSpc>
              <a:spcBef>
                <a:spcPts val="10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5pPr>
            <a:lvl6pPr marL="2743200" marR="0" lvl="5" indent="-342900" algn="l" rtl="0">
              <a:lnSpc>
                <a:spcPct val="90000"/>
              </a:lnSpc>
              <a:spcBef>
                <a:spcPts val="10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39" name="Google Shape;39;p66"/>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1pPr>
            <a:lvl2pPr marL="0" marR="0" lvl="1"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2pPr>
            <a:lvl3pPr marL="0" marR="0" lvl="2"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3pPr>
            <a:lvl4pPr marL="0" marR="0" lvl="3"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4pPr>
            <a:lvl5pPr marL="0" marR="0" lvl="4"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5pPr>
            <a:lvl6pPr marL="0" marR="0" lvl="5"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6pPr>
            <a:lvl7pPr marL="0" marR="0" lvl="6"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7pPr>
            <a:lvl8pPr marL="0" marR="0" lvl="7"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8pPr>
            <a:lvl9pPr marL="0" marR="0" lvl="8" indent="0" algn="r" rtl="0">
              <a:lnSpc>
                <a:spcPct val="100000"/>
              </a:lnSpc>
              <a:spcBef>
                <a:spcPts val="0"/>
              </a:spcBef>
              <a:spcAft>
                <a:spcPts val="0"/>
              </a:spcAft>
              <a:buClr>
                <a:srgbClr val="000000"/>
              </a:buClr>
              <a:buSzPts val="1200"/>
              <a:buFont typeface="Arial"/>
              <a:buNone/>
              <a:defRPr sz="1200" b="0" i="0" u="none" strike="noStrike" cap="none">
                <a:solidFill>
                  <a:srgbClr val="91949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a:t>‹#›</a:t>
            </a:fld>
            <a:endParaRPr/>
          </a:p>
        </p:txBody>
      </p:sp>
      <p:sp>
        <p:nvSpPr>
          <p:cNvPr id="40" name="Google Shape;40;p66"/>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1200" b="0" i="0" u="none" strike="noStrike" cap="none">
                <a:solidFill>
                  <a:srgbClr val="919497"/>
                </a:solidFill>
                <a:latin typeface="Arial"/>
                <a:ea typeface="Arial"/>
                <a:cs typeface="Arial"/>
                <a:sym typeface="Arial"/>
              </a:defRPr>
            </a:lvl1pPr>
            <a:lvl2pPr marR="0" lvl="1"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400" b="0" i="0" u="none" strike="noStrike" cap="none">
                <a:solidFill>
                  <a:srgbClr val="000000"/>
                </a:solidFill>
                <a:latin typeface="Arial"/>
                <a:ea typeface="Arial"/>
                <a:cs typeface="Arial"/>
                <a:sym typeface="Arial"/>
              </a:defRPr>
            </a:lvl9pPr>
          </a:lstStyle>
          <a:p>
            <a:endParaRPr/>
          </a:p>
        </p:txBody>
      </p:sp>
    </p:spTree>
  </p:cSld>
  <p:clrMap bg1="lt1" tx1="dk1" bg2="dk2" tx2="lt2" accent1="accent1" accent2="accent2" accent3="accent3" accent4="accent4" accent5="accent5" accent6="accent6" hlink="hlink" folHlink="folHlink"/>
  <p:sldLayoutIdLst>
    <p:sldLayoutId id="2147486090" r:id="rId1"/>
    <p:sldLayoutId id="2147486091" r:id="rId2"/>
    <p:sldLayoutId id="2147486092" r:id="rId3"/>
    <p:sldLayoutId id="2147486093" r:id="rId4"/>
    <p:sldLayoutId id="2147486095" r:id="rId5"/>
    <p:sldLayoutId id="2147486096" r:id="rId6"/>
    <p:sldLayoutId id="2147483661" r:id="rId7"/>
    <p:sldLayoutId id="2147483662" r:id="rId8"/>
    <p:sldLayoutId id="2147483663" r:id="rId9"/>
    <p:sldLayoutId id="2147483664" r:id="rId10"/>
    <p:sldLayoutId id="2147486101" r:id="rId11"/>
    <p:sldLayoutId id="2147483666" r:id="rId12"/>
    <p:sldLayoutId id="2147483667" r:id="rId13"/>
    <p:sldLayoutId id="2147483668" r:id="rId14"/>
    <p:sldLayoutId id="2147483669" r:id="rId15"/>
    <p:sldLayoutId id="2147483670" r:id="rId16"/>
    <p:sldLayoutId id="2147483671" r:id="rId17"/>
    <p:sldLayoutId id="2147483672" r:id="rId18"/>
    <p:sldLayoutId id="2147483673" r:id="rId19"/>
    <p:sldLayoutId id="2147483674" r:id="rId20"/>
    <p:sldLayoutId id="2147483675" r:id="rId21"/>
    <p:sldLayoutId id="2147483676" r:id="rId22"/>
    <p:sldLayoutId id="2147483677" r:id="rId23"/>
    <p:sldLayoutId id="2147483678" r:id="rId24"/>
    <p:sldLayoutId id="2147483679" r:id="rId25"/>
    <p:sldLayoutId id="2147483680" r:id="rId26"/>
    <p:sldLayoutId id="2147483681" r:id="rId27"/>
    <p:sldLayoutId id="2147483682" r:id="rId28"/>
    <p:sldLayoutId id="2147483683" r:id="rId29"/>
    <p:sldLayoutId id="2147486120" r:id="rId30"/>
    <p:sldLayoutId id="2147483685" r:id="rId31"/>
    <p:sldLayoutId id="2147483686" r:id="rId32"/>
    <p:sldLayoutId id="2147483687" r:id="rId33"/>
    <p:sldLayoutId id="2147483688" r:id="rId34"/>
    <p:sldLayoutId id="2147483689" r:id="rId35"/>
    <p:sldLayoutId id="2147483690" r:id="rId36"/>
    <p:sldLayoutId id="2147483691" r:id="rId37"/>
    <p:sldLayoutId id="2147483692" r:id="rId38"/>
    <p:sldLayoutId id="2147483693" r:id="rId39"/>
    <p:sldLayoutId id="2147483694" r:id="rId40"/>
    <p:sldLayoutId id="2147483695" r:id="rId41"/>
    <p:sldLayoutId id="2147483696" r:id="rId42"/>
    <p:sldLayoutId id="2147483697" r:id="rId43"/>
    <p:sldLayoutId id="2147483698" r:id="rId44"/>
    <p:sldLayoutId id="2147483699" r:id="rId45"/>
    <p:sldLayoutId id="2147483700" r:id="rId46"/>
    <p:sldLayoutId id="2147483701" r:id="rId47"/>
    <p:sldLayoutId id="2147483702" r:id="rId48"/>
    <p:sldLayoutId id="2147483703" r:id="rId49"/>
    <p:sldLayoutId id="2147483704" r:id="rId50"/>
    <p:sldLayoutId id="2147483705" r:id="rId51"/>
    <p:sldLayoutId id="2147483706" r:id="rId52"/>
    <p:sldLayoutId id="2147483707" r:id="rId53"/>
    <p:sldLayoutId id="2147483708" r:id="rId54"/>
    <p:sldLayoutId id="2147483709" r:id="rId55"/>
    <p:sldLayoutId id="2147483710" r:id="rId56"/>
    <p:sldLayoutId id="2147483711" r:id="rId57"/>
    <p:sldLayoutId id="2147483712" r:id="rId58"/>
    <p:sldLayoutId id="2147483713" r:id="rId59"/>
    <p:sldLayoutId id="2147483714" r:id="rId60"/>
    <p:sldLayoutId id="2147483715" r:id="rId61"/>
    <p:sldLayoutId id="2147483716" r:id="rId62"/>
    <p:sldLayoutId id="2147483717" r:id="rId63"/>
    <p:sldLayoutId id="2147483718" r:id="rId64"/>
    <p:sldLayoutId id="2147483719" r:id="rId65"/>
    <p:sldLayoutId id="2147483720" r:id="rId66"/>
    <p:sldLayoutId id="2147483721" r:id="rId67"/>
    <p:sldLayoutId id="2147483722" r:id="rId68"/>
    <p:sldLayoutId id="2147483723" r:id="rId69"/>
    <p:sldLayoutId id="2147483724" r:id="rId70"/>
    <p:sldLayoutId id="2147483725" r:id="rId71"/>
    <p:sldLayoutId id="2147483726" r:id="rId72"/>
    <p:sldLayoutId id="2147483727" r:id="rId73"/>
    <p:sldLayoutId id="2147483728" r:id="rId74"/>
    <p:sldLayoutId id="2147483729" r:id="rId75"/>
    <p:sldLayoutId id="2147483730" r:id="rId76"/>
    <p:sldLayoutId id="2147483731" r:id="rId77"/>
    <p:sldLayoutId id="2147483732" r:id="rId78"/>
    <p:sldLayoutId id="2147483733" r:id="rId79"/>
    <p:sldLayoutId id="2147483734" r:id="rId80"/>
    <p:sldLayoutId id="2147483735" r:id="rId81"/>
    <p:sldLayoutId id="2147483736" r:id="rId82"/>
    <p:sldLayoutId id="2147483737" r:id="rId83"/>
    <p:sldLayoutId id="2147483738" r:id="rId84"/>
    <p:sldLayoutId id="2147483739" r:id="rId85"/>
    <p:sldLayoutId id="2147483740" r:id="rId86"/>
    <p:sldLayoutId id="2147483741" r:id="rId87"/>
    <p:sldLayoutId id="2147483742" r:id="rId88"/>
    <p:sldLayoutId id="2147483743" r:id="rId89"/>
    <p:sldLayoutId id="2147483744" r:id="rId90"/>
    <p:sldLayoutId id="2147483745" r:id="rId91"/>
    <p:sldLayoutId id="2147483746" r:id="rId92"/>
    <p:sldLayoutId id="2147483747" r:id="rId93"/>
    <p:sldLayoutId id="2147483748" r:id="rId94"/>
    <p:sldLayoutId id="2147483749" r:id="rId95"/>
    <p:sldLayoutId id="2147483750" r:id="rId96"/>
    <p:sldLayoutId id="2147491816" r:id="rId97"/>
    <p:sldLayoutId id="2147491886" r:id="rId98"/>
    <p:sldLayoutId id="2147491887" r:id="rId99"/>
    <p:sldLayoutId id="2147491888" r:id="rId100"/>
    <p:sldLayoutId id="2147491889" r:id="rId101"/>
    <p:sldLayoutId id="2147483756" r:id="rId102"/>
    <p:sldLayoutId id="2147491768" r:id="rId103"/>
    <p:sldLayoutId id="2147491766" r:id="rId104"/>
    <p:sldLayoutId id="2147491767" r:id="rId105"/>
    <p:sldLayoutId id="2147491817" r:id="rId106"/>
    <p:sldLayoutId id="2147483761" r:id="rId107"/>
    <p:sldLayoutId id="2147483762" r:id="rId108"/>
    <p:sldLayoutId id="2147483763" r:id="rId109"/>
    <p:sldLayoutId id="2147491769" r:id="rId110"/>
    <p:sldLayoutId id="2147491770" r:id="rId111"/>
    <p:sldLayoutId id="2147491771" r:id="rId112"/>
    <p:sldLayoutId id="2147483767" r:id="rId113"/>
    <p:sldLayoutId id="2147483768" r:id="rId114"/>
    <p:sldLayoutId id="2147483769" r:id="rId115"/>
    <p:sldLayoutId id="2147483770" r:id="rId116"/>
    <p:sldLayoutId id="2147483771" r:id="rId117"/>
    <p:sldLayoutId id="2147483772" r:id="rId118"/>
    <p:sldLayoutId id="2147483773" r:id="rId119"/>
    <p:sldLayoutId id="2147483774" r:id="rId120"/>
    <p:sldLayoutId id="2147483775" r:id="rId121"/>
    <p:sldLayoutId id="2147483776" r:id="rId122"/>
    <p:sldLayoutId id="2147483777" r:id="rId123"/>
    <p:sldLayoutId id="2147483778" r:id="rId124"/>
    <p:sldLayoutId id="2147483779" r:id="rId125"/>
    <p:sldLayoutId id="2147486216" r:id="rId126"/>
    <p:sldLayoutId id="2147483781" r:id="rId127"/>
    <p:sldLayoutId id="2147483782" r:id="rId128"/>
    <p:sldLayoutId id="2147483783" r:id="rId129"/>
    <p:sldLayoutId id="2147483784" r:id="rId130"/>
    <p:sldLayoutId id="2147483785" r:id="rId131"/>
    <p:sldLayoutId id="2147486222" r:id="rId132"/>
    <p:sldLayoutId id="2147483787" r:id="rId133"/>
    <p:sldLayoutId id="2147483788" r:id="rId134"/>
    <p:sldLayoutId id="2147483789" r:id="rId135"/>
    <p:sldLayoutId id="2147483790" r:id="rId136"/>
    <p:sldLayoutId id="2147483791" r:id="rId137"/>
    <p:sldLayoutId id="2147483792" r:id="rId138"/>
    <p:sldLayoutId id="2147483793" r:id="rId139"/>
    <p:sldLayoutId id="2147483794" r:id="rId140"/>
    <p:sldLayoutId id="2147483795" r:id="rId141"/>
    <p:sldLayoutId id="2147483796" r:id="rId142"/>
    <p:sldLayoutId id="2147483797" r:id="rId143"/>
    <p:sldLayoutId id="2147483798" r:id="rId144"/>
    <p:sldLayoutId id="2147483799" r:id="rId145"/>
    <p:sldLayoutId id="2147483800" r:id="rId146"/>
    <p:sldLayoutId id="2147483801" r:id="rId147"/>
    <p:sldLayoutId id="2147483802" r:id="rId148"/>
    <p:sldLayoutId id="2147483803" r:id="rId149"/>
    <p:sldLayoutId id="2147483804" r:id="rId150"/>
    <p:sldLayoutId id="2147483805" r:id="rId151"/>
    <p:sldLayoutId id="2147483806" r:id="rId152"/>
    <p:sldLayoutId id="2147483807" r:id="rId153"/>
    <p:sldLayoutId id="2147483808" r:id="rId154"/>
    <p:sldLayoutId id="2147483809" r:id="rId155"/>
    <p:sldLayoutId id="2147483810" r:id="rId156"/>
    <p:sldLayoutId id="2147483811" r:id="rId157"/>
    <p:sldLayoutId id="2147483812" r:id="rId158"/>
    <p:sldLayoutId id="2147483813" r:id="rId159"/>
    <p:sldLayoutId id="2147483814" r:id="rId160"/>
    <p:sldLayoutId id="2147483815" r:id="rId161"/>
    <p:sldLayoutId id="2147483816" r:id="rId162"/>
    <p:sldLayoutId id="2147483817" r:id="rId163"/>
    <p:sldLayoutId id="2147483818" r:id="rId164"/>
    <p:sldLayoutId id="2147483819" r:id="rId165"/>
    <p:sldLayoutId id="2147486256" r:id="rId166"/>
    <p:sldLayoutId id="2147483821" r:id="rId167"/>
    <p:sldLayoutId id="2147483822" r:id="rId168"/>
    <p:sldLayoutId id="2147483823" r:id="rId169"/>
    <p:sldLayoutId id="2147483824" r:id="rId170"/>
    <p:sldLayoutId id="2147483825" r:id="rId171"/>
    <p:sldLayoutId id="2147483826" r:id="rId172"/>
    <p:sldLayoutId id="2147483827" r:id="rId173"/>
    <p:sldLayoutId id="2147483828" r:id="rId174"/>
    <p:sldLayoutId id="2147483829" r:id="rId175"/>
    <p:sldLayoutId id="2147483830" r:id="rId176"/>
    <p:sldLayoutId id="2147483831" r:id="rId177"/>
    <p:sldLayoutId id="2147483832" r:id="rId178"/>
    <p:sldLayoutId id="2147483833" r:id="rId179"/>
    <p:sldLayoutId id="2147483834" r:id="rId180"/>
    <p:sldLayoutId id="2147483835" r:id="rId181"/>
    <p:sldLayoutId id="2147483836" r:id="rId182"/>
    <p:sldLayoutId id="2147483837" r:id="rId183"/>
    <p:sldLayoutId id="2147483838" r:id="rId184"/>
    <p:sldLayoutId id="2147483839" r:id="rId185"/>
    <p:sldLayoutId id="2147483840" r:id="rId186"/>
    <p:sldLayoutId id="2147483841" r:id="rId187"/>
    <p:sldLayoutId id="2147483842" r:id="rId188"/>
    <p:sldLayoutId id="2147483843" r:id="rId189"/>
    <p:sldLayoutId id="2147486280" r:id="rId190"/>
    <p:sldLayoutId id="2147483845" r:id="rId191"/>
    <p:sldLayoutId id="2147483846" r:id="rId192"/>
    <p:sldLayoutId id="2147483847" r:id="rId193"/>
    <p:sldLayoutId id="2147483848" r:id="rId194"/>
    <p:sldLayoutId id="2147483849" r:id="rId195"/>
    <p:sldLayoutId id="2147483850" r:id="rId196"/>
    <p:sldLayoutId id="2147491715" r:id="rId197"/>
    <p:sldLayoutId id="2147491716" r:id="rId198"/>
    <p:sldLayoutId id="2147491717" r:id="rId199"/>
    <p:sldLayoutId id="2147491718" r:id="rId200"/>
    <p:sldLayoutId id="2147491719" r:id="rId201"/>
    <p:sldLayoutId id="2147486292" r:id="rId202"/>
    <p:sldLayoutId id="2147491721" r:id="rId203"/>
    <p:sldLayoutId id="2147491722" r:id="rId204"/>
    <p:sldLayoutId id="2147491723" r:id="rId205"/>
    <p:sldLayoutId id="2147491850" r:id="rId206"/>
    <p:sldLayoutId id="2147491724" r:id="rId207"/>
    <p:sldLayoutId id="2147491725" r:id="rId208"/>
    <p:sldLayoutId id="2147491726" r:id="rId209"/>
    <p:sldLayoutId id="2147483864" r:id="rId210"/>
    <p:sldLayoutId id="2147483865" r:id="rId211"/>
    <p:sldLayoutId id="2147483866" r:id="rId212"/>
    <p:sldLayoutId id="2147483867" r:id="rId213"/>
    <p:sldLayoutId id="2147483868" r:id="rId214"/>
    <p:sldLayoutId id="2147483869" r:id="rId215"/>
    <p:sldLayoutId id="2147486306" r:id="rId216"/>
    <p:sldLayoutId id="2147483871" r:id="rId217"/>
    <p:sldLayoutId id="2147483872" r:id="rId218"/>
    <p:sldLayoutId id="2147491727" r:id="rId219"/>
    <p:sldLayoutId id="2147483874" r:id="rId220"/>
    <p:sldLayoutId id="2147483875" r:id="rId221"/>
    <p:sldLayoutId id="2147491728" r:id="rId222"/>
    <p:sldLayoutId id="2147491729" r:id="rId223"/>
    <p:sldLayoutId id="2147491730" r:id="rId224"/>
    <p:sldLayoutId id="2147491731" r:id="rId225"/>
    <p:sldLayoutId id="2147491732" r:id="rId226"/>
    <p:sldLayoutId id="2147491733" r:id="rId227"/>
    <p:sldLayoutId id="2147491734" r:id="rId228"/>
    <p:sldLayoutId id="2147486319" r:id="rId229"/>
    <p:sldLayoutId id="2147491736" r:id="rId230"/>
    <p:sldLayoutId id="2147491737" r:id="rId231"/>
    <p:sldLayoutId id="2147491738" r:id="rId232"/>
    <p:sldLayoutId id="2147491739" r:id="rId233"/>
    <p:sldLayoutId id="2147491740" r:id="rId234"/>
    <p:sldLayoutId id="2147491741" r:id="rId235"/>
    <p:sldLayoutId id="2147491742" r:id="rId236"/>
    <p:sldLayoutId id="2147491743" r:id="rId237"/>
    <p:sldLayoutId id="2147486328" r:id="rId238"/>
    <p:sldLayoutId id="2147491745" r:id="rId239"/>
    <p:sldLayoutId id="2147491746" r:id="rId240"/>
    <p:sldLayoutId id="2147491747" r:id="rId241"/>
    <p:sldLayoutId id="2147491748" r:id="rId242"/>
    <p:sldLayoutId id="2147486333" r:id="rId243"/>
    <p:sldLayoutId id="2147491750" r:id="rId244"/>
    <p:sldLayoutId id="2147491751" r:id="rId245"/>
    <p:sldLayoutId id="2147491752" r:id="rId246"/>
    <p:sldLayoutId id="2147491753" r:id="rId247"/>
    <p:sldLayoutId id="2147491754" r:id="rId248"/>
    <p:sldLayoutId id="2147491755" r:id="rId249"/>
    <p:sldLayoutId id="2147491756" r:id="rId250"/>
    <p:sldLayoutId id="2147491757" r:id="rId251"/>
    <p:sldLayoutId id="2147491758" r:id="rId252"/>
    <p:sldLayoutId id="2147486343" r:id="rId253"/>
    <p:sldLayoutId id="2147483908" r:id="rId254"/>
    <p:sldLayoutId id="2147483909" r:id="rId255"/>
    <p:sldLayoutId id="2147483910" r:id="rId256"/>
    <p:sldLayoutId id="2147483911" r:id="rId257"/>
    <p:sldLayoutId id="2147483912" r:id="rId258"/>
    <p:sldLayoutId id="2147483913" r:id="rId259"/>
    <p:sldLayoutId id="2147486350" r:id="rId260"/>
    <p:sldLayoutId id="2147483915" r:id="rId261"/>
    <p:sldLayoutId id="2147483916" r:id="rId262"/>
    <p:sldLayoutId id="2147483917" r:id="rId263"/>
    <p:sldLayoutId id="2147483918" r:id="rId264"/>
    <p:sldLayoutId id="2147483919" r:id="rId265"/>
    <p:sldLayoutId id="2147483920" r:id="rId266"/>
    <p:sldLayoutId id="2147483921" r:id="rId267"/>
    <p:sldLayoutId id="2147483922" r:id="rId268"/>
    <p:sldLayoutId id="2147483923" r:id="rId269"/>
    <p:sldLayoutId id="2147483924" r:id="rId270"/>
    <p:sldLayoutId id="2147491760" r:id="rId271"/>
    <p:sldLayoutId id="2147491761" r:id="rId272"/>
    <p:sldLayoutId id="2147483927" r:id="rId273"/>
    <p:sldLayoutId id="2147483928" r:id="rId274"/>
    <p:sldLayoutId id="2147483929" r:id="rId275"/>
    <p:sldLayoutId id="2147483930" r:id="rId276"/>
    <p:sldLayoutId id="2147483931" r:id="rId277"/>
    <p:sldLayoutId id="2147491762" r:id="rId278"/>
    <p:sldLayoutId id="2147483933" r:id="rId279"/>
    <p:sldLayoutId id="2147491763" r:id="rId280"/>
    <p:sldLayoutId id="2147491764" r:id="rId281"/>
    <p:sldLayoutId id="2147483936" r:id="rId282"/>
    <p:sldLayoutId id="2147483937" r:id="rId283"/>
    <p:sldLayoutId id="2147483938" r:id="rId284"/>
    <p:sldLayoutId id="2147483939" r:id="rId285"/>
    <p:sldLayoutId id="2147491916" r:id="rId286"/>
    <p:sldLayoutId id="2147483941" r:id="rId287"/>
    <p:sldLayoutId id="2147483942" r:id="rId288"/>
    <p:sldLayoutId id="2147483943" r:id="rId289"/>
    <p:sldLayoutId id="2147491918" r:id="rId290"/>
    <p:sldLayoutId id="2147491919" r:id="rId291"/>
    <p:sldLayoutId id="2147483946" r:id="rId292"/>
    <p:sldLayoutId id="2147483947" r:id="rId293"/>
    <p:sldLayoutId id="2147483948" r:id="rId294"/>
    <p:sldLayoutId id="2147491920" r:id="rId295"/>
    <p:sldLayoutId id="2147483950" r:id="rId296"/>
    <p:sldLayoutId id="2147483951" r:id="rId297"/>
    <p:sldLayoutId id="2147483952" r:id="rId298"/>
    <p:sldLayoutId id="2147491921" r:id="rId299"/>
    <p:sldLayoutId id="2147491922" r:id="rId300"/>
    <p:sldLayoutId id="2147491923" r:id="rId301"/>
    <p:sldLayoutId id="2147483956" r:id="rId302"/>
    <p:sldLayoutId id="2147483957" r:id="rId303"/>
    <p:sldLayoutId id="2147483958" r:id="rId304"/>
    <p:sldLayoutId id="2147483959" r:id="rId305"/>
    <p:sldLayoutId id="2147491924" r:id="rId306"/>
    <p:sldLayoutId id="2147483961" r:id="rId307"/>
    <p:sldLayoutId id="2147483962" r:id="rId308"/>
    <p:sldLayoutId id="2147483963" r:id="rId309"/>
    <p:sldLayoutId id="2147483964" r:id="rId310"/>
    <p:sldLayoutId id="2147483965" r:id="rId311"/>
    <p:sldLayoutId id="2147483966" r:id="rId312"/>
    <p:sldLayoutId id="2147491925" r:id="rId313"/>
    <p:sldLayoutId id="2147491926" r:id="rId314"/>
    <p:sldLayoutId id="2147491927" r:id="rId315"/>
    <p:sldLayoutId id="2147491928" r:id="rId316"/>
    <p:sldLayoutId id="2147483971" r:id="rId317"/>
    <p:sldLayoutId id="2147483972" r:id="rId318"/>
    <p:sldLayoutId id="2147483973" r:id="rId319"/>
    <p:sldLayoutId id="2147491929" r:id="rId320"/>
    <p:sldLayoutId id="2147491930" r:id="rId321"/>
    <p:sldLayoutId id="2147491931" r:id="rId322"/>
    <p:sldLayoutId id="2147483977" r:id="rId323"/>
    <p:sldLayoutId id="2147491932" r:id="rId324"/>
    <p:sldLayoutId id="2147491933" r:id="rId325"/>
    <p:sldLayoutId id="2147491934" r:id="rId326"/>
    <p:sldLayoutId id="2147491935" r:id="rId327"/>
    <p:sldLayoutId id="2147491936" r:id="rId328"/>
    <p:sldLayoutId id="2147491937" r:id="rId329"/>
    <p:sldLayoutId id="2147491938" r:id="rId330"/>
    <p:sldLayoutId id="2147483985" r:id="rId331"/>
    <p:sldLayoutId id="2147491939" r:id="rId332"/>
    <p:sldLayoutId id="2147491940" r:id="rId333"/>
    <p:sldLayoutId id="2147491941" r:id="rId334"/>
    <p:sldLayoutId id="2147491942" r:id="rId335"/>
    <p:sldLayoutId id="2147491943" r:id="rId336"/>
    <p:sldLayoutId id="2147491944" r:id="rId337"/>
    <p:sldLayoutId id="2147483992" r:id="rId338"/>
    <p:sldLayoutId id="2147483993" r:id="rId339"/>
    <p:sldLayoutId id="2147491945" r:id="rId340"/>
    <p:sldLayoutId id="2147491946" r:id="rId341"/>
    <p:sldLayoutId id="2147483996" r:id="rId342"/>
    <p:sldLayoutId id="2147483997" r:id="rId343"/>
    <p:sldLayoutId id="2147483998" r:id="rId344"/>
    <p:sldLayoutId id="2147483999" r:id="rId345"/>
    <p:sldLayoutId id="2147491947" r:id="rId346"/>
    <p:sldLayoutId id="2147484001" r:id="rId347"/>
    <p:sldLayoutId id="2147484002" r:id="rId348"/>
    <p:sldLayoutId id="2147484003" r:id="rId349"/>
    <p:sldLayoutId id="2147484004" r:id="rId350"/>
    <p:sldLayoutId id="2147484005" r:id="rId351"/>
    <p:sldLayoutId id="2147484006" r:id="rId352"/>
    <p:sldLayoutId id="2147484007" r:id="rId353"/>
    <p:sldLayoutId id="2147484008" r:id="rId354"/>
    <p:sldLayoutId id="2147484009" r:id="rId355"/>
    <p:sldLayoutId id="2147484010" r:id="rId356"/>
    <p:sldLayoutId id="2147484011" r:id="rId357"/>
    <p:sldLayoutId id="2147484012" r:id="rId358"/>
    <p:sldLayoutId id="2147484013" r:id="rId359"/>
    <p:sldLayoutId id="2147484014" r:id="rId360"/>
    <p:sldLayoutId id="2147484015" r:id="rId361"/>
    <p:sldLayoutId id="2147484016" r:id="rId362"/>
    <p:sldLayoutId id="2147484017" r:id="rId363"/>
    <p:sldLayoutId id="2147484018" r:id="rId364"/>
    <p:sldLayoutId id="2147484019" r:id="rId365"/>
    <p:sldLayoutId id="2147484020" r:id="rId366"/>
    <p:sldLayoutId id="2147484021" r:id="rId367"/>
    <p:sldLayoutId id="2147484022" r:id="rId368"/>
    <p:sldLayoutId id="2147484023" r:id="rId369"/>
    <p:sldLayoutId id="2147484024" r:id="rId370"/>
    <p:sldLayoutId id="2147484025" r:id="rId371"/>
    <p:sldLayoutId id="2147484026" r:id="rId372"/>
    <p:sldLayoutId id="2147484027" r:id="rId373"/>
    <p:sldLayoutId id="2147484028" r:id="rId374"/>
    <p:sldLayoutId id="2147484029" r:id="rId375"/>
    <p:sldLayoutId id="2147484030" r:id="rId376"/>
    <p:sldLayoutId id="2147484031" r:id="rId377"/>
    <p:sldLayoutId id="2147484032" r:id="rId378"/>
    <p:sldLayoutId id="2147484033" r:id="rId379"/>
    <p:sldLayoutId id="2147484034" r:id="rId380"/>
    <p:sldLayoutId id="2147484035" r:id="rId381"/>
    <p:sldLayoutId id="2147484036" r:id="rId382"/>
    <p:sldLayoutId id="2147484037" r:id="rId383"/>
    <p:sldLayoutId id="2147484038" r:id="rId384"/>
    <p:sldLayoutId id="2147484039" r:id="rId385"/>
    <p:sldLayoutId id="2147484040" r:id="rId386"/>
    <p:sldLayoutId id="2147484041" r:id="rId387"/>
    <p:sldLayoutId id="2147484042" r:id="rId388"/>
    <p:sldLayoutId id="2147484043" r:id="rId389"/>
    <p:sldLayoutId id="2147484044" r:id="rId390"/>
    <p:sldLayoutId id="2147484045" r:id="rId391"/>
    <p:sldLayoutId id="2147484046" r:id="rId392"/>
    <p:sldLayoutId id="2147484047" r:id="rId393"/>
    <p:sldLayoutId id="2147484048" r:id="rId394"/>
    <p:sldLayoutId id="2147484049" r:id="rId395"/>
    <p:sldLayoutId id="2147484050" r:id="rId396"/>
    <p:sldLayoutId id="2147484051" r:id="rId397"/>
    <p:sldLayoutId id="2147484052" r:id="rId398"/>
    <p:sldLayoutId id="2147484053" r:id="rId399"/>
    <p:sldLayoutId id="2147484054" r:id="rId400"/>
    <p:sldLayoutId id="2147484055" r:id="rId401"/>
    <p:sldLayoutId id="2147484056" r:id="rId402"/>
    <p:sldLayoutId id="2147484057" r:id="rId403"/>
    <p:sldLayoutId id="2147484058" r:id="rId404"/>
    <p:sldLayoutId id="2147484059" r:id="rId405"/>
    <p:sldLayoutId id="2147484060" r:id="rId406"/>
    <p:sldLayoutId id="2147484061" r:id="rId407"/>
    <p:sldLayoutId id="2147484062" r:id="rId408"/>
    <p:sldLayoutId id="2147484063" r:id="rId409"/>
    <p:sldLayoutId id="2147484064" r:id="rId410"/>
    <p:sldLayoutId id="2147484065" r:id="rId411"/>
    <p:sldLayoutId id="2147484066" r:id="rId412"/>
    <p:sldLayoutId id="2147484067" r:id="rId413"/>
    <p:sldLayoutId id="2147484068" r:id="rId414"/>
    <p:sldLayoutId id="2147484069" r:id="rId415"/>
    <p:sldLayoutId id="2147484070" r:id="rId416"/>
    <p:sldLayoutId id="2147484071" r:id="rId417"/>
    <p:sldLayoutId id="2147484072" r:id="rId418"/>
    <p:sldLayoutId id="2147484073" r:id="rId419"/>
    <p:sldLayoutId id="2147484074" r:id="rId420"/>
    <p:sldLayoutId id="2147484075" r:id="rId421"/>
    <p:sldLayoutId id="2147484076" r:id="rId422"/>
    <p:sldLayoutId id="2147484077" r:id="rId423"/>
    <p:sldLayoutId id="2147484078" r:id="rId424"/>
    <p:sldLayoutId id="2147484079" r:id="rId425"/>
    <p:sldLayoutId id="2147484080" r:id="rId426"/>
    <p:sldLayoutId id="2147484081" r:id="rId427"/>
    <p:sldLayoutId id="2147484082" r:id="rId428"/>
    <p:sldLayoutId id="2147484083" r:id="rId429"/>
    <p:sldLayoutId id="2147484084" r:id="rId430"/>
    <p:sldLayoutId id="2147484085" r:id="rId431"/>
    <p:sldLayoutId id="2147484086" r:id="rId432"/>
    <p:sldLayoutId id="2147484087" r:id="rId433"/>
    <p:sldLayoutId id="2147484088" r:id="rId434"/>
    <p:sldLayoutId id="2147484089" r:id="rId435"/>
    <p:sldLayoutId id="2147484090" r:id="rId436"/>
    <p:sldLayoutId id="2147484091" r:id="rId437"/>
    <p:sldLayoutId id="2147484092" r:id="rId438"/>
    <p:sldLayoutId id="2147484093" r:id="rId439"/>
    <p:sldLayoutId id="2147484094" r:id="rId440"/>
    <p:sldLayoutId id="2147484095" r:id="rId441"/>
    <p:sldLayoutId id="2147484096" r:id="rId442"/>
    <p:sldLayoutId id="2147484097" r:id="rId443"/>
    <p:sldLayoutId id="2147484098" r:id="rId444"/>
    <p:sldLayoutId id="2147484099" r:id="rId445"/>
    <p:sldLayoutId id="2147484100" r:id="rId446"/>
    <p:sldLayoutId id="2147484101" r:id="rId447"/>
    <p:sldLayoutId id="2147484102" r:id="rId448"/>
    <p:sldLayoutId id="2147484103" r:id="rId449"/>
    <p:sldLayoutId id="2147484104" r:id="rId450"/>
    <p:sldLayoutId id="2147484105" r:id="rId451"/>
    <p:sldLayoutId id="2147484106" r:id="rId452"/>
    <p:sldLayoutId id="2147484107" r:id="rId453"/>
    <p:sldLayoutId id="2147484108" r:id="rId454"/>
    <p:sldLayoutId id="2147484109" r:id="rId455"/>
    <p:sldLayoutId id="2147484110" r:id="rId456"/>
    <p:sldLayoutId id="2147484111" r:id="rId457"/>
    <p:sldLayoutId id="2147484112" r:id="rId458"/>
    <p:sldLayoutId id="2147484113" r:id="rId459"/>
    <p:sldLayoutId id="2147484114" r:id="rId460"/>
    <p:sldLayoutId id="2147484115" r:id="rId461"/>
    <p:sldLayoutId id="2147484116" r:id="rId462"/>
    <p:sldLayoutId id="2147484117" r:id="rId463"/>
    <p:sldLayoutId id="2147484118" r:id="rId464"/>
    <p:sldLayoutId id="2147484119" r:id="rId465"/>
    <p:sldLayoutId id="2147484120" r:id="rId466"/>
    <p:sldLayoutId id="2147484121" r:id="rId467"/>
    <p:sldLayoutId id="2147484122" r:id="rId468"/>
    <p:sldLayoutId id="2147484123" r:id="rId469"/>
    <p:sldLayoutId id="2147484124" r:id="rId470"/>
    <p:sldLayoutId id="2147484125" r:id="rId471"/>
    <p:sldLayoutId id="2147484126" r:id="rId472"/>
    <p:sldLayoutId id="2147484127" r:id="rId473"/>
    <p:sldLayoutId id="2147484128" r:id="rId474"/>
    <p:sldLayoutId id="2147484129" r:id="rId475"/>
    <p:sldLayoutId id="2147484130" r:id="rId476"/>
    <p:sldLayoutId id="2147484131" r:id="rId477"/>
    <p:sldLayoutId id="2147484132" r:id="rId478"/>
    <p:sldLayoutId id="2147484133" r:id="rId479"/>
    <p:sldLayoutId id="2147484134" r:id="rId480"/>
    <p:sldLayoutId id="2147486485" r:id="rId481"/>
    <p:sldLayoutId id="2147486486" r:id="rId482"/>
    <p:sldLayoutId id="2147486487" r:id="rId483"/>
    <p:sldLayoutId id="2147486488" r:id="rId484"/>
    <p:sldLayoutId id="2147486489" r:id="rId485"/>
    <p:sldLayoutId id="2147486490" r:id="rId486"/>
    <p:sldLayoutId id="2147486491" r:id="rId487"/>
    <p:sldLayoutId id="2147486492" r:id="rId488"/>
    <p:sldLayoutId id="2147486493" r:id="rId489"/>
    <p:sldLayoutId id="2147486494" r:id="rId490"/>
    <p:sldLayoutId id="2147486495" r:id="rId491"/>
    <p:sldLayoutId id="2147486496" r:id="rId492"/>
    <p:sldLayoutId id="2147486497" r:id="rId493"/>
    <p:sldLayoutId id="2147486498" r:id="rId494"/>
    <p:sldLayoutId id="2147486499" r:id="rId495"/>
    <p:sldLayoutId id="2147486500" r:id="rId496"/>
    <p:sldLayoutId id="2147486501" r:id="rId497"/>
    <p:sldLayoutId id="2147486502" r:id="rId498"/>
    <p:sldLayoutId id="2147486503" r:id="rId499"/>
    <p:sldLayoutId id="2147486504" r:id="rId500"/>
    <p:sldLayoutId id="2147486505" r:id="rId501"/>
    <p:sldLayoutId id="2147486506" r:id="rId502"/>
    <p:sldLayoutId id="2147486507" r:id="rId503"/>
    <p:sldLayoutId id="2147486508" r:id="rId504"/>
    <p:sldLayoutId id="2147486509" r:id="rId505"/>
    <p:sldLayoutId id="2147486510" r:id="rId506"/>
    <p:sldLayoutId id="2147486511" r:id="rId507"/>
    <p:sldLayoutId id="2147486512" r:id="rId508"/>
    <p:sldLayoutId id="2147486513" r:id="rId509"/>
    <p:sldLayoutId id="2147486514" r:id="rId510"/>
    <p:sldLayoutId id="2147486515" r:id="rId511"/>
    <p:sldLayoutId id="2147486516" r:id="rId512"/>
    <p:sldLayoutId id="2147486517" r:id="rId513"/>
    <p:sldLayoutId id="2147486518" r:id="rId514"/>
    <p:sldLayoutId id="2147486519" r:id="rId515"/>
    <p:sldLayoutId id="2147486520" r:id="rId516"/>
    <p:sldLayoutId id="2147486521" r:id="rId517"/>
    <p:sldLayoutId id="2147486522" r:id="rId518"/>
    <p:sldLayoutId id="2147486523" r:id="rId519"/>
    <p:sldLayoutId id="2147486524" r:id="rId520"/>
    <p:sldLayoutId id="2147486525" r:id="rId521"/>
    <p:sldLayoutId id="2147486526" r:id="rId522"/>
    <p:sldLayoutId id="2147486527" r:id="rId523"/>
    <p:sldLayoutId id="2147486528" r:id="rId524"/>
    <p:sldLayoutId id="2147486529" r:id="rId525"/>
    <p:sldLayoutId id="2147486530" r:id="rId526"/>
    <p:sldLayoutId id="2147486531" r:id="rId527"/>
    <p:sldLayoutId id="2147486532" r:id="rId528"/>
    <p:sldLayoutId id="2147486533" r:id="rId529"/>
    <p:sldLayoutId id="2147486534" r:id="rId530"/>
    <p:sldLayoutId id="2147486535" r:id="rId531"/>
    <p:sldLayoutId id="2147486536" r:id="rId532"/>
    <p:sldLayoutId id="2147486537" r:id="rId533"/>
    <p:sldLayoutId id="2147486538" r:id="rId534"/>
    <p:sldLayoutId id="2147486539" r:id="rId535"/>
    <p:sldLayoutId id="2147486540" r:id="rId536"/>
    <p:sldLayoutId id="2147486541" r:id="rId537"/>
    <p:sldLayoutId id="2147486542" r:id="rId538"/>
    <p:sldLayoutId id="2147486543" r:id="rId539"/>
    <p:sldLayoutId id="2147486544" r:id="rId540"/>
    <p:sldLayoutId id="2147486545" r:id="rId541"/>
    <p:sldLayoutId id="2147486546" r:id="rId542"/>
    <p:sldLayoutId id="2147486547" r:id="rId543"/>
    <p:sldLayoutId id="2147486548" r:id="rId544"/>
    <p:sldLayoutId id="2147486549" r:id="rId545"/>
    <p:sldLayoutId id="2147486550" r:id="rId546"/>
    <p:sldLayoutId id="2147486551" r:id="rId547"/>
    <p:sldLayoutId id="2147486552" r:id="rId548"/>
    <p:sldLayoutId id="2147486553" r:id="rId549"/>
    <p:sldLayoutId id="2147486554" r:id="rId550"/>
    <p:sldLayoutId id="2147486555" r:id="rId551"/>
    <p:sldLayoutId id="2147486556" r:id="rId552"/>
    <p:sldLayoutId id="2147486557" r:id="rId553"/>
    <p:sldLayoutId id="2147486558" r:id="rId554"/>
    <p:sldLayoutId id="2147486559" r:id="rId555"/>
    <p:sldLayoutId id="2147486560" r:id="rId556"/>
    <p:sldLayoutId id="2147486561" r:id="rId557"/>
    <p:sldLayoutId id="2147486562" r:id="rId558"/>
    <p:sldLayoutId id="2147486563" r:id="rId559"/>
    <p:sldLayoutId id="2147486564" r:id="rId560"/>
    <p:sldLayoutId id="2147486565" r:id="rId561"/>
    <p:sldLayoutId id="2147486566" r:id="rId562"/>
    <p:sldLayoutId id="2147486567" r:id="rId563"/>
    <p:sldLayoutId id="2147486568" r:id="rId564"/>
    <p:sldLayoutId id="2147486569" r:id="rId565"/>
    <p:sldLayoutId id="2147486570" r:id="rId566"/>
    <p:sldLayoutId id="2147486571" r:id="rId567"/>
    <p:sldLayoutId id="2147486572" r:id="rId568"/>
    <p:sldLayoutId id="2147486573" r:id="rId569"/>
    <p:sldLayoutId id="2147486574" r:id="rId570"/>
    <p:sldLayoutId id="2147486575" r:id="rId571"/>
    <p:sldLayoutId id="2147486576" r:id="rId572"/>
    <p:sldLayoutId id="2147486577" r:id="rId573"/>
    <p:sldLayoutId id="2147486578" r:id="rId574"/>
    <p:sldLayoutId id="2147486579" r:id="rId575"/>
    <p:sldLayoutId id="2147486580" r:id="rId576"/>
    <p:sldLayoutId id="2147486581" r:id="rId577"/>
    <p:sldLayoutId id="2147486582" r:id="rId578"/>
    <p:sldLayoutId id="2147486583" r:id="rId579"/>
    <p:sldLayoutId id="2147486584" r:id="rId580"/>
    <p:sldLayoutId id="2147486585" r:id="rId581"/>
    <p:sldLayoutId id="2147486586" r:id="rId582"/>
    <p:sldLayoutId id="2147486587" r:id="rId583"/>
    <p:sldLayoutId id="2147486588" r:id="rId584"/>
    <p:sldLayoutId id="2147486589" r:id="rId585"/>
    <p:sldLayoutId id="2147486590" r:id="rId586"/>
    <p:sldLayoutId id="2147486591" r:id="rId587"/>
    <p:sldLayoutId id="2147486592" r:id="rId588"/>
    <p:sldLayoutId id="2147486593" r:id="rId589"/>
    <p:sldLayoutId id="2147486594" r:id="rId590"/>
    <p:sldLayoutId id="2147486595" r:id="rId591"/>
    <p:sldLayoutId id="2147486596" r:id="rId592"/>
    <p:sldLayoutId id="2147486597" r:id="rId593"/>
    <p:sldLayoutId id="2147486598" r:id="rId594"/>
    <p:sldLayoutId id="2147486599" r:id="rId595"/>
    <p:sldLayoutId id="2147486600" r:id="rId596"/>
    <p:sldLayoutId id="2147486601" r:id="rId597"/>
    <p:sldLayoutId id="2147486602" r:id="rId598"/>
    <p:sldLayoutId id="2147486603" r:id="rId599"/>
    <p:sldLayoutId id="2147486604" r:id="rId600"/>
    <p:sldLayoutId id="2147486605" r:id="rId601"/>
    <p:sldLayoutId id="2147486606" r:id="rId602"/>
    <p:sldLayoutId id="2147486607" r:id="rId603"/>
    <p:sldLayoutId id="2147486608" r:id="rId604"/>
    <p:sldLayoutId id="2147486609" r:id="rId605"/>
    <p:sldLayoutId id="2147486610" r:id="rId606"/>
    <p:sldLayoutId id="2147486611" r:id="rId607"/>
    <p:sldLayoutId id="2147486612" r:id="rId608"/>
    <p:sldLayoutId id="2147486613" r:id="rId609"/>
    <p:sldLayoutId id="2147486614" r:id="rId610"/>
    <p:sldLayoutId id="2147486615" r:id="rId611"/>
    <p:sldLayoutId id="2147486616" r:id="rId612"/>
    <p:sldLayoutId id="2147486617" r:id="rId613"/>
    <p:sldLayoutId id="2147486618" r:id="rId614"/>
    <p:sldLayoutId id="2147486619" r:id="rId615"/>
    <p:sldLayoutId id="2147486620" r:id="rId616"/>
    <p:sldLayoutId id="2147486621" r:id="rId617"/>
    <p:sldLayoutId id="2147486622" r:id="rId618"/>
    <p:sldLayoutId id="2147486623" r:id="rId619"/>
    <p:sldLayoutId id="2147486624" r:id="rId620"/>
    <p:sldLayoutId id="2147486625" r:id="rId621"/>
    <p:sldLayoutId id="2147486626" r:id="rId622"/>
    <p:sldLayoutId id="2147486627" r:id="rId623"/>
    <p:sldLayoutId id="2147486628" r:id="rId624"/>
    <p:sldLayoutId id="2147486629" r:id="rId625"/>
    <p:sldLayoutId id="2147486630" r:id="rId626"/>
    <p:sldLayoutId id="2147486631" r:id="rId627"/>
    <p:sldLayoutId id="2147486632" r:id="rId628"/>
    <p:sldLayoutId id="2147486633" r:id="rId629"/>
    <p:sldLayoutId id="2147486634" r:id="rId630"/>
    <p:sldLayoutId id="2147486635" r:id="rId631"/>
    <p:sldLayoutId id="2147486636" r:id="rId632"/>
    <p:sldLayoutId id="2147486637" r:id="rId633"/>
    <p:sldLayoutId id="2147486638" r:id="rId634"/>
    <p:sldLayoutId id="2147486639" r:id="rId635"/>
    <p:sldLayoutId id="2147486640" r:id="rId636"/>
    <p:sldLayoutId id="2147486641" r:id="rId637"/>
    <p:sldLayoutId id="2147486642" r:id="rId638"/>
    <p:sldLayoutId id="2147486643" r:id="rId639"/>
    <p:sldLayoutId id="2147486644" r:id="rId640"/>
    <p:sldLayoutId id="2147486645" r:id="rId641"/>
    <p:sldLayoutId id="2147486646" r:id="rId642"/>
    <p:sldLayoutId id="2147486647" r:id="rId643"/>
    <p:sldLayoutId id="2147486648" r:id="rId644"/>
    <p:sldLayoutId id="2147486649" r:id="rId645"/>
    <p:sldLayoutId id="2147486650" r:id="rId646"/>
    <p:sldLayoutId id="2147486651" r:id="rId647"/>
    <p:sldLayoutId id="2147486652" r:id="rId648"/>
    <p:sldLayoutId id="2147486653" r:id="rId649"/>
    <p:sldLayoutId id="2147486654" r:id="rId650"/>
    <p:sldLayoutId id="2147486655" r:id="rId651"/>
    <p:sldLayoutId id="2147486656" r:id="rId652"/>
    <p:sldLayoutId id="2147486657" r:id="rId653"/>
    <p:sldLayoutId id="2147486658" r:id="rId654"/>
    <p:sldLayoutId id="2147486659" r:id="rId655"/>
    <p:sldLayoutId id="2147486660" r:id="rId656"/>
    <p:sldLayoutId id="2147486661" r:id="rId657"/>
    <p:sldLayoutId id="2147486662" r:id="rId658"/>
    <p:sldLayoutId id="2147486663" r:id="rId659"/>
    <p:sldLayoutId id="2147486664" r:id="rId660"/>
    <p:sldLayoutId id="2147486665" r:id="rId661"/>
    <p:sldLayoutId id="2147486666" r:id="rId662"/>
    <p:sldLayoutId id="2147486667" r:id="rId663"/>
    <p:sldLayoutId id="2147486668" r:id="rId664"/>
    <p:sldLayoutId id="2147486669" r:id="rId665"/>
    <p:sldLayoutId id="2147486670" r:id="rId666"/>
    <p:sldLayoutId id="2147486671" r:id="rId667"/>
    <p:sldLayoutId id="2147486672" r:id="rId668"/>
    <p:sldLayoutId id="2147486673" r:id="rId669"/>
    <p:sldLayoutId id="2147486674" r:id="rId670"/>
    <p:sldLayoutId id="2147486675" r:id="rId671"/>
    <p:sldLayoutId id="2147486676" r:id="rId672"/>
    <p:sldLayoutId id="2147486677" r:id="rId673"/>
    <p:sldLayoutId id="2147486678" r:id="rId674"/>
    <p:sldLayoutId id="2147486679" r:id="rId675"/>
    <p:sldLayoutId id="2147486680" r:id="rId676"/>
    <p:sldLayoutId id="2147486681" r:id="rId677"/>
    <p:sldLayoutId id="2147486682" r:id="rId678"/>
    <p:sldLayoutId id="2147486683" r:id="rId679"/>
    <p:sldLayoutId id="2147486684" r:id="rId680"/>
    <p:sldLayoutId id="2147491828" r:id="rId681"/>
    <p:sldLayoutId id="2147491829" r:id="rId682"/>
    <p:sldLayoutId id="2147491830" r:id="rId683"/>
    <p:sldLayoutId id="2147484338" r:id="rId684"/>
    <p:sldLayoutId id="2147491832" r:id="rId685"/>
    <p:sldLayoutId id="2147491833" r:id="rId686"/>
    <p:sldLayoutId id="2147491834" r:id="rId687"/>
    <p:sldLayoutId id="2147491835" r:id="rId688"/>
    <p:sldLayoutId id="2147491836" r:id="rId689"/>
    <p:sldLayoutId id="2147491837" r:id="rId690"/>
    <p:sldLayoutId id="2147484345" r:id="rId691"/>
    <p:sldLayoutId id="2147484346" r:id="rId692"/>
    <p:sldLayoutId id="2147484347" r:id="rId693"/>
    <p:sldLayoutId id="2147484348" r:id="rId694"/>
    <p:sldLayoutId id="2147484349" r:id="rId695"/>
    <p:sldLayoutId id="2147484350" r:id="rId696"/>
    <p:sldLayoutId id="2147484351" r:id="rId697"/>
    <p:sldLayoutId id="2147484352" r:id="rId698"/>
    <p:sldLayoutId id="2147491846" r:id="rId699"/>
    <p:sldLayoutId id="2147491956" r:id="rId700"/>
    <p:sldLayoutId id="2147484355" r:id="rId701"/>
    <p:sldLayoutId id="2147491849" r:id="rId702"/>
    <p:sldLayoutId id="2147491851" r:id="rId703"/>
    <p:sldLayoutId id="2147491852" r:id="rId704"/>
    <p:sldLayoutId id="2147491853" r:id="rId705"/>
    <p:sldLayoutId id="2147491854" r:id="rId706"/>
    <p:sldLayoutId id="2147491855" r:id="rId707"/>
    <p:sldLayoutId id="2147484362" r:id="rId708"/>
    <p:sldLayoutId id="2147484363" r:id="rId709"/>
    <p:sldLayoutId id="2147491839" r:id="rId710"/>
    <p:sldLayoutId id="2147484365" r:id="rId711"/>
    <p:sldLayoutId id="2147484366" r:id="rId712"/>
    <p:sldLayoutId id="2147484367" r:id="rId713"/>
    <p:sldLayoutId id="2147484368" r:id="rId714"/>
    <p:sldLayoutId id="2147484369" r:id="rId715"/>
    <p:sldLayoutId id="2147484370" r:id="rId716"/>
    <p:sldLayoutId id="2147484371" r:id="rId717"/>
    <p:sldLayoutId id="2147484372" r:id="rId718"/>
    <p:sldLayoutId id="2147484373" r:id="rId719"/>
    <p:sldLayoutId id="2147484374" r:id="rId720"/>
    <p:sldLayoutId id="2147484375" r:id="rId721"/>
    <p:sldLayoutId id="2147491957" r:id="rId722"/>
    <p:sldLayoutId id="2147484377" r:id="rId723"/>
    <p:sldLayoutId id="2147491962" r:id="rId724"/>
    <p:sldLayoutId id="2147491963" r:id="rId725"/>
    <p:sldLayoutId id="2147484380" r:id="rId726"/>
    <p:sldLayoutId id="2147484381" r:id="rId727"/>
    <p:sldLayoutId id="2147484382" r:id="rId728"/>
    <p:sldLayoutId id="2147484383" r:id="rId729"/>
    <p:sldLayoutId id="2147484384" r:id="rId730"/>
    <p:sldLayoutId id="2147484385" r:id="rId731"/>
    <p:sldLayoutId id="2147491890" r:id="rId732"/>
    <p:sldLayoutId id="2147491790" r:id="rId733"/>
    <p:sldLayoutId id="2147491791" r:id="rId734"/>
    <p:sldLayoutId id="2147491792" r:id="rId735"/>
    <p:sldLayoutId id="2147491793" r:id="rId736"/>
    <p:sldLayoutId id="2147484391" r:id="rId737"/>
    <p:sldLayoutId id="2147491794" r:id="rId738"/>
    <p:sldLayoutId id="2147484393" r:id="rId739"/>
    <p:sldLayoutId id="2147491856" r:id="rId740"/>
    <p:sldLayoutId id="2147484395" r:id="rId741"/>
    <p:sldLayoutId id="2147484396" r:id="rId742"/>
    <p:sldLayoutId id="2147484397" r:id="rId743"/>
    <p:sldLayoutId id="2147484398" r:id="rId744"/>
    <p:sldLayoutId id="2147484399" r:id="rId745"/>
    <p:sldLayoutId id="2147491877" r:id="rId746"/>
    <p:sldLayoutId id="2147491878" r:id="rId747"/>
    <p:sldLayoutId id="2147484402" r:id="rId748"/>
    <p:sldLayoutId id="2147484403" r:id="rId749"/>
    <p:sldLayoutId id="2147484404" r:id="rId750"/>
    <p:sldLayoutId id="2147484405" r:id="rId751"/>
    <p:sldLayoutId id="2147484406" r:id="rId752"/>
    <p:sldLayoutId id="2147484407" r:id="rId753"/>
    <p:sldLayoutId id="2147484408" r:id="rId754"/>
    <p:sldLayoutId id="2147484409" r:id="rId755"/>
    <p:sldLayoutId id="2147484410" r:id="rId756"/>
    <p:sldLayoutId id="2147484411" r:id="rId757"/>
    <p:sldLayoutId id="2147484412" r:id="rId758"/>
    <p:sldLayoutId id="2147484413" r:id="rId759"/>
    <p:sldLayoutId id="2147484414" r:id="rId760"/>
    <p:sldLayoutId id="2147484415" r:id="rId761"/>
    <p:sldLayoutId id="2147484416" r:id="rId762"/>
    <p:sldLayoutId id="2147484417" r:id="rId763"/>
    <p:sldLayoutId id="2147484418" r:id="rId764"/>
    <p:sldLayoutId id="2147484419" r:id="rId765"/>
    <p:sldLayoutId id="2147484420" r:id="rId766"/>
    <p:sldLayoutId id="2147484421" r:id="rId767"/>
    <p:sldLayoutId id="2147484422" r:id="rId768"/>
    <p:sldLayoutId id="2147484423" r:id="rId769"/>
    <p:sldLayoutId id="2147484424" r:id="rId770"/>
    <p:sldLayoutId id="2147484425" r:id="rId771"/>
    <p:sldLayoutId id="2147484426" r:id="rId772"/>
    <p:sldLayoutId id="2147484427" r:id="rId773"/>
    <p:sldLayoutId id="2147484428" r:id="rId774"/>
    <p:sldLayoutId id="2147484429" r:id="rId775"/>
    <p:sldLayoutId id="2147484430" r:id="rId776"/>
    <p:sldLayoutId id="2147484431" r:id="rId777"/>
    <p:sldLayoutId id="2147484432" r:id="rId778"/>
    <p:sldLayoutId id="2147484433" r:id="rId779"/>
    <p:sldLayoutId id="2147484434" r:id="rId780"/>
    <p:sldLayoutId id="2147484435" r:id="rId781"/>
    <p:sldLayoutId id="2147484436" r:id="rId782"/>
    <p:sldLayoutId id="2147484437" r:id="rId783"/>
    <p:sldLayoutId id="2147484438" r:id="rId784"/>
    <p:sldLayoutId id="2147484439" r:id="rId785"/>
    <p:sldLayoutId id="2147484440" r:id="rId786"/>
    <p:sldLayoutId id="2147484441" r:id="rId787"/>
    <p:sldLayoutId id="2147484442" r:id="rId788"/>
    <p:sldLayoutId id="2147484443" r:id="rId789"/>
    <p:sldLayoutId id="2147484444" r:id="rId790"/>
    <p:sldLayoutId id="2147484445" r:id="rId791"/>
    <p:sldLayoutId id="2147484446" r:id="rId792"/>
    <p:sldLayoutId id="2147484447" r:id="rId793"/>
    <p:sldLayoutId id="2147484448" r:id="rId794"/>
    <p:sldLayoutId id="2147484449" r:id="rId795"/>
    <p:sldLayoutId id="2147484450" r:id="rId796"/>
    <p:sldLayoutId id="2147484451" r:id="rId797"/>
    <p:sldLayoutId id="2147484452" r:id="rId798"/>
    <p:sldLayoutId id="2147484453" r:id="rId799"/>
    <p:sldLayoutId id="2147484454" r:id="rId800"/>
    <p:sldLayoutId id="2147484455" r:id="rId801"/>
    <p:sldLayoutId id="2147484456" r:id="rId802"/>
    <p:sldLayoutId id="2147484457" r:id="rId803"/>
    <p:sldLayoutId id="2147484458" r:id="rId804"/>
    <p:sldLayoutId id="2147484459" r:id="rId805"/>
    <p:sldLayoutId id="2147484460" r:id="rId806"/>
    <p:sldLayoutId id="2147484461" r:id="rId807"/>
    <p:sldLayoutId id="2147484462" r:id="rId808"/>
    <p:sldLayoutId id="2147484463" r:id="rId809"/>
    <p:sldLayoutId id="2147484464" r:id="rId810"/>
    <p:sldLayoutId id="2147484465" r:id="rId811"/>
    <p:sldLayoutId id="2147484466" r:id="rId812"/>
    <p:sldLayoutId id="2147484467" r:id="rId813"/>
    <p:sldLayoutId id="2147484468" r:id="rId814"/>
    <p:sldLayoutId id="2147484469" r:id="rId815"/>
    <p:sldLayoutId id="2147484470" r:id="rId816"/>
    <p:sldLayoutId id="2147484471" r:id="rId817"/>
    <p:sldLayoutId id="2147484472" r:id="rId818"/>
    <p:sldLayoutId id="2147484473" r:id="rId819"/>
    <p:sldLayoutId id="2147484474" r:id="rId820"/>
    <p:sldLayoutId id="2147484475" r:id="rId821"/>
    <p:sldLayoutId id="2147484476" r:id="rId822"/>
    <p:sldLayoutId id="2147484477" r:id="rId823"/>
    <p:sldLayoutId id="2147484478" r:id="rId824"/>
    <p:sldLayoutId id="2147484479" r:id="rId825"/>
    <p:sldLayoutId id="2147491899" r:id="rId826"/>
    <p:sldLayoutId id="2147491901" r:id="rId827"/>
    <p:sldLayoutId id="2147491902" r:id="rId828"/>
    <p:sldLayoutId id="2147484483" r:id="rId829"/>
    <p:sldLayoutId id="2147491903" r:id="rId830"/>
    <p:sldLayoutId id="2147484485" r:id="rId831"/>
    <p:sldLayoutId id="2147484486" r:id="rId832"/>
    <p:sldLayoutId id="2147484487" r:id="rId833"/>
    <p:sldLayoutId id="2147484488" r:id="rId834"/>
    <p:sldLayoutId id="2147484489" r:id="rId835"/>
    <p:sldLayoutId id="2147484490" r:id="rId836"/>
    <p:sldLayoutId id="2147484491" r:id="rId837"/>
    <p:sldLayoutId id="2147484492" r:id="rId838"/>
    <p:sldLayoutId id="2147484493" r:id="rId839"/>
    <p:sldLayoutId id="2147484494" r:id="rId840"/>
    <p:sldLayoutId id="2147484495" r:id="rId841"/>
    <p:sldLayoutId id="2147484496" r:id="rId842"/>
    <p:sldLayoutId id="2147484497" r:id="rId843"/>
    <p:sldLayoutId id="2147484498" r:id="rId844"/>
    <p:sldLayoutId id="2147484499" r:id="rId845"/>
    <p:sldLayoutId id="2147484500" r:id="rId846"/>
    <p:sldLayoutId id="2147484501" r:id="rId847"/>
    <p:sldLayoutId id="2147484502" r:id="rId848"/>
    <p:sldLayoutId id="2147484503" r:id="rId849"/>
    <p:sldLayoutId id="2147484504" r:id="rId850"/>
    <p:sldLayoutId id="2147484505" r:id="rId851"/>
    <p:sldLayoutId id="2147484506" r:id="rId852"/>
    <p:sldLayoutId id="2147484507" r:id="rId853"/>
    <p:sldLayoutId id="2147484508" r:id="rId854"/>
    <p:sldLayoutId id="2147484509" r:id="rId855"/>
    <p:sldLayoutId id="2147484510" r:id="rId856"/>
    <p:sldLayoutId id="2147484511" r:id="rId857"/>
    <p:sldLayoutId id="2147484512" r:id="rId858"/>
    <p:sldLayoutId id="2147484513" r:id="rId859"/>
    <p:sldLayoutId id="2147484514" r:id="rId860"/>
    <p:sldLayoutId id="2147484515" r:id="rId861"/>
    <p:sldLayoutId id="2147484516" r:id="rId862"/>
    <p:sldLayoutId id="2147484517" r:id="rId863"/>
    <p:sldLayoutId id="2147484518" r:id="rId864"/>
    <p:sldLayoutId id="2147484519" r:id="rId865"/>
    <p:sldLayoutId id="2147484520" r:id="rId866"/>
    <p:sldLayoutId id="2147484521" r:id="rId867"/>
    <p:sldLayoutId id="2147484522" r:id="rId868"/>
    <p:sldLayoutId id="2147484523" r:id="rId869"/>
    <p:sldLayoutId id="2147484524" r:id="rId870"/>
    <p:sldLayoutId id="2147484525" r:id="rId871"/>
    <p:sldLayoutId id="2147484526" r:id="rId872"/>
    <p:sldLayoutId id="2147484527" r:id="rId873"/>
    <p:sldLayoutId id="2147484528" r:id="rId874"/>
    <p:sldLayoutId id="2147484529" r:id="rId875"/>
    <p:sldLayoutId id="2147484530" r:id="rId876"/>
    <p:sldLayoutId id="2147484531" r:id="rId877"/>
    <p:sldLayoutId id="2147484532" r:id="rId878"/>
    <p:sldLayoutId id="2147484533" r:id="rId879"/>
    <p:sldLayoutId id="2147484534" r:id="rId880"/>
    <p:sldLayoutId id="2147484535" r:id="rId881"/>
    <p:sldLayoutId id="2147484536" r:id="rId882"/>
    <p:sldLayoutId id="2147484537" r:id="rId883"/>
    <p:sldLayoutId id="2147484538" r:id="rId884"/>
    <p:sldLayoutId id="2147484539" r:id="rId885"/>
    <p:sldLayoutId id="2147484540" r:id="rId886"/>
    <p:sldLayoutId id="2147484541" r:id="rId887"/>
    <p:sldLayoutId id="2147484542" r:id="rId888"/>
    <p:sldLayoutId id="2147484543" r:id="rId889"/>
    <p:sldLayoutId id="2147484544" r:id="rId89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7F3C8E6B-4EF4-AB45-BB5A-B61F60A67808}"/>
              </a:ext>
            </a:extLst>
          </p:cNvPr>
          <p:cNvSpPr>
            <a:spLocks noGrp="1"/>
          </p:cNvSpPr>
          <p:nvPr>
            <p:ph type="title"/>
          </p:nvPr>
        </p:nvSpPr>
        <p:spPr>
          <a:xfrm>
            <a:off x="609600" y="365125"/>
            <a:ext cx="109728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2233A315-3653-1248-BF74-8D225E1A012F}"/>
              </a:ext>
            </a:extLst>
          </p:cNvPr>
          <p:cNvSpPr>
            <a:spLocks noGrp="1"/>
          </p:cNvSpPr>
          <p:nvPr>
            <p:ph type="body" idx="1"/>
          </p:nvPr>
        </p:nvSpPr>
        <p:spPr>
          <a:xfrm>
            <a:off x="609600" y="1825625"/>
            <a:ext cx="109728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 name="Slide Number Placeholder 7">
            <a:extLst>
              <a:ext uri="{FF2B5EF4-FFF2-40B4-BE49-F238E27FC236}">
                <a16:creationId xmlns:a16="http://schemas.microsoft.com/office/drawing/2014/main" id="{89277CC0-3406-FE41-A537-FC7F5005FE7D}"/>
              </a:ext>
            </a:extLst>
          </p:cNvPr>
          <p:cNvSpPr>
            <a:spLocks noGrp="1"/>
          </p:cNvSpPr>
          <p:nvPr>
            <p:ph type="sldNum" sz="quarter" idx="4"/>
          </p:nvPr>
        </p:nvSpPr>
        <p:spPr>
          <a:xfrm>
            <a:off x="88392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9264081-CCE9-434F-BC99-2EAB68E1AC8B}" type="slidenum">
              <a:rPr lang="en-US" smtClean="0"/>
              <a:t>‹#›</a:t>
            </a:fld>
            <a:endParaRPr lang="en-US"/>
          </a:p>
        </p:txBody>
      </p:sp>
      <p:sp>
        <p:nvSpPr>
          <p:cNvPr id="9" name="Footer Placeholder 8">
            <a:extLst>
              <a:ext uri="{FF2B5EF4-FFF2-40B4-BE49-F238E27FC236}">
                <a16:creationId xmlns:a16="http://schemas.microsoft.com/office/drawing/2014/main" id="{F6F45CB4-03EB-854B-871B-8D89D60BBF01}"/>
              </a:ext>
            </a:extLst>
          </p:cNvPr>
          <p:cNvSpPr>
            <a:spLocks noGrp="1"/>
          </p:cNvSpPr>
          <p:nvPr>
            <p:ph type="ftr" sz="quarter" idx="3"/>
          </p:nvPr>
        </p:nvSpPr>
        <p:spPr>
          <a:xfrm>
            <a:off x="609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algn="l"/>
            <a:r>
              <a:rPr lang="en-US"/>
              <a:t>Illinois Perinatal Quality Collaborative</a:t>
            </a:r>
          </a:p>
        </p:txBody>
      </p:sp>
    </p:spTree>
    <p:extLst>
      <p:ext uri="{BB962C8B-B14F-4D97-AF65-F5344CB8AC3E}">
        <p14:creationId xmlns:p14="http://schemas.microsoft.com/office/powerpoint/2010/main" val="3384762606"/>
      </p:ext>
    </p:extLst>
  </p:cSld>
  <p:clrMap bg1="lt1" tx1="dk1" bg2="lt2" tx2="dk2" accent1="accent1" accent2="accent2" accent3="accent3" accent4="accent4" accent5="accent5" accent6="accent6" hlink="hlink" folHlink="folHlink"/>
  <p:sldLayoutIdLst>
    <p:sldLayoutId id="2147488423" r:id="rId1"/>
    <p:sldLayoutId id="2147488424" r:id="rId2"/>
    <p:sldLayoutId id="2147488425" r:id="rId3"/>
    <p:sldLayoutId id="2147488426" r:id="rId4"/>
    <p:sldLayoutId id="2147488427" r:id="rId5"/>
    <p:sldLayoutId id="2147488428" r:id="rId6"/>
    <p:sldLayoutId id="2147488429" r:id="rId7"/>
    <p:sldLayoutId id="2147488430" r:id="rId8"/>
    <p:sldLayoutId id="2147488431" r:id="rId9"/>
    <p:sldLayoutId id="2147488432" r:id="rId10"/>
    <p:sldLayoutId id="2147488433" r:id="rId11"/>
    <p:sldLayoutId id="2147491964" r:id="rId12"/>
  </p:sldLayoutIdLst>
  <p:hf hdr="0" dt="0"/>
  <p:txStyles>
    <p:titleStyle>
      <a:lvl1pPr algn="l" defTabSz="914400" rtl="0" eaLnBrk="1" latinLnBrk="0" hangingPunct="1">
        <a:lnSpc>
          <a:spcPct val="90000"/>
        </a:lnSpc>
        <a:spcBef>
          <a:spcPct val="0"/>
        </a:spcBef>
        <a:buNone/>
        <a:defRPr sz="3600" b="0" i="0" kern="1200">
          <a:solidFill>
            <a:schemeClr val="tx1"/>
          </a:solidFill>
          <a:latin typeface="+mj-lt"/>
          <a:ea typeface="Lato Medium" panose="020F0502020204030203" pitchFamily="34" charset="0"/>
          <a:cs typeface="Lato Medium" panose="020F0502020204030203" pitchFamily="34" charset="0"/>
        </a:defRPr>
      </a:lvl1pPr>
    </p:titleStyle>
    <p:bodyStyle>
      <a:lvl1pPr marL="228600" indent="-228600" algn="l" defTabSz="914400" rtl="0" eaLnBrk="1" latinLnBrk="0" hangingPunct="1">
        <a:lnSpc>
          <a:spcPct val="90000"/>
        </a:lnSpc>
        <a:spcBef>
          <a:spcPts val="1000"/>
        </a:spcBef>
        <a:buClr>
          <a:schemeClr val="accent2"/>
        </a:buClr>
        <a:buFont typeface="Arial" panose="020B0604020202020204" pitchFamily="34" charset="0"/>
        <a:buChar char="•"/>
        <a:defRPr sz="2400" b="0" i="0" kern="1200">
          <a:solidFill>
            <a:schemeClr val="tx1"/>
          </a:solidFill>
          <a:latin typeface="+mn-lt"/>
          <a:ea typeface="Lato" panose="020F0502020204030203" pitchFamily="34" charset="0"/>
          <a:cs typeface="Lato" panose="020F0502020204030203" pitchFamily="34" charset="0"/>
        </a:defRPr>
      </a:lvl1pPr>
      <a:lvl2pPr marL="685800" indent="-228600" algn="l" defTabSz="914400" rtl="0" eaLnBrk="1" latinLnBrk="0" hangingPunct="1">
        <a:lnSpc>
          <a:spcPct val="90000"/>
        </a:lnSpc>
        <a:spcBef>
          <a:spcPts val="500"/>
        </a:spcBef>
        <a:buClr>
          <a:schemeClr val="accent2"/>
        </a:buClr>
        <a:buFont typeface="Arial" panose="020B0604020202020204" pitchFamily="34" charset="0"/>
        <a:buChar char="•"/>
        <a:defRPr sz="2000" b="0" i="0" kern="1200">
          <a:solidFill>
            <a:schemeClr val="tx1"/>
          </a:solidFill>
          <a:latin typeface="+mn-lt"/>
          <a:ea typeface="Lato" panose="020F0502020204030203" pitchFamily="34" charset="0"/>
          <a:cs typeface="Lato" panose="020F0502020204030203" pitchFamily="34" charset="0"/>
        </a:defRPr>
      </a:lvl2pPr>
      <a:lvl3pPr marL="1143000" indent="-228600" algn="l" defTabSz="914400" rtl="0" eaLnBrk="1" latinLnBrk="0" hangingPunct="1">
        <a:lnSpc>
          <a:spcPct val="90000"/>
        </a:lnSpc>
        <a:spcBef>
          <a:spcPts val="500"/>
        </a:spcBef>
        <a:buClr>
          <a:schemeClr val="accent2"/>
        </a:buClr>
        <a:buFont typeface="Arial" panose="020B0604020202020204" pitchFamily="34" charset="0"/>
        <a:buChar char="•"/>
        <a:defRPr sz="1800" b="0" i="0" kern="1200">
          <a:solidFill>
            <a:schemeClr val="tx1"/>
          </a:solidFill>
          <a:latin typeface="+mn-lt"/>
          <a:ea typeface="Lato" panose="020F0502020204030203" pitchFamily="34" charset="0"/>
          <a:cs typeface="Lato" panose="020F0502020204030203" pitchFamily="34" charset="0"/>
        </a:defRPr>
      </a:lvl3pPr>
      <a:lvl4pPr marL="1600200" indent="-228600" algn="l" defTabSz="914400" rtl="0" eaLnBrk="1" latinLnBrk="0" hangingPunct="1">
        <a:lnSpc>
          <a:spcPct val="90000"/>
        </a:lnSpc>
        <a:spcBef>
          <a:spcPts val="500"/>
        </a:spcBef>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4pPr>
      <a:lvl5pPr marL="2057400" indent="-228600" algn="l" defTabSz="914400" rtl="0" eaLnBrk="1" latinLnBrk="0" hangingPunct="1">
        <a:lnSpc>
          <a:spcPct val="90000"/>
        </a:lnSpc>
        <a:spcBef>
          <a:spcPts val="500"/>
        </a:spcBef>
        <a:buClr>
          <a:schemeClr val="accent2"/>
        </a:buClr>
        <a:buFont typeface="Arial" panose="020B0604020202020204" pitchFamily="34" charset="0"/>
        <a:buChar char="•"/>
        <a:defRPr sz="1600" b="0" i="0" kern="1200">
          <a:solidFill>
            <a:schemeClr val="tx1"/>
          </a:solidFill>
          <a:latin typeface="+mn-lt"/>
          <a:ea typeface="Lato" panose="020F0502020204030203" pitchFamily="34" charset="0"/>
          <a:cs typeface="Lato" panose="020F0502020204030203" pitchFamily="34"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36.jpeg"/><Relationship Id="rId2" Type="http://schemas.openxmlformats.org/officeDocument/2006/relationships/notesSlide" Target="../notesSlides/notesSlide1.xml"/><Relationship Id="rId1" Type="http://schemas.openxmlformats.org/officeDocument/2006/relationships/slideLayout" Target="../slideLayouts/slideLayout299.xml"/></Relationships>
</file>

<file path=ppt/slides/_rels/slide10.xml.rels><?xml version="1.0" encoding="UTF-8" standalone="yes"?>
<Relationships xmlns="http://schemas.openxmlformats.org/package/2006/relationships"><Relationship Id="rId3" Type="http://schemas.openxmlformats.org/officeDocument/2006/relationships/image" Target="../media/image152.png"/><Relationship Id="rId2" Type="http://schemas.openxmlformats.org/officeDocument/2006/relationships/image" Target="../media/image137.png"/><Relationship Id="rId1" Type="http://schemas.openxmlformats.org/officeDocument/2006/relationships/slideLayout" Target="../slideLayouts/slideLayout2624.xml"/><Relationship Id="rId5" Type="http://schemas.openxmlformats.org/officeDocument/2006/relationships/image" Target="../media/image150.png"/><Relationship Id="rId4" Type="http://schemas.openxmlformats.org/officeDocument/2006/relationships/image" Target="../media/image138.png"/></Relationships>
</file>

<file path=ppt/slides/_rels/slide11.xml.rels><?xml version="1.0" encoding="UTF-8" standalone="yes"?>
<Relationships xmlns="http://schemas.openxmlformats.org/package/2006/relationships"><Relationship Id="rId3" Type="http://schemas.openxmlformats.org/officeDocument/2006/relationships/image" Target="../media/image137.png"/><Relationship Id="rId7" Type="http://schemas.openxmlformats.org/officeDocument/2006/relationships/image" Target="../media/image155.jpeg"/><Relationship Id="rId2" Type="http://schemas.openxmlformats.org/officeDocument/2006/relationships/image" Target="../media/image153.jpeg"/><Relationship Id="rId1" Type="http://schemas.openxmlformats.org/officeDocument/2006/relationships/slideLayout" Target="../slideLayouts/slideLayout2624.xml"/><Relationship Id="rId6" Type="http://schemas.openxmlformats.org/officeDocument/2006/relationships/image" Target="../media/image154.jpeg"/><Relationship Id="rId5" Type="http://schemas.openxmlformats.org/officeDocument/2006/relationships/image" Target="../media/image150.png"/><Relationship Id="rId4" Type="http://schemas.openxmlformats.org/officeDocument/2006/relationships/image" Target="../media/image138.png"/></Relationships>
</file>

<file path=ppt/slides/_rels/slide12.xml.rels><?xml version="1.0" encoding="UTF-8" standalone="yes"?>
<Relationships xmlns="http://schemas.openxmlformats.org/package/2006/relationships"><Relationship Id="rId3" Type="http://schemas.openxmlformats.org/officeDocument/2006/relationships/image" Target="../media/image156.png"/><Relationship Id="rId2" Type="http://schemas.microsoft.com/office/2018/10/relationships/comments" Target="../comments/modernComment_404_D45CE6A8.xml"/><Relationship Id="rId1" Type="http://schemas.openxmlformats.org/officeDocument/2006/relationships/slideLayout" Target="../slideLayouts/slideLayout2624.xml"/><Relationship Id="rId5" Type="http://schemas.openxmlformats.org/officeDocument/2006/relationships/image" Target="../media/image148.png"/><Relationship Id="rId4" Type="http://schemas.openxmlformats.org/officeDocument/2006/relationships/image" Target="../media/image147.png"/></Relationships>
</file>

<file path=ppt/slides/_rels/slide13.xml.rels><?xml version="1.0" encoding="UTF-8" standalone="yes"?>
<Relationships xmlns="http://schemas.openxmlformats.org/package/2006/relationships"><Relationship Id="rId3" Type="http://schemas.openxmlformats.org/officeDocument/2006/relationships/image" Target="../media/image157.png"/><Relationship Id="rId2" Type="http://schemas.microsoft.com/office/2018/10/relationships/comments" Target="../comments/modernComment_403_1C95130D.xml"/><Relationship Id="rId1" Type="http://schemas.openxmlformats.org/officeDocument/2006/relationships/slideLayout" Target="../slideLayouts/slideLayout2631.xml"/><Relationship Id="rId5" Type="http://schemas.openxmlformats.org/officeDocument/2006/relationships/image" Target="../media/image148.png"/><Relationship Id="rId4" Type="http://schemas.openxmlformats.org/officeDocument/2006/relationships/image" Target="../media/image147.png"/></Relationships>
</file>

<file path=ppt/slides/_rels/slide14.xml.rels><?xml version="1.0" encoding="UTF-8" standalone="yes"?>
<Relationships xmlns="http://schemas.openxmlformats.org/package/2006/relationships"><Relationship Id="rId3" Type="http://schemas.openxmlformats.org/officeDocument/2006/relationships/image" Target="../media/image158.png"/><Relationship Id="rId2" Type="http://schemas.microsoft.com/office/2018/10/relationships/comments" Target="../comments/modernComment_405_866B970F.xml"/><Relationship Id="rId1" Type="http://schemas.openxmlformats.org/officeDocument/2006/relationships/slideLayout" Target="../slideLayouts/slideLayout2624.xml"/><Relationship Id="rId6" Type="http://schemas.openxmlformats.org/officeDocument/2006/relationships/image" Target="../media/image141.png"/><Relationship Id="rId5" Type="http://schemas.openxmlformats.org/officeDocument/2006/relationships/image" Target="../media/image148.png"/><Relationship Id="rId4" Type="http://schemas.openxmlformats.org/officeDocument/2006/relationships/image" Target="../media/image147.png"/></Relationships>
</file>

<file path=ppt/slides/_rels/slide15.xml.rels><?xml version="1.0" encoding="UTF-8" standalone="yes"?>
<Relationships xmlns="http://schemas.openxmlformats.org/package/2006/relationships"><Relationship Id="rId3" Type="http://schemas.openxmlformats.org/officeDocument/2006/relationships/image" Target="../media/image159.png"/><Relationship Id="rId2" Type="http://schemas.openxmlformats.org/officeDocument/2006/relationships/notesSlide" Target="../notesSlides/notesSlide9.xml"/><Relationship Id="rId1" Type="http://schemas.openxmlformats.org/officeDocument/2006/relationships/slideLayout" Target="../slideLayouts/slideLayout12.xml"/><Relationship Id="rId5" Type="http://schemas.openxmlformats.org/officeDocument/2006/relationships/image" Target="../media/image148.png"/><Relationship Id="rId4" Type="http://schemas.openxmlformats.org/officeDocument/2006/relationships/image" Target="../media/image147.png"/></Relationships>
</file>

<file path=ppt/slides/_rels/slide16.xml.rels><?xml version="1.0" encoding="UTF-8" standalone="yes"?>
<Relationships xmlns="http://schemas.openxmlformats.org/package/2006/relationships"><Relationship Id="rId3" Type="http://schemas.microsoft.com/office/2018/10/relationships/comments" Target="../comments/modernComment_3E3_75D9BE15.xml"/><Relationship Id="rId2" Type="http://schemas.openxmlformats.org/officeDocument/2006/relationships/notesSlide" Target="../notesSlides/notesSlide10.xml"/><Relationship Id="rId1" Type="http://schemas.openxmlformats.org/officeDocument/2006/relationships/slideLayout" Target="../slideLayouts/slideLayout2629.xml"/><Relationship Id="rId6" Type="http://schemas.openxmlformats.org/officeDocument/2006/relationships/image" Target="../media/image148.png"/><Relationship Id="rId5" Type="http://schemas.openxmlformats.org/officeDocument/2006/relationships/image" Target="../media/image147.png"/><Relationship Id="rId4" Type="http://schemas.openxmlformats.org/officeDocument/2006/relationships/image" Target="../media/image160.emf"/></Relationships>
</file>

<file path=ppt/slides/_rels/slide17.xml.rels><?xml version="1.0" encoding="UTF-8" standalone="yes"?>
<Relationships xmlns="http://schemas.openxmlformats.org/package/2006/relationships"><Relationship Id="rId3" Type="http://schemas.microsoft.com/office/2018/10/relationships/comments" Target="../comments/modernComment_3E4_B38BA95F.xml"/><Relationship Id="rId2" Type="http://schemas.openxmlformats.org/officeDocument/2006/relationships/notesSlide" Target="../notesSlides/notesSlide11.xml"/><Relationship Id="rId1" Type="http://schemas.openxmlformats.org/officeDocument/2006/relationships/slideLayout" Target="../slideLayouts/slideLayout2629.xml"/><Relationship Id="rId6" Type="http://schemas.openxmlformats.org/officeDocument/2006/relationships/image" Target="../media/image147.png"/><Relationship Id="rId5" Type="http://schemas.openxmlformats.org/officeDocument/2006/relationships/image" Target="../media/image148.png"/><Relationship Id="rId4" Type="http://schemas.openxmlformats.org/officeDocument/2006/relationships/image" Target="../media/image161.png"/></Relationships>
</file>

<file path=ppt/slides/_rels/slide18.xml.rels><?xml version="1.0" encoding="UTF-8" standalone="yes"?>
<Relationships xmlns="http://schemas.openxmlformats.org/package/2006/relationships"><Relationship Id="rId3" Type="http://schemas.openxmlformats.org/officeDocument/2006/relationships/image" Target="../media/image162.png"/><Relationship Id="rId2" Type="http://schemas.microsoft.com/office/2018/10/relationships/comments" Target="../comments/modernComment_401_5C26C6FC.xml"/><Relationship Id="rId1" Type="http://schemas.openxmlformats.org/officeDocument/2006/relationships/slideLayout" Target="../slideLayouts/slideLayout2633.xml"/><Relationship Id="rId5" Type="http://schemas.openxmlformats.org/officeDocument/2006/relationships/image" Target="../media/image148.png"/><Relationship Id="rId4" Type="http://schemas.openxmlformats.org/officeDocument/2006/relationships/image" Target="../media/image147.png"/></Relationships>
</file>

<file path=ppt/slides/_rels/slide19.xml.rels><?xml version="1.0" encoding="UTF-8" standalone="yes"?>
<Relationships xmlns="http://schemas.openxmlformats.org/package/2006/relationships"><Relationship Id="rId3" Type="http://schemas.openxmlformats.org/officeDocument/2006/relationships/image" Target="../media/image163.png"/><Relationship Id="rId2" Type="http://schemas.microsoft.com/office/2018/10/relationships/comments" Target="../comments/modernComment_402_F86F4F56.xml"/><Relationship Id="rId1" Type="http://schemas.openxmlformats.org/officeDocument/2006/relationships/slideLayout" Target="../slideLayouts/slideLayout2633.xml"/><Relationship Id="rId5" Type="http://schemas.openxmlformats.org/officeDocument/2006/relationships/image" Target="../media/image148.png"/><Relationship Id="rId4" Type="http://schemas.openxmlformats.org/officeDocument/2006/relationships/image" Target="../media/image147.png"/></Relationships>
</file>

<file path=ppt/slides/_rels/slide2.xml.rels><?xml version="1.0" encoding="UTF-8" standalone="yes"?>
<Relationships xmlns="http://schemas.openxmlformats.org/package/2006/relationships"><Relationship Id="rId3" Type="http://schemas.microsoft.com/office/2018/10/relationships/comments" Target="../comments/modernComment_3B4_B169D2BD.xml"/><Relationship Id="rId2" Type="http://schemas.openxmlformats.org/officeDocument/2006/relationships/notesSlide" Target="../notesSlides/notesSlide2.xml"/><Relationship Id="rId1" Type="http://schemas.openxmlformats.org/officeDocument/2006/relationships/slideLayout" Target="../slideLayouts/slideLayout243.xml"/><Relationship Id="rId5" Type="http://schemas.openxmlformats.org/officeDocument/2006/relationships/image" Target="../media/image138.png"/><Relationship Id="rId4" Type="http://schemas.openxmlformats.org/officeDocument/2006/relationships/image" Target="../media/image137.png"/></Relationships>
</file>

<file path=ppt/slides/_rels/slide20.xml.rels><?xml version="1.0" encoding="UTF-8" standalone="yes"?>
<Relationships xmlns="http://schemas.openxmlformats.org/package/2006/relationships"><Relationship Id="rId3" Type="http://schemas.openxmlformats.org/officeDocument/2006/relationships/image" Target="../media/image164.jpeg"/><Relationship Id="rId2" Type="http://schemas.microsoft.com/office/2018/10/relationships/comments" Target="../comments/modernComment_3D0_5D4AF104.xml"/><Relationship Id="rId1" Type="http://schemas.openxmlformats.org/officeDocument/2006/relationships/slideLayout" Target="../slideLayouts/slideLayout2643.xml"/><Relationship Id="rId4" Type="http://schemas.openxmlformats.org/officeDocument/2006/relationships/image" Target="../media/image165.jpeg"/></Relationships>
</file>

<file path=ppt/slides/_rels/slide21.xml.rels><?xml version="1.0" encoding="UTF-8" standalone="yes"?>
<Relationships xmlns="http://schemas.openxmlformats.org/package/2006/relationships"><Relationship Id="rId3" Type="http://schemas.openxmlformats.org/officeDocument/2006/relationships/image" Target="../media/image167.jpeg"/><Relationship Id="rId2" Type="http://schemas.openxmlformats.org/officeDocument/2006/relationships/image" Target="../media/image166.jpeg"/><Relationship Id="rId1" Type="http://schemas.openxmlformats.org/officeDocument/2006/relationships/slideLayout" Target="../slideLayouts/slideLayout2643.xml"/></Relationships>
</file>

<file path=ppt/slides/_rels/slide22.xml.rels><?xml version="1.0" encoding="UTF-8" standalone="yes"?>
<Relationships xmlns="http://schemas.openxmlformats.org/package/2006/relationships"><Relationship Id="rId3" Type="http://schemas.microsoft.com/office/2018/10/relationships/comments" Target="../comments/modernComment_3D5_5633E24E.xml"/><Relationship Id="rId2" Type="http://schemas.openxmlformats.org/officeDocument/2006/relationships/notesSlide" Target="../notesSlides/notesSlide12.xml"/><Relationship Id="rId1" Type="http://schemas.openxmlformats.org/officeDocument/2006/relationships/slideLayout" Target="../slideLayouts/slideLayout2622.xml"/><Relationship Id="rId5" Type="http://schemas.openxmlformats.org/officeDocument/2006/relationships/image" Target="../media/image169.emf"/><Relationship Id="rId4" Type="http://schemas.openxmlformats.org/officeDocument/2006/relationships/image" Target="../media/image168.emf"/></Relationships>
</file>

<file path=ppt/slides/_rels/slide23.xml.rels><?xml version="1.0" encoding="UTF-8" standalone="yes"?>
<Relationships xmlns="http://schemas.openxmlformats.org/package/2006/relationships"><Relationship Id="rId3" Type="http://schemas.openxmlformats.org/officeDocument/2006/relationships/image" Target="../media/image170.png"/><Relationship Id="rId2" Type="http://schemas.microsoft.com/office/2018/10/relationships/comments" Target="../comments/modernComment_3CF_D7FC017A.xml"/><Relationship Id="rId1" Type="http://schemas.openxmlformats.org/officeDocument/2006/relationships/slideLayout" Target="../slideLayouts/slideLayout991.xml"/><Relationship Id="rId5" Type="http://schemas.openxmlformats.org/officeDocument/2006/relationships/image" Target="../media/image172.jpeg"/><Relationship Id="rId4" Type="http://schemas.openxmlformats.org/officeDocument/2006/relationships/image" Target="../media/image171.jpeg"/></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119.xml"/></Relationships>
</file>

<file path=ppt/slides/_rels/slide25.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118.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118.xml"/></Relationships>
</file>

<file path=ppt/slides/_rels/slide27.xml.rels><?xml version="1.0" encoding="UTF-8" standalone="yes"?>
<Relationships xmlns="http://schemas.openxmlformats.org/package/2006/relationships"><Relationship Id="rId3" Type="http://schemas.openxmlformats.org/officeDocument/2006/relationships/image" Target="../media/image173.png"/><Relationship Id="rId2" Type="http://schemas.openxmlformats.org/officeDocument/2006/relationships/notesSlide" Target="../notesSlides/notesSlide14.xml"/><Relationship Id="rId1" Type="http://schemas.openxmlformats.org/officeDocument/2006/relationships/slideLayout" Target="../slideLayouts/slideLayout1501.xml"/></Relationships>
</file>

<file path=ppt/slides/_rels/slide28.xml.rels><?xml version="1.0" encoding="UTF-8" standalone="yes"?>
<Relationships xmlns="http://schemas.openxmlformats.org/package/2006/relationships"><Relationship Id="rId2" Type="http://schemas.openxmlformats.org/officeDocument/2006/relationships/image" Target="../media/image174.png"/><Relationship Id="rId1" Type="http://schemas.openxmlformats.org/officeDocument/2006/relationships/slideLayout" Target="../slideLayouts/slideLayout1501.xml"/></Relationships>
</file>

<file path=ppt/slides/_rels/slide29.xml.rels><?xml version="1.0" encoding="UTF-8" standalone="yes"?>
<Relationships xmlns="http://schemas.openxmlformats.org/package/2006/relationships"><Relationship Id="rId2" Type="http://schemas.openxmlformats.org/officeDocument/2006/relationships/image" Target="../media/image175.png"/><Relationship Id="rId1" Type="http://schemas.openxmlformats.org/officeDocument/2006/relationships/slideLayout" Target="../slideLayouts/slideLayout243.xml"/></Relationships>
</file>

<file path=ppt/slides/_rels/slide3.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3.xml"/><Relationship Id="rId1" Type="http://schemas.openxmlformats.org/officeDocument/2006/relationships/slideLayout" Target="../slideLayouts/slideLayout2624.xml"/><Relationship Id="rId5" Type="http://schemas.openxmlformats.org/officeDocument/2006/relationships/image" Target="../media/image141.png"/><Relationship Id="rId4" Type="http://schemas.openxmlformats.org/officeDocument/2006/relationships/image" Target="../media/image140.png"/></Relationships>
</file>

<file path=ppt/slides/_rels/slide30.xml.rels><?xml version="1.0" encoding="UTF-8" standalone="yes"?>
<Relationships xmlns="http://schemas.openxmlformats.org/package/2006/relationships"><Relationship Id="rId3" Type="http://schemas.openxmlformats.org/officeDocument/2006/relationships/image" Target="../media/image176.png"/><Relationship Id="rId2" Type="http://schemas.microsoft.com/office/2018/10/relationships/comments" Target="../comments/modernComment_3CB_A6D75E6F.xml"/><Relationship Id="rId1" Type="http://schemas.openxmlformats.org/officeDocument/2006/relationships/slideLayout" Target="../slideLayouts/slideLayout697.xml"/><Relationship Id="rId4" Type="http://schemas.openxmlformats.org/officeDocument/2006/relationships/image" Target="../media/image177.png"/></Relationships>
</file>

<file path=ppt/slides/_rels/slide31.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137.png"/><Relationship Id="rId1" Type="http://schemas.openxmlformats.org/officeDocument/2006/relationships/slideLayout" Target="../slideLayouts/slideLayout991.xml"/><Relationship Id="rId4" Type="http://schemas.openxmlformats.org/officeDocument/2006/relationships/image" Target="../media/image150.png"/></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991.xml"/></Relationships>
</file>

<file path=ppt/slides/_rels/slide33.xml.rels><?xml version="1.0" encoding="UTF-8" standalone="yes"?>
<Relationships xmlns="http://schemas.openxmlformats.org/package/2006/relationships"><Relationship Id="rId3" Type="http://schemas.microsoft.com/office/2018/10/relationships/comments" Target="../comments/modernComment_3BB_70AEA7A8.xml"/><Relationship Id="rId2" Type="http://schemas.openxmlformats.org/officeDocument/2006/relationships/notesSlide" Target="../notesSlides/notesSlide16.xml"/><Relationship Id="rId1" Type="http://schemas.openxmlformats.org/officeDocument/2006/relationships/slideLayout" Target="../slideLayouts/slideLayout696.xml"/><Relationship Id="rId4" Type="http://schemas.openxmlformats.org/officeDocument/2006/relationships/image" Target="../media/image178.png"/></Relationships>
</file>

<file path=ppt/slides/_rels/slide34.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notesSlide" Target="../notesSlides/notesSlide17.xml"/><Relationship Id="rId1" Type="http://schemas.openxmlformats.org/officeDocument/2006/relationships/slideLayout" Target="../slideLayouts/slideLayout1731.xml"/><Relationship Id="rId4" Type="http://schemas.openxmlformats.org/officeDocument/2006/relationships/image" Target="../media/image150.png"/></Relationships>
</file>

<file path=ppt/slides/_rels/slide35.xml.rels><?xml version="1.0" encoding="UTF-8" standalone="yes"?>
<Relationships xmlns="http://schemas.openxmlformats.org/package/2006/relationships"><Relationship Id="rId3" Type="http://schemas.microsoft.com/office/2018/10/relationships/comments" Target="../comments/modernComment_3B9_BF59DC4.xml"/><Relationship Id="rId7" Type="http://schemas.openxmlformats.org/officeDocument/2006/relationships/image" Target="../media/image150.png"/><Relationship Id="rId2" Type="http://schemas.openxmlformats.org/officeDocument/2006/relationships/notesSlide" Target="../notesSlides/notesSlide18.xml"/><Relationship Id="rId1" Type="http://schemas.openxmlformats.org/officeDocument/2006/relationships/slideLayout" Target="../slideLayouts/slideLayout1730.xml"/><Relationship Id="rId6" Type="http://schemas.openxmlformats.org/officeDocument/2006/relationships/image" Target="../media/image138.png"/><Relationship Id="rId5" Type="http://schemas.openxmlformats.org/officeDocument/2006/relationships/image" Target="../media/image137.png"/><Relationship Id="rId4" Type="http://schemas.openxmlformats.org/officeDocument/2006/relationships/image" Target="../media/image179.png"/></Relationships>
</file>

<file path=ppt/slides/_rels/slide36.xml.rels><?xml version="1.0" encoding="UTF-8" standalone="yes"?>
<Relationships xmlns="http://schemas.openxmlformats.org/package/2006/relationships"><Relationship Id="rId3" Type="http://schemas.openxmlformats.org/officeDocument/2006/relationships/image" Target="../media/image180.svg"/><Relationship Id="rId2" Type="http://schemas.openxmlformats.org/officeDocument/2006/relationships/notesSlide" Target="../notesSlides/notesSlide19.xml"/><Relationship Id="rId1" Type="http://schemas.openxmlformats.org/officeDocument/2006/relationships/slideLayout" Target="../slideLayouts/slideLayout1730.xml"/><Relationship Id="rId4" Type="http://schemas.openxmlformats.org/officeDocument/2006/relationships/image" Target="../media/image138.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38.xml.rels><?xml version="1.0" encoding="UTF-8" standalone="yes"?>
<Relationships xmlns="http://schemas.openxmlformats.org/package/2006/relationships"><Relationship Id="rId2" Type="http://schemas.openxmlformats.org/officeDocument/2006/relationships/image" Target="../media/image181.png"/><Relationship Id="rId1" Type="http://schemas.openxmlformats.org/officeDocument/2006/relationships/slideLayout" Target="../slideLayouts/slideLayout72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14.xml"/></Relationships>
</file>

<file path=ppt/slides/_rels/slide4.xml.rels><?xml version="1.0" encoding="UTF-8" standalone="yes"?>
<Relationships xmlns="http://schemas.openxmlformats.org/package/2006/relationships"><Relationship Id="rId3" Type="http://schemas.openxmlformats.org/officeDocument/2006/relationships/image" Target="../media/image142.png"/><Relationship Id="rId2" Type="http://schemas.openxmlformats.org/officeDocument/2006/relationships/notesSlide" Target="../notesSlides/notesSlide4.xml"/><Relationship Id="rId1" Type="http://schemas.openxmlformats.org/officeDocument/2006/relationships/slideLayout" Target="../slideLayouts/slideLayout497.xml"/><Relationship Id="rId6" Type="http://schemas.openxmlformats.org/officeDocument/2006/relationships/image" Target="../media/image145.png"/><Relationship Id="rId5" Type="http://schemas.openxmlformats.org/officeDocument/2006/relationships/image" Target="../media/image144.png"/><Relationship Id="rId4" Type="http://schemas.openxmlformats.org/officeDocument/2006/relationships/image" Target="../media/image143.png"/></Relationships>
</file>

<file path=ppt/slides/_rels/slide40.xml.rels><?xml version="1.0" encoding="UTF-8" standalone="yes"?>
<Relationships xmlns="http://schemas.openxmlformats.org/package/2006/relationships"><Relationship Id="rId3" Type="http://schemas.openxmlformats.org/officeDocument/2006/relationships/image" Target="../media/image182.png"/><Relationship Id="rId2" Type="http://schemas.openxmlformats.org/officeDocument/2006/relationships/notesSlide" Target="../notesSlides/notesSlide21.xml"/><Relationship Id="rId1" Type="http://schemas.openxmlformats.org/officeDocument/2006/relationships/slideLayout" Target="../slideLayouts/slideLayout729.xml"/><Relationship Id="rId5" Type="http://schemas.openxmlformats.org/officeDocument/2006/relationships/image" Target="../media/image184.png"/><Relationship Id="rId4" Type="http://schemas.openxmlformats.org/officeDocument/2006/relationships/image" Target="../media/image183.svg"/></Relationships>
</file>

<file path=ppt/slides/_rels/slide41.xml.rels><?xml version="1.0" encoding="UTF-8" standalone="yes"?>
<Relationships xmlns="http://schemas.openxmlformats.org/package/2006/relationships"><Relationship Id="rId8" Type="http://schemas.openxmlformats.org/officeDocument/2006/relationships/image" Target="../media/image190.png"/><Relationship Id="rId3" Type="http://schemas.openxmlformats.org/officeDocument/2006/relationships/image" Target="../media/image185.png"/><Relationship Id="rId7" Type="http://schemas.openxmlformats.org/officeDocument/2006/relationships/image" Target="../media/image189.png"/><Relationship Id="rId2" Type="http://schemas.openxmlformats.org/officeDocument/2006/relationships/notesSlide" Target="../notesSlides/notesSlide22.xml"/><Relationship Id="rId1" Type="http://schemas.openxmlformats.org/officeDocument/2006/relationships/slideLayout" Target="../slideLayouts/slideLayout714.xml"/><Relationship Id="rId6" Type="http://schemas.openxmlformats.org/officeDocument/2006/relationships/image" Target="../media/image188.png"/><Relationship Id="rId5" Type="http://schemas.openxmlformats.org/officeDocument/2006/relationships/image" Target="../media/image187.png"/><Relationship Id="rId4" Type="http://schemas.openxmlformats.org/officeDocument/2006/relationships/image" Target="../media/image186.png"/></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001.xml"/></Relationships>
</file>

<file path=ppt/slides/_rels/slide43.xml.rels><?xml version="1.0" encoding="UTF-8" standalone="yes"?>
<Relationships xmlns="http://schemas.openxmlformats.org/package/2006/relationships"><Relationship Id="rId3" Type="http://schemas.openxmlformats.org/officeDocument/2006/relationships/image" Target="../media/image191.jpeg"/><Relationship Id="rId2" Type="http://schemas.openxmlformats.org/officeDocument/2006/relationships/notesSlide" Target="../notesSlides/notesSlide23.xml"/><Relationship Id="rId1" Type="http://schemas.openxmlformats.org/officeDocument/2006/relationships/slideLayout" Target="../slideLayouts/slideLayout15.xml"/></Relationships>
</file>

<file path=ppt/slides/_rels/slide5.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notesSlide" Target="../notesSlides/notesSlide5.xml"/><Relationship Id="rId1" Type="http://schemas.openxmlformats.org/officeDocument/2006/relationships/slideLayout" Target="../slideLayouts/slideLayout696.xml"/><Relationship Id="rId5" Type="http://schemas.openxmlformats.org/officeDocument/2006/relationships/image" Target="../media/image148.png"/><Relationship Id="rId4" Type="http://schemas.openxmlformats.org/officeDocument/2006/relationships/image" Target="../media/image147.png"/></Relationships>
</file>

<file path=ppt/slides/_rels/slide6.xml.rels><?xml version="1.0" encoding="UTF-8" standalone="yes"?>
<Relationships xmlns="http://schemas.openxmlformats.org/package/2006/relationships"><Relationship Id="rId3" Type="http://schemas.microsoft.com/office/2018/10/relationships/comments" Target="../comments/modernComment_3BA_A0A17A26.xml"/><Relationship Id="rId2" Type="http://schemas.openxmlformats.org/officeDocument/2006/relationships/notesSlide" Target="../notesSlides/notesSlide6.xml"/><Relationship Id="rId1" Type="http://schemas.openxmlformats.org/officeDocument/2006/relationships/slideLayout" Target="../slideLayouts/slideLayout696.xml"/><Relationship Id="rId6" Type="http://schemas.openxmlformats.org/officeDocument/2006/relationships/image" Target="../media/image138.png"/><Relationship Id="rId5" Type="http://schemas.openxmlformats.org/officeDocument/2006/relationships/image" Target="../media/image149.png"/><Relationship Id="rId4" Type="http://schemas.openxmlformats.org/officeDocument/2006/relationships/image" Target="../media/image137.png"/></Relationships>
</file>

<file path=ppt/slides/_rels/slide7.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7.xml"/><Relationship Id="rId1" Type="http://schemas.openxmlformats.org/officeDocument/2006/relationships/slideLayout" Target="../slideLayouts/slideLayout2624.xml"/><Relationship Id="rId4" Type="http://schemas.openxmlformats.org/officeDocument/2006/relationships/image" Target="../media/image148.png"/></Relationships>
</file>

<file path=ppt/slides/_rels/slide8.xml.rels><?xml version="1.0" encoding="UTF-8" standalone="yes"?>
<Relationships xmlns="http://schemas.openxmlformats.org/package/2006/relationships"><Relationship Id="rId3" Type="http://schemas.openxmlformats.org/officeDocument/2006/relationships/image" Target="../media/image147.png"/><Relationship Id="rId2" Type="http://schemas.openxmlformats.org/officeDocument/2006/relationships/notesSlide" Target="../notesSlides/notesSlide8.xml"/><Relationship Id="rId1" Type="http://schemas.openxmlformats.org/officeDocument/2006/relationships/slideLayout" Target="../slideLayouts/slideLayout2624.xml"/><Relationship Id="rId4" Type="http://schemas.openxmlformats.org/officeDocument/2006/relationships/image" Target="../media/image148.png"/></Relationships>
</file>

<file path=ppt/slides/_rels/slide9.xml.rels><?xml version="1.0" encoding="UTF-8" standalone="yes"?>
<Relationships xmlns="http://schemas.openxmlformats.org/package/2006/relationships"><Relationship Id="rId3" Type="http://schemas.openxmlformats.org/officeDocument/2006/relationships/image" Target="../media/image137.png"/><Relationship Id="rId2" Type="http://schemas.microsoft.com/office/2018/10/relationships/comments" Target="../comments/modernComment_3CC_C3F75EA2.xml"/><Relationship Id="rId1" Type="http://schemas.openxmlformats.org/officeDocument/2006/relationships/slideLayout" Target="../slideLayouts/slideLayout2624.xml"/><Relationship Id="rId6" Type="http://schemas.openxmlformats.org/officeDocument/2006/relationships/image" Target="../media/image138.png"/><Relationship Id="rId5" Type="http://schemas.openxmlformats.org/officeDocument/2006/relationships/image" Target="../media/image151.png"/><Relationship Id="rId4" Type="http://schemas.openxmlformats.org/officeDocument/2006/relationships/image" Target="../media/image15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0214"/>
        <p:cNvGrpSpPr/>
        <p:nvPr/>
      </p:nvGrpSpPr>
      <p:grpSpPr>
        <a:xfrm>
          <a:off x="0" y="0"/>
          <a:ext cx="0" cy="0"/>
          <a:chOff x="0" y="0"/>
          <a:chExt cx="0" cy="0"/>
        </a:xfrm>
      </p:grpSpPr>
      <p:sp>
        <p:nvSpPr>
          <p:cNvPr id="10215" name="Google Shape;10215;g35a3036fee8_0_2036"/>
          <p:cNvSpPr txBox="1">
            <a:spLocks noGrp="1"/>
          </p:cNvSpPr>
          <p:nvPr>
            <p:ph type="ctrTitle"/>
          </p:nvPr>
        </p:nvSpPr>
        <p:spPr>
          <a:xfrm>
            <a:off x="1247234" y="1612131"/>
            <a:ext cx="5591200" cy="2635200"/>
          </a:xfrm>
          <a:prstGeom prst="rect">
            <a:avLst/>
          </a:prstGeom>
          <a:noFill/>
          <a:ln>
            <a:noFill/>
          </a:ln>
        </p:spPr>
        <p:txBody>
          <a:bodyPr spcFirstLastPara="1" wrap="square" lIns="91433" tIns="45700" rIns="91433" bIns="45700"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a:buClr>
                <a:schemeClr val="dk1"/>
              </a:buClr>
            </a:pPr>
            <a:r>
              <a:rPr lang="en-US" sz="3300" b="1">
                <a:solidFill>
                  <a:srgbClr val="444C55"/>
                </a:solidFill>
                <a:latin typeface="DM Sans"/>
                <a:ea typeface="DM Sans"/>
                <a:cs typeface="DM Sans"/>
                <a:sym typeface="DM Sans"/>
              </a:rPr>
              <a:t>Celebrating ESSI &amp; Framing the Path Forward </a:t>
            </a:r>
            <a:endParaRPr lang="en-US" sz="3300" b="1">
              <a:solidFill>
                <a:srgbClr val="444C55"/>
              </a:solidFill>
              <a:latin typeface="DM Sans"/>
              <a:ea typeface="DM Sans"/>
              <a:cs typeface="DM Sans"/>
            </a:endParaRPr>
          </a:p>
        </p:txBody>
      </p:sp>
      <p:pic>
        <p:nvPicPr>
          <p:cNvPr id="3" name="Picture 2" descr="A person holding a baby&#10;&#10;AI-generated content may be incorrect.">
            <a:extLst>
              <a:ext uri="{FF2B5EF4-FFF2-40B4-BE49-F238E27FC236}">
                <a16:creationId xmlns:a16="http://schemas.microsoft.com/office/drawing/2014/main" id="{33FF1869-580B-87E5-563F-164D95CC3A01}"/>
              </a:ext>
            </a:extLst>
          </p:cNvPr>
          <p:cNvPicPr>
            <a:picLocks noChangeAspect="1"/>
          </p:cNvPicPr>
          <p:nvPr/>
        </p:nvPicPr>
        <p:blipFill>
          <a:blip r:embed="rId3"/>
          <a:srcRect l="9319" r="9477"/>
          <a:stretch>
            <a:fillRect/>
          </a:stretch>
        </p:blipFill>
        <p:spPr>
          <a:xfrm>
            <a:off x="6539991" y="330200"/>
            <a:ext cx="6302664" cy="6197600"/>
          </a:xfrm>
          <a:prstGeom prst="ellipse">
            <a:avLst/>
          </a:prstGeom>
          <a:ln>
            <a:noFill/>
          </a:ln>
          <a:effectLst>
            <a:softEdge rad="112500"/>
          </a:effectLst>
        </p:spPr>
      </p:pic>
    </p:spTree>
    <p:extLst>
      <p:ext uri="{BB962C8B-B14F-4D97-AF65-F5344CB8AC3E}">
        <p14:creationId xmlns:p14="http://schemas.microsoft.com/office/powerpoint/2010/main" val="97610713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B2761C1-F4CB-2316-8A4D-970D596BCEB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AC95D581-FE09-AA48-43EE-3687D28DDA9A}"/>
              </a:ext>
            </a:extLst>
          </p:cNvPr>
          <p:cNvSpPr>
            <a:spLocks noGrp="1"/>
          </p:cNvSpPr>
          <p:nvPr>
            <p:ph type="title"/>
          </p:nvPr>
        </p:nvSpPr>
        <p:spPr>
          <a:xfrm>
            <a:off x="1058173" y="1571146"/>
            <a:ext cx="4819291" cy="2030053"/>
          </a:xfrm>
        </p:spPr>
        <p:txBody>
          <a:bodyPr>
            <a:normAutofit/>
          </a:bodyPr>
          <a:lstStyle/>
          <a:p>
            <a:r>
              <a:rPr lang="en-US" sz="3200" b="1" dirty="0">
                <a:solidFill>
                  <a:schemeClr val="accent1"/>
                </a:solidFill>
                <a:latin typeface="DM Sans"/>
              </a:rPr>
              <a:t>ILPQC's My Baby's Safe Sleep Plan in Spanish</a:t>
            </a:r>
            <a:endParaRPr lang="en-US" dirty="0">
              <a:solidFill>
                <a:schemeClr val="accent1"/>
              </a:solidFill>
            </a:endParaRPr>
          </a:p>
        </p:txBody>
      </p:sp>
      <p:sp>
        <p:nvSpPr>
          <p:cNvPr id="4" name="Slide Number Placeholder 3">
            <a:extLst>
              <a:ext uri="{FF2B5EF4-FFF2-40B4-BE49-F238E27FC236}">
                <a16:creationId xmlns:a16="http://schemas.microsoft.com/office/drawing/2014/main" id="{E99570FF-C4A5-8587-0E93-CFC742EA01B3}"/>
              </a:ext>
            </a:extLst>
          </p:cNvPr>
          <p:cNvSpPr>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defPPr>
              <a:defRPr lang="en-US"/>
            </a:defPPr>
            <a:lvl1pPr marL="0" marR="0" lvl="0"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1pPr>
            <a:lvl2pPr marL="0" marR="0" lvl="1"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2pPr>
            <a:lvl3pPr marL="0" marR="0" lvl="2"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3pPr>
            <a:lvl4pPr marL="0" marR="0" lvl="3"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4pPr>
            <a:lvl5pPr marL="0" marR="0" lvl="4"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5pPr>
            <a:lvl6pPr marL="0" marR="0" lvl="5"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6pPr>
            <a:lvl7pPr marL="0" marR="0" lvl="6"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7pPr>
            <a:lvl8pPr marL="0" marR="0" lvl="7"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8pPr>
            <a:lvl9pPr marL="0" marR="0" lvl="8"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smtClean="0"/>
              <a:pPr marL="0" lvl="0" indent="0" algn="r" rtl="0">
                <a:spcBef>
                  <a:spcPts val="0"/>
                </a:spcBef>
                <a:spcAft>
                  <a:spcPts val="0"/>
                </a:spcAft>
                <a:buNone/>
              </a:pPr>
              <a:t>10</a:t>
            </a:fld>
            <a:endParaRPr lang="en-US"/>
          </a:p>
        </p:txBody>
      </p:sp>
      <p:pic>
        <p:nvPicPr>
          <p:cNvPr id="9" name="Picture 8" descr="A corner of flowers and leaves&#10;&#10;AI-generated content may be incorrect.">
            <a:extLst>
              <a:ext uri="{FF2B5EF4-FFF2-40B4-BE49-F238E27FC236}">
                <a16:creationId xmlns:a16="http://schemas.microsoft.com/office/drawing/2014/main" id="{FEB0DA0F-684D-67F6-032C-2459AA6F831E}"/>
              </a:ext>
            </a:extLst>
          </p:cNvPr>
          <p:cNvPicPr>
            <a:picLocks noChangeAspect="1"/>
          </p:cNvPicPr>
          <p:nvPr/>
        </p:nvPicPr>
        <p:blipFill>
          <a:blip r:embed="rId2"/>
          <a:stretch>
            <a:fillRect/>
          </a:stretch>
        </p:blipFill>
        <p:spPr>
          <a:xfrm>
            <a:off x="-214942" y="-164890"/>
            <a:ext cx="4426789" cy="4427328"/>
          </a:xfrm>
          <a:prstGeom prst="rect">
            <a:avLst/>
          </a:prstGeom>
        </p:spPr>
      </p:pic>
      <p:pic>
        <p:nvPicPr>
          <p:cNvPr id="6" name="Picture 5" descr="A blue and white page with text&#10;&#10;AI-generated content may be incorrect.">
            <a:extLst>
              <a:ext uri="{FF2B5EF4-FFF2-40B4-BE49-F238E27FC236}">
                <a16:creationId xmlns:a16="http://schemas.microsoft.com/office/drawing/2014/main" id="{526E7F81-1D6A-CCAD-A6AF-6B462B7E8DDC}"/>
              </a:ext>
            </a:extLst>
          </p:cNvPr>
          <p:cNvPicPr>
            <a:picLocks noChangeAspect="1"/>
          </p:cNvPicPr>
          <p:nvPr/>
        </p:nvPicPr>
        <p:blipFill>
          <a:blip r:embed="rId3"/>
          <a:stretch>
            <a:fillRect/>
          </a:stretch>
        </p:blipFill>
        <p:spPr>
          <a:xfrm>
            <a:off x="6859584" y="6230"/>
            <a:ext cx="5516302" cy="6857216"/>
          </a:xfrm>
          <a:prstGeom prst="rect">
            <a:avLst/>
          </a:prstGeom>
        </p:spPr>
      </p:pic>
      <p:sp>
        <p:nvSpPr>
          <p:cNvPr id="5" name="Freeform 14" descr="A close-up of flowers in grass&#10;&#10;AI-generated content may be incorrect.">
            <a:extLst>
              <a:ext uri="{FF2B5EF4-FFF2-40B4-BE49-F238E27FC236}">
                <a16:creationId xmlns:a16="http://schemas.microsoft.com/office/drawing/2014/main" id="{1A02FE48-A669-904F-F918-378919DD403D}"/>
              </a:ext>
            </a:extLst>
          </p:cNvPr>
          <p:cNvSpPr/>
          <p:nvPr/>
        </p:nvSpPr>
        <p:spPr>
          <a:xfrm>
            <a:off x="-646981" y="5314442"/>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4"/>
            <a:stretch>
              <a:fillRect/>
            </a:stretch>
          </a:blipFill>
        </p:spPr>
        <p:txBody>
          <a:bodyPr/>
          <a:lstStyle/>
          <a:p>
            <a:endParaRPr lang="en-US"/>
          </a:p>
        </p:txBody>
      </p:sp>
      <p:sp>
        <p:nvSpPr>
          <p:cNvPr id="8" name="Freeform 13" descr="A cartoon of a bird on a branch&#10;&#10;AI-generated content may be incorrect.">
            <a:extLst>
              <a:ext uri="{FF2B5EF4-FFF2-40B4-BE49-F238E27FC236}">
                <a16:creationId xmlns:a16="http://schemas.microsoft.com/office/drawing/2014/main" id="{D5A12204-9FEA-1A02-C6CA-A649DCC48836}"/>
              </a:ext>
            </a:extLst>
          </p:cNvPr>
          <p:cNvSpPr/>
          <p:nvPr/>
        </p:nvSpPr>
        <p:spPr>
          <a:xfrm>
            <a:off x="570080" y="493310"/>
            <a:ext cx="1629063" cy="1442822"/>
          </a:xfrm>
          <a:custGeom>
            <a:avLst/>
            <a:gdLst/>
            <a:ahLst/>
            <a:cxnLst/>
            <a:rect l="l" t="t" r="r" b="b"/>
            <a:pathLst>
              <a:path w="3715992" h="3005309">
                <a:moveTo>
                  <a:pt x="0" y="0"/>
                </a:moveTo>
                <a:lnTo>
                  <a:pt x="3715992" y="0"/>
                </a:lnTo>
                <a:lnTo>
                  <a:pt x="3715992" y="3005308"/>
                </a:lnTo>
                <a:lnTo>
                  <a:pt x="0" y="3005308"/>
                </a:lnTo>
                <a:lnTo>
                  <a:pt x="0" y="0"/>
                </a:lnTo>
                <a:close/>
              </a:path>
            </a:pathLst>
          </a:custGeom>
          <a:blipFill>
            <a:blip r:embed="rId5"/>
            <a:stretch>
              <a:fillRect/>
            </a:stretch>
          </a:blipFill>
        </p:spPr>
        <p:txBody>
          <a:bodyPr/>
          <a:lstStyle/>
          <a:p>
            <a:endParaRPr lang="en-US"/>
          </a:p>
        </p:txBody>
      </p:sp>
    </p:spTree>
    <p:extLst>
      <p:ext uri="{BB962C8B-B14F-4D97-AF65-F5344CB8AC3E}">
        <p14:creationId xmlns:p14="http://schemas.microsoft.com/office/powerpoint/2010/main" val="2533189535"/>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D28981-A558-D78E-3A2A-77DD7C6ED1CC}"/>
            </a:ext>
          </a:extLst>
        </p:cNvPr>
        <p:cNvGrpSpPr/>
        <p:nvPr/>
      </p:nvGrpSpPr>
      <p:grpSpPr>
        <a:xfrm>
          <a:off x="0" y="0"/>
          <a:ext cx="0" cy="0"/>
          <a:chOff x="0" y="0"/>
          <a:chExt cx="0" cy="0"/>
        </a:xfrm>
      </p:grpSpPr>
      <p:pic>
        <p:nvPicPr>
          <p:cNvPr id="13" name="Picture 12" descr="A poster of a baby&#10;&#10;AI-generated content may be incorrect.">
            <a:extLst>
              <a:ext uri="{FF2B5EF4-FFF2-40B4-BE49-F238E27FC236}">
                <a16:creationId xmlns:a16="http://schemas.microsoft.com/office/drawing/2014/main" id="{392A6088-B60E-D066-2143-F1147A4FBE9E}"/>
              </a:ext>
            </a:extLst>
          </p:cNvPr>
          <p:cNvPicPr>
            <a:picLocks noChangeAspect="1"/>
          </p:cNvPicPr>
          <p:nvPr/>
        </p:nvPicPr>
        <p:blipFill>
          <a:blip r:embed="rId2"/>
          <a:stretch>
            <a:fillRect/>
          </a:stretch>
        </p:blipFill>
        <p:spPr>
          <a:xfrm>
            <a:off x="8602571" y="-11537"/>
            <a:ext cx="3585715" cy="4441707"/>
          </a:xfrm>
          <a:prstGeom prst="rect">
            <a:avLst/>
          </a:prstGeom>
        </p:spPr>
      </p:pic>
      <p:sp>
        <p:nvSpPr>
          <p:cNvPr id="2" name="Title 1">
            <a:extLst>
              <a:ext uri="{FF2B5EF4-FFF2-40B4-BE49-F238E27FC236}">
                <a16:creationId xmlns:a16="http://schemas.microsoft.com/office/drawing/2014/main" id="{A68557AA-BA40-0A30-2E45-B4C908899C9E}"/>
              </a:ext>
            </a:extLst>
          </p:cNvPr>
          <p:cNvSpPr>
            <a:spLocks noGrp="1"/>
          </p:cNvSpPr>
          <p:nvPr>
            <p:ph type="title"/>
          </p:nvPr>
        </p:nvSpPr>
        <p:spPr>
          <a:xfrm>
            <a:off x="1026423" y="1930979"/>
            <a:ext cx="3942273" cy="2030053"/>
          </a:xfrm>
        </p:spPr>
        <p:txBody>
          <a:bodyPr>
            <a:normAutofit/>
          </a:bodyPr>
          <a:lstStyle/>
          <a:p>
            <a:r>
              <a:rPr lang="en-US" sz="3200" b="1" dirty="0">
                <a:solidFill>
                  <a:schemeClr val="accent1"/>
                </a:solidFill>
                <a:latin typeface="DM Sans"/>
              </a:rPr>
              <a:t>Expanding Access Through Language</a:t>
            </a:r>
          </a:p>
        </p:txBody>
      </p:sp>
      <p:sp>
        <p:nvSpPr>
          <p:cNvPr id="4" name="Slide Number Placeholder 3">
            <a:extLst>
              <a:ext uri="{FF2B5EF4-FFF2-40B4-BE49-F238E27FC236}">
                <a16:creationId xmlns:a16="http://schemas.microsoft.com/office/drawing/2014/main" id="{36CDFB5F-EDA8-053F-D766-2D17014A83FF}"/>
              </a:ext>
            </a:extLst>
          </p:cNvPr>
          <p:cNvSpPr>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defPPr>
              <a:defRPr lang="en-US"/>
            </a:defPPr>
            <a:lvl1pPr marL="0" marR="0" lvl="0"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1pPr>
            <a:lvl2pPr marL="0" marR="0" lvl="1"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2pPr>
            <a:lvl3pPr marL="0" marR="0" lvl="2"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3pPr>
            <a:lvl4pPr marL="0" marR="0" lvl="3"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4pPr>
            <a:lvl5pPr marL="0" marR="0" lvl="4"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5pPr>
            <a:lvl6pPr marL="0" marR="0" lvl="5"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6pPr>
            <a:lvl7pPr marL="0" marR="0" lvl="6"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7pPr>
            <a:lvl8pPr marL="0" marR="0" lvl="7"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8pPr>
            <a:lvl9pPr marL="0" marR="0" lvl="8"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smtClean="0"/>
              <a:pPr marL="0" lvl="0" indent="0" algn="r" rtl="0">
                <a:spcBef>
                  <a:spcPts val="0"/>
                </a:spcBef>
                <a:spcAft>
                  <a:spcPts val="0"/>
                </a:spcAft>
                <a:buNone/>
              </a:pPr>
              <a:t>11</a:t>
            </a:fld>
            <a:endParaRPr lang="en-US"/>
          </a:p>
        </p:txBody>
      </p:sp>
      <p:pic>
        <p:nvPicPr>
          <p:cNvPr id="9" name="Picture 8" descr="A corner of flowers and leaves&#10;&#10;AI-generated content may be incorrect.">
            <a:extLst>
              <a:ext uri="{FF2B5EF4-FFF2-40B4-BE49-F238E27FC236}">
                <a16:creationId xmlns:a16="http://schemas.microsoft.com/office/drawing/2014/main" id="{960677E9-3CD8-0FCB-22B4-9423B00887AD}"/>
              </a:ext>
            </a:extLst>
          </p:cNvPr>
          <p:cNvPicPr>
            <a:picLocks noChangeAspect="1"/>
          </p:cNvPicPr>
          <p:nvPr/>
        </p:nvPicPr>
        <p:blipFill>
          <a:blip r:embed="rId3"/>
          <a:stretch>
            <a:fillRect/>
          </a:stretch>
        </p:blipFill>
        <p:spPr>
          <a:xfrm>
            <a:off x="-214942" y="-164890"/>
            <a:ext cx="4426789" cy="4427328"/>
          </a:xfrm>
          <a:prstGeom prst="rect">
            <a:avLst/>
          </a:prstGeom>
        </p:spPr>
      </p:pic>
      <p:sp>
        <p:nvSpPr>
          <p:cNvPr id="5" name="Freeform 14" descr="A close-up of flowers in grass&#10;&#10;AI-generated content may be incorrect.">
            <a:extLst>
              <a:ext uri="{FF2B5EF4-FFF2-40B4-BE49-F238E27FC236}">
                <a16:creationId xmlns:a16="http://schemas.microsoft.com/office/drawing/2014/main" id="{3A82588F-44B8-C0A0-C774-A8FF9146F1BA}"/>
              </a:ext>
            </a:extLst>
          </p:cNvPr>
          <p:cNvSpPr/>
          <p:nvPr/>
        </p:nvSpPr>
        <p:spPr>
          <a:xfrm>
            <a:off x="-646981" y="5314442"/>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4"/>
            <a:stretch>
              <a:fillRect/>
            </a:stretch>
          </a:blipFill>
        </p:spPr>
        <p:txBody>
          <a:bodyPr/>
          <a:lstStyle/>
          <a:p>
            <a:endParaRPr lang="en-US"/>
          </a:p>
        </p:txBody>
      </p:sp>
      <p:sp>
        <p:nvSpPr>
          <p:cNvPr id="8" name="Freeform 13" descr="A cartoon of a bird on a branch&#10;&#10;AI-generated content may be incorrect.">
            <a:extLst>
              <a:ext uri="{FF2B5EF4-FFF2-40B4-BE49-F238E27FC236}">
                <a16:creationId xmlns:a16="http://schemas.microsoft.com/office/drawing/2014/main" id="{30A29BE5-4AF4-642F-33BC-E02C323D8CCF}"/>
              </a:ext>
            </a:extLst>
          </p:cNvPr>
          <p:cNvSpPr/>
          <p:nvPr/>
        </p:nvSpPr>
        <p:spPr>
          <a:xfrm>
            <a:off x="570080" y="493310"/>
            <a:ext cx="1629063" cy="1442822"/>
          </a:xfrm>
          <a:custGeom>
            <a:avLst/>
            <a:gdLst/>
            <a:ahLst/>
            <a:cxnLst/>
            <a:rect l="l" t="t" r="r" b="b"/>
            <a:pathLst>
              <a:path w="3715992" h="3005309">
                <a:moveTo>
                  <a:pt x="0" y="0"/>
                </a:moveTo>
                <a:lnTo>
                  <a:pt x="3715992" y="0"/>
                </a:lnTo>
                <a:lnTo>
                  <a:pt x="3715992" y="3005308"/>
                </a:lnTo>
                <a:lnTo>
                  <a:pt x="0" y="3005308"/>
                </a:lnTo>
                <a:lnTo>
                  <a:pt x="0" y="0"/>
                </a:lnTo>
                <a:close/>
              </a:path>
            </a:pathLst>
          </a:custGeom>
          <a:blipFill>
            <a:blip r:embed="rId5"/>
            <a:stretch>
              <a:fillRect/>
            </a:stretch>
          </a:blipFill>
        </p:spPr>
        <p:txBody>
          <a:bodyPr/>
          <a:lstStyle/>
          <a:p>
            <a:endParaRPr lang="en-US"/>
          </a:p>
        </p:txBody>
      </p:sp>
      <p:pic>
        <p:nvPicPr>
          <p:cNvPr id="7" name="Picture 6" descr="A baby sleeping in a blanket&#10;&#10;AI-generated content may be incorrect.">
            <a:extLst>
              <a:ext uri="{FF2B5EF4-FFF2-40B4-BE49-F238E27FC236}">
                <a16:creationId xmlns:a16="http://schemas.microsoft.com/office/drawing/2014/main" id="{185613A1-8807-AB39-5176-3CE66DAB35FE}"/>
              </a:ext>
            </a:extLst>
          </p:cNvPr>
          <p:cNvPicPr>
            <a:picLocks noChangeAspect="1"/>
          </p:cNvPicPr>
          <p:nvPr/>
        </p:nvPicPr>
        <p:blipFill>
          <a:blip r:embed="rId6"/>
          <a:stretch>
            <a:fillRect/>
          </a:stretch>
        </p:blipFill>
        <p:spPr>
          <a:xfrm>
            <a:off x="4966037" y="-17885"/>
            <a:ext cx="3633497" cy="4364215"/>
          </a:xfrm>
          <a:prstGeom prst="rect">
            <a:avLst/>
          </a:prstGeom>
        </p:spPr>
      </p:pic>
      <p:pic>
        <p:nvPicPr>
          <p:cNvPr id="11" name="Picture 10" descr="A baby sleeping in a blanket&#10;&#10;AI-generated content may be incorrect.">
            <a:extLst>
              <a:ext uri="{FF2B5EF4-FFF2-40B4-BE49-F238E27FC236}">
                <a16:creationId xmlns:a16="http://schemas.microsoft.com/office/drawing/2014/main" id="{363C1C9F-E676-B093-3C6B-DF5A9052CF4C}"/>
              </a:ext>
            </a:extLst>
          </p:cNvPr>
          <p:cNvPicPr>
            <a:picLocks noChangeAspect="1"/>
          </p:cNvPicPr>
          <p:nvPr/>
        </p:nvPicPr>
        <p:blipFill>
          <a:blip r:embed="rId7"/>
          <a:stretch>
            <a:fillRect/>
          </a:stretch>
        </p:blipFill>
        <p:spPr>
          <a:xfrm>
            <a:off x="7015550" y="4290135"/>
            <a:ext cx="3981450" cy="2591291"/>
          </a:xfrm>
          <a:prstGeom prst="rect">
            <a:avLst/>
          </a:prstGeom>
        </p:spPr>
      </p:pic>
    </p:spTree>
    <p:extLst>
      <p:ext uri="{BB962C8B-B14F-4D97-AF65-F5344CB8AC3E}">
        <p14:creationId xmlns:p14="http://schemas.microsoft.com/office/powerpoint/2010/main" val="416651544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D25CB39B-0F0C-0B0C-4A5E-82C63B86DA19}"/>
              </a:ext>
            </a:extLst>
          </p:cNvPr>
          <p:cNvSpPr/>
          <p:nvPr/>
        </p:nvSpPr>
        <p:spPr>
          <a:xfrm>
            <a:off x="6771773" y="-8022"/>
            <a:ext cx="5425573" cy="17272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descr="A graph with a line and numbers&#10;&#10;AI-generated content may be incorrect.">
            <a:extLst>
              <a:ext uri="{FF2B5EF4-FFF2-40B4-BE49-F238E27FC236}">
                <a16:creationId xmlns:a16="http://schemas.microsoft.com/office/drawing/2014/main" id="{E89FE5D6-9B4C-26B3-50F0-9825543C1DDD}"/>
              </a:ext>
            </a:extLst>
          </p:cNvPr>
          <p:cNvPicPr>
            <a:picLocks noChangeAspect="1"/>
          </p:cNvPicPr>
          <p:nvPr/>
        </p:nvPicPr>
        <p:blipFill>
          <a:blip r:embed="rId3"/>
          <a:stretch>
            <a:fillRect/>
          </a:stretch>
        </p:blipFill>
        <p:spPr>
          <a:xfrm>
            <a:off x="1610661" y="661051"/>
            <a:ext cx="10357908" cy="5683250"/>
          </a:xfrm>
          <a:prstGeom prst="rect">
            <a:avLst/>
          </a:prstGeom>
        </p:spPr>
      </p:pic>
      <p:sp>
        <p:nvSpPr>
          <p:cNvPr id="4" name="Google Shape;9120;g3dea1330d01_0_489">
            <a:extLst>
              <a:ext uri="{FF2B5EF4-FFF2-40B4-BE49-F238E27FC236}">
                <a16:creationId xmlns:a16="http://schemas.microsoft.com/office/drawing/2014/main" id="{416405CC-BD13-F26B-C93B-0EB7A51B0E0A}"/>
              </a:ext>
            </a:extLst>
          </p:cNvPr>
          <p:cNvSpPr/>
          <p:nvPr/>
        </p:nvSpPr>
        <p:spPr>
          <a:xfrm>
            <a:off x="1860186" y="142499"/>
            <a:ext cx="3011646" cy="665222"/>
          </a:xfrm>
          <a:prstGeom prst="roundRect">
            <a:avLst>
              <a:gd name="adj" fmla="val 47436"/>
            </a:avLst>
          </a:prstGeom>
          <a:solidFill>
            <a:srgbClr val="FE6D73"/>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rtl="0">
              <a:lnSpc>
                <a:spcPct val="100000"/>
              </a:lnSpc>
              <a:spcBef>
                <a:spcPts val="0"/>
              </a:spcBef>
              <a:spcAft>
                <a:spcPts val="0"/>
              </a:spcAft>
              <a:buClr>
                <a:srgbClr val="000000"/>
              </a:buClr>
              <a:buSzPts val="3200"/>
              <a:buFont typeface="Arial"/>
              <a:buNone/>
            </a:pPr>
            <a:r>
              <a:rPr lang="en-US" sz="3200" b="1" i="0" u="none" strike="noStrike" cap="none" dirty="0">
                <a:solidFill>
                  <a:srgbClr val="FFFFFF"/>
                </a:solidFill>
                <a:latin typeface="DM Sans"/>
                <a:ea typeface="DM Sans"/>
                <a:cs typeface="DM Sans"/>
                <a:sym typeface="DM Sans"/>
              </a:rPr>
              <a:t>AWARENESS</a:t>
            </a:r>
            <a:endParaRPr sz="1400" b="0" i="0" u="none" strike="noStrike" cap="none" dirty="0">
              <a:solidFill>
                <a:srgbClr val="000000"/>
              </a:solidFill>
              <a:latin typeface="Arial"/>
              <a:ea typeface="Arial"/>
              <a:cs typeface="Arial"/>
              <a:sym typeface="Arial"/>
            </a:endParaRPr>
          </a:p>
        </p:txBody>
      </p:sp>
      <p:pic>
        <p:nvPicPr>
          <p:cNvPr id="3" name="Picture 2" descr="A group of white and yellow flowers&#10;&#10;AI-generated content may be incorrect.">
            <a:extLst>
              <a:ext uri="{FF2B5EF4-FFF2-40B4-BE49-F238E27FC236}">
                <a16:creationId xmlns:a16="http://schemas.microsoft.com/office/drawing/2014/main" id="{13C835ED-1DE7-92D7-B446-9C6963EA1BC2}"/>
              </a:ext>
            </a:extLst>
          </p:cNvPr>
          <p:cNvPicPr>
            <a:picLocks noChangeAspect="1"/>
          </p:cNvPicPr>
          <p:nvPr/>
        </p:nvPicPr>
        <p:blipFill>
          <a:blip r:embed="rId4"/>
          <a:stretch>
            <a:fillRect/>
          </a:stretch>
        </p:blipFill>
        <p:spPr>
          <a:xfrm>
            <a:off x="1128" y="5122"/>
            <a:ext cx="1641556" cy="1313473"/>
          </a:xfrm>
          <a:prstGeom prst="rect">
            <a:avLst/>
          </a:prstGeom>
        </p:spPr>
      </p:pic>
      <p:pic>
        <p:nvPicPr>
          <p:cNvPr id="7" name="Picture 6" descr="A group of flowers in a garden&#10;&#10;AI-generated content may be incorrect.">
            <a:extLst>
              <a:ext uri="{FF2B5EF4-FFF2-40B4-BE49-F238E27FC236}">
                <a16:creationId xmlns:a16="http://schemas.microsoft.com/office/drawing/2014/main" id="{0B7065C2-319A-D039-0F74-FBB79887F6D2}"/>
              </a:ext>
            </a:extLst>
          </p:cNvPr>
          <p:cNvPicPr>
            <a:picLocks noChangeAspect="1"/>
          </p:cNvPicPr>
          <p:nvPr/>
        </p:nvPicPr>
        <p:blipFill>
          <a:blip r:embed="rId5"/>
          <a:stretch>
            <a:fillRect/>
          </a:stretch>
        </p:blipFill>
        <p:spPr>
          <a:xfrm>
            <a:off x="-55802" y="6148657"/>
            <a:ext cx="3504661" cy="714196"/>
          </a:xfrm>
          <a:prstGeom prst="rect">
            <a:avLst/>
          </a:prstGeom>
        </p:spPr>
      </p:pic>
      <p:pic>
        <p:nvPicPr>
          <p:cNvPr id="9" name="Picture 8" descr="A group of flowers in a garden&#10;&#10;AI-generated content may be incorrect.">
            <a:extLst>
              <a:ext uri="{FF2B5EF4-FFF2-40B4-BE49-F238E27FC236}">
                <a16:creationId xmlns:a16="http://schemas.microsoft.com/office/drawing/2014/main" id="{C4AB9BA7-ECF1-7013-0D6E-EDBD90E0F056}"/>
              </a:ext>
            </a:extLst>
          </p:cNvPr>
          <p:cNvPicPr>
            <a:picLocks noChangeAspect="1"/>
          </p:cNvPicPr>
          <p:nvPr/>
        </p:nvPicPr>
        <p:blipFill>
          <a:blip r:embed="rId5"/>
          <a:stretch>
            <a:fillRect/>
          </a:stretch>
        </p:blipFill>
        <p:spPr>
          <a:xfrm>
            <a:off x="3366009" y="6148657"/>
            <a:ext cx="3504661" cy="714196"/>
          </a:xfrm>
          <a:prstGeom prst="rect">
            <a:avLst/>
          </a:prstGeom>
        </p:spPr>
      </p:pic>
      <p:pic>
        <p:nvPicPr>
          <p:cNvPr id="11" name="Picture 10" descr="A group of flowers in a garden&#10;&#10;AI-generated content may be incorrect.">
            <a:extLst>
              <a:ext uri="{FF2B5EF4-FFF2-40B4-BE49-F238E27FC236}">
                <a16:creationId xmlns:a16="http://schemas.microsoft.com/office/drawing/2014/main" id="{D7CF4B67-C5D2-E92C-40ED-6702CD787E15}"/>
              </a:ext>
            </a:extLst>
          </p:cNvPr>
          <p:cNvPicPr>
            <a:picLocks noChangeAspect="1"/>
          </p:cNvPicPr>
          <p:nvPr/>
        </p:nvPicPr>
        <p:blipFill>
          <a:blip r:embed="rId5"/>
          <a:stretch>
            <a:fillRect/>
          </a:stretch>
        </p:blipFill>
        <p:spPr>
          <a:xfrm>
            <a:off x="6802198" y="6148657"/>
            <a:ext cx="3504661" cy="714196"/>
          </a:xfrm>
          <a:prstGeom prst="rect">
            <a:avLst/>
          </a:prstGeom>
        </p:spPr>
      </p:pic>
      <p:pic>
        <p:nvPicPr>
          <p:cNvPr id="13" name="Picture 12" descr="A group of flowers in a garden&#10;&#10;AI-generated content may be incorrect.">
            <a:extLst>
              <a:ext uri="{FF2B5EF4-FFF2-40B4-BE49-F238E27FC236}">
                <a16:creationId xmlns:a16="http://schemas.microsoft.com/office/drawing/2014/main" id="{993E5CE0-5D12-1A0D-AD3C-DBF70CBBFEE0}"/>
              </a:ext>
            </a:extLst>
          </p:cNvPr>
          <p:cNvPicPr>
            <a:picLocks noChangeAspect="1"/>
          </p:cNvPicPr>
          <p:nvPr/>
        </p:nvPicPr>
        <p:blipFill>
          <a:blip r:embed="rId5"/>
          <a:stretch>
            <a:fillRect/>
          </a:stretch>
        </p:blipFill>
        <p:spPr>
          <a:xfrm>
            <a:off x="10209632" y="6148657"/>
            <a:ext cx="3504661" cy="714196"/>
          </a:xfrm>
          <a:prstGeom prst="rect">
            <a:avLst/>
          </a:prstGeom>
        </p:spPr>
      </p:pic>
    </p:spTree>
    <p:extLst>
      <p:ext uri="{BB962C8B-B14F-4D97-AF65-F5344CB8AC3E}">
        <p14:creationId xmlns:p14="http://schemas.microsoft.com/office/powerpoint/2010/main" val="3562858152"/>
      </p:ext>
    </p:extLst>
  </p:cSld>
  <p:clrMapOvr>
    <a:masterClrMapping/>
  </p:clrMapOvr>
  <p:extLst>
    <p:ext uri="{6950BFC3-D8DA-4A85-94F7-54DA5524770B}">
      <p188:commentRel xmlns:p188="http://schemas.microsoft.com/office/powerpoint/2018/8/main" r:id="rId2"/>
    </p:ext>
  </p:extLs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9145;g3dea1330d01_0_513">
            <a:extLst>
              <a:ext uri="{FF2B5EF4-FFF2-40B4-BE49-F238E27FC236}">
                <a16:creationId xmlns:a16="http://schemas.microsoft.com/office/drawing/2014/main" id="{2354B3E9-1450-9B92-2067-139F7179B7C6}"/>
              </a:ext>
            </a:extLst>
          </p:cNvPr>
          <p:cNvSpPr/>
          <p:nvPr/>
        </p:nvSpPr>
        <p:spPr>
          <a:xfrm>
            <a:off x="1603122" y="206010"/>
            <a:ext cx="3527344" cy="595949"/>
          </a:xfrm>
          <a:prstGeom prst="roundRect">
            <a:avLst>
              <a:gd name="adj" fmla="val 47436"/>
            </a:avLst>
          </a:prstGeom>
          <a:solidFill>
            <a:srgbClr val="FFCB77"/>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marL="0" marR="0" lvl="0" indent="0" algn="ctr" rtl="0">
              <a:lnSpc>
                <a:spcPct val="100000"/>
              </a:lnSpc>
              <a:spcBef>
                <a:spcPts val="0"/>
              </a:spcBef>
              <a:spcAft>
                <a:spcPts val="0"/>
              </a:spcAft>
              <a:buClr>
                <a:srgbClr val="000000"/>
              </a:buClr>
              <a:buSzPts val="3200"/>
              <a:buFont typeface="Arial"/>
              <a:buNone/>
            </a:pPr>
            <a:r>
              <a:rPr lang="en-US" sz="3200" b="1" i="0" u="none" strike="noStrike" cap="none">
                <a:solidFill>
                  <a:srgbClr val="FFFFFF"/>
                </a:solidFill>
                <a:latin typeface="DM Sans"/>
                <a:ea typeface="DM Sans"/>
                <a:cs typeface="DM Sans"/>
                <a:sym typeface="DM Sans"/>
              </a:rPr>
              <a:t>READINESS</a:t>
            </a:r>
            <a:endParaRPr sz="1400" b="0" i="0" u="none" strike="noStrike" cap="none">
              <a:solidFill>
                <a:srgbClr val="000000"/>
              </a:solidFill>
              <a:latin typeface="Arial"/>
              <a:ea typeface="Arial"/>
              <a:cs typeface="Arial"/>
              <a:sym typeface="Arial"/>
            </a:endParaRPr>
          </a:p>
        </p:txBody>
      </p:sp>
      <p:pic>
        <p:nvPicPr>
          <p:cNvPr id="5" name="Picture 4">
            <a:extLst>
              <a:ext uri="{FF2B5EF4-FFF2-40B4-BE49-F238E27FC236}">
                <a16:creationId xmlns:a16="http://schemas.microsoft.com/office/drawing/2014/main" id="{02711C4D-D2E0-4533-8739-97A077CE60D5}"/>
              </a:ext>
            </a:extLst>
          </p:cNvPr>
          <p:cNvPicPr>
            <a:picLocks noChangeAspect="1"/>
          </p:cNvPicPr>
          <p:nvPr/>
        </p:nvPicPr>
        <p:blipFill>
          <a:blip r:embed="rId3"/>
          <a:stretch>
            <a:fillRect/>
          </a:stretch>
        </p:blipFill>
        <p:spPr>
          <a:xfrm>
            <a:off x="1465101" y="798227"/>
            <a:ext cx="10677525" cy="5492750"/>
          </a:xfrm>
          <a:prstGeom prst="rect">
            <a:avLst/>
          </a:prstGeom>
        </p:spPr>
      </p:pic>
      <p:pic>
        <p:nvPicPr>
          <p:cNvPr id="3" name="Picture 2" descr="A group of white and yellow flowers&#10;&#10;AI-generated content may be incorrect.">
            <a:extLst>
              <a:ext uri="{FF2B5EF4-FFF2-40B4-BE49-F238E27FC236}">
                <a16:creationId xmlns:a16="http://schemas.microsoft.com/office/drawing/2014/main" id="{C639DAEC-638F-6BBC-A16E-86AA21ACA732}"/>
              </a:ext>
            </a:extLst>
          </p:cNvPr>
          <p:cNvPicPr>
            <a:picLocks noChangeAspect="1"/>
          </p:cNvPicPr>
          <p:nvPr/>
        </p:nvPicPr>
        <p:blipFill>
          <a:blip r:embed="rId4"/>
          <a:stretch>
            <a:fillRect/>
          </a:stretch>
        </p:blipFill>
        <p:spPr>
          <a:xfrm>
            <a:off x="1128" y="5122"/>
            <a:ext cx="1641556" cy="1313473"/>
          </a:xfrm>
          <a:prstGeom prst="rect">
            <a:avLst/>
          </a:prstGeom>
        </p:spPr>
      </p:pic>
      <p:pic>
        <p:nvPicPr>
          <p:cNvPr id="7" name="Picture 6" descr="A group of flowers in a garden&#10;&#10;AI-generated content may be incorrect.">
            <a:extLst>
              <a:ext uri="{FF2B5EF4-FFF2-40B4-BE49-F238E27FC236}">
                <a16:creationId xmlns:a16="http://schemas.microsoft.com/office/drawing/2014/main" id="{1ACAB946-DA63-DD7F-DF2C-59A7AFE92358}"/>
              </a:ext>
            </a:extLst>
          </p:cNvPr>
          <p:cNvPicPr>
            <a:picLocks noChangeAspect="1"/>
          </p:cNvPicPr>
          <p:nvPr/>
        </p:nvPicPr>
        <p:blipFill>
          <a:blip r:embed="rId5"/>
          <a:stretch>
            <a:fillRect/>
          </a:stretch>
        </p:blipFill>
        <p:spPr>
          <a:xfrm>
            <a:off x="-55802" y="6148657"/>
            <a:ext cx="3504661" cy="714196"/>
          </a:xfrm>
          <a:prstGeom prst="rect">
            <a:avLst/>
          </a:prstGeom>
        </p:spPr>
      </p:pic>
      <p:pic>
        <p:nvPicPr>
          <p:cNvPr id="9" name="Picture 8" descr="A group of flowers in a garden&#10;&#10;AI-generated content may be incorrect.">
            <a:extLst>
              <a:ext uri="{FF2B5EF4-FFF2-40B4-BE49-F238E27FC236}">
                <a16:creationId xmlns:a16="http://schemas.microsoft.com/office/drawing/2014/main" id="{6748B9E4-9664-0EA0-C32A-0347E6F098E9}"/>
              </a:ext>
            </a:extLst>
          </p:cNvPr>
          <p:cNvPicPr>
            <a:picLocks noChangeAspect="1"/>
          </p:cNvPicPr>
          <p:nvPr/>
        </p:nvPicPr>
        <p:blipFill>
          <a:blip r:embed="rId5"/>
          <a:stretch>
            <a:fillRect/>
          </a:stretch>
        </p:blipFill>
        <p:spPr>
          <a:xfrm>
            <a:off x="3366009" y="6148657"/>
            <a:ext cx="3504661" cy="714196"/>
          </a:xfrm>
          <a:prstGeom prst="rect">
            <a:avLst/>
          </a:prstGeom>
        </p:spPr>
      </p:pic>
      <p:pic>
        <p:nvPicPr>
          <p:cNvPr id="11" name="Picture 10" descr="A group of flowers in a garden&#10;&#10;AI-generated content may be incorrect.">
            <a:extLst>
              <a:ext uri="{FF2B5EF4-FFF2-40B4-BE49-F238E27FC236}">
                <a16:creationId xmlns:a16="http://schemas.microsoft.com/office/drawing/2014/main" id="{6A126D89-B5CD-66D0-FB9F-56A604BD185C}"/>
              </a:ext>
            </a:extLst>
          </p:cNvPr>
          <p:cNvPicPr>
            <a:picLocks noChangeAspect="1"/>
          </p:cNvPicPr>
          <p:nvPr/>
        </p:nvPicPr>
        <p:blipFill>
          <a:blip r:embed="rId5"/>
          <a:stretch>
            <a:fillRect/>
          </a:stretch>
        </p:blipFill>
        <p:spPr>
          <a:xfrm>
            <a:off x="6802198" y="6148657"/>
            <a:ext cx="3504661" cy="714196"/>
          </a:xfrm>
          <a:prstGeom prst="rect">
            <a:avLst/>
          </a:prstGeom>
        </p:spPr>
      </p:pic>
      <p:pic>
        <p:nvPicPr>
          <p:cNvPr id="13" name="Picture 12" descr="A group of flowers in a garden&#10;&#10;AI-generated content may be incorrect.">
            <a:extLst>
              <a:ext uri="{FF2B5EF4-FFF2-40B4-BE49-F238E27FC236}">
                <a16:creationId xmlns:a16="http://schemas.microsoft.com/office/drawing/2014/main" id="{1CD12194-0FE5-A8F3-3608-63FBFD59AC34}"/>
              </a:ext>
            </a:extLst>
          </p:cNvPr>
          <p:cNvPicPr>
            <a:picLocks noChangeAspect="1"/>
          </p:cNvPicPr>
          <p:nvPr/>
        </p:nvPicPr>
        <p:blipFill>
          <a:blip r:embed="rId5"/>
          <a:stretch>
            <a:fillRect/>
          </a:stretch>
        </p:blipFill>
        <p:spPr>
          <a:xfrm>
            <a:off x="10209632" y="6148657"/>
            <a:ext cx="3504661" cy="714196"/>
          </a:xfrm>
          <a:prstGeom prst="rect">
            <a:avLst/>
          </a:prstGeom>
        </p:spPr>
      </p:pic>
    </p:spTree>
    <p:extLst>
      <p:ext uri="{BB962C8B-B14F-4D97-AF65-F5344CB8AC3E}">
        <p14:creationId xmlns:p14="http://schemas.microsoft.com/office/powerpoint/2010/main" val="479531789"/>
      </p:ext>
    </p:extLst>
  </p:cSld>
  <p:clrMapOvr>
    <a:masterClrMapping/>
  </p:clrMapOvr>
  <p:extLst>
    <p:ext uri="{6950BFC3-D8DA-4A85-94F7-54DA5524770B}">
      <p188:commentRel xmlns:p188="http://schemas.microsoft.com/office/powerpoint/2018/8/main" r:id="rId2"/>
    </p:ext>
  </p:extLs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3EFF89AA-3D5C-6BD3-A708-F445CBE5A0B0}"/>
              </a:ext>
            </a:extLst>
          </p:cNvPr>
          <p:cNvSpPr/>
          <p:nvPr/>
        </p:nvSpPr>
        <p:spPr>
          <a:xfrm>
            <a:off x="6771773" y="-8022"/>
            <a:ext cx="5425573" cy="172720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descr="A graph with a line and a blue line&#10;&#10;AI-generated content may be incorrect.">
            <a:extLst>
              <a:ext uri="{FF2B5EF4-FFF2-40B4-BE49-F238E27FC236}">
                <a16:creationId xmlns:a16="http://schemas.microsoft.com/office/drawing/2014/main" id="{63DA2358-761B-4DAF-B6C1-1D1B743D6A74}"/>
              </a:ext>
            </a:extLst>
          </p:cNvPr>
          <p:cNvPicPr>
            <a:picLocks noChangeAspect="1"/>
          </p:cNvPicPr>
          <p:nvPr/>
        </p:nvPicPr>
        <p:blipFill>
          <a:blip r:embed="rId3"/>
          <a:stretch>
            <a:fillRect/>
          </a:stretch>
        </p:blipFill>
        <p:spPr>
          <a:xfrm>
            <a:off x="1638544" y="782272"/>
            <a:ext cx="9930911" cy="5518150"/>
          </a:xfrm>
          <a:prstGeom prst="rect">
            <a:avLst/>
          </a:prstGeom>
        </p:spPr>
      </p:pic>
      <p:pic>
        <p:nvPicPr>
          <p:cNvPr id="3" name="Picture 2" descr="A group of white and yellow flowers&#10;&#10;AI-generated content may be incorrect.">
            <a:extLst>
              <a:ext uri="{FF2B5EF4-FFF2-40B4-BE49-F238E27FC236}">
                <a16:creationId xmlns:a16="http://schemas.microsoft.com/office/drawing/2014/main" id="{1EE35F9C-BE4B-9CEB-D92A-3FF5458DDECA}"/>
              </a:ext>
            </a:extLst>
          </p:cNvPr>
          <p:cNvPicPr>
            <a:picLocks noChangeAspect="1"/>
          </p:cNvPicPr>
          <p:nvPr/>
        </p:nvPicPr>
        <p:blipFill>
          <a:blip r:embed="rId4"/>
          <a:stretch>
            <a:fillRect/>
          </a:stretch>
        </p:blipFill>
        <p:spPr>
          <a:xfrm>
            <a:off x="1128" y="5122"/>
            <a:ext cx="1641556" cy="1313473"/>
          </a:xfrm>
          <a:prstGeom prst="rect">
            <a:avLst/>
          </a:prstGeom>
        </p:spPr>
      </p:pic>
      <p:pic>
        <p:nvPicPr>
          <p:cNvPr id="7" name="Picture 6" descr="A group of flowers in a garden&#10;&#10;AI-generated content may be incorrect.">
            <a:extLst>
              <a:ext uri="{FF2B5EF4-FFF2-40B4-BE49-F238E27FC236}">
                <a16:creationId xmlns:a16="http://schemas.microsoft.com/office/drawing/2014/main" id="{018DBCD2-48B4-549A-EA00-C95727A6F702}"/>
              </a:ext>
            </a:extLst>
          </p:cNvPr>
          <p:cNvPicPr>
            <a:picLocks noChangeAspect="1"/>
          </p:cNvPicPr>
          <p:nvPr/>
        </p:nvPicPr>
        <p:blipFill>
          <a:blip r:embed="rId5"/>
          <a:stretch>
            <a:fillRect/>
          </a:stretch>
        </p:blipFill>
        <p:spPr>
          <a:xfrm>
            <a:off x="-55802" y="6148657"/>
            <a:ext cx="3504661" cy="714196"/>
          </a:xfrm>
          <a:prstGeom prst="rect">
            <a:avLst/>
          </a:prstGeom>
        </p:spPr>
      </p:pic>
      <p:pic>
        <p:nvPicPr>
          <p:cNvPr id="9" name="Picture 8" descr="A group of flowers in a garden&#10;&#10;AI-generated content may be incorrect.">
            <a:extLst>
              <a:ext uri="{FF2B5EF4-FFF2-40B4-BE49-F238E27FC236}">
                <a16:creationId xmlns:a16="http://schemas.microsoft.com/office/drawing/2014/main" id="{08E2301F-87E6-46CD-A48B-AC4221854A38}"/>
              </a:ext>
            </a:extLst>
          </p:cNvPr>
          <p:cNvPicPr>
            <a:picLocks noChangeAspect="1"/>
          </p:cNvPicPr>
          <p:nvPr/>
        </p:nvPicPr>
        <p:blipFill>
          <a:blip r:embed="rId5"/>
          <a:stretch>
            <a:fillRect/>
          </a:stretch>
        </p:blipFill>
        <p:spPr>
          <a:xfrm>
            <a:off x="3366009" y="6148657"/>
            <a:ext cx="3504661" cy="714196"/>
          </a:xfrm>
          <a:prstGeom prst="rect">
            <a:avLst/>
          </a:prstGeom>
        </p:spPr>
      </p:pic>
      <p:pic>
        <p:nvPicPr>
          <p:cNvPr id="11" name="Picture 10" descr="A group of flowers in a garden&#10;&#10;AI-generated content may be incorrect.">
            <a:extLst>
              <a:ext uri="{FF2B5EF4-FFF2-40B4-BE49-F238E27FC236}">
                <a16:creationId xmlns:a16="http://schemas.microsoft.com/office/drawing/2014/main" id="{10B657AE-A7FF-EE97-CA39-81AB87EDF02B}"/>
              </a:ext>
            </a:extLst>
          </p:cNvPr>
          <p:cNvPicPr>
            <a:picLocks noChangeAspect="1"/>
          </p:cNvPicPr>
          <p:nvPr/>
        </p:nvPicPr>
        <p:blipFill>
          <a:blip r:embed="rId5"/>
          <a:stretch>
            <a:fillRect/>
          </a:stretch>
        </p:blipFill>
        <p:spPr>
          <a:xfrm>
            <a:off x="6802198" y="6148657"/>
            <a:ext cx="3504661" cy="714196"/>
          </a:xfrm>
          <a:prstGeom prst="rect">
            <a:avLst/>
          </a:prstGeom>
        </p:spPr>
      </p:pic>
      <p:pic>
        <p:nvPicPr>
          <p:cNvPr id="13" name="Picture 12" descr="A group of flowers in a garden&#10;&#10;AI-generated content may be incorrect.">
            <a:extLst>
              <a:ext uri="{FF2B5EF4-FFF2-40B4-BE49-F238E27FC236}">
                <a16:creationId xmlns:a16="http://schemas.microsoft.com/office/drawing/2014/main" id="{EE0007B7-5C84-A29F-0E5D-C79224590735}"/>
              </a:ext>
            </a:extLst>
          </p:cNvPr>
          <p:cNvPicPr>
            <a:picLocks noChangeAspect="1"/>
          </p:cNvPicPr>
          <p:nvPr/>
        </p:nvPicPr>
        <p:blipFill>
          <a:blip r:embed="rId5"/>
          <a:stretch>
            <a:fillRect/>
          </a:stretch>
        </p:blipFill>
        <p:spPr>
          <a:xfrm>
            <a:off x="10209632" y="6148657"/>
            <a:ext cx="3504661" cy="714196"/>
          </a:xfrm>
          <a:prstGeom prst="rect">
            <a:avLst/>
          </a:prstGeom>
        </p:spPr>
      </p:pic>
      <p:pic>
        <p:nvPicPr>
          <p:cNvPr id="2" name="Google Shape;21940;p10">
            <a:extLst>
              <a:ext uri="{FF2B5EF4-FFF2-40B4-BE49-F238E27FC236}">
                <a16:creationId xmlns:a16="http://schemas.microsoft.com/office/drawing/2014/main" id="{8D3EC414-3E63-2E01-9339-4866A6C5645C}"/>
              </a:ext>
            </a:extLst>
          </p:cNvPr>
          <p:cNvPicPr preferRelativeResize="0"/>
          <p:nvPr/>
        </p:nvPicPr>
        <p:blipFill rotWithShape="1">
          <a:blip r:embed="rId6">
            <a:alphaModFix/>
          </a:blip>
          <a:srcRect/>
          <a:stretch/>
        </p:blipFill>
        <p:spPr>
          <a:xfrm>
            <a:off x="2291230" y="220297"/>
            <a:ext cx="3143250" cy="561975"/>
          </a:xfrm>
          <a:prstGeom prst="rect">
            <a:avLst/>
          </a:prstGeom>
          <a:noFill/>
          <a:ln>
            <a:noFill/>
          </a:ln>
        </p:spPr>
      </p:pic>
      <p:sp>
        <p:nvSpPr>
          <p:cNvPr id="6" name="Google Shape;21941;p10">
            <a:extLst>
              <a:ext uri="{FF2B5EF4-FFF2-40B4-BE49-F238E27FC236}">
                <a16:creationId xmlns:a16="http://schemas.microsoft.com/office/drawing/2014/main" id="{0BC80C05-BB0E-FCD5-020F-19C06CBC32B0}"/>
              </a:ext>
            </a:extLst>
          </p:cNvPr>
          <p:cNvSpPr txBox="1">
            <a:spLocks/>
          </p:cNvSpPr>
          <p:nvPr/>
        </p:nvSpPr>
        <p:spPr>
          <a:xfrm>
            <a:off x="2528860" y="325404"/>
            <a:ext cx="2905620" cy="369973"/>
          </a:xfrm>
          <a:prstGeom prst="rect">
            <a:avLst/>
          </a:prstGeom>
          <a:noFill/>
          <a:ln>
            <a:noFill/>
          </a:ln>
        </p:spPr>
        <p:txBody>
          <a:bodyPr spcFirstLastPara="1" wrap="square" lIns="0" tIns="15875" rIns="0" bIns="0" anchor="t" anchorCtr="0">
            <a:spAutoFit/>
          </a:bodyPr>
          <a:lstStyle/>
          <a:p>
            <a:pPr marL="12700" marR="0" lvl="0" indent="0" algn="l" rtl="0">
              <a:lnSpc>
                <a:spcPct val="100000"/>
              </a:lnSpc>
              <a:spcBef>
                <a:spcPts val="0"/>
              </a:spcBef>
              <a:spcAft>
                <a:spcPts val="0"/>
              </a:spcAft>
              <a:buClr>
                <a:srgbClr val="000000"/>
              </a:buClr>
              <a:buSzPts val="2300"/>
              <a:buFont typeface="Arial"/>
              <a:buNone/>
            </a:pPr>
            <a:r>
              <a:rPr lang="en-US" sz="2300" b="1" i="0" u="none" strike="noStrike" cap="none" dirty="0">
                <a:solidFill>
                  <a:srgbClr val="FFFFFF"/>
                </a:solidFill>
                <a:latin typeface="DM Sans"/>
                <a:ea typeface="DM Sans"/>
                <a:cs typeface="DM Sans"/>
                <a:sym typeface="DM Sans"/>
              </a:rPr>
              <a:t>TRANSFER OF CARE</a:t>
            </a:r>
            <a:endParaRPr sz="2300" b="1" i="0" u="none" strike="noStrike" cap="none" dirty="0">
              <a:solidFill>
                <a:srgbClr val="000000"/>
              </a:solidFill>
              <a:latin typeface="DM Sans"/>
              <a:ea typeface="DM Sans"/>
              <a:cs typeface="DM Sans"/>
              <a:sym typeface="DM Sans"/>
            </a:endParaRPr>
          </a:p>
        </p:txBody>
      </p:sp>
    </p:spTree>
    <p:extLst>
      <p:ext uri="{BB962C8B-B14F-4D97-AF65-F5344CB8AC3E}">
        <p14:creationId xmlns:p14="http://schemas.microsoft.com/office/powerpoint/2010/main" val="2255197967"/>
      </p:ext>
    </p:extLst>
  </p:cSld>
  <p:clrMapOvr>
    <a:masterClrMapping/>
  </p:clrMapOvr>
  <p:extLst>
    <p:ext uri="{6950BFC3-D8DA-4A85-94F7-54DA5524770B}">
      <p188:commentRel xmlns:p188="http://schemas.microsoft.com/office/powerpoint/2018/8/main" r:id="rId2"/>
    </p:ext>
  </p:extLs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CEC335EF-F28E-564C-8398-30C55022D0C0}"/>
              </a:ext>
            </a:extLst>
          </p:cNvPr>
          <p:cNvSpPr>
            <a:spLocks noGrp="1"/>
          </p:cNvSpPr>
          <p:nvPr>
            <p:ph type="ftr" idx="11"/>
          </p:nvPr>
        </p:nvSpPr>
        <p:spPr/>
        <p:txBody>
          <a:bodyPr/>
          <a:lstStyle/>
          <a:p>
            <a:pPr algn="l"/>
            <a:r>
              <a:rPr lang="en-US"/>
              <a:t>Illinois Perinatal Quality Collaborative</a:t>
            </a:r>
          </a:p>
        </p:txBody>
      </p:sp>
      <p:sp>
        <p:nvSpPr>
          <p:cNvPr id="3" name="Slide Number Placeholder 2">
            <a:extLst>
              <a:ext uri="{FF2B5EF4-FFF2-40B4-BE49-F238E27FC236}">
                <a16:creationId xmlns:a16="http://schemas.microsoft.com/office/drawing/2014/main" id="{34933DC1-3F55-8D41-BB2D-CD451F2161E5}"/>
              </a:ext>
            </a:extLst>
          </p:cNvPr>
          <p:cNvSpPr>
            <a:spLocks noGrp="1"/>
          </p:cNvSpPr>
          <p:nvPr>
            <p:ph type="sldNum" idx="12"/>
          </p:nvPr>
        </p:nvSpPr>
        <p:spPr/>
        <p:txBody>
          <a:bodyPr/>
          <a:lstStyle/>
          <a:p>
            <a:fld id="{97033E4B-E3EB-3D46-B2D8-3159663620FA}" type="slidenum">
              <a:rPr lang="en-US" smtClean="0"/>
              <a:t>15</a:t>
            </a:fld>
            <a:endParaRPr lang="en-US"/>
          </a:p>
        </p:txBody>
      </p:sp>
      <p:pic>
        <p:nvPicPr>
          <p:cNvPr id="14" name="Picture 13" descr="A graph of a line&#10;&#10;AI-generated content may be incorrect.">
            <a:extLst>
              <a:ext uri="{FF2B5EF4-FFF2-40B4-BE49-F238E27FC236}">
                <a16:creationId xmlns:a16="http://schemas.microsoft.com/office/drawing/2014/main" id="{D3EB9D95-D1D7-9A66-78A7-F822B88EF02E}"/>
              </a:ext>
            </a:extLst>
          </p:cNvPr>
          <p:cNvPicPr>
            <a:picLocks noChangeAspect="1"/>
          </p:cNvPicPr>
          <p:nvPr/>
        </p:nvPicPr>
        <p:blipFill>
          <a:blip r:embed="rId3"/>
          <a:srcRect l="383" t="1948" r="383" b="713"/>
          <a:stretch>
            <a:fillRect/>
          </a:stretch>
        </p:blipFill>
        <p:spPr>
          <a:xfrm>
            <a:off x="498764" y="327190"/>
            <a:ext cx="10751127" cy="6222200"/>
          </a:xfrm>
          <a:prstGeom prst="rect">
            <a:avLst/>
          </a:prstGeom>
          <a:ln>
            <a:solidFill>
              <a:schemeClr val="bg1"/>
            </a:solidFill>
          </a:ln>
        </p:spPr>
      </p:pic>
      <p:pic>
        <p:nvPicPr>
          <p:cNvPr id="5" name="Picture 4" descr="A group of white and yellow flowers&#10;&#10;AI-generated content may be incorrect.">
            <a:extLst>
              <a:ext uri="{FF2B5EF4-FFF2-40B4-BE49-F238E27FC236}">
                <a16:creationId xmlns:a16="http://schemas.microsoft.com/office/drawing/2014/main" id="{FF880AD4-AACB-4955-4B2C-19C0598B9584}"/>
              </a:ext>
            </a:extLst>
          </p:cNvPr>
          <p:cNvPicPr>
            <a:picLocks noChangeAspect="1"/>
          </p:cNvPicPr>
          <p:nvPr/>
        </p:nvPicPr>
        <p:blipFill>
          <a:blip r:embed="rId4"/>
          <a:stretch>
            <a:fillRect/>
          </a:stretch>
        </p:blipFill>
        <p:spPr>
          <a:xfrm>
            <a:off x="1128" y="5122"/>
            <a:ext cx="993856" cy="792773"/>
          </a:xfrm>
          <a:prstGeom prst="rect">
            <a:avLst/>
          </a:prstGeom>
        </p:spPr>
      </p:pic>
      <p:pic>
        <p:nvPicPr>
          <p:cNvPr id="7" name="Picture 6" descr="A group of flowers in a garden&#10;&#10;AI-generated content may be incorrect.">
            <a:extLst>
              <a:ext uri="{FF2B5EF4-FFF2-40B4-BE49-F238E27FC236}">
                <a16:creationId xmlns:a16="http://schemas.microsoft.com/office/drawing/2014/main" id="{0E6F3697-7163-8F0E-51EE-781BB295F233}"/>
              </a:ext>
            </a:extLst>
          </p:cNvPr>
          <p:cNvPicPr>
            <a:picLocks noChangeAspect="1"/>
          </p:cNvPicPr>
          <p:nvPr/>
        </p:nvPicPr>
        <p:blipFill>
          <a:blip r:embed="rId5"/>
          <a:stretch>
            <a:fillRect/>
          </a:stretch>
        </p:blipFill>
        <p:spPr>
          <a:xfrm>
            <a:off x="-220902" y="6466157"/>
            <a:ext cx="3504661" cy="714196"/>
          </a:xfrm>
          <a:prstGeom prst="rect">
            <a:avLst/>
          </a:prstGeom>
        </p:spPr>
      </p:pic>
      <p:pic>
        <p:nvPicPr>
          <p:cNvPr id="9" name="Picture 8" descr="A group of flowers in a garden&#10;&#10;AI-generated content may be incorrect.">
            <a:extLst>
              <a:ext uri="{FF2B5EF4-FFF2-40B4-BE49-F238E27FC236}">
                <a16:creationId xmlns:a16="http://schemas.microsoft.com/office/drawing/2014/main" id="{B3A856E2-5128-F65D-4CCA-91379C14E1DF}"/>
              </a:ext>
            </a:extLst>
          </p:cNvPr>
          <p:cNvPicPr>
            <a:picLocks noChangeAspect="1"/>
          </p:cNvPicPr>
          <p:nvPr/>
        </p:nvPicPr>
        <p:blipFill>
          <a:blip r:embed="rId5"/>
          <a:stretch>
            <a:fillRect/>
          </a:stretch>
        </p:blipFill>
        <p:spPr>
          <a:xfrm>
            <a:off x="3200909" y="6466157"/>
            <a:ext cx="3504661" cy="714196"/>
          </a:xfrm>
          <a:prstGeom prst="rect">
            <a:avLst/>
          </a:prstGeom>
        </p:spPr>
      </p:pic>
      <p:pic>
        <p:nvPicPr>
          <p:cNvPr id="11" name="Picture 10" descr="A group of flowers in a garden&#10;&#10;AI-generated content may be incorrect.">
            <a:extLst>
              <a:ext uri="{FF2B5EF4-FFF2-40B4-BE49-F238E27FC236}">
                <a16:creationId xmlns:a16="http://schemas.microsoft.com/office/drawing/2014/main" id="{2638A7D8-6114-2E42-EF9C-590616EEAE9A}"/>
              </a:ext>
            </a:extLst>
          </p:cNvPr>
          <p:cNvPicPr>
            <a:picLocks noChangeAspect="1"/>
          </p:cNvPicPr>
          <p:nvPr/>
        </p:nvPicPr>
        <p:blipFill>
          <a:blip r:embed="rId5"/>
          <a:stretch>
            <a:fillRect/>
          </a:stretch>
        </p:blipFill>
        <p:spPr>
          <a:xfrm>
            <a:off x="6637098" y="6466157"/>
            <a:ext cx="3504661" cy="714196"/>
          </a:xfrm>
          <a:prstGeom prst="rect">
            <a:avLst/>
          </a:prstGeom>
        </p:spPr>
      </p:pic>
      <p:pic>
        <p:nvPicPr>
          <p:cNvPr id="13" name="Picture 12" descr="A group of flowers in a garden&#10;&#10;AI-generated content may be incorrect.">
            <a:extLst>
              <a:ext uri="{FF2B5EF4-FFF2-40B4-BE49-F238E27FC236}">
                <a16:creationId xmlns:a16="http://schemas.microsoft.com/office/drawing/2014/main" id="{4EF6A938-4C72-2CFF-D5B7-FBEC90DB3CB6}"/>
              </a:ext>
            </a:extLst>
          </p:cNvPr>
          <p:cNvPicPr>
            <a:picLocks noChangeAspect="1"/>
          </p:cNvPicPr>
          <p:nvPr/>
        </p:nvPicPr>
        <p:blipFill>
          <a:blip r:embed="rId5"/>
          <a:stretch>
            <a:fillRect/>
          </a:stretch>
        </p:blipFill>
        <p:spPr>
          <a:xfrm>
            <a:off x="10044532" y="6466157"/>
            <a:ext cx="3504661" cy="714196"/>
          </a:xfrm>
          <a:prstGeom prst="rect">
            <a:avLst/>
          </a:prstGeom>
        </p:spPr>
      </p:pic>
    </p:spTree>
    <p:extLst>
      <p:ext uri="{BB962C8B-B14F-4D97-AF65-F5344CB8AC3E}">
        <p14:creationId xmlns:p14="http://schemas.microsoft.com/office/powerpoint/2010/main" val="268432322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AC710D91-42D8-937F-856F-E4DE9923E9CC}"/>
              </a:ext>
            </a:extLst>
          </p:cNvPr>
          <p:cNvSpPr>
            <a:spLocks noGrp="1"/>
          </p:cNvSpPr>
          <p:nvPr>
            <p:ph type="sldNum" sz="quarter" idx="10"/>
          </p:nvPr>
        </p:nvSpPr>
        <p:spPr/>
        <p:txBody>
          <a:bodyPr/>
          <a:lstStyle/>
          <a:p>
            <a:fld id="{97033E4B-E3EB-3D46-B2D8-3159663620FA}" type="slidenum">
              <a:rPr lang="en-US" smtClean="0"/>
              <a:t>16</a:t>
            </a:fld>
            <a:endParaRPr lang="en-US"/>
          </a:p>
        </p:txBody>
      </p:sp>
      <p:sp>
        <p:nvSpPr>
          <p:cNvPr id="3" name="Footer Placeholder 2">
            <a:extLst>
              <a:ext uri="{FF2B5EF4-FFF2-40B4-BE49-F238E27FC236}">
                <a16:creationId xmlns:a16="http://schemas.microsoft.com/office/drawing/2014/main" id="{AA5D597E-356A-94C9-9F57-B9F83BA160FF}"/>
              </a:ext>
            </a:extLst>
          </p:cNvPr>
          <p:cNvSpPr>
            <a:spLocks noGrp="1"/>
          </p:cNvSpPr>
          <p:nvPr>
            <p:ph type="ftr" sz="quarter" idx="11"/>
          </p:nvPr>
        </p:nvSpPr>
        <p:spPr/>
        <p:txBody>
          <a:bodyPr/>
          <a:lstStyle/>
          <a:p>
            <a:pPr algn="l"/>
            <a:r>
              <a:rPr lang="en-US"/>
              <a:t>Illinois Perinatal Quality Collaborative</a:t>
            </a:r>
          </a:p>
        </p:txBody>
      </p:sp>
      <p:pic>
        <p:nvPicPr>
          <p:cNvPr id="5" name="Picture 4">
            <a:extLst>
              <a:ext uri="{FF2B5EF4-FFF2-40B4-BE49-F238E27FC236}">
                <a16:creationId xmlns:a16="http://schemas.microsoft.com/office/drawing/2014/main" id="{524BC7D1-B7EA-E570-CC2D-E7F548775817}"/>
              </a:ext>
            </a:extLst>
          </p:cNvPr>
          <p:cNvPicPr>
            <a:picLocks noChangeAspect="1"/>
          </p:cNvPicPr>
          <p:nvPr/>
        </p:nvPicPr>
        <p:blipFill>
          <a:blip r:embed="rId4"/>
          <a:srcRect l="1139" t="1059" r="536" b="2810"/>
          <a:stretch>
            <a:fillRect/>
          </a:stretch>
        </p:blipFill>
        <p:spPr>
          <a:xfrm>
            <a:off x="905092" y="234227"/>
            <a:ext cx="10381815" cy="6071323"/>
          </a:xfrm>
          <a:prstGeom prst="rect">
            <a:avLst/>
          </a:prstGeom>
        </p:spPr>
      </p:pic>
      <p:pic>
        <p:nvPicPr>
          <p:cNvPr id="6" name="Picture 5" descr="A group of white and yellow flowers&#10;&#10;AI-generated content may be incorrect.">
            <a:extLst>
              <a:ext uri="{FF2B5EF4-FFF2-40B4-BE49-F238E27FC236}">
                <a16:creationId xmlns:a16="http://schemas.microsoft.com/office/drawing/2014/main" id="{3AB77AA3-112B-8E74-88A3-130247D371F9}"/>
              </a:ext>
            </a:extLst>
          </p:cNvPr>
          <p:cNvPicPr>
            <a:picLocks noChangeAspect="1"/>
          </p:cNvPicPr>
          <p:nvPr/>
        </p:nvPicPr>
        <p:blipFill>
          <a:blip r:embed="rId5"/>
          <a:stretch>
            <a:fillRect/>
          </a:stretch>
        </p:blipFill>
        <p:spPr>
          <a:xfrm>
            <a:off x="1128" y="5122"/>
            <a:ext cx="1324056" cy="1046773"/>
          </a:xfrm>
          <a:prstGeom prst="rect">
            <a:avLst/>
          </a:prstGeom>
        </p:spPr>
      </p:pic>
      <p:pic>
        <p:nvPicPr>
          <p:cNvPr id="8" name="Picture 7" descr="A group of flowers in a garden&#10;&#10;AI-generated content may be incorrect.">
            <a:extLst>
              <a:ext uri="{FF2B5EF4-FFF2-40B4-BE49-F238E27FC236}">
                <a16:creationId xmlns:a16="http://schemas.microsoft.com/office/drawing/2014/main" id="{792A25C5-8187-7D66-4874-739B7843A7C4}"/>
              </a:ext>
            </a:extLst>
          </p:cNvPr>
          <p:cNvPicPr>
            <a:picLocks noChangeAspect="1"/>
          </p:cNvPicPr>
          <p:nvPr/>
        </p:nvPicPr>
        <p:blipFill>
          <a:blip r:embed="rId6"/>
          <a:stretch>
            <a:fillRect/>
          </a:stretch>
        </p:blipFill>
        <p:spPr>
          <a:xfrm>
            <a:off x="-55802" y="6313757"/>
            <a:ext cx="3504661" cy="714196"/>
          </a:xfrm>
          <a:prstGeom prst="rect">
            <a:avLst/>
          </a:prstGeom>
        </p:spPr>
      </p:pic>
      <p:pic>
        <p:nvPicPr>
          <p:cNvPr id="10" name="Picture 9" descr="A group of flowers in a garden&#10;&#10;AI-generated content may be incorrect.">
            <a:extLst>
              <a:ext uri="{FF2B5EF4-FFF2-40B4-BE49-F238E27FC236}">
                <a16:creationId xmlns:a16="http://schemas.microsoft.com/office/drawing/2014/main" id="{7168970E-6C6C-21AC-FBC7-9FAF9947276D}"/>
              </a:ext>
            </a:extLst>
          </p:cNvPr>
          <p:cNvPicPr>
            <a:picLocks noChangeAspect="1"/>
          </p:cNvPicPr>
          <p:nvPr/>
        </p:nvPicPr>
        <p:blipFill>
          <a:blip r:embed="rId6"/>
          <a:stretch>
            <a:fillRect/>
          </a:stretch>
        </p:blipFill>
        <p:spPr>
          <a:xfrm>
            <a:off x="3366009" y="6313757"/>
            <a:ext cx="3504661" cy="714196"/>
          </a:xfrm>
          <a:prstGeom prst="rect">
            <a:avLst/>
          </a:prstGeom>
        </p:spPr>
      </p:pic>
      <p:pic>
        <p:nvPicPr>
          <p:cNvPr id="12" name="Picture 11" descr="A group of flowers in a garden&#10;&#10;AI-generated content may be incorrect.">
            <a:extLst>
              <a:ext uri="{FF2B5EF4-FFF2-40B4-BE49-F238E27FC236}">
                <a16:creationId xmlns:a16="http://schemas.microsoft.com/office/drawing/2014/main" id="{79121D6D-694D-FBEA-7FB5-F2258BC9AA78}"/>
              </a:ext>
            </a:extLst>
          </p:cNvPr>
          <p:cNvPicPr>
            <a:picLocks noChangeAspect="1"/>
          </p:cNvPicPr>
          <p:nvPr/>
        </p:nvPicPr>
        <p:blipFill>
          <a:blip r:embed="rId6"/>
          <a:stretch>
            <a:fillRect/>
          </a:stretch>
        </p:blipFill>
        <p:spPr>
          <a:xfrm>
            <a:off x="6802198" y="6313757"/>
            <a:ext cx="3504661" cy="714196"/>
          </a:xfrm>
          <a:prstGeom prst="rect">
            <a:avLst/>
          </a:prstGeom>
        </p:spPr>
      </p:pic>
      <p:pic>
        <p:nvPicPr>
          <p:cNvPr id="14" name="Picture 13" descr="A group of flowers in a garden&#10;&#10;AI-generated content may be incorrect.">
            <a:extLst>
              <a:ext uri="{FF2B5EF4-FFF2-40B4-BE49-F238E27FC236}">
                <a16:creationId xmlns:a16="http://schemas.microsoft.com/office/drawing/2014/main" id="{17E48DBB-A943-2322-D062-49F59C1372E5}"/>
              </a:ext>
            </a:extLst>
          </p:cNvPr>
          <p:cNvPicPr>
            <a:picLocks noChangeAspect="1"/>
          </p:cNvPicPr>
          <p:nvPr/>
        </p:nvPicPr>
        <p:blipFill>
          <a:blip r:embed="rId6"/>
          <a:stretch>
            <a:fillRect/>
          </a:stretch>
        </p:blipFill>
        <p:spPr>
          <a:xfrm>
            <a:off x="10209632" y="6313757"/>
            <a:ext cx="3504661" cy="714196"/>
          </a:xfrm>
          <a:prstGeom prst="rect">
            <a:avLst/>
          </a:prstGeom>
        </p:spPr>
      </p:pic>
    </p:spTree>
    <p:extLst>
      <p:ext uri="{BB962C8B-B14F-4D97-AF65-F5344CB8AC3E}">
        <p14:creationId xmlns:p14="http://schemas.microsoft.com/office/powerpoint/2010/main" val="1977204245"/>
      </p:ext>
    </p:extLst>
  </p:cSld>
  <p:clrMapOvr>
    <a:masterClrMapping/>
  </p:clrMapOvr>
  <p:extLst>
    <p:ext uri="{6950BFC3-D8DA-4A85-94F7-54DA5524770B}">
      <p188:commentRel xmlns:p188="http://schemas.microsoft.com/office/powerpoint/2018/8/main" r:id="rId3"/>
    </p:ext>
  </p:extLs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2CDFF8FA-D846-361C-1991-9F0B6CFE3F05}"/>
              </a:ext>
            </a:extLst>
          </p:cNvPr>
          <p:cNvSpPr>
            <a:spLocks noGrp="1"/>
          </p:cNvSpPr>
          <p:nvPr>
            <p:ph type="sldNum" sz="quarter" idx="10"/>
          </p:nvPr>
        </p:nvSpPr>
        <p:spPr/>
        <p:txBody>
          <a:bodyPr/>
          <a:lstStyle/>
          <a:p>
            <a:fld id="{97033E4B-E3EB-3D46-B2D8-3159663620FA}" type="slidenum">
              <a:rPr lang="en-US" smtClean="0"/>
              <a:t>17</a:t>
            </a:fld>
            <a:endParaRPr lang="en-US"/>
          </a:p>
        </p:txBody>
      </p:sp>
      <p:sp>
        <p:nvSpPr>
          <p:cNvPr id="3" name="Footer Placeholder 2">
            <a:extLst>
              <a:ext uri="{FF2B5EF4-FFF2-40B4-BE49-F238E27FC236}">
                <a16:creationId xmlns:a16="http://schemas.microsoft.com/office/drawing/2014/main" id="{44E02C71-A82D-166E-5C5E-D69F2CC294D3}"/>
              </a:ext>
            </a:extLst>
          </p:cNvPr>
          <p:cNvSpPr>
            <a:spLocks noGrp="1"/>
          </p:cNvSpPr>
          <p:nvPr>
            <p:ph type="ftr" sz="quarter" idx="11"/>
          </p:nvPr>
        </p:nvSpPr>
        <p:spPr/>
        <p:txBody>
          <a:bodyPr/>
          <a:lstStyle/>
          <a:p>
            <a:pPr algn="l"/>
            <a:r>
              <a:rPr lang="en-US"/>
              <a:t>Illinois Perinatal Quality Collaborative</a:t>
            </a:r>
          </a:p>
        </p:txBody>
      </p:sp>
      <p:pic>
        <p:nvPicPr>
          <p:cNvPr id="5" name="Picture 4" descr="A graph showing a line of data&#10;&#10;AI-generated content may be incorrect.">
            <a:extLst>
              <a:ext uri="{FF2B5EF4-FFF2-40B4-BE49-F238E27FC236}">
                <a16:creationId xmlns:a16="http://schemas.microsoft.com/office/drawing/2014/main" id="{83A0C65D-93AC-33F2-3E47-37C76E615CDC}"/>
              </a:ext>
            </a:extLst>
          </p:cNvPr>
          <p:cNvPicPr>
            <a:picLocks noChangeAspect="1"/>
          </p:cNvPicPr>
          <p:nvPr/>
        </p:nvPicPr>
        <p:blipFill>
          <a:blip r:embed="rId4"/>
          <a:srcRect l="1487" t="3353" r="-228" b="-146"/>
          <a:stretch>
            <a:fillRect/>
          </a:stretch>
        </p:blipFill>
        <p:spPr>
          <a:xfrm>
            <a:off x="836073" y="358431"/>
            <a:ext cx="10519853" cy="6141138"/>
          </a:xfrm>
          <a:prstGeom prst="rect">
            <a:avLst/>
          </a:prstGeom>
        </p:spPr>
      </p:pic>
      <p:pic>
        <p:nvPicPr>
          <p:cNvPr id="6" name="Picture 5" descr="A group of flowers in a garden&#10;&#10;AI-generated content may be incorrect.">
            <a:extLst>
              <a:ext uri="{FF2B5EF4-FFF2-40B4-BE49-F238E27FC236}">
                <a16:creationId xmlns:a16="http://schemas.microsoft.com/office/drawing/2014/main" id="{42CB4F51-7660-1574-440C-5F549D0EB0E7}"/>
              </a:ext>
            </a:extLst>
          </p:cNvPr>
          <p:cNvPicPr>
            <a:picLocks noChangeAspect="1"/>
          </p:cNvPicPr>
          <p:nvPr/>
        </p:nvPicPr>
        <p:blipFill>
          <a:blip r:embed="rId5"/>
          <a:stretch>
            <a:fillRect/>
          </a:stretch>
        </p:blipFill>
        <p:spPr>
          <a:xfrm>
            <a:off x="-55802" y="6313757"/>
            <a:ext cx="3504661" cy="714196"/>
          </a:xfrm>
          <a:prstGeom prst="rect">
            <a:avLst/>
          </a:prstGeom>
        </p:spPr>
      </p:pic>
      <p:pic>
        <p:nvPicPr>
          <p:cNvPr id="8" name="Picture 7" descr="A group of flowers in a garden&#10;&#10;AI-generated content may be incorrect.">
            <a:extLst>
              <a:ext uri="{FF2B5EF4-FFF2-40B4-BE49-F238E27FC236}">
                <a16:creationId xmlns:a16="http://schemas.microsoft.com/office/drawing/2014/main" id="{643748F0-CFD6-7A23-FE12-7D3484AB50F9}"/>
              </a:ext>
            </a:extLst>
          </p:cNvPr>
          <p:cNvPicPr>
            <a:picLocks noChangeAspect="1"/>
          </p:cNvPicPr>
          <p:nvPr/>
        </p:nvPicPr>
        <p:blipFill>
          <a:blip r:embed="rId5"/>
          <a:stretch>
            <a:fillRect/>
          </a:stretch>
        </p:blipFill>
        <p:spPr>
          <a:xfrm>
            <a:off x="3366009" y="6313757"/>
            <a:ext cx="3504661" cy="714196"/>
          </a:xfrm>
          <a:prstGeom prst="rect">
            <a:avLst/>
          </a:prstGeom>
        </p:spPr>
      </p:pic>
      <p:pic>
        <p:nvPicPr>
          <p:cNvPr id="10" name="Picture 9" descr="A group of flowers in a garden&#10;&#10;AI-generated content may be incorrect.">
            <a:extLst>
              <a:ext uri="{FF2B5EF4-FFF2-40B4-BE49-F238E27FC236}">
                <a16:creationId xmlns:a16="http://schemas.microsoft.com/office/drawing/2014/main" id="{C87432A6-6A8D-1300-D973-B987B7818EFE}"/>
              </a:ext>
            </a:extLst>
          </p:cNvPr>
          <p:cNvPicPr>
            <a:picLocks noChangeAspect="1"/>
          </p:cNvPicPr>
          <p:nvPr/>
        </p:nvPicPr>
        <p:blipFill>
          <a:blip r:embed="rId5"/>
          <a:stretch>
            <a:fillRect/>
          </a:stretch>
        </p:blipFill>
        <p:spPr>
          <a:xfrm>
            <a:off x="6802198" y="6313757"/>
            <a:ext cx="3504661" cy="714196"/>
          </a:xfrm>
          <a:prstGeom prst="rect">
            <a:avLst/>
          </a:prstGeom>
        </p:spPr>
      </p:pic>
      <p:pic>
        <p:nvPicPr>
          <p:cNvPr id="12" name="Picture 11" descr="A group of flowers in a garden&#10;&#10;AI-generated content may be incorrect.">
            <a:extLst>
              <a:ext uri="{FF2B5EF4-FFF2-40B4-BE49-F238E27FC236}">
                <a16:creationId xmlns:a16="http://schemas.microsoft.com/office/drawing/2014/main" id="{56756AE5-3E38-6367-91A8-9DC56C8E3916}"/>
              </a:ext>
            </a:extLst>
          </p:cNvPr>
          <p:cNvPicPr>
            <a:picLocks noChangeAspect="1"/>
          </p:cNvPicPr>
          <p:nvPr/>
        </p:nvPicPr>
        <p:blipFill>
          <a:blip r:embed="rId5"/>
          <a:stretch>
            <a:fillRect/>
          </a:stretch>
        </p:blipFill>
        <p:spPr>
          <a:xfrm>
            <a:off x="10209632" y="6313757"/>
            <a:ext cx="3504661" cy="714196"/>
          </a:xfrm>
          <a:prstGeom prst="rect">
            <a:avLst/>
          </a:prstGeom>
        </p:spPr>
      </p:pic>
      <p:pic>
        <p:nvPicPr>
          <p:cNvPr id="14" name="Picture 13" descr="A group of white and yellow flowers&#10;&#10;AI-generated content may be incorrect.">
            <a:extLst>
              <a:ext uri="{FF2B5EF4-FFF2-40B4-BE49-F238E27FC236}">
                <a16:creationId xmlns:a16="http://schemas.microsoft.com/office/drawing/2014/main" id="{83A623BB-959C-DABE-9C5F-E47D9626CA09}"/>
              </a:ext>
            </a:extLst>
          </p:cNvPr>
          <p:cNvPicPr>
            <a:picLocks noChangeAspect="1"/>
          </p:cNvPicPr>
          <p:nvPr/>
        </p:nvPicPr>
        <p:blipFill>
          <a:blip r:embed="rId6"/>
          <a:stretch>
            <a:fillRect/>
          </a:stretch>
        </p:blipFill>
        <p:spPr>
          <a:xfrm>
            <a:off x="-36972" y="5122"/>
            <a:ext cx="1285956" cy="983273"/>
          </a:xfrm>
          <a:prstGeom prst="rect">
            <a:avLst/>
          </a:prstGeom>
        </p:spPr>
      </p:pic>
    </p:spTree>
    <p:extLst>
      <p:ext uri="{BB962C8B-B14F-4D97-AF65-F5344CB8AC3E}">
        <p14:creationId xmlns:p14="http://schemas.microsoft.com/office/powerpoint/2010/main" val="3012274527"/>
      </p:ext>
    </p:extLst>
  </p:cSld>
  <p:clrMapOvr>
    <a:masterClrMapping/>
  </p:clrMapOvr>
  <p:extLst>
    <p:ext uri="{6950BFC3-D8DA-4A85-94F7-54DA5524770B}">
      <p188:commentRel xmlns:p188="http://schemas.microsoft.com/office/powerpoint/2018/8/main" r:id="rId3"/>
    </p:ext>
  </p:extLs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A graph with lines and dots&#10;&#10;AI-generated content may be incorrect.">
            <a:extLst>
              <a:ext uri="{FF2B5EF4-FFF2-40B4-BE49-F238E27FC236}">
                <a16:creationId xmlns:a16="http://schemas.microsoft.com/office/drawing/2014/main" id="{C48EBC05-835A-9BCD-FF14-F4F28F84D945}"/>
              </a:ext>
            </a:extLst>
          </p:cNvPr>
          <p:cNvPicPr>
            <a:picLocks noChangeAspect="1"/>
          </p:cNvPicPr>
          <p:nvPr/>
        </p:nvPicPr>
        <p:blipFill>
          <a:blip r:embed="rId3"/>
          <a:stretch>
            <a:fillRect/>
          </a:stretch>
        </p:blipFill>
        <p:spPr>
          <a:xfrm>
            <a:off x="1535642" y="670455"/>
            <a:ext cx="10538883" cy="5644091"/>
          </a:xfrm>
          <a:prstGeom prst="rect">
            <a:avLst/>
          </a:prstGeom>
        </p:spPr>
      </p:pic>
      <p:sp>
        <p:nvSpPr>
          <p:cNvPr id="7" name="Google Shape;9145;g3dea1330d01_0_513">
            <a:extLst>
              <a:ext uri="{FF2B5EF4-FFF2-40B4-BE49-F238E27FC236}">
                <a16:creationId xmlns:a16="http://schemas.microsoft.com/office/drawing/2014/main" id="{5C31B498-5152-3749-0AF0-5DDB006E81CC}"/>
              </a:ext>
            </a:extLst>
          </p:cNvPr>
          <p:cNvSpPr/>
          <p:nvPr/>
        </p:nvSpPr>
        <p:spPr>
          <a:xfrm>
            <a:off x="1693486" y="68427"/>
            <a:ext cx="8115532" cy="595949"/>
          </a:xfrm>
          <a:prstGeom prst="roundRect">
            <a:avLst>
              <a:gd name="adj" fmla="val 47436"/>
            </a:avLst>
          </a:prstGeom>
          <a:solidFill>
            <a:srgbClr val="FFCB77"/>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3200" b="1" dirty="0">
                <a:solidFill>
                  <a:srgbClr val="FFFFFF"/>
                </a:solidFill>
                <a:latin typeface="DM Sans"/>
                <a:sym typeface="DM Sans"/>
              </a:rPr>
              <a:t>SDOH Screening by Preferred Language</a:t>
            </a:r>
            <a:endParaRPr lang="en-US" dirty="0"/>
          </a:p>
        </p:txBody>
      </p:sp>
      <p:pic>
        <p:nvPicPr>
          <p:cNvPr id="3" name="Picture 2" descr="A group of white and yellow flowers&#10;&#10;AI-generated content may be incorrect.">
            <a:extLst>
              <a:ext uri="{FF2B5EF4-FFF2-40B4-BE49-F238E27FC236}">
                <a16:creationId xmlns:a16="http://schemas.microsoft.com/office/drawing/2014/main" id="{C61B29C9-F33E-9596-96D2-C6E7F4818DB3}"/>
              </a:ext>
            </a:extLst>
          </p:cNvPr>
          <p:cNvPicPr>
            <a:picLocks noChangeAspect="1"/>
          </p:cNvPicPr>
          <p:nvPr/>
        </p:nvPicPr>
        <p:blipFill>
          <a:blip r:embed="rId4"/>
          <a:stretch>
            <a:fillRect/>
          </a:stretch>
        </p:blipFill>
        <p:spPr>
          <a:xfrm>
            <a:off x="1128" y="5122"/>
            <a:ext cx="1641556" cy="1313473"/>
          </a:xfrm>
          <a:prstGeom prst="rect">
            <a:avLst/>
          </a:prstGeom>
        </p:spPr>
      </p:pic>
      <p:pic>
        <p:nvPicPr>
          <p:cNvPr id="6" name="Picture 5" descr="A group of flowers in a garden&#10;&#10;AI-generated content may be incorrect.">
            <a:extLst>
              <a:ext uri="{FF2B5EF4-FFF2-40B4-BE49-F238E27FC236}">
                <a16:creationId xmlns:a16="http://schemas.microsoft.com/office/drawing/2014/main" id="{BDABC771-9927-295E-AC62-106AC780C3B1}"/>
              </a:ext>
            </a:extLst>
          </p:cNvPr>
          <p:cNvPicPr>
            <a:picLocks noChangeAspect="1"/>
          </p:cNvPicPr>
          <p:nvPr/>
        </p:nvPicPr>
        <p:blipFill>
          <a:blip r:embed="rId5"/>
          <a:stretch>
            <a:fillRect/>
          </a:stretch>
        </p:blipFill>
        <p:spPr>
          <a:xfrm>
            <a:off x="-55802" y="6148657"/>
            <a:ext cx="3504661" cy="714196"/>
          </a:xfrm>
          <a:prstGeom prst="rect">
            <a:avLst/>
          </a:prstGeom>
        </p:spPr>
      </p:pic>
      <p:pic>
        <p:nvPicPr>
          <p:cNvPr id="9" name="Picture 8" descr="A group of flowers in a garden&#10;&#10;AI-generated content may be incorrect.">
            <a:extLst>
              <a:ext uri="{FF2B5EF4-FFF2-40B4-BE49-F238E27FC236}">
                <a16:creationId xmlns:a16="http://schemas.microsoft.com/office/drawing/2014/main" id="{54596180-12D9-2455-A617-A3CC5008D6C8}"/>
              </a:ext>
            </a:extLst>
          </p:cNvPr>
          <p:cNvPicPr>
            <a:picLocks noChangeAspect="1"/>
          </p:cNvPicPr>
          <p:nvPr/>
        </p:nvPicPr>
        <p:blipFill>
          <a:blip r:embed="rId5"/>
          <a:stretch>
            <a:fillRect/>
          </a:stretch>
        </p:blipFill>
        <p:spPr>
          <a:xfrm>
            <a:off x="3366009" y="6148657"/>
            <a:ext cx="3504661" cy="714196"/>
          </a:xfrm>
          <a:prstGeom prst="rect">
            <a:avLst/>
          </a:prstGeom>
        </p:spPr>
      </p:pic>
      <p:pic>
        <p:nvPicPr>
          <p:cNvPr id="11" name="Picture 10" descr="A group of flowers in a garden&#10;&#10;AI-generated content may be incorrect.">
            <a:extLst>
              <a:ext uri="{FF2B5EF4-FFF2-40B4-BE49-F238E27FC236}">
                <a16:creationId xmlns:a16="http://schemas.microsoft.com/office/drawing/2014/main" id="{696BFE85-2ED5-8087-7A93-EA9A4775A775}"/>
              </a:ext>
            </a:extLst>
          </p:cNvPr>
          <p:cNvPicPr>
            <a:picLocks noChangeAspect="1"/>
          </p:cNvPicPr>
          <p:nvPr/>
        </p:nvPicPr>
        <p:blipFill>
          <a:blip r:embed="rId5"/>
          <a:stretch>
            <a:fillRect/>
          </a:stretch>
        </p:blipFill>
        <p:spPr>
          <a:xfrm>
            <a:off x="6802198" y="6148657"/>
            <a:ext cx="3504661" cy="714196"/>
          </a:xfrm>
          <a:prstGeom prst="rect">
            <a:avLst/>
          </a:prstGeom>
        </p:spPr>
      </p:pic>
      <p:pic>
        <p:nvPicPr>
          <p:cNvPr id="13" name="Picture 12" descr="A group of flowers in a garden&#10;&#10;AI-generated content may be incorrect.">
            <a:extLst>
              <a:ext uri="{FF2B5EF4-FFF2-40B4-BE49-F238E27FC236}">
                <a16:creationId xmlns:a16="http://schemas.microsoft.com/office/drawing/2014/main" id="{6A22A8FE-77B8-AEDE-C64D-D6DF0554A923}"/>
              </a:ext>
            </a:extLst>
          </p:cNvPr>
          <p:cNvPicPr>
            <a:picLocks noChangeAspect="1"/>
          </p:cNvPicPr>
          <p:nvPr/>
        </p:nvPicPr>
        <p:blipFill>
          <a:blip r:embed="rId5"/>
          <a:stretch>
            <a:fillRect/>
          </a:stretch>
        </p:blipFill>
        <p:spPr>
          <a:xfrm>
            <a:off x="10209632" y="6148657"/>
            <a:ext cx="3504661" cy="714196"/>
          </a:xfrm>
          <a:prstGeom prst="rect">
            <a:avLst/>
          </a:prstGeom>
        </p:spPr>
      </p:pic>
    </p:spTree>
    <p:extLst>
      <p:ext uri="{BB962C8B-B14F-4D97-AF65-F5344CB8AC3E}">
        <p14:creationId xmlns:p14="http://schemas.microsoft.com/office/powerpoint/2010/main" val="1546045180"/>
      </p:ext>
    </p:extLst>
  </p:cSld>
  <p:clrMapOvr>
    <a:masterClrMapping/>
  </p:clrMapOvr>
  <p:extLst>
    <p:ext uri="{6950BFC3-D8DA-4A85-94F7-54DA5524770B}">
      <p188:commentRel xmlns:p188="http://schemas.microsoft.com/office/powerpoint/2018/8/main" r:id="rId2"/>
    </p:ext>
  </p:extLs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350BE28-9EDF-DAC9-D4D0-3E11F3124A00}"/>
              </a:ext>
            </a:extLst>
          </p:cNvPr>
          <p:cNvPicPr>
            <a:picLocks noChangeAspect="1"/>
          </p:cNvPicPr>
          <p:nvPr/>
        </p:nvPicPr>
        <p:blipFill>
          <a:blip r:embed="rId3"/>
          <a:stretch>
            <a:fillRect/>
          </a:stretch>
        </p:blipFill>
        <p:spPr>
          <a:xfrm>
            <a:off x="1573742" y="630237"/>
            <a:ext cx="10462683" cy="5576358"/>
          </a:xfrm>
          <a:prstGeom prst="rect">
            <a:avLst/>
          </a:prstGeom>
        </p:spPr>
      </p:pic>
      <p:sp>
        <p:nvSpPr>
          <p:cNvPr id="5" name="Google Shape;9145;g3dea1330d01_0_513">
            <a:extLst>
              <a:ext uri="{FF2B5EF4-FFF2-40B4-BE49-F238E27FC236}">
                <a16:creationId xmlns:a16="http://schemas.microsoft.com/office/drawing/2014/main" id="{C2243498-E10D-9898-01A7-17B0CEB6E5FF}"/>
              </a:ext>
            </a:extLst>
          </p:cNvPr>
          <p:cNvSpPr/>
          <p:nvPr/>
        </p:nvSpPr>
        <p:spPr>
          <a:xfrm>
            <a:off x="1973078" y="65909"/>
            <a:ext cx="7073939" cy="595949"/>
          </a:xfrm>
          <a:prstGeom prst="roundRect">
            <a:avLst>
              <a:gd name="adj" fmla="val 47436"/>
            </a:avLst>
          </a:prstGeom>
          <a:solidFill>
            <a:srgbClr val="FFCB77"/>
          </a:solidFill>
          <a:ln>
            <a:noFill/>
          </a:ln>
        </p:spPr>
        <p:txBody>
          <a:bodyPr spcFirstLastPara="1" wrap="square" lIns="91425" tIns="45700" rIns="91425" bIns="457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sz="3200" b="1" dirty="0">
                <a:solidFill>
                  <a:srgbClr val="FFFFFF"/>
                </a:solidFill>
                <a:latin typeface="DM Sans"/>
                <a:sym typeface="DM Sans"/>
              </a:rPr>
              <a:t>SDOH Screening by Insurance</a:t>
            </a:r>
            <a:endParaRPr lang="en-US" dirty="0"/>
          </a:p>
        </p:txBody>
      </p:sp>
      <p:pic>
        <p:nvPicPr>
          <p:cNvPr id="4" name="Picture 3" descr="A group of white and yellow flowers&#10;&#10;AI-generated content may be incorrect.">
            <a:extLst>
              <a:ext uri="{FF2B5EF4-FFF2-40B4-BE49-F238E27FC236}">
                <a16:creationId xmlns:a16="http://schemas.microsoft.com/office/drawing/2014/main" id="{20F0EECB-5B95-7250-C63A-C204328F8A2A}"/>
              </a:ext>
            </a:extLst>
          </p:cNvPr>
          <p:cNvPicPr>
            <a:picLocks noChangeAspect="1"/>
          </p:cNvPicPr>
          <p:nvPr/>
        </p:nvPicPr>
        <p:blipFill>
          <a:blip r:embed="rId4"/>
          <a:stretch>
            <a:fillRect/>
          </a:stretch>
        </p:blipFill>
        <p:spPr>
          <a:xfrm>
            <a:off x="1128" y="5122"/>
            <a:ext cx="1641556" cy="1313473"/>
          </a:xfrm>
          <a:prstGeom prst="rect">
            <a:avLst/>
          </a:prstGeom>
        </p:spPr>
      </p:pic>
      <p:pic>
        <p:nvPicPr>
          <p:cNvPr id="7" name="Picture 6" descr="A group of flowers in a garden&#10;&#10;AI-generated content may be incorrect.">
            <a:extLst>
              <a:ext uri="{FF2B5EF4-FFF2-40B4-BE49-F238E27FC236}">
                <a16:creationId xmlns:a16="http://schemas.microsoft.com/office/drawing/2014/main" id="{31F0CD59-7051-F81D-F24A-E597F36E4FE8}"/>
              </a:ext>
            </a:extLst>
          </p:cNvPr>
          <p:cNvPicPr>
            <a:picLocks noChangeAspect="1"/>
          </p:cNvPicPr>
          <p:nvPr/>
        </p:nvPicPr>
        <p:blipFill>
          <a:blip r:embed="rId5"/>
          <a:stretch>
            <a:fillRect/>
          </a:stretch>
        </p:blipFill>
        <p:spPr>
          <a:xfrm>
            <a:off x="-55802" y="6148657"/>
            <a:ext cx="3504661" cy="714196"/>
          </a:xfrm>
          <a:prstGeom prst="rect">
            <a:avLst/>
          </a:prstGeom>
        </p:spPr>
      </p:pic>
      <p:pic>
        <p:nvPicPr>
          <p:cNvPr id="9" name="Picture 8" descr="A group of flowers in a garden&#10;&#10;AI-generated content may be incorrect.">
            <a:extLst>
              <a:ext uri="{FF2B5EF4-FFF2-40B4-BE49-F238E27FC236}">
                <a16:creationId xmlns:a16="http://schemas.microsoft.com/office/drawing/2014/main" id="{ABD67E36-56EA-DBE0-7B3D-BCB50D327086}"/>
              </a:ext>
            </a:extLst>
          </p:cNvPr>
          <p:cNvPicPr>
            <a:picLocks noChangeAspect="1"/>
          </p:cNvPicPr>
          <p:nvPr/>
        </p:nvPicPr>
        <p:blipFill>
          <a:blip r:embed="rId5"/>
          <a:stretch>
            <a:fillRect/>
          </a:stretch>
        </p:blipFill>
        <p:spPr>
          <a:xfrm>
            <a:off x="3366009" y="6148657"/>
            <a:ext cx="3504661" cy="714196"/>
          </a:xfrm>
          <a:prstGeom prst="rect">
            <a:avLst/>
          </a:prstGeom>
        </p:spPr>
      </p:pic>
      <p:pic>
        <p:nvPicPr>
          <p:cNvPr id="11" name="Picture 10" descr="A group of flowers in a garden&#10;&#10;AI-generated content may be incorrect.">
            <a:extLst>
              <a:ext uri="{FF2B5EF4-FFF2-40B4-BE49-F238E27FC236}">
                <a16:creationId xmlns:a16="http://schemas.microsoft.com/office/drawing/2014/main" id="{1DCA0D59-6BF5-5C6C-ADAE-BEE182DFF31F}"/>
              </a:ext>
            </a:extLst>
          </p:cNvPr>
          <p:cNvPicPr>
            <a:picLocks noChangeAspect="1"/>
          </p:cNvPicPr>
          <p:nvPr/>
        </p:nvPicPr>
        <p:blipFill>
          <a:blip r:embed="rId5"/>
          <a:stretch>
            <a:fillRect/>
          </a:stretch>
        </p:blipFill>
        <p:spPr>
          <a:xfrm>
            <a:off x="6802198" y="6148657"/>
            <a:ext cx="3504661" cy="714196"/>
          </a:xfrm>
          <a:prstGeom prst="rect">
            <a:avLst/>
          </a:prstGeom>
        </p:spPr>
      </p:pic>
      <p:pic>
        <p:nvPicPr>
          <p:cNvPr id="13" name="Picture 12" descr="A group of flowers in a garden&#10;&#10;AI-generated content may be incorrect.">
            <a:extLst>
              <a:ext uri="{FF2B5EF4-FFF2-40B4-BE49-F238E27FC236}">
                <a16:creationId xmlns:a16="http://schemas.microsoft.com/office/drawing/2014/main" id="{97799535-04CC-AA82-EC3C-EE2868838C06}"/>
              </a:ext>
            </a:extLst>
          </p:cNvPr>
          <p:cNvPicPr>
            <a:picLocks noChangeAspect="1"/>
          </p:cNvPicPr>
          <p:nvPr/>
        </p:nvPicPr>
        <p:blipFill>
          <a:blip r:embed="rId5"/>
          <a:stretch>
            <a:fillRect/>
          </a:stretch>
        </p:blipFill>
        <p:spPr>
          <a:xfrm>
            <a:off x="10209632" y="6148657"/>
            <a:ext cx="3504661" cy="714196"/>
          </a:xfrm>
          <a:prstGeom prst="rect">
            <a:avLst/>
          </a:prstGeom>
        </p:spPr>
      </p:pic>
    </p:spTree>
    <p:extLst>
      <p:ext uri="{BB962C8B-B14F-4D97-AF65-F5344CB8AC3E}">
        <p14:creationId xmlns:p14="http://schemas.microsoft.com/office/powerpoint/2010/main" val="4168044374"/>
      </p:ext>
    </p:extLst>
  </p:cSld>
  <p:clrMapOvr>
    <a:masterClrMapping/>
  </p:clrMapOvr>
  <p:extLst>
    <p:ext uri="{6950BFC3-D8DA-4A85-94F7-54DA5524770B}">
      <p188:commentRel xmlns:p188="http://schemas.microsoft.com/office/powerpoint/2018/8/main" r:id="rId2"/>
    </p:ext>
  </p:extLs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0221"/>
        <p:cNvGrpSpPr/>
        <p:nvPr/>
      </p:nvGrpSpPr>
      <p:grpSpPr>
        <a:xfrm>
          <a:off x="0" y="0"/>
          <a:ext cx="0" cy="0"/>
          <a:chOff x="0" y="0"/>
          <a:chExt cx="0" cy="0"/>
        </a:xfrm>
      </p:grpSpPr>
      <p:pic>
        <p:nvPicPr>
          <p:cNvPr id="4" name="Picture 3" descr="A corner of flowers and leaves&#10;&#10;AI-generated content may be incorrect.">
            <a:extLst>
              <a:ext uri="{FF2B5EF4-FFF2-40B4-BE49-F238E27FC236}">
                <a16:creationId xmlns:a16="http://schemas.microsoft.com/office/drawing/2014/main" id="{4ECE23D9-9083-9E11-6AED-899A098CDFB6}"/>
              </a:ext>
            </a:extLst>
          </p:cNvPr>
          <p:cNvPicPr>
            <a:picLocks noChangeAspect="1"/>
          </p:cNvPicPr>
          <p:nvPr/>
        </p:nvPicPr>
        <p:blipFill>
          <a:blip r:embed="rId4"/>
          <a:stretch>
            <a:fillRect/>
          </a:stretch>
        </p:blipFill>
        <p:spPr>
          <a:xfrm>
            <a:off x="-214942" y="-164890"/>
            <a:ext cx="4426789" cy="4427328"/>
          </a:xfrm>
          <a:prstGeom prst="rect">
            <a:avLst/>
          </a:prstGeom>
        </p:spPr>
      </p:pic>
      <p:sp>
        <p:nvSpPr>
          <p:cNvPr id="10222" name="Google Shape;10222;p6"/>
          <p:cNvSpPr txBox="1"/>
          <p:nvPr/>
        </p:nvSpPr>
        <p:spPr>
          <a:xfrm>
            <a:off x="1179763" y="968313"/>
            <a:ext cx="9015600" cy="738800"/>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0000"/>
              </a:lnSpc>
              <a:spcBef>
                <a:spcPts val="0"/>
              </a:spcBef>
              <a:spcAft>
                <a:spcPts val="0"/>
              </a:spcAft>
              <a:buClr>
                <a:srgbClr val="000000"/>
              </a:buClr>
              <a:buSzPts val="7200"/>
              <a:buFont typeface="Arial"/>
              <a:buNone/>
            </a:pPr>
            <a:r>
              <a:rPr lang="en-US" sz="4800" b="0" i="0" u="none" strike="noStrike" cap="none" dirty="0">
                <a:solidFill>
                  <a:schemeClr val="accent1"/>
                </a:solidFill>
                <a:latin typeface="DM Sans"/>
                <a:ea typeface="DM Sans"/>
                <a:cs typeface="DM Sans"/>
                <a:sym typeface="DM Sans"/>
              </a:rPr>
              <a:t>Face-to-Face Objectives</a:t>
            </a:r>
            <a:endParaRPr sz="4800" b="0" i="0" u="none" strike="noStrike" cap="none" dirty="0">
              <a:solidFill>
                <a:schemeClr val="accent1"/>
              </a:solidFill>
              <a:latin typeface="DM Sans"/>
              <a:ea typeface="DM Sans"/>
              <a:cs typeface="DM Sans"/>
              <a:sym typeface="DM Sans"/>
            </a:endParaRPr>
          </a:p>
        </p:txBody>
      </p:sp>
      <p:sp>
        <p:nvSpPr>
          <p:cNvPr id="10223" name="Google Shape;10223;p6"/>
          <p:cNvSpPr txBox="1"/>
          <p:nvPr/>
        </p:nvSpPr>
        <p:spPr>
          <a:xfrm>
            <a:off x="3048000" y="1772094"/>
            <a:ext cx="242801" cy="246221"/>
          </a:xfrm>
          <a:prstGeom prst="rect">
            <a:avLst/>
          </a:prstGeom>
          <a:noFill/>
          <a:ln>
            <a:noFill/>
          </a:ln>
        </p:spPr>
        <p:txBody>
          <a:bodyPr spcFirstLastPara="1" wrap="square" lIns="60950" tIns="30467" rIns="60950" bIns="30467"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0000"/>
              </a:lnSpc>
              <a:spcBef>
                <a:spcPts val="0"/>
              </a:spcBef>
              <a:spcAft>
                <a:spcPts val="0"/>
              </a:spcAft>
              <a:buClr>
                <a:srgbClr val="000000"/>
              </a:buClr>
              <a:buSzPts val="1800"/>
              <a:buFont typeface="Arial"/>
              <a:buNone/>
            </a:pPr>
            <a:r>
              <a:rPr lang="en-US" sz="1200" b="0" i="0" u="none" strike="noStrike" cap="none">
                <a:solidFill>
                  <a:schemeClr val="dk1"/>
                </a:solidFill>
                <a:latin typeface="DM Sans"/>
                <a:ea typeface="DM Sans"/>
                <a:cs typeface="DM Sans"/>
                <a:sym typeface="DM Sans"/>
              </a:rPr>
              <a:t>- </a:t>
            </a:r>
            <a:endParaRPr sz="933" b="0" i="0" u="none" strike="noStrike" cap="none">
              <a:solidFill>
                <a:srgbClr val="000000"/>
              </a:solidFill>
              <a:latin typeface="Arial"/>
              <a:ea typeface="Arial"/>
              <a:cs typeface="Arial"/>
              <a:sym typeface="Arial"/>
            </a:endParaRPr>
          </a:p>
        </p:txBody>
      </p:sp>
      <p:sp>
        <p:nvSpPr>
          <p:cNvPr id="3" name="TextBox 2">
            <a:extLst>
              <a:ext uri="{FF2B5EF4-FFF2-40B4-BE49-F238E27FC236}">
                <a16:creationId xmlns:a16="http://schemas.microsoft.com/office/drawing/2014/main" id="{DCE11E82-1F79-1956-AF0C-9BC0B359944B}"/>
              </a:ext>
            </a:extLst>
          </p:cNvPr>
          <p:cNvSpPr txBox="1"/>
          <p:nvPr/>
        </p:nvSpPr>
        <p:spPr>
          <a:xfrm>
            <a:off x="831272" y="1687501"/>
            <a:ext cx="11471565" cy="4205190"/>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85750" indent="-285750">
              <a:lnSpc>
                <a:spcPct val="150000"/>
              </a:lnSpc>
              <a:buFont typeface="Arial"/>
              <a:buChar char="•"/>
            </a:pPr>
            <a:r>
              <a:rPr lang="en-US" sz="2000" dirty="0">
                <a:latin typeface="DM Sans"/>
              </a:rPr>
              <a:t>Celebrate the collective commitment and accomplishments among ESSI teams</a:t>
            </a:r>
            <a:endParaRPr lang="en-US" sz="2000" dirty="0">
              <a:latin typeface="DM Sans"/>
              <a:cs typeface="Arial"/>
            </a:endParaRPr>
          </a:p>
          <a:p>
            <a:pPr marL="285750" indent="-285750">
              <a:lnSpc>
                <a:spcPct val="150000"/>
              </a:lnSpc>
              <a:buFont typeface="Arial"/>
              <a:buChar char="•"/>
            </a:pPr>
            <a:r>
              <a:rPr lang="en-US" sz="2000" dirty="0">
                <a:latin typeface="DM Sans"/>
              </a:rPr>
              <a:t>Reflect on how neonatal practices, partnerships, and systems have evolved through this work</a:t>
            </a:r>
            <a:endParaRPr lang="en-US" sz="2000" dirty="0">
              <a:latin typeface="DM Sans"/>
              <a:cs typeface="Arial"/>
            </a:endParaRPr>
          </a:p>
          <a:p>
            <a:pPr marL="285750" indent="-285750">
              <a:lnSpc>
                <a:spcPct val="150000"/>
              </a:lnSpc>
              <a:buFont typeface="Arial"/>
              <a:buChar char="•"/>
            </a:pPr>
            <a:r>
              <a:rPr lang="en-US" sz="2000" dirty="0">
                <a:latin typeface="DM Sans"/>
              </a:rPr>
              <a:t>Highlight approaches that have been embedded into routine care</a:t>
            </a:r>
            <a:endParaRPr lang="en-US" sz="2000" dirty="0">
              <a:latin typeface="DM Sans"/>
              <a:cs typeface="Arial"/>
            </a:endParaRPr>
          </a:p>
          <a:p>
            <a:pPr marL="285750" indent="-285750">
              <a:lnSpc>
                <a:spcPct val="150000"/>
              </a:lnSpc>
              <a:buFont typeface="Arial"/>
              <a:buChar char="•"/>
            </a:pPr>
            <a:r>
              <a:rPr lang="en-US" sz="2000" dirty="0">
                <a:latin typeface="DM Sans"/>
              </a:rPr>
              <a:t>Align on priorities to sustain momentum and to continue advancing equitable neonatal outcomes</a:t>
            </a:r>
          </a:p>
          <a:p>
            <a:pPr marL="285750" indent="-285750">
              <a:lnSpc>
                <a:spcPct val="150000"/>
              </a:lnSpc>
              <a:buFont typeface="Arial"/>
              <a:buChar char="•"/>
            </a:pPr>
            <a:r>
              <a:rPr lang="en-US" sz="2000" dirty="0">
                <a:latin typeface="DM Sans"/>
                <a:cs typeface="Arial"/>
              </a:rPr>
              <a:t>Introduce the vision and foundational concepts for upcoming Late Preterm Infants and Mental Health initiatives</a:t>
            </a:r>
          </a:p>
          <a:p>
            <a:pPr marL="285750" indent="-285750">
              <a:lnSpc>
                <a:spcPct val="150000"/>
              </a:lnSpc>
              <a:buFont typeface="Arial"/>
              <a:buChar char="•"/>
            </a:pPr>
            <a:r>
              <a:rPr lang="en-US" sz="2000" dirty="0">
                <a:latin typeface="DM Sans"/>
                <a:cs typeface="Arial"/>
              </a:rPr>
              <a:t>Build shared priorities and momentum for the next phase of statewide improvement work</a:t>
            </a:r>
          </a:p>
          <a:p>
            <a:pPr marL="285750" indent="-285750" algn="ctr">
              <a:lnSpc>
                <a:spcPct val="150000"/>
              </a:lnSpc>
              <a:buFont typeface="Arial"/>
              <a:buChar char="•"/>
            </a:pPr>
            <a:endParaRPr lang="en-US" sz="2000" dirty="0">
              <a:latin typeface="DM Sans"/>
              <a:cs typeface="Arial"/>
            </a:endParaRPr>
          </a:p>
        </p:txBody>
      </p:sp>
      <p:sp>
        <p:nvSpPr>
          <p:cNvPr id="6" name="Freeform 14" descr="A close-up of flowers in grass&#10;&#10;AI-generated content may be incorrect.">
            <a:extLst>
              <a:ext uri="{FF2B5EF4-FFF2-40B4-BE49-F238E27FC236}">
                <a16:creationId xmlns:a16="http://schemas.microsoft.com/office/drawing/2014/main" id="{FC5A4DEB-E592-2DD1-B30B-065D130D871D}"/>
              </a:ext>
            </a:extLst>
          </p:cNvPr>
          <p:cNvSpPr/>
          <p:nvPr/>
        </p:nvSpPr>
        <p:spPr>
          <a:xfrm>
            <a:off x="-534439" y="5314442"/>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5"/>
            <a:stretch>
              <a:fillRect/>
            </a:stretch>
          </a:blipFill>
        </p:spPr>
        <p:txBody>
          <a:bodyPr/>
          <a:lstStyle/>
          <a:p>
            <a:endParaRPr lang="en-US"/>
          </a:p>
        </p:txBody>
      </p:sp>
      <p:sp>
        <p:nvSpPr>
          <p:cNvPr id="8" name="Freeform 14" descr="A close-up of flowers in grass&#10;&#10;AI-generated content may be incorrect.">
            <a:extLst>
              <a:ext uri="{FF2B5EF4-FFF2-40B4-BE49-F238E27FC236}">
                <a16:creationId xmlns:a16="http://schemas.microsoft.com/office/drawing/2014/main" id="{137372B4-0D9D-05AD-00D0-7046E8B51963}"/>
              </a:ext>
            </a:extLst>
          </p:cNvPr>
          <p:cNvSpPr/>
          <p:nvPr/>
        </p:nvSpPr>
        <p:spPr>
          <a:xfrm>
            <a:off x="6446057" y="5314442"/>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5"/>
            <a:stretch>
              <a:fillRect/>
            </a:stretch>
          </a:blipFill>
        </p:spPr>
        <p:txBody>
          <a:bodyPr/>
          <a:lstStyle/>
          <a:p>
            <a:endParaRPr lang="en-US"/>
          </a:p>
        </p:txBody>
      </p:sp>
    </p:spTree>
    <p:extLst>
      <p:ext uri="{BB962C8B-B14F-4D97-AF65-F5344CB8AC3E}">
        <p14:creationId xmlns:p14="http://schemas.microsoft.com/office/powerpoint/2010/main" val="2976502461"/>
      </p:ext>
    </p:extLst>
  </p:cSld>
  <p:clrMapOvr>
    <a:masterClrMapping/>
  </p:clrMapOvr>
  <p:extLst>
    <p:ext uri="{6950BFC3-D8DA-4A85-94F7-54DA5524770B}">
      <p188:commentRel xmlns:p188="http://schemas.microsoft.com/office/powerpoint/2018/8/main" r:id="rId3"/>
    </p:ext>
  </p:extLs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0253;p2">
            <a:extLst>
              <a:ext uri="{FF2B5EF4-FFF2-40B4-BE49-F238E27FC236}">
                <a16:creationId xmlns:a16="http://schemas.microsoft.com/office/drawing/2014/main" id="{A5D0B19E-5C87-F1B6-BAE1-802C62087205}"/>
              </a:ext>
            </a:extLst>
          </p:cNvPr>
          <p:cNvSpPr/>
          <p:nvPr/>
        </p:nvSpPr>
        <p:spPr>
          <a:xfrm>
            <a:off x="7048499" y="0"/>
            <a:ext cx="5143500" cy="1841500"/>
          </a:xfrm>
          <a:prstGeom prst="rect">
            <a:avLst/>
          </a:prstGeom>
          <a:solidFill>
            <a:schemeClr val="lt1"/>
          </a:solidFill>
          <a:ln>
            <a:noFill/>
          </a:ln>
        </p:spPr>
        <p:txBody>
          <a:bodyPr spcFirstLastPara="1" wrap="square" lIns="60950" tIns="30467" rIns="60950" bIns="30467"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100000"/>
              </a:lnSpc>
              <a:spcBef>
                <a:spcPts val="0"/>
              </a:spcBef>
              <a:spcAft>
                <a:spcPts val="0"/>
              </a:spcAft>
              <a:buClr>
                <a:srgbClr val="000000"/>
              </a:buClr>
              <a:buSzPts val="3150"/>
              <a:buFont typeface="Arial"/>
              <a:buNone/>
            </a:pPr>
            <a:endParaRPr sz="2100" b="0" i="0" u="none" strike="noStrike" cap="none">
              <a:solidFill>
                <a:srgbClr val="000000"/>
              </a:solidFill>
              <a:latin typeface="DM Sans"/>
              <a:ea typeface="DM Sans"/>
              <a:cs typeface="DM Sans"/>
              <a:sym typeface="DM Sans"/>
            </a:endParaRPr>
          </a:p>
        </p:txBody>
      </p:sp>
      <p:sp>
        <p:nvSpPr>
          <p:cNvPr id="4" name="Slide Number Placeholder 3">
            <a:extLst>
              <a:ext uri="{FF2B5EF4-FFF2-40B4-BE49-F238E27FC236}">
                <a16:creationId xmlns:a16="http://schemas.microsoft.com/office/drawing/2014/main" id="{72A2A68A-4622-1557-4E82-783B75F19687}"/>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20</a:t>
            </a:fld>
            <a:endParaRPr lang="en-US"/>
          </a:p>
        </p:txBody>
      </p:sp>
      <p:pic>
        <p:nvPicPr>
          <p:cNvPr id="10" name="Picture 9" descr="A screenshot of a questionnaire&#10;&#10;AI-generated content may be incorrect.">
            <a:extLst>
              <a:ext uri="{FF2B5EF4-FFF2-40B4-BE49-F238E27FC236}">
                <a16:creationId xmlns:a16="http://schemas.microsoft.com/office/drawing/2014/main" id="{33C198B5-39C0-6290-9D22-3CE5B7CF6FBD}"/>
              </a:ext>
            </a:extLst>
          </p:cNvPr>
          <p:cNvPicPr>
            <a:picLocks noChangeAspect="1"/>
          </p:cNvPicPr>
          <p:nvPr/>
        </p:nvPicPr>
        <p:blipFill>
          <a:blip r:embed="rId3"/>
          <a:stretch>
            <a:fillRect/>
          </a:stretch>
        </p:blipFill>
        <p:spPr>
          <a:xfrm>
            <a:off x="0" y="1045610"/>
            <a:ext cx="6206613" cy="2575389"/>
          </a:xfrm>
          <a:prstGeom prst="rect">
            <a:avLst/>
          </a:prstGeom>
        </p:spPr>
      </p:pic>
      <p:pic>
        <p:nvPicPr>
          <p:cNvPr id="11" name="Picture 10" descr="A screenshot of a questionnaire&#10;&#10;AI-generated content may be incorrect.">
            <a:extLst>
              <a:ext uri="{FF2B5EF4-FFF2-40B4-BE49-F238E27FC236}">
                <a16:creationId xmlns:a16="http://schemas.microsoft.com/office/drawing/2014/main" id="{F8FF2098-5C37-5F9B-CF16-73B483FDE6BB}"/>
              </a:ext>
            </a:extLst>
          </p:cNvPr>
          <p:cNvPicPr>
            <a:picLocks noChangeAspect="1"/>
          </p:cNvPicPr>
          <p:nvPr/>
        </p:nvPicPr>
        <p:blipFill>
          <a:blip r:embed="rId4"/>
          <a:stretch>
            <a:fillRect/>
          </a:stretch>
        </p:blipFill>
        <p:spPr>
          <a:xfrm>
            <a:off x="5468864" y="3549360"/>
            <a:ext cx="6406966" cy="2845053"/>
          </a:xfrm>
          <a:prstGeom prst="rect">
            <a:avLst/>
          </a:prstGeom>
        </p:spPr>
      </p:pic>
      <p:sp>
        <p:nvSpPr>
          <p:cNvPr id="5" name="TextBox 4">
            <a:extLst>
              <a:ext uri="{FF2B5EF4-FFF2-40B4-BE49-F238E27FC236}">
                <a16:creationId xmlns:a16="http://schemas.microsoft.com/office/drawing/2014/main" id="{9FBC8FF7-B7E3-4DFD-CA9E-8D8EB04A409C}"/>
              </a:ext>
            </a:extLst>
          </p:cNvPr>
          <p:cNvSpPr txBox="1"/>
          <p:nvPr/>
        </p:nvSpPr>
        <p:spPr>
          <a:xfrm>
            <a:off x="0" y="3720177"/>
            <a:ext cx="6291385" cy="61555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600" dirty="0">
                <a:latin typeface="DM Sans"/>
              </a:rPr>
              <a:t>Developed &amp; Embedded by University of Chicago Medicine</a:t>
            </a:r>
            <a:endParaRPr lang="en-US" dirty="0">
              <a:cs typeface="Arial"/>
            </a:endParaRPr>
          </a:p>
          <a:p>
            <a:pPr algn="ctr"/>
            <a:endParaRPr lang="en-US" dirty="0">
              <a:latin typeface="DM Sans"/>
            </a:endParaRPr>
          </a:p>
        </p:txBody>
      </p:sp>
      <p:sp>
        <p:nvSpPr>
          <p:cNvPr id="6" name="TextBox 5">
            <a:extLst>
              <a:ext uri="{FF2B5EF4-FFF2-40B4-BE49-F238E27FC236}">
                <a16:creationId xmlns:a16="http://schemas.microsoft.com/office/drawing/2014/main" id="{318E9B90-21C0-DFD7-77A9-A1189559B815}"/>
              </a:ext>
            </a:extLst>
          </p:cNvPr>
          <p:cNvSpPr txBox="1"/>
          <p:nvPr/>
        </p:nvSpPr>
        <p:spPr>
          <a:xfrm>
            <a:off x="5292968" y="6354493"/>
            <a:ext cx="6291385" cy="615553"/>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1600" dirty="0">
                <a:latin typeface="DM Sans"/>
              </a:rPr>
              <a:t>Developed &amp; Embedded by Memorial Hospital Belleville</a:t>
            </a:r>
            <a:endParaRPr lang="en-US" dirty="0">
              <a:cs typeface="Arial"/>
            </a:endParaRPr>
          </a:p>
          <a:p>
            <a:pPr algn="ctr"/>
            <a:endParaRPr lang="en-US" dirty="0">
              <a:latin typeface="DM Sans"/>
            </a:endParaRPr>
          </a:p>
        </p:txBody>
      </p:sp>
      <p:sp>
        <p:nvSpPr>
          <p:cNvPr id="9" name="Google Shape;10496;p14">
            <a:extLst>
              <a:ext uri="{FF2B5EF4-FFF2-40B4-BE49-F238E27FC236}">
                <a16:creationId xmlns:a16="http://schemas.microsoft.com/office/drawing/2014/main" id="{338A54B2-98D4-5BAF-C95E-9C952C4A0E59}"/>
              </a:ext>
            </a:extLst>
          </p:cNvPr>
          <p:cNvSpPr txBox="1"/>
          <p:nvPr/>
        </p:nvSpPr>
        <p:spPr>
          <a:xfrm>
            <a:off x="6291385" y="668823"/>
            <a:ext cx="5692796" cy="861774"/>
          </a:xfrm>
          <a:prstGeom prst="rect">
            <a:avLst/>
          </a:prstGeom>
          <a:ln w="50800"/>
        </p:spPr>
        <p:style>
          <a:lnRef idx="2">
            <a:schemeClr val="accent2"/>
          </a:lnRef>
          <a:fillRef idx="1">
            <a:schemeClr val="lt1"/>
          </a:fillRef>
          <a:effectRef idx="0">
            <a:schemeClr val="accent2"/>
          </a:effectRef>
          <a:fontRef idx="minor">
            <a:schemeClr val="dk1"/>
          </a:fontRef>
        </p:style>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algn="ctr"/>
            <a:r>
              <a:rPr lang="en-US" sz="2800" b="1" dirty="0">
                <a:solidFill>
                  <a:schemeClr val="accent1"/>
                </a:solidFill>
                <a:latin typeface="DM Sans" pitchFamily="2" charset="77"/>
                <a:ea typeface="Lato Medium"/>
                <a:cs typeface="Lato Medium"/>
              </a:rPr>
              <a:t>Hospitals in Action: </a:t>
            </a:r>
          </a:p>
          <a:p>
            <a:pPr algn="ctr"/>
            <a:r>
              <a:rPr lang="en-US" sz="2800" dirty="0">
                <a:solidFill>
                  <a:schemeClr val="accent1"/>
                </a:solidFill>
                <a:latin typeface="DM Sans" pitchFamily="2" charset="77"/>
                <a:ea typeface="Lato Medium"/>
                <a:cs typeface="Lato Medium"/>
              </a:rPr>
              <a:t>Examples of ESSI implementation</a:t>
            </a:r>
            <a:endParaRPr lang="en-US" sz="2800" dirty="0">
              <a:solidFill>
                <a:schemeClr val="accent1"/>
              </a:solidFill>
              <a:latin typeface="DM Sans" pitchFamily="2" charset="77"/>
            </a:endParaRPr>
          </a:p>
        </p:txBody>
      </p:sp>
    </p:spTree>
    <p:extLst>
      <p:ext uri="{BB962C8B-B14F-4D97-AF65-F5344CB8AC3E}">
        <p14:creationId xmlns:p14="http://schemas.microsoft.com/office/powerpoint/2010/main" val="1565192452"/>
      </p:ext>
    </p:extLst>
  </p:cSld>
  <p:clrMapOvr>
    <a:masterClrMapping/>
  </p:clrMapOvr>
  <p:extLst>
    <p:ext uri="{6950BFC3-D8DA-4A85-94F7-54DA5524770B}">
      <p188:commentRel xmlns:p188="http://schemas.microsoft.com/office/powerpoint/2018/8/main" r:id="rId2"/>
    </p:ext>
  </p:extLs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19686C8-14E8-C54D-8F34-C58F440E51FE}"/>
            </a:ext>
          </a:extLst>
        </p:cNvPr>
        <p:cNvGrpSpPr/>
        <p:nvPr/>
      </p:nvGrpSpPr>
      <p:grpSpPr>
        <a:xfrm>
          <a:off x="0" y="0"/>
          <a:ext cx="0" cy="0"/>
          <a:chOff x="0" y="0"/>
          <a:chExt cx="0" cy="0"/>
        </a:xfrm>
      </p:grpSpPr>
      <p:sp>
        <p:nvSpPr>
          <p:cNvPr id="3" name="Google Shape;10253;p2">
            <a:extLst>
              <a:ext uri="{FF2B5EF4-FFF2-40B4-BE49-F238E27FC236}">
                <a16:creationId xmlns:a16="http://schemas.microsoft.com/office/drawing/2014/main" id="{BF0A6167-04FF-27AD-B45B-23C57E615BE3}"/>
              </a:ext>
            </a:extLst>
          </p:cNvPr>
          <p:cNvSpPr/>
          <p:nvPr/>
        </p:nvSpPr>
        <p:spPr>
          <a:xfrm>
            <a:off x="7048499" y="0"/>
            <a:ext cx="5143500" cy="1841500"/>
          </a:xfrm>
          <a:prstGeom prst="rect">
            <a:avLst/>
          </a:prstGeom>
          <a:solidFill>
            <a:schemeClr val="lt1"/>
          </a:solidFill>
          <a:ln>
            <a:noFill/>
          </a:ln>
        </p:spPr>
        <p:txBody>
          <a:bodyPr spcFirstLastPara="1" wrap="square" lIns="60950" tIns="30467" rIns="60950" bIns="30467"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100000"/>
              </a:lnSpc>
              <a:spcBef>
                <a:spcPts val="0"/>
              </a:spcBef>
              <a:spcAft>
                <a:spcPts val="0"/>
              </a:spcAft>
              <a:buClr>
                <a:srgbClr val="000000"/>
              </a:buClr>
              <a:buSzPts val="3150"/>
              <a:buFont typeface="Arial"/>
              <a:buNone/>
            </a:pPr>
            <a:endParaRPr sz="2100" b="0" i="0" u="none" strike="noStrike" cap="none">
              <a:solidFill>
                <a:srgbClr val="000000"/>
              </a:solidFill>
              <a:latin typeface="DM Sans"/>
              <a:ea typeface="DM Sans"/>
              <a:cs typeface="DM Sans"/>
              <a:sym typeface="DM Sans"/>
            </a:endParaRPr>
          </a:p>
        </p:txBody>
      </p:sp>
      <p:sp>
        <p:nvSpPr>
          <p:cNvPr id="4" name="Slide Number Placeholder 3">
            <a:extLst>
              <a:ext uri="{FF2B5EF4-FFF2-40B4-BE49-F238E27FC236}">
                <a16:creationId xmlns:a16="http://schemas.microsoft.com/office/drawing/2014/main" id="{6C83B592-CC67-5C82-F8D1-D227EAB09194}"/>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21</a:t>
            </a:fld>
            <a:endParaRPr lang="en-US"/>
          </a:p>
        </p:txBody>
      </p:sp>
      <p:pic>
        <p:nvPicPr>
          <p:cNvPr id="7" name="Picture 6" descr="A screenshot of a computer screen&#10;&#10;AI-generated content may be incorrect.">
            <a:extLst>
              <a:ext uri="{FF2B5EF4-FFF2-40B4-BE49-F238E27FC236}">
                <a16:creationId xmlns:a16="http://schemas.microsoft.com/office/drawing/2014/main" id="{49C9D6B8-E870-DC24-A63C-5442850985AF}"/>
              </a:ext>
            </a:extLst>
          </p:cNvPr>
          <p:cNvPicPr>
            <a:picLocks noChangeAspect="1"/>
          </p:cNvPicPr>
          <p:nvPr/>
        </p:nvPicPr>
        <p:blipFill>
          <a:blip r:embed="rId2"/>
          <a:stretch>
            <a:fillRect/>
          </a:stretch>
        </p:blipFill>
        <p:spPr>
          <a:xfrm>
            <a:off x="345125" y="922064"/>
            <a:ext cx="5631961" cy="4558322"/>
          </a:xfrm>
          <a:prstGeom prst="rect">
            <a:avLst/>
          </a:prstGeom>
        </p:spPr>
      </p:pic>
      <p:pic>
        <p:nvPicPr>
          <p:cNvPr id="8" name="Picture 7" descr="A questionnaire with white text&#10;&#10;AI-generated content may be incorrect.">
            <a:extLst>
              <a:ext uri="{FF2B5EF4-FFF2-40B4-BE49-F238E27FC236}">
                <a16:creationId xmlns:a16="http://schemas.microsoft.com/office/drawing/2014/main" id="{151E3DB5-C1DF-D28D-CB20-51B1DA9BD8AF}"/>
              </a:ext>
            </a:extLst>
          </p:cNvPr>
          <p:cNvPicPr>
            <a:picLocks noChangeAspect="1"/>
          </p:cNvPicPr>
          <p:nvPr/>
        </p:nvPicPr>
        <p:blipFill>
          <a:blip r:embed="rId3"/>
          <a:stretch>
            <a:fillRect/>
          </a:stretch>
        </p:blipFill>
        <p:spPr>
          <a:xfrm>
            <a:off x="6093143" y="1638742"/>
            <a:ext cx="5993423" cy="3854938"/>
          </a:xfrm>
          <a:prstGeom prst="rect">
            <a:avLst/>
          </a:prstGeom>
        </p:spPr>
      </p:pic>
      <p:sp>
        <p:nvSpPr>
          <p:cNvPr id="12" name="Google Shape;10496;p14">
            <a:extLst>
              <a:ext uri="{FF2B5EF4-FFF2-40B4-BE49-F238E27FC236}">
                <a16:creationId xmlns:a16="http://schemas.microsoft.com/office/drawing/2014/main" id="{2AD252DB-507E-A17E-5ADD-C89819FFBDC6}"/>
              </a:ext>
            </a:extLst>
          </p:cNvPr>
          <p:cNvSpPr txBox="1"/>
          <p:nvPr/>
        </p:nvSpPr>
        <p:spPr>
          <a:xfrm>
            <a:off x="2319465" y="5673606"/>
            <a:ext cx="6810679" cy="517065"/>
          </a:xfrm>
          <a:prstGeom prst="rect">
            <a:avLst/>
          </a:prstGeom>
          <a:ln w="50800"/>
        </p:spPr>
        <p:style>
          <a:lnRef idx="2">
            <a:schemeClr val="accent2"/>
          </a:lnRef>
          <a:fillRef idx="1">
            <a:schemeClr val="lt1"/>
          </a:fillRef>
          <a:effectRef idx="0">
            <a:schemeClr val="accent2"/>
          </a:effectRef>
          <a:fontRef idx="minor">
            <a:schemeClr val="dk1"/>
          </a:fontRef>
        </p:style>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algn="ctr">
              <a:lnSpc>
                <a:spcPct val="140007"/>
              </a:lnSpc>
            </a:pPr>
            <a:r>
              <a:rPr lang="en-US" sz="2400" dirty="0">
                <a:solidFill>
                  <a:schemeClr val="accent1"/>
                </a:solidFill>
                <a:latin typeface="DM Sans"/>
                <a:sym typeface="DM Sans"/>
              </a:rPr>
              <a:t>PRAPARE Tool for adaptation by ANY hospital</a:t>
            </a:r>
            <a:endParaRPr lang="en-US" sz="2400" dirty="0">
              <a:solidFill>
                <a:schemeClr val="accent1"/>
              </a:solidFill>
            </a:endParaRPr>
          </a:p>
        </p:txBody>
      </p:sp>
    </p:spTree>
    <p:extLst>
      <p:ext uri="{BB962C8B-B14F-4D97-AF65-F5344CB8AC3E}">
        <p14:creationId xmlns:p14="http://schemas.microsoft.com/office/powerpoint/2010/main" val="7127124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 Placeholder 17">
            <a:extLst>
              <a:ext uri="{FF2B5EF4-FFF2-40B4-BE49-F238E27FC236}">
                <a16:creationId xmlns:a16="http://schemas.microsoft.com/office/drawing/2014/main" id="{5951148A-C9D2-6D72-E38D-BE6410845FEA}"/>
              </a:ext>
            </a:extLst>
          </p:cNvPr>
          <p:cNvSpPr>
            <a:spLocks noGrp="1"/>
          </p:cNvSpPr>
          <p:nvPr>
            <p:ph type="body" sz="quarter" idx="10"/>
          </p:nvPr>
        </p:nvSpPr>
        <p:spPr>
          <a:xfrm>
            <a:off x="457199" y="1146258"/>
            <a:ext cx="2503715" cy="2971798"/>
          </a:xfrm>
        </p:spPr>
        <p:txBody>
          <a:bodyPr>
            <a:normAutofit/>
          </a:bodyPr>
          <a:lstStyle/>
          <a:p>
            <a:r>
              <a:rPr lang="en-US" sz="3600"/>
              <a:t>Safe Sleep Audits</a:t>
            </a:r>
          </a:p>
        </p:txBody>
      </p:sp>
      <p:sp>
        <p:nvSpPr>
          <p:cNvPr id="2" name="Slide Number Placeholder 1">
            <a:extLst>
              <a:ext uri="{FF2B5EF4-FFF2-40B4-BE49-F238E27FC236}">
                <a16:creationId xmlns:a16="http://schemas.microsoft.com/office/drawing/2014/main" id="{854C0AC0-92F1-89CC-656A-8FAA530AE3DF}"/>
              </a:ext>
            </a:extLst>
          </p:cNvPr>
          <p:cNvSpPr>
            <a:spLocks noGrp="1"/>
          </p:cNvSpPr>
          <p:nvPr>
            <p:ph type="sldNum" sz="quarter" idx="4294967295"/>
          </p:nvPr>
        </p:nvSpPr>
        <p:spPr>
          <a:xfrm>
            <a:off x="9448800" y="6356350"/>
            <a:ext cx="2743200" cy="365125"/>
          </a:xfrm>
        </p:spPr>
        <p:txBody>
          <a:bodyPr/>
          <a:lstStyle/>
          <a:p>
            <a:fld id="{97033E4B-E3EB-3D46-B2D8-3159663620FA}" type="slidenum">
              <a:rPr lang="en-US" smtClean="0"/>
              <a:t>22</a:t>
            </a:fld>
            <a:endParaRPr lang="en-US"/>
          </a:p>
        </p:txBody>
      </p:sp>
      <p:sp>
        <p:nvSpPr>
          <p:cNvPr id="3" name="Footer Placeholder 2">
            <a:extLst>
              <a:ext uri="{FF2B5EF4-FFF2-40B4-BE49-F238E27FC236}">
                <a16:creationId xmlns:a16="http://schemas.microsoft.com/office/drawing/2014/main" id="{F6052C96-3D94-A8B8-E137-268BA22B13B1}"/>
              </a:ext>
            </a:extLst>
          </p:cNvPr>
          <p:cNvSpPr>
            <a:spLocks noGrp="1"/>
          </p:cNvSpPr>
          <p:nvPr>
            <p:ph type="ftr" sz="quarter" idx="4294967295"/>
          </p:nvPr>
        </p:nvSpPr>
        <p:spPr>
          <a:xfrm>
            <a:off x="0" y="6356350"/>
            <a:ext cx="4114800" cy="365125"/>
          </a:xfrm>
        </p:spPr>
        <p:txBody>
          <a:bodyPr/>
          <a:lstStyle/>
          <a:p>
            <a:pPr algn="l"/>
            <a:r>
              <a:rPr lang="en-US"/>
              <a:t>Illinois Perinatal Quality Collaborative</a:t>
            </a:r>
          </a:p>
        </p:txBody>
      </p:sp>
      <p:pic>
        <p:nvPicPr>
          <p:cNvPr id="11" name="Picture 10">
            <a:extLst>
              <a:ext uri="{FF2B5EF4-FFF2-40B4-BE49-F238E27FC236}">
                <a16:creationId xmlns:a16="http://schemas.microsoft.com/office/drawing/2014/main" id="{4E41F79E-2FD3-418F-23B2-B2C16C91063C}"/>
              </a:ext>
            </a:extLst>
          </p:cNvPr>
          <p:cNvPicPr>
            <a:picLocks noChangeAspect="1"/>
          </p:cNvPicPr>
          <p:nvPr/>
        </p:nvPicPr>
        <p:blipFill>
          <a:blip r:embed="rId4"/>
          <a:stretch>
            <a:fillRect/>
          </a:stretch>
        </p:blipFill>
        <p:spPr>
          <a:xfrm>
            <a:off x="3441003" y="3209764"/>
            <a:ext cx="8672843" cy="3515129"/>
          </a:xfrm>
          <a:prstGeom prst="rect">
            <a:avLst/>
          </a:prstGeom>
        </p:spPr>
      </p:pic>
      <p:pic>
        <p:nvPicPr>
          <p:cNvPr id="17" name="Picture 16">
            <a:extLst>
              <a:ext uri="{FF2B5EF4-FFF2-40B4-BE49-F238E27FC236}">
                <a16:creationId xmlns:a16="http://schemas.microsoft.com/office/drawing/2014/main" id="{D6B625FE-22E1-6F32-4B91-9CC4B0322614}"/>
              </a:ext>
            </a:extLst>
          </p:cNvPr>
          <p:cNvPicPr>
            <a:picLocks noChangeAspect="1"/>
          </p:cNvPicPr>
          <p:nvPr/>
        </p:nvPicPr>
        <p:blipFill>
          <a:blip r:embed="rId5"/>
          <a:stretch>
            <a:fillRect/>
          </a:stretch>
        </p:blipFill>
        <p:spPr>
          <a:xfrm>
            <a:off x="3446865" y="100421"/>
            <a:ext cx="8665028" cy="3230887"/>
          </a:xfrm>
          <a:prstGeom prst="rect">
            <a:avLst/>
          </a:prstGeom>
        </p:spPr>
      </p:pic>
      <p:sp>
        <p:nvSpPr>
          <p:cNvPr id="20" name="TextBox 19">
            <a:extLst>
              <a:ext uri="{FF2B5EF4-FFF2-40B4-BE49-F238E27FC236}">
                <a16:creationId xmlns:a16="http://schemas.microsoft.com/office/drawing/2014/main" id="{1BC26BB0-5932-2F3D-CE4B-5E4FAB5CC49C}"/>
              </a:ext>
            </a:extLst>
          </p:cNvPr>
          <p:cNvSpPr txBox="1"/>
          <p:nvPr/>
        </p:nvSpPr>
        <p:spPr>
          <a:xfrm>
            <a:off x="9931400" y="5796029"/>
            <a:ext cx="1104900" cy="461665"/>
          </a:xfrm>
          <a:prstGeom prst="rect">
            <a:avLst/>
          </a:prstGeom>
          <a:noFill/>
        </p:spPr>
        <p:txBody>
          <a:bodyPr wrap="square" rtlCol="0">
            <a:spAutoFit/>
          </a:bodyPr>
          <a:lstStyle/>
          <a:p>
            <a:r>
              <a:rPr lang="en-US" sz="2400" dirty="0"/>
              <a:t>NICU</a:t>
            </a:r>
          </a:p>
        </p:txBody>
      </p:sp>
      <p:sp>
        <p:nvSpPr>
          <p:cNvPr id="21" name="TextBox 20">
            <a:extLst>
              <a:ext uri="{FF2B5EF4-FFF2-40B4-BE49-F238E27FC236}">
                <a16:creationId xmlns:a16="http://schemas.microsoft.com/office/drawing/2014/main" id="{433A4B81-3380-4231-1A1F-B632639385D8}"/>
              </a:ext>
            </a:extLst>
          </p:cNvPr>
          <p:cNvSpPr txBox="1"/>
          <p:nvPr/>
        </p:nvSpPr>
        <p:spPr>
          <a:xfrm>
            <a:off x="9042400" y="2086522"/>
            <a:ext cx="1778000" cy="830997"/>
          </a:xfrm>
          <a:prstGeom prst="rect">
            <a:avLst/>
          </a:prstGeom>
          <a:noFill/>
        </p:spPr>
        <p:txBody>
          <a:bodyPr wrap="square" rtlCol="0">
            <a:spAutoFit/>
          </a:bodyPr>
          <a:lstStyle/>
          <a:p>
            <a:r>
              <a:rPr lang="en-US" sz="2400" dirty="0"/>
              <a:t>Postpartum</a:t>
            </a:r>
          </a:p>
          <a:p>
            <a:pPr algn="r"/>
            <a:r>
              <a:rPr lang="en-US" sz="2400" dirty="0"/>
              <a:t>Unit</a:t>
            </a:r>
          </a:p>
        </p:txBody>
      </p:sp>
      <p:sp>
        <p:nvSpPr>
          <p:cNvPr id="5" name="TextBox 4">
            <a:extLst>
              <a:ext uri="{FF2B5EF4-FFF2-40B4-BE49-F238E27FC236}">
                <a16:creationId xmlns:a16="http://schemas.microsoft.com/office/drawing/2014/main" id="{0194BA46-CB58-44EA-3F7E-7656D549884F}"/>
              </a:ext>
            </a:extLst>
          </p:cNvPr>
          <p:cNvSpPr txBox="1"/>
          <p:nvPr/>
        </p:nvSpPr>
        <p:spPr>
          <a:xfrm>
            <a:off x="10923811" y="2240410"/>
            <a:ext cx="983343" cy="523220"/>
          </a:xfrm>
          <a:prstGeom prst="rect">
            <a:avLst/>
          </a:prstGeom>
          <a:noFill/>
          <a:ln w="25400">
            <a:solidFill>
              <a:srgbClr val="E67356"/>
            </a:solidFill>
          </a:ln>
        </p:spPr>
        <p:txBody>
          <a:bodyPr wrap="square" rtlCol="0">
            <a:spAutoFit/>
          </a:bodyPr>
          <a:lstStyle/>
          <a:p>
            <a:r>
              <a:rPr lang="en-US" sz="2800" dirty="0"/>
              <a:t>92%</a:t>
            </a:r>
          </a:p>
        </p:txBody>
      </p:sp>
      <p:sp>
        <p:nvSpPr>
          <p:cNvPr id="6" name="TextBox 5">
            <a:extLst>
              <a:ext uri="{FF2B5EF4-FFF2-40B4-BE49-F238E27FC236}">
                <a16:creationId xmlns:a16="http://schemas.microsoft.com/office/drawing/2014/main" id="{1647CEAD-F218-ED6F-CA53-4B47553317B8}"/>
              </a:ext>
            </a:extLst>
          </p:cNvPr>
          <p:cNvSpPr txBox="1"/>
          <p:nvPr/>
        </p:nvSpPr>
        <p:spPr>
          <a:xfrm>
            <a:off x="10923812" y="5762374"/>
            <a:ext cx="983343" cy="523220"/>
          </a:xfrm>
          <a:prstGeom prst="rect">
            <a:avLst/>
          </a:prstGeom>
          <a:noFill/>
          <a:ln w="25400">
            <a:solidFill>
              <a:srgbClr val="E67356"/>
            </a:solidFill>
          </a:ln>
        </p:spPr>
        <p:txBody>
          <a:bodyPr wrap="square" rtlCol="0">
            <a:spAutoFit/>
          </a:bodyPr>
          <a:lstStyle/>
          <a:p>
            <a:r>
              <a:rPr lang="en-US" sz="2800"/>
              <a:t>85%</a:t>
            </a:r>
          </a:p>
        </p:txBody>
      </p:sp>
    </p:spTree>
    <p:extLst>
      <p:ext uri="{BB962C8B-B14F-4D97-AF65-F5344CB8AC3E}">
        <p14:creationId xmlns:p14="http://schemas.microsoft.com/office/powerpoint/2010/main" val="1446240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Lst>
  </p:timing>
  <p:extLst>
    <p:ext uri="{6950BFC3-D8DA-4A85-94F7-54DA5524770B}">
      <p188:commentRel xmlns:p188="http://schemas.microsoft.com/office/powerpoint/2018/8/main" r:id="rId3"/>
    </p:ext>
  </p:extLs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EFA7FA37-47B3-804F-2959-E65CE02197C1}"/>
              </a:ext>
            </a:extLst>
          </p:cNvPr>
          <p:cNvSpPr>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defPPr>
              <a:defRPr lang="en-US"/>
            </a:defPPr>
            <a:lvl1pPr marL="0" marR="0" lvl="0"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1pPr>
            <a:lvl2pPr marL="0" marR="0" lvl="1"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2pPr>
            <a:lvl3pPr marL="0" marR="0" lvl="2"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3pPr>
            <a:lvl4pPr marL="0" marR="0" lvl="3"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4pPr>
            <a:lvl5pPr marL="0" marR="0" lvl="4"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5pPr>
            <a:lvl6pPr marL="0" marR="0" lvl="5"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6pPr>
            <a:lvl7pPr marL="0" marR="0" lvl="6"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7pPr>
            <a:lvl8pPr marL="0" marR="0" lvl="7"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8pPr>
            <a:lvl9pPr marL="0" marR="0" lvl="8"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smtClean="0"/>
              <a:pPr marL="0" lvl="0" indent="0" algn="r" rtl="0">
                <a:spcBef>
                  <a:spcPts val="0"/>
                </a:spcBef>
                <a:spcAft>
                  <a:spcPts val="0"/>
                </a:spcAft>
                <a:buNone/>
              </a:pPr>
              <a:t>23</a:t>
            </a:fld>
            <a:endParaRPr lang="en-US"/>
          </a:p>
        </p:txBody>
      </p:sp>
      <p:pic>
        <p:nvPicPr>
          <p:cNvPr id="5" name="Picture 4" descr="A baby card with an elephant and a hat&#10;&#10;AI-generated content may be incorrect.">
            <a:extLst>
              <a:ext uri="{FF2B5EF4-FFF2-40B4-BE49-F238E27FC236}">
                <a16:creationId xmlns:a16="http://schemas.microsoft.com/office/drawing/2014/main" id="{9D03A495-3C1A-ADC2-ED12-9A1DFD9E9785}"/>
              </a:ext>
            </a:extLst>
          </p:cNvPr>
          <p:cNvPicPr>
            <a:picLocks noChangeAspect="1"/>
          </p:cNvPicPr>
          <p:nvPr/>
        </p:nvPicPr>
        <p:blipFill>
          <a:blip r:embed="rId3"/>
          <a:stretch>
            <a:fillRect/>
          </a:stretch>
        </p:blipFill>
        <p:spPr>
          <a:xfrm>
            <a:off x="300487" y="3241585"/>
            <a:ext cx="3848818" cy="2901410"/>
          </a:xfrm>
          <a:prstGeom prst="rect">
            <a:avLst/>
          </a:prstGeom>
        </p:spPr>
      </p:pic>
      <p:pic>
        <p:nvPicPr>
          <p:cNvPr id="8" name="Picture 7" descr="A poster board with information on it&#10;&#10;AI-generated content may be incorrect.">
            <a:extLst>
              <a:ext uri="{FF2B5EF4-FFF2-40B4-BE49-F238E27FC236}">
                <a16:creationId xmlns:a16="http://schemas.microsoft.com/office/drawing/2014/main" id="{E6838801-B43D-3368-3621-3EB6DBF3E50E}"/>
              </a:ext>
            </a:extLst>
          </p:cNvPr>
          <p:cNvPicPr>
            <a:picLocks noChangeAspect="1"/>
          </p:cNvPicPr>
          <p:nvPr/>
        </p:nvPicPr>
        <p:blipFill>
          <a:blip r:embed="rId4"/>
          <a:stretch>
            <a:fillRect/>
          </a:stretch>
        </p:blipFill>
        <p:spPr>
          <a:xfrm>
            <a:off x="6707950" y="2321692"/>
            <a:ext cx="5311825" cy="2910817"/>
          </a:xfrm>
          <a:prstGeom prst="rect">
            <a:avLst/>
          </a:prstGeom>
        </p:spPr>
      </p:pic>
      <p:pic>
        <p:nvPicPr>
          <p:cNvPr id="13" name="Picture 12" descr="A baby sleeping on a white sheet&#10;&#10;AI-generated content may be incorrect.">
            <a:extLst>
              <a:ext uri="{FF2B5EF4-FFF2-40B4-BE49-F238E27FC236}">
                <a16:creationId xmlns:a16="http://schemas.microsoft.com/office/drawing/2014/main" id="{745F13C1-1EBD-4C2B-6B77-C970BA8785C2}"/>
              </a:ext>
            </a:extLst>
          </p:cNvPr>
          <p:cNvPicPr>
            <a:picLocks noChangeAspect="1"/>
          </p:cNvPicPr>
          <p:nvPr/>
        </p:nvPicPr>
        <p:blipFill>
          <a:blip r:embed="rId5"/>
          <a:stretch>
            <a:fillRect/>
          </a:stretch>
        </p:blipFill>
        <p:spPr>
          <a:xfrm>
            <a:off x="4290743" y="1196254"/>
            <a:ext cx="2200934" cy="5147874"/>
          </a:xfrm>
          <a:prstGeom prst="rect">
            <a:avLst/>
          </a:prstGeom>
        </p:spPr>
      </p:pic>
      <p:sp>
        <p:nvSpPr>
          <p:cNvPr id="2" name="TextBox 1">
            <a:extLst>
              <a:ext uri="{FF2B5EF4-FFF2-40B4-BE49-F238E27FC236}">
                <a16:creationId xmlns:a16="http://schemas.microsoft.com/office/drawing/2014/main" id="{9EE759AE-252D-49D2-67DF-903EABB6BFB7}"/>
              </a:ext>
            </a:extLst>
          </p:cNvPr>
          <p:cNvSpPr txBox="1"/>
          <p:nvPr/>
        </p:nvSpPr>
        <p:spPr>
          <a:xfrm>
            <a:off x="538911" y="215900"/>
            <a:ext cx="7213600" cy="120032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i="1">
                <a:highlight>
                  <a:srgbClr val="FFFF00"/>
                </a:highlight>
                <a:latin typeface="DM Sans"/>
                <a:ea typeface="+mn-lt"/>
                <a:cs typeface="+mn-lt"/>
              </a:rPr>
              <a:t>Safe sleep is more than an initiative—it is a core, lasting component of care, practiced every patient, every time.</a:t>
            </a:r>
            <a:endParaRPr lang="en-US" sz="2400" i="1">
              <a:highlight>
                <a:srgbClr val="FFFF00"/>
              </a:highlight>
              <a:latin typeface="DM Sans"/>
            </a:endParaRPr>
          </a:p>
        </p:txBody>
      </p:sp>
    </p:spTree>
    <p:extLst>
      <p:ext uri="{BB962C8B-B14F-4D97-AF65-F5344CB8AC3E}">
        <p14:creationId xmlns:p14="http://schemas.microsoft.com/office/powerpoint/2010/main" val="3623616890"/>
      </p:ext>
    </p:extLst>
  </p:cSld>
  <p:clrMapOvr>
    <a:masterClrMapping/>
  </p:clrMapOvr>
  <p:extLst>
    <p:ext uri="{6950BFC3-D8DA-4A85-94F7-54DA5524770B}">
      <p188:commentRel xmlns:p188="http://schemas.microsoft.com/office/powerpoint/2018/8/main" r:id="rId2"/>
    </p:ext>
  </p:extLs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1524"/>
        <p:cNvGrpSpPr/>
        <p:nvPr/>
      </p:nvGrpSpPr>
      <p:grpSpPr>
        <a:xfrm>
          <a:off x="0" y="0"/>
          <a:ext cx="0" cy="0"/>
          <a:chOff x="0" y="0"/>
          <a:chExt cx="0" cy="0"/>
        </a:xfrm>
      </p:grpSpPr>
      <p:sp>
        <p:nvSpPr>
          <p:cNvPr id="11525" name="Google Shape;11525;p21"/>
          <p:cNvSpPr txBox="1">
            <a:spLocks noGrp="1"/>
          </p:cNvSpPr>
          <p:nvPr>
            <p:ph type="title" idx="4294967295"/>
          </p:nvPr>
        </p:nvSpPr>
        <p:spPr>
          <a:xfrm>
            <a:off x="0" y="1844675"/>
            <a:ext cx="2805113" cy="1347788"/>
          </a:xfrm>
          <a:prstGeom prst="rect">
            <a:avLst/>
          </a:prstGeom>
          <a:noFill/>
          <a:ln>
            <a:noFill/>
          </a:ln>
        </p:spPr>
        <p:txBody>
          <a:bodyPr spcFirstLastPara="1" wrap="square" lIns="91425" tIns="45700" rIns="91425" bIns="45700" anchor="ctr" anchorCtr="0">
            <a:noAutofit/>
          </a:bodyPr>
          <a:lstStyle/>
          <a:p>
            <a:pPr marL="0" lvl="0" indent="0" algn="ctr" rtl="0">
              <a:lnSpc>
                <a:spcPct val="100000"/>
              </a:lnSpc>
              <a:spcBef>
                <a:spcPts val="0"/>
              </a:spcBef>
              <a:spcAft>
                <a:spcPts val="0"/>
              </a:spcAft>
              <a:buClr>
                <a:schemeClr val="accent1"/>
              </a:buClr>
              <a:buSzPts val="4000"/>
              <a:buFont typeface="DM Sans"/>
              <a:buNone/>
            </a:pPr>
            <a:r>
              <a:rPr lang="en-US" sz="4000">
                <a:latin typeface="DM Sans"/>
                <a:ea typeface="DM Sans"/>
                <a:cs typeface="DM Sans"/>
                <a:sym typeface="DM Sans"/>
              </a:rPr>
              <a:t>Key Driver Diagram</a:t>
            </a:r>
            <a:endParaRPr sz="4000">
              <a:latin typeface="DM Sans"/>
              <a:ea typeface="DM Sans"/>
              <a:cs typeface="DM Sans"/>
              <a:sym typeface="DM Sans"/>
            </a:endParaRPr>
          </a:p>
        </p:txBody>
      </p:sp>
      <p:sp>
        <p:nvSpPr>
          <p:cNvPr id="11526" name="Google Shape;11526;p21"/>
          <p:cNvSpPr txBox="1">
            <a:spLocks noGrp="1"/>
          </p:cNvSpPr>
          <p:nvPr>
            <p:ph type="sldNum" idx="4294967295"/>
          </p:nvPr>
        </p:nvSpPr>
        <p:spPr>
          <a:xfrm>
            <a:off x="9448800" y="6042025"/>
            <a:ext cx="2743200" cy="365125"/>
          </a:xfrm>
          <a:prstGeom prst="rect">
            <a:avLst/>
          </a:prstGeom>
          <a:noFill/>
          <a:ln>
            <a:noFill/>
          </a:ln>
        </p:spPr>
        <p:txBody>
          <a:bodyPr spcFirstLastPara="1" wrap="square" lIns="91425" tIns="45700" rIns="91425" bIns="45700" anchor="ctr" anchorCtr="0">
            <a:noAutofit/>
          </a:bodyPr>
          <a:lstStyle/>
          <a:p>
            <a:pPr marL="0" lvl="0" indent="0" algn="r" rtl="0">
              <a:spcBef>
                <a:spcPts val="0"/>
              </a:spcBef>
              <a:spcAft>
                <a:spcPts val="0"/>
              </a:spcAft>
              <a:buNone/>
            </a:pPr>
            <a:fld id="{00000000-1234-1234-1234-123412341234}" type="slidenum">
              <a:rPr lang="en-US"/>
              <a:t>24</a:t>
            </a:fld>
            <a:endParaRPr/>
          </a:p>
        </p:txBody>
      </p:sp>
      <p:sp>
        <p:nvSpPr>
          <p:cNvPr id="11527" name="Google Shape;11527;p21"/>
          <p:cNvSpPr txBox="1">
            <a:spLocks noGrp="1"/>
          </p:cNvSpPr>
          <p:nvPr>
            <p:ph type="ftr" idx="4294967295"/>
          </p:nvPr>
        </p:nvSpPr>
        <p:spPr>
          <a:xfrm>
            <a:off x="0" y="6405563"/>
            <a:ext cx="4114800" cy="365125"/>
          </a:xfrm>
          <a:prstGeom prst="rect">
            <a:avLst/>
          </a:prstGeom>
          <a:noFill/>
          <a:ln>
            <a:noFill/>
          </a:ln>
        </p:spPr>
        <p:txBody>
          <a:bodyPr spcFirstLastPara="1" wrap="square" lIns="91425" tIns="45700" rIns="91425" bIns="45700" anchor="ctr" anchorCtr="0">
            <a:noAutofit/>
          </a:bodyPr>
          <a:lstStyle/>
          <a:p>
            <a:pPr marL="0" lvl="0" indent="0" algn="l" rtl="0">
              <a:spcBef>
                <a:spcPts val="0"/>
              </a:spcBef>
              <a:spcAft>
                <a:spcPts val="0"/>
              </a:spcAft>
              <a:buNone/>
            </a:pPr>
            <a:r>
              <a:rPr lang="en-US">
                <a:latin typeface="DM Sans"/>
                <a:ea typeface="DM Sans"/>
                <a:cs typeface="DM Sans"/>
                <a:sym typeface="DM Sans"/>
              </a:rPr>
              <a:t>Illinois Perinatal Quality Collaborative</a:t>
            </a:r>
            <a:endParaRPr/>
          </a:p>
        </p:txBody>
      </p:sp>
      <p:sp>
        <p:nvSpPr>
          <p:cNvPr id="11528" name="Google Shape;11528;p21"/>
          <p:cNvSpPr/>
          <p:nvPr/>
        </p:nvSpPr>
        <p:spPr>
          <a:xfrm>
            <a:off x="2857500" y="5654009"/>
            <a:ext cx="9144000" cy="890227"/>
          </a:xfrm>
          <a:prstGeom prst="rect">
            <a:avLst/>
          </a:prstGeom>
          <a:solidFill>
            <a:schemeClr val="lt1"/>
          </a:solidFill>
          <a:ln w="12700" cap="flat" cmpd="sng">
            <a:solidFill>
              <a:schemeClr val="l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endParaRPr sz="1800">
              <a:solidFill>
                <a:schemeClr val="lt1"/>
              </a:solidFill>
              <a:latin typeface="Calibri"/>
              <a:ea typeface="Calibri"/>
              <a:cs typeface="Calibri"/>
              <a:sym typeface="Calibri"/>
            </a:endParaRPr>
          </a:p>
        </p:txBody>
      </p:sp>
      <p:sp>
        <p:nvSpPr>
          <p:cNvPr id="11529" name="Google Shape;11529;p21"/>
          <p:cNvSpPr/>
          <p:nvPr/>
        </p:nvSpPr>
        <p:spPr>
          <a:xfrm>
            <a:off x="2804105" y="646630"/>
            <a:ext cx="1922145" cy="4762500"/>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l" rtl="0">
              <a:spcBef>
                <a:spcPts val="0"/>
              </a:spcBef>
              <a:spcAft>
                <a:spcPts val="0"/>
              </a:spcAft>
              <a:buNone/>
            </a:pPr>
            <a:r>
              <a:rPr lang="en-US" sz="1500">
                <a:solidFill>
                  <a:schemeClr val="dk1"/>
                </a:solidFill>
                <a:latin typeface="Calibri"/>
                <a:ea typeface="Calibri"/>
                <a:cs typeface="Calibri"/>
                <a:sym typeface="Calibri"/>
              </a:rPr>
              <a:t>By December 2025: </a:t>
            </a:r>
            <a:endParaRPr sz="1500">
              <a:solidFill>
                <a:schemeClr val="dk1"/>
              </a:solidFill>
              <a:latin typeface="Calibri"/>
              <a:ea typeface="Calibri"/>
              <a:cs typeface="Calibri"/>
              <a:sym typeface="Calibri"/>
            </a:endParaRPr>
          </a:p>
          <a:p>
            <a:pPr marL="0" marR="0" lvl="0" indent="0" algn="l" rtl="0">
              <a:spcBef>
                <a:spcPts val="0"/>
              </a:spcBef>
              <a:spcAft>
                <a:spcPts val="0"/>
              </a:spcAft>
              <a:buNone/>
            </a:pPr>
            <a:endParaRPr sz="1500">
              <a:solidFill>
                <a:schemeClr val="dk1"/>
              </a:solidFill>
              <a:latin typeface="Calibri"/>
              <a:ea typeface="Calibri"/>
              <a:cs typeface="Calibri"/>
              <a:sym typeface="Calibri"/>
            </a:endParaRPr>
          </a:p>
          <a:p>
            <a:pPr marL="0" marR="0" lvl="0" indent="0" algn="l" rtl="0">
              <a:spcBef>
                <a:spcPts val="0"/>
              </a:spcBef>
              <a:spcAft>
                <a:spcPts val="0"/>
              </a:spcAft>
              <a:buNone/>
            </a:pPr>
            <a:r>
              <a:rPr lang="en-US" sz="1500">
                <a:solidFill>
                  <a:schemeClr val="dk1"/>
                </a:solidFill>
                <a:latin typeface="Calibri"/>
                <a:ea typeface="Calibri"/>
                <a:cs typeface="Calibri"/>
                <a:sym typeface="Calibri"/>
              </a:rPr>
              <a:t>1. Greater than 70% of Illinois birthing and children’s hospitals will address disparities and promote neonatal equity by actively participating in the ESSI initiative.</a:t>
            </a:r>
            <a:endParaRPr sz="1500">
              <a:solidFill>
                <a:schemeClr val="dk1"/>
              </a:solidFill>
              <a:latin typeface="Calibri"/>
              <a:ea typeface="Calibri"/>
              <a:cs typeface="Calibri"/>
              <a:sym typeface="Calibri"/>
            </a:endParaRPr>
          </a:p>
          <a:p>
            <a:pPr marL="342900" marR="0" lvl="0" indent="-247650" algn="l" rtl="0">
              <a:spcBef>
                <a:spcPts val="0"/>
              </a:spcBef>
              <a:spcAft>
                <a:spcPts val="0"/>
              </a:spcAft>
              <a:buClr>
                <a:schemeClr val="dk1"/>
              </a:buClr>
              <a:buSzPts val="1500"/>
              <a:buFont typeface="Calibri"/>
              <a:buNone/>
            </a:pPr>
            <a:endParaRPr sz="1500">
              <a:solidFill>
                <a:schemeClr val="dk1"/>
              </a:solidFill>
              <a:latin typeface="Calibri"/>
              <a:ea typeface="Calibri"/>
              <a:cs typeface="Calibri"/>
              <a:sym typeface="Calibri"/>
            </a:endParaRPr>
          </a:p>
          <a:p>
            <a:pPr marL="0" marR="0" lvl="0" indent="0" algn="l" rtl="0">
              <a:spcBef>
                <a:spcPts val="0"/>
              </a:spcBef>
              <a:spcAft>
                <a:spcPts val="0"/>
              </a:spcAft>
              <a:buNone/>
            </a:pPr>
            <a:r>
              <a:rPr lang="en-US" sz="1500">
                <a:solidFill>
                  <a:schemeClr val="dk1"/>
                </a:solidFill>
                <a:latin typeface="Calibri"/>
                <a:ea typeface="Calibri"/>
                <a:cs typeface="Calibri"/>
                <a:sym typeface="Calibri"/>
              </a:rPr>
              <a:t>2. Greater than 80% of infants will be discharged from ILPQC hospitals with a completed ESSI bundle.  </a:t>
            </a:r>
            <a:endParaRPr sz="1500">
              <a:solidFill>
                <a:schemeClr val="dk1"/>
              </a:solidFill>
              <a:latin typeface="Calibri"/>
              <a:ea typeface="Calibri"/>
              <a:cs typeface="Calibri"/>
              <a:sym typeface="Calibri"/>
            </a:endParaRPr>
          </a:p>
        </p:txBody>
      </p:sp>
      <p:sp>
        <p:nvSpPr>
          <p:cNvPr id="11530" name="Google Shape;11530;p21"/>
          <p:cNvSpPr txBox="1"/>
          <p:nvPr/>
        </p:nvSpPr>
        <p:spPr>
          <a:xfrm>
            <a:off x="3247926" y="273053"/>
            <a:ext cx="2005361"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800" b="1">
                <a:solidFill>
                  <a:schemeClr val="accent1"/>
                </a:solidFill>
                <a:latin typeface="Arial"/>
                <a:ea typeface="Arial"/>
                <a:cs typeface="Arial"/>
                <a:sym typeface="Arial"/>
              </a:rPr>
              <a:t>Aims</a:t>
            </a:r>
            <a:endParaRPr sz="1800" b="1">
              <a:solidFill>
                <a:schemeClr val="accent1"/>
              </a:solidFill>
              <a:latin typeface="Calibri"/>
              <a:ea typeface="Calibri"/>
              <a:cs typeface="Calibri"/>
              <a:sym typeface="Calibri"/>
            </a:endParaRPr>
          </a:p>
        </p:txBody>
      </p:sp>
      <p:sp>
        <p:nvSpPr>
          <p:cNvPr id="11531" name="Google Shape;11531;p21"/>
          <p:cNvSpPr txBox="1"/>
          <p:nvPr/>
        </p:nvSpPr>
        <p:spPr>
          <a:xfrm>
            <a:off x="4717812" y="276098"/>
            <a:ext cx="2005361"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800" b="1">
                <a:solidFill>
                  <a:schemeClr val="accent1"/>
                </a:solidFill>
                <a:latin typeface="Arial"/>
                <a:ea typeface="Arial"/>
                <a:cs typeface="Arial"/>
                <a:sym typeface="Arial"/>
              </a:rPr>
              <a:t>Primary Drivers</a:t>
            </a:r>
            <a:endParaRPr/>
          </a:p>
        </p:txBody>
      </p:sp>
      <p:sp>
        <p:nvSpPr>
          <p:cNvPr id="11532" name="Google Shape;11532;p21"/>
          <p:cNvSpPr/>
          <p:nvPr/>
        </p:nvSpPr>
        <p:spPr>
          <a:xfrm>
            <a:off x="4785239" y="800214"/>
            <a:ext cx="1661844" cy="699798"/>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600" dirty="0">
                <a:solidFill>
                  <a:schemeClr val="dk1"/>
                </a:solidFill>
                <a:latin typeface="Calibri"/>
                <a:ea typeface="Calibri"/>
                <a:cs typeface="Calibri"/>
                <a:sym typeface="Calibri"/>
              </a:rPr>
              <a:t>Healthcare Professional Commitment</a:t>
            </a:r>
            <a:endParaRPr dirty="0"/>
          </a:p>
        </p:txBody>
      </p:sp>
      <p:sp>
        <p:nvSpPr>
          <p:cNvPr id="11533" name="Google Shape;11533;p21"/>
          <p:cNvSpPr/>
          <p:nvPr/>
        </p:nvSpPr>
        <p:spPr>
          <a:xfrm>
            <a:off x="4785172" y="1778930"/>
            <a:ext cx="1661844" cy="589777"/>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600">
                <a:solidFill>
                  <a:schemeClr val="dk1"/>
                </a:solidFill>
                <a:latin typeface="Calibri"/>
                <a:ea typeface="Calibri"/>
                <a:cs typeface="Calibri"/>
                <a:sym typeface="Calibri"/>
              </a:rPr>
              <a:t>Inclusive Clinical Environment</a:t>
            </a:r>
            <a:endParaRPr/>
          </a:p>
        </p:txBody>
      </p:sp>
      <p:sp>
        <p:nvSpPr>
          <p:cNvPr id="11534" name="Google Shape;11534;p21"/>
          <p:cNvSpPr/>
          <p:nvPr/>
        </p:nvSpPr>
        <p:spPr>
          <a:xfrm>
            <a:off x="4789674" y="2711059"/>
            <a:ext cx="1674544" cy="792977"/>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600" dirty="0">
                <a:solidFill>
                  <a:schemeClr val="dk1"/>
                </a:solidFill>
                <a:latin typeface="Calibri"/>
                <a:ea typeface="Calibri"/>
                <a:cs typeface="Calibri"/>
                <a:sym typeface="Calibri"/>
              </a:rPr>
              <a:t>Parent and Caregiver Empowerment</a:t>
            </a:r>
            <a:endParaRPr sz="1600" dirty="0">
              <a:solidFill>
                <a:schemeClr val="dk1"/>
              </a:solidFill>
              <a:latin typeface="Calibri"/>
              <a:ea typeface="Calibri"/>
              <a:cs typeface="Calibri"/>
              <a:sym typeface="Calibri"/>
            </a:endParaRPr>
          </a:p>
        </p:txBody>
      </p:sp>
      <p:sp>
        <p:nvSpPr>
          <p:cNvPr id="11535" name="Google Shape;11535;p21"/>
          <p:cNvSpPr/>
          <p:nvPr/>
        </p:nvSpPr>
        <p:spPr>
          <a:xfrm>
            <a:off x="4789268" y="3771300"/>
            <a:ext cx="1674544" cy="681461"/>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600">
                <a:solidFill>
                  <a:schemeClr val="dk1"/>
                </a:solidFill>
                <a:latin typeface="Calibri"/>
                <a:ea typeface="Calibri"/>
                <a:cs typeface="Calibri"/>
                <a:sym typeface="Calibri"/>
              </a:rPr>
              <a:t>Community </a:t>
            </a:r>
            <a:r>
              <a:rPr lang="en-US" sz="1600">
                <a:solidFill>
                  <a:srgbClr val="FF0000"/>
                </a:solidFill>
                <a:latin typeface="Calibri"/>
                <a:ea typeface="Calibri"/>
                <a:cs typeface="Calibri"/>
                <a:sym typeface="Calibri"/>
              </a:rPr>
              <a:t> </a:t>
            </a:r>
            <a:endParaRPr/>
          </a:p>
          <a:p>
            <a:pPr marL="0" marR="0" lvl="0" indent="0" algn="ctr" rtl="0">
              <a:spcBef>
                <a:spcPts val="0"/>
              </a:spcBef>
              <a:spcAft>
                <a:spcPts val="0"/>
              </a:spcAft>
              <a:buNone/>
            </a:pPr>
            <a:r>
              <a:rPr lang="en-US" sz="1600">
                <a:solidFill>
                  <a:schemeClr val="dk1"/>
                </a:solidFill>
                <a:latin typeface="Calibri"/>
                <a:ea typeface="Calibri"/>
                <a:cs typeface="Calibri"/>
                <a:sym typeface="Calibri"/>
              </a:rPr>
              <a:t>Partnerships</a:t>
            </a:r>
            <a:endParaRPr sz="1600">
              <a:solidFill>
                <a:schemeClr val="dk1"/>
              </a:solidFill>
              <a:latin typeface="Calibri"/>
              <a:ea typeface="Calibri"/>
              <a:cs typeface="Calibri"/>
              <a:sym typeface="Calibri"/>
            </a:endParaRPr>
          </a:p>
        </p:txBody>
      </p:sp>
      <p:sp>
        <p:nvSpPr>
          <p:cNvPr id="11536" name="Google Shape;11536;p21"/>
          <p:cNvSpPr/>
          <p:nvPr/>
        </p:nvSpPr>
        <p:spPr>
          <a:xfrm>
            <a:off x="4795447" y="4698068"/>
            <a:ext cx="1687244" cy="589777"/>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600" dirty="0">
                <a:solidFill>
                  <a:schemeClr val="dk1"/>
                </a:solidFill>
                <a:latin typeface="Calibri"/>
                <a:ea typeface="Calibri"/>
                <a:cs typeface="Calibri"/>
                <a:sym typeface="Calibri"/>
              </a:rPr>
              <a:t>Healthcare Data Utilization</a:t>
            </a:r>
            <a:endParaRPr dirty="0"/>
          </a:p>
        </p:txBody>
      </p:sp>
      <p:sp>
        <p:nvSpPr>
          <p:cNvPr id="11537" name="Google Shape;11537;p21"/>
          <p:cNvSpPr/>
          <p:nvPr/>
        </p:nvSpPr>
        <p:spPr>
          <a:xfrm>
            <a:off x="6543427" y="858378"/>
            <a:ext cx="5529655" cy="589777"/>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285750" marR="0" lvl="0" indent="-285750" algn="l" rtl="0">
              <a:spcBef>
                <a:spcPts val="0"/>
              </a:spcBef>
              <a:spcAft>
                <a:spcPts val="0"/>
              </a:spcAft>
              <a:buClr>
                <a:schemeClr val="dk1"/>
              </a:buClr>
              <a:buSzPts val="1400"/>
              <a:buFont typeface="Arial"/>
              <a:buChar char="•"/>
            </a:pPr>
            <a:r>
              <a:rPr lang="en-US" sz="1400">
                <a:solidFill>
                  <a:schemeClr val="dk1"/>
                </a:solidFill>
                <a:latin typeface="Calibri"/>
                <a:ea typeface="Calibri"/>
                <a:cs typeface="Calibri"/>
                <a:sym typeface="Calibri"/>
              </a:rPr>
              <a:t>Equitable and Respectful Care Education and Implementation</a:t>
            </a:r>
            <a:endParaRPr/>
          </a:p>
          <a:p>
            <a:pPr marL="285750" marR="0" lvl="0" indent="-285750" algn="l" rtl="0">
              <a:spcBef>
                <a:spcPts val="0"/>
              </a:spcBef>
              <a:spcAft>
                <a:spcPts val="0"/>
              </a:spcAft>
              <a:buClr>
                <a:schemeClr val="dk1"/>
              </a:buClr>
              <a:buSzPts val="1400"/>
              <a:buFont typeface="Arial"/>
              <a:buChar char="•"/>
            </a:pPr>
            <a:r>
              <a:rPr lang="en-US" sz="1400">
                <a:solidFill>
                  <a:schemeClr val="dk1"/>
                </a:solidFill>
                <a:latin typeface="Calibri"/>
                <a:ea typeface="Calibri"/>
                <a:cs typeface="Calibri"/>
                <a:sym typeface="Calibri"/>
              </a:rPr>
              <a:t>Safe Sleep Environment Education and Implementation</a:t>
            </a:r>
            <a:endParaRPr/>
          </a:p>
        </p:txBody>
      </p:sp>
      <p:sp>
        <p:nvSpPr>
          <p:cNvPr id="11538" name="Google Shape;11538;p21"/>
          <p:cNvSpPr txBox="1"/>
          <p:nvPr/>
        </p:nvSpPr>
        <p:spPr>
          <a:xfrm>
            <a:off x="7972721" y="274352"/>
            <a:ext cx="2667520" cy="369332"/>
          </a:xfrm>
          <a:prstGeom prst="rect">
            <a:avLst/>
          </a:prstGeom>
          <a:noFill/>
          <a:ln>
            <a:noFill/>
          </a:ln>
        </p:spPr>
        <p:txBody>
          <a:bodyPr spcFirstLastPara="1" wrap="square" lIns="91425" tIns="45700" rIns="91425" bIns="45700" anchor="t" anchorCtr="0">
            <a:spAutoFit/>
          </a:bodyPr>
          <a:lstStyle/>
          <a:p>
            <a:pPr marL="0" marR="0" lvl="0" indent="0" algn="l" rtl="0">
              <a:spcBef>
                <a:spcPts val="0"/>
              </a:spcBef>
              <a:spcAft>
                <a:spcPts val="0"/>
              </a:spcAft>
              <a:buNone/>
            </a:pPr>
            <a:r>
              <a:rPr lang="en-US" sz="1800" b="1">
                <a:solidFill>
                  <a:schemeClr val="accent1"/>
                </a:solidFill>
                <a:latin typeface="Arial"/>
                <a:ea typeface="Arial"/>
                <a:cs typeface="Arial"/>
                <a:sym typeface="Arial"/>
              </a:rPr>
              <a:t>Secondary Drivers</a:t>
            </a:r>
            <a:endParaRPr/>
          </a:p>
        </p:txBody>
      </p:sp>
      <p:sp>
        <p:nvSpPr>
          <p:cNvPr id="11539" name="Google Shape;11539;p21"/>
          <p:cNvSpPr/>
          <p:nvPr/>
        </p:nvSpPr>
        <p:spPr>
          <a:xfrm>
            <a:off x="6602417" y="1710625"/>
            <a:ext cx="5480760" cy="739087"/>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285750" marR="0" lvl="0" indent="-285750" algn="l" rtl="0">
              <a:spcBef>
                <a:spcPts val="0"/>
              </a:spcBef>
              <a:spcAft>
                <a:spcPts val="0"/>
              </a:spcAft>
              <a:buClr>
                <a:schemeClr val="dk1"/>
              </a:buClr>
              <a:buSzPts val="1400"/>
              <a:buFont typeface="Arial"/>
              <a:buChar char="•"/>
            </a:pPr>
            <a:r>
              <a:rPr lang="en-US" sz="1400" dirty="0">
                <a:solidFill>
                  <a:schemeClr val="dk1"/>
                </a:solidFill>
                <a:latin typeface="Calibri"/>
                <a:ea typeface="Calibri"/>
                <a:cs typeface="Calibri"/>
                <a:sym typeface="Calibri"/>
              </a:rPr>
              <a:t>Equitable and Inclusive Unit Policies</a:t>
            </a:r>
            <a:endParaRPr sz="1800" dirty="0">
              <a:solidFill>
                <a:schemeClr val="dk1"/>
              </a:solidFill>
              <a:latin typeface="Calibri"/>
              <a:ea typeface="Calibri"/>
              <a:cs typeface="Calibri"/>
              <a:sym typeface="Calibri"/>
            </a:endParaRPr>
          </a:p>
          <a:p>
            <a:pPr marL="285750" marR="0" lvl="0" indent="-285750" algn="l" rtl="0">
              <a:spcBef>
                <a:spcPts val="0"/>
              </a:spcBef>
              <a:spcAft>
                <a:spcPts val="0"/>
              </a:spcAft>
              <a:buClr>
                <a:schemeClr val="dk1"/>
              </a:buClr>
              <a:buSzPts val="1400"/>
              <a:buFont typeface="Arial"/>
              <a:buChar char="•"/>
            </a:pPr>
            <a:r>
              <a:rPr lang="en-US" sz="1400" dirty="0">
                <a:solidFill>
                  <a:schemeClr val="dk1"/>
                </a:solidFill>
                <a:latin typeface="Calibri"/>
                <a:ea typeface="Calibri"/>
                <a:cs typeface="Calibri"/>
                <a:sym typeface="Calibri"/>
              </a:rPr>
              <a:t>Organizational Leadership Commitment</a:t>
            </a:r>
            <a:endParaRPr sz="1800" dirty="0">
              <a:solidFill>
                <a:schemeClr val="dk1"/>
              </a:solidFill>
              <a:latin typeface="Calibri"/>
              <a:ea typeface="Calibri"/>
              <a:cs typeface="Calibri"/>
              <a:sym typeface="Calibri"/>
            </a:endParaRPr>
          </a:p>
          <a:p>
            <a:pPr marL="285750" marR="0" lvl="0" indent="-285750" algn="l" rtl="0">
              <a:spcBef>
                <a:spcPts val="0"/>
              </a:spcBef>
              <a:spcAft>
                <a:spcPts val="0"/>
              </a:spcAft>
              <a:buClr>
                <a:schemeClr val="dk1"/>
              </a:buClr>
              <a:buSzPts val="1400"/>
              <a:buFont typeface="Arial"/>
              <a:buChar char="•"/>
            </a:pPr>
            <a:r>
              <a:rPr lang="en-US" sz="1400" dirty="0">
                <a:solidFill>
                  <a:schemeClr val="dk1"/>
                </a:solidFill>
                <a:latin typeface="Calibri"/>
                <a:ea typeface="Calibri"/>
                <a:cs typeface="Calibri"/>
                <a:sym typeface="Calibri"/>
              </a:rPr>
              <a:t>Parent and Caregiver Experience Prioritization</a:t>
            </a:r>
            <a:endParaRPr sz="1400" dirty="0">
              <a:solidFill>
                <a:schemeClr val="dk1"/>
              </a:solidFill>
              <a:latin typeface="Calibri"/>
              <a:ea typeface="Calibri"/>
              <a:cs typeface="Calibri"/>
              <a:sym typeface="Calibri"/>
            </a:endParaRPr>
          </a:p>
        </p:txBody>
      </p:sp>
      <p:sp>
        <p:nvSpPr>
          <p:cNvPr id="11540" name="Google Shape;11540;p21"/>
          <p:cNvSpPr/>
          <p:nvPr/>
        </p:nvSpPr>
        <p:spPr>
          <a:xfrm>
            <a:off x="6611873" y="2704406"/>
            <a:ext cx="5619801" cy="795646"/>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285750" marR="0" lvl="0" indent="-285750" algn="l" rtl="0">
              <a:spcBef>
                <a:spcPts val="0"/>
              </a:spcBef>
              <a:spcAft>
                <a:spcPts val="0"/>
              </a:spcAft>
              <a:buClr>
                <a:schemeClr val="dk1"/>
              </a:buClr>
              <a:buSzPts val="1400"/>
              <a:buFont typeface="Arial"/>
              <a:buChar char="•"/>
            </a:pPr>
            <a:r>
              <a:rPr lang="en-US" sz="1400" dirty="0">
                <a:solidFill>
                  <a:schemeClr val="dk1"/>
                </a:solidFill>
                <a:latin typeface="Calibri"/>
                <a:ea typeface="Calibri"/>
                <a:cs typeface="Calibri"/>
                <a:sym typeface="Calibri"/>
              </a:rPr>
              <a:t>Respectful Parent and Caregiver Partnerships</a:t>
            </a:r>
            <a:endParaRPr sz="1400" dirty="0">
              <a:solidFill>
                <a:schemeClr val="dk1"/>
              </a:solidFill>
              <a:latin typeface="Calibri"/>
              <a:ea typeface="Calibri"/>
              <a:cs typeface="Calibri"/>
              <a:sym typeface="Calibri"/>
            </a:endParaRPr>
          </a:p>
          <a:p>
            <a:pPr marL="285750" marR="0" lvl="0" indent="-285750" algn="l" rtl="0">
              <a:spcBef>
                <a:spcPts val="0"/>
              </a:spcBef>
              <a:spcAft>
                <a:spcPts val="0"/>
              </a:spcAft>
              <a:buClr>
                <a:schemeClr val="dk1"/>
              </a:buClr>
              <a:buSzPts val="1400"/>
              <a:buFont typeface="Arial"/>
              <a:buChar char="•"/>
            </a:pPr>
            <a:r>
              <a:rPr lang="en-US" sz="1400" dirty="0">
                <a:solidFill>
                  <a:schemeClr val="dk1"/>
                </a:solidFill>
                <a:latin typeface="Calibri"/>
                <a:ea typeface="Calibri"/>
                <a:cs typeface="Calibri"/>
                <a:sym typeface="Calibri"/>
              </a:rPr>
              <a:t>Safe Sleep Awareness</a:t>
            </a:r>
            <a:endParaRPr sz="1400" dirty="0">
              <a:solidFill>
                <a:schemeClr val="dk1"/>
              </a:solidFill>
              <a:latin typeface="Calibri"/>
              <a:ea typeface="Calibri"/>
              <a:cs typeface="Calibri"/>
              <a:sym typeface="Calibri"/>
            </a:endParaRPr>
          </a:p>
          <a:p>
            <a:pPr marL="285750" marR="0" lvl="0" indent="-285750" algn="l" rtl="0">
              <a:spcBef>
                <a:spcPts val="0"/>
              </a:spcBef>
              <a:spcAft>
                <a:spcPts val="0"/>
              </a:spcAft>
              <a:buClr>
                <a:schemeClr val="dk1"/>
              </a:buClr>
              <a:buSzPts val="1400"/>
              <a:buFont typeface="Arial"/>
              <a:buChar char="•"/>
            </a:pPr>
            <a:r>
              <a:rPr lang="en-US" sz="1400" dirty="0">
                <a:solidFill>
                  <a:schemeClr val="dk1"/>
                </a:solidFill>
                <a:latin typeface="Calibri"/>
                <a:ea typeface="Calibri"/>
                <a:cs typeface="Calibri"/>
                <a:sym typeface="Calibri"/>
              </a:rPr>
              <a:t>Transition to Home, including </a:t>
            </a:r>
            <a:r>
              <a:rPr lang="en-US" sz="1400" dirty="0" err="1">
                <a:solidFill>
                  <a:schemeClr val="dk1"/>
                </a:solidFill>
                <a:latin typeface="Calibri"/>
                <a:ea typeface="Calibri"/>
                <a:cs typeface="Calibri"/>
                <a:sym typeface="Calibri"/>
              </a:rPr>
              <a:t>SDoH</a:t>
            </a:r>
            <a:r>
              <a:rPr lang="en-US" sz="1400" dirty="0">
                <a:solidFill>
                  <a:schemeClr val="dk1"/>
                </a:solidFill>
                <a:latin typeface="Calibri"/>
                <a:ea typeface="Calibri"/>
                <a:cs typeface="Calibri"/>
                <a:sym typeface="Calibri"/>
              </a:rPr>
              <a:t> Screening and Resource Linkage</a:t>
            </a:r>
            <a:endParaRPr sz="1400" dirty="0">
              <a:solidFill>
                <a:schemeClr val="dk1"/>
              </a:solidFill>
              <a:latin typeface="Calibri"/>
              <a:ea typeface="Calibri"/>
              <a:cs typeface="Calibri"/>
              <a:sym typeface="Calibri"/>
            </a:endParaRPr>
          </a:p>
        </p:txBody>
      </p:sp>
      <p:sp>
        <p:nvSpPr>
          <p:cNvPr id="11541" name="Google Shape;11541;p21"/>
          <p:cNvSpPr/>
          <p:nvPr/>
        </p:nvSpPr>
        <p:spPr>
          <a:xfrm>
            <a:off x="6606479" y="3667823"/>
            <a:ext cx="5474238" cy="785370"/>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285750" marR="0" lvl="0" indent="-285750" algn="l" rtl="0">
              <a:spcBef>
                <a:spcPts val="0"/>
              </a:spcBef>
              <a:spcAft>
                <a:spcPts val="0"/>
              </a:spcAft>
              <a:buClr>
                <a:schemeClr val="dk1"/>
              </a:buClr>
              <a:buSzPts val="1400"/>
              <a:buFont typeface="Arial"/>
              <a:buChar char="•"/>
            </a:pPr>
            <a:r>
              <a:rPr lang="en-US" sz="1400">
                <a:solidFill>
                  <a:schemeClr val="dk1"/>
                </a:solidFill>
                <a:latin typeface="Calibri"/>
                <a:ea typeface="Calibri"/>
                <a:cs typeface="Calibri"/>
                <a:sym typeface="Calibri"/>
              </a:rPr>
              <a:t>Resource Mapping</a:t>
            </a:r>
            <a:endParaRPr>
              <a:solidFill>
                <a:schemeClr val="dk1"/>
              </a:solidFill>
            </a:endParaRPr>
          </a:p>
          <a:p>
            <a:pPr marL="285750" marR="0" lvl="0" indent="-285750" algn="l" rtl="0">
              <a:spcBef>
                <a:spcPts val="0"/>
              </a:spcBef>
              <a:spcAft>
                <a:spcPts val="0"/>
              </a:spcAft>
              <a:buClr>
                <a:schemeClr val="dk1"/>
              </a:buClr>
              <a:buSzPts val="1400"/>
              <a:buFont typeface="Arial"/>
              <a:buChar char="•"/>
            </a:pPr>
            <a:r>
              <a:rPr lang="en-US" sz="1400">
                <a:solidFill>
                  <a:schemeClr val="dk1"/>
                </a:solidFill>
                <a:latin typeface="Calibri"/>
                <a:ea typeface="Calibri"/>
                <a:cs typeface="Calibri"/>
                <a:sym typeface="Calibri"/>
              </a:rPr>
              <a:t>Building Relationships with Community Organizations</a:t>
            </a:r>
            <a:endParaRPr>
              <a:solidFill>
                <a:schemeClr val="dk1"/>
              </a:solidFill>
            </a:endParaRPr>
          </a:p>
          <a:p>
            <a:pPr marL="285750" marR="0" lvl="0" indent="-285750" algn="l" rtl="0">
              <a:spcBef>
                <a:spcPts val="0"/>
              </a:spcBef>
              <a:spcAft>
                <a:spcPts val="0"/>
              </a:spcAft>
              <a:buClr>
                <a:schemeClr val="dk1"/>
              </a:buClr>
              <a:buSzPts val="1400"/>
              <a:buFont typeface="Arial"/>
              <a:buChar char="•"/>
            </a:pPr>
            <a:r>
              <a:rPr lang="en-US" sz="1400">
                <a:solidFill>
                  <a:schemeClr val="dk1"/>
                </a:solidFill>
                <a:latin typeface="Calibri"/>
                <a:ea typeface="Calibri"/>
                <a:cs typeface="Calibri"/>
                <a:sym typeface="Calibri"/>
              </a:rPr>
              <a:t>Transfer of Care to Community Providers</a:t>
            </a:r>
            <a:endParaRPr>
              <a:solidFill>
                <a:schemeClr val="dk1"/>
              </a:solidFill>
            </a:endParaRPr>
          </a:p>
        </p:txBody>
      </p:sp>
      <p:sp>
        <p:nvSpPr>
          <p:cNvPr id="11542" name="Google Shape;11542;p21"/>
          <p:cNvSpPr/>
          <p:nvPr/>
        </p:nvSpPr>
        <p:spPr>
          <a:xfrm>
            <a:off x="6606981" y="4625513"/>
            <a:ext cx="5474238" cy="736472"/>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285750" marR="0" lvl="0" indent="-285750" algn="l" rtl="0">
              <a:spcBef>
                <a:spcPts val="0"/>
              </a:spcBef>
              <a:spcAft>
                <a:spcPts val="0"/>
              </a:spcAft>
              <a:buClr>
                <a:schemeClr val="dk1"/>
              </a:buClr>
              <a:buSzPts val="1400"/>
              <a:buFont typeface="Arial"/>
              <a:buChar char="•"/>
            </a:pPr>
            <a:r>
              <a:rPr lang="en-US" sz="1400">
                <a:solidFill>
                  <a:schemeClr val="dk1"/>
                </a:solidFill>
                <a:latin typeface="Calibri"/>
                <a:ea typeface="Calibri"/>
                <a:cs typeface="Calibri"/>
                <a:sym typeface="Calibri"/>
              </a:rPr>
              <a:t>Collection of Accurate Race and Ethnicity Data</a:t>
            </a:r>
            <a:endParaRPr/>
          </a:p>
          <a:p>
            <a:pPr marL="285750" marR="0" lvl="0" indent="-285750" algn="l" rtl="0">
              <a:spcBef>
                <a:spcPts val="0"/>
              </a:spcBef>
              <a:spcAft>
                <a:spcPts val="0"/>
              </a:spcAft>
              <a:buClr>
                <a:schemeClr val="dk1"/>
              </a:buClr>
              <a:buSzPts val="1400"/>
              <a:buFont typeface="Arial"/>
              <a:buChar char="•"/>
            </a:pPr>
            <a:r>
              <a:rPr lang="en-US" sz="1400">
                <a:solidFill>
                  <a:schemeClr val="dk1"/>
                </a:solidFill>
                <a:latin typeface="Calibri"/>
                <a:ea typeface="Calibri"/>
                <a:cs typeface="Calibri"/>
                <a:sym typeface="Calibri"/>
              </a:rPr>
              <a:t>Dissemination of Stratified Data</a:t>
            </a:r>
            <a:endParaRPr sz="1400">
              <a:solidFill>
                <a:schemeClr val="dk1"/>
              </a:solidFill>
              <a:latin typeface="Calibri"/>
              <a:ea typeface="Calibri"/>
              <a:cs typeface="Calibri"/>
              <a:sym typeface="Calibri"/>
            </a:endParaRPr>
          </a:p>
          <a:p>
            <a:pPr marL="285750" marR="0" lvl="0" indent="-285750" algn="l" rtl="0">
              <a:spcBef>
                <a:spcPts val="0"/>
              </a:spcBef>
              <a:spcAft>
                <a:spcPts val="0"/>
              </a:spcAft>
              <a:buClr>
                <a:schemeClr val="dk1"/>
              </a:buClr>
              <a:buSzPts val="1400"/>
              <a:buFont typeface="Arial"/>
              <a:buChar char="•"/>
            </a:pPr>
            <a:r>
              <a:rPr lang="en-US" sz="1400">
                <a:solidFill>
                  <a:schemeClr val="dk1"/>
                </a:solidFill>
                <a:latin typeface="Calibri"/>
                <a:ea typeface="Calibri"/>
                <a:cs typeface="Calibri"/>
                <a:sym typeface="Calibri"/>
              </a:rPr>
              <a:t>Application of Data to Address Inequities</a:t>
            </a:r>
            <a:endParaRPr sz="1400">
              <a:solidFill>
                <a:schemeClr val="dk1"/>
              </a:solidFill>
              <a:latin typeface="Calibri"/>
              <a:ea typeface="Calibri"/>
              <a:cs typeface="Calibri"/>
              <a:sym typeface="Calibri"/>
            </a:endParaRPr>
          </a:p>
        </p:txBody>
      </p:sp>
      <p:sp>
        <p:nvSpPr>
          <p:cNvPr id="11543" name="Google Shape;11543;p21"/>
          <p:cNvSpPr/>
          <p:nvPr/>
        </p:nvSpPr>
        <p:spPr>
          <a:xfrm>
            <a:off x="2978110" y="5811228"/>
            <a:ext cx="1058563" cy="595955"/>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0" marR="0" lvl="0" indent="0" algn="ctr" rtl="0">
              <a:spcBef>
                <a:spcPts val="0"/>
              </a:spcBef>
              <a:spcAft>
                <a:spcPts val="0"/>
              </a:spcAft>
              <a:buNone/>
            </a:pPr>
            <a:r>
              <a:rPr lang="en-US" sz="1400" b="1">
                <a:solidFill>
                  <a:schemeClr val="dk1"/>
                </a:solidFill>
                <a:latin typeface="Calibri"/>
                <a:ea typeface="Calibri"/>
                <a:cs typeface="Calibri"/>
                <a:sym typeface="Calibri"/>
              </a:rPr>
              <a:t>ESSI Bundle</a:t>
            </a:r>
            <a:r>
              <a:rPr lang="en-US" sz="1400">
                <a:solidFill>
                  <a:schemeClr val="dk1"/>
                </a:solidFill>
                <a:latin typeface="Calibri"/>
                <a:ea typeface="Calibri"/>
                <a:cs typeface="Calibri"/>
                <a:sym typeface="Calibri"/>
              </a:rPr>
              <a:t>:</a:t>
            </a:r>
            <a:endParaRPr/>
          </a:p>
        </p:txBody>
      </p:sp>
      <p:sp>
        <p:nvSpPr>
          <p:cNvPr id="11544" name="Google Shape;11544;p21"/>
          <p:cNvSpPr/>
          <p:nvPr/>
        </p:nvSpPr>
        <p:spPr>
          <a:xfrm>
            <a:off x="4190069" y="5500950"/>
            <a:ext cx="7906627" cy="1217038"/>
          </a:xfrm>
          <a:prstGeom prst="roundRect">
            <a:avLst>
              <a:gd name="adj" fmla="val 16667"/>
            </a:avLst>
          </a:prstGeom>
          <a:solidFill>
            <a:schemeClr val="lt1"/>
          </a:solidFill>
          <a:ln w="12700" cap="flat" cmpd="sng">
            <a:solidFill>
              <a:schemeClr val="accent1"/>
            </a:solidFill>
            <a:prstDash val="solid"/>
            <a:miter lim="800000"/>
            <a:headEnd type="none" w="sm" len="sm"/>
            <a:tailEnd type="none" w="sm" len="sm"/>
          </a:ln>
        </p:spPr>
        <p:txBody>
          <a:bodyPr spcFirstLastPara="1" wrap="square" lIns="91425" tIns="45700" rIns="91425" bIns="45700" anchor="ctr" anchorCtr="0">
            <a:noAutofit/>
          </a:bodyPr>
          <a:lstStyle/>
          <a:p>
            <a:pPr marL="285750" marR="0" lvl="0" indent="-285750" algn="l" rtl="0">
              <a:spcBef>
                <a:spcPts val="0"/>
              </a:spcBef>
              <a:spcAft>
                <a:spcPts val="0"/>
              </a:spcAft>
              <a:buClr>
                <a:schemeClr val="dk1"/>
              </a:buClr>
              <a:buSzPts val="1400"/>
              <a:buFont typeface="Arial"/>
              <a:buChar char="•"/>
            </a:pPr>
            <a:r>
              <a:rPr lang="en-US" sz="1400" b="1">
                <a:solidFill>
                  <a:schemeClr val="dk1"/>
                </a:solidFill>
                <a:latin typeface="Calibri"/>
                <a:ea typeface="Calibri"/>
                <a:cs typeface="Calibri"/>
                <a:sym typeface="Calibri"/>
              </a:rPr>
              <a:t>Awareness</a:t>
            </a:r>
            <a:r>
              <a:rPr lang="en-US" sz="1400">
                <a:solidFill>
                  <a:schemeClr val="dk1"/>
                </a:solidFill>
                <a:latin typeface="Calibri"/>
                <a:ea typeface="Calibri"/>
                <a:cs typeface="Calibri"/>
                <a:sym typeface="Calibri"/>
              </a:rPr>
              <a:t>: Parents or caregivers report an understanding of a safe sleep environment, including navigating challenges to safe sleep at home</a:t>
            </a:r>
            <a:endParaRPr/>
          </a:p>
          <a:p>
            <a:pPr marL="285750" marR="0" lvl="0" indent="-285750" algn="l" rtl="0">
              <a:spcBef>
                <a:spcPts val="0"/>
              </a:spcBef>
              <a:spcAft>
                <a:spcPts val="0"/>
              </a:spcAft>
              <a:buClr>
                <a:schemeClr val="dk1"/>
              </a:buClr>
              <a:buSzPts val="1400"/>
              <a:buFont typeface="Arial"/>
              <a:buChar char="•"/>
            </a:pPr>
            <a:r>
              <a:rPr lang="en-US" sz="1400" b="1">
                <a:solidFill>
                  <a:schemeClr val="dk1"/>
                </a:solidFill>
                <a:latin typeface="Calibri"/>
                <a:ea typeface="Calibri"/>
                <a:cs typeface="Calibri"/>
                <a:sym typeface="Calibri"/>
              </a:rPr>
              <a:t>Readiness</a:t>
            </a:r>
            <a:r>
              <a:rPr lang="en-US" sz="1400">
                <a:solidFill>
                  <a:schemeClr val="dk1"/>
                </a:solidFill>
                <a:latin typeface="Calibri"/>
                <a:ea typeface="Calibri"/>
                <a:cs typeface="Calibri"/>
                <a:sym typeface="Calibri"/>
              </a:rPr>
              <a:t>: Family is prepared for a transition to home, including SDoH screening and resource linkage</a:t>
            </a:r>
            <a:endParaRPr sz="1400">
              <a:solidFill>
                <a:schemeClr val="dk1"/>
              </a:solidFill>
              <a:latin typeface="Calibri"/>
              <a:ea typeface="Calibri"/>
              <a:cs typeface="Calibri"/>
              <a:sym typeface="Calibri"/>
            </a:endParaRPr>
          </a:p>
          <a:p>
            <a:pPr marL="285750" marR="0" lvl="0" indent="-285750" algn="l" rtl="0">
              <a:spcBef>
                <a:spcPts val="0"/>
              </a:spcBef>
              <a:spcAft>
                <a:spcPts val="0"/>
              </a:spcAft>
              <a:buClr>
                <a:schemeClr val="dk1"/>
              </a:buClr>
              <a:buSzPts val="1400"/>
              <a:buFont typeface="Arial"/>
              <a:buChar char="•"/>
            </a:pPr>
            <a:r>
              <a:rPr lang="en-US" sz="1400" b="1">
                <a:solidFill>
                  <a:schemeClr val="dk1"/>
                </a:solidFill>
                <a:latin typeface="Calibri"/>
                <a:ea typeface="Calibri"/>
                <a:cs typeface="Calibri"/>
                <a:sym typeface="Calibri"/>
              </a:rPr>
              <a:t>Transfer of Care</a:t>
            </a:r>
            <a:r>
              <a:rPr lang="en-US" sz="1400">
                <a:solidFill>
                  <a:schemeClr val="dk1"/>
                </a:solidFill>
                <a:latin typeface="Calibri"/>
                <a:ea typeface="Calibri"/>
                <a:cs typeface="Calibri"/>
                <a:sym typeface="Calibri"/>
              </a:rPr>
              <a:t>: ESSI Newborn Care Plan (Awareness &amp; Readiness) documented in the discharge </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F8E9ADC5-0099-FC7B-C6A6-76FBE2B92BFA}"/>
              </a:ext>
            </a:extLst>
          </p:cNvPr>
          <p:cNvSpPr>
            <a:spLocks noGrp="1"/>
          </p:cNvSpPr>
          <p:nvPr>
            <p:ph type="sldNum" sz="quarter" idx="10"/>
          </p:nvPr>
        </p:nvSpPr>
        <p:spPr>
          <a:xfrm>
            <a:off x="8839200" y="6356350"/>
            <a:ext cx="2743200" cy="365125"/>
          </a:xfrm>
          <a:prstGeom prst="rect">
            <a:avLst/>
          </a:prstGeom>
        </p:spPr>
        <p:txBody>
          <a:bodyPr vert="horz" lIns="91440" tIns="45720" rIns="91440" bIns="45720" rtlCol="0" anchor="ctr"/>
          <a:lstStyle>
            <a:defPPr>
              <a:defRPr lang="en-US"/>
            </a:defPPr>
            <a:lvl1pPr marL="0" algn="r" defTabSz="914400" rtl="0" eaLnBrk="1" latinLnBrk="0" hangingPunct="1">
              <a:defRPr sz="1200" kern="1200">
                <a:solidFill>
                  <a:schemeClr val="tx2">
                    <a:lumMod val="60000"/>
                    <a:lumOff val="4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97033E4B-E3EB-3D46-B2D8-3159663620FA}" type="slidenum">
              <a:rPr lang="en-US" smtClean="0"/>
              <a:pPr/>
              <a:t>25</a:t>
            </a:fld>
            <a:endParaRPr lang="en-US"/>
          </a:p>
        </p:txBody>
      </p:sp>
      <p:sp>
        <p:nvSpPr>
          <p:cNvPr id="5" name="Footer Placeholder 4">
            <a:extLst>
              <a:ext uri="{FF2B5EF4-FFF2-40B4-BE49-F238E27FC236}">
                <a16:creationId xmlns:a16="http://schemas.microsoft.com/office/drawing/2014/main" id="{F6447236-A74B-76B1-23C9-A53A3550492D}"/>
              </a:ext>
            </a:extLst>
          </p:cNvPr>
          <p:cNvSpPr>
            <a:spLocks noGrp="1"/>
          </p:cNvSpPr>
          <p:nvPr>
            <p:ph type="ftr" sz="quarter" idx="11"/>
          </p:nvPr>
        </p:nvSpPr>
        <p:spPr/>
        <p:txBody>
          <a:bodyPr/>
          <a:lstStyle/>
          <a:p>
            <a:pPr algn="l"/>
            <a:r>
              <a:rPr lang="en-US"/>
              <a:t>Illinois Perinatal Quality Collaborative</a:t>
            </a:r>
          </a:p>
        </p:txBody>
      </p:sp>
      <p:graphicFrame>
        <p:nvGraphicFramePr>
          <p:cNvPr id="6" name="Content Placeholder 2">
            <a:extLst>
              <a:ext uri="{FF2B5EF4-FFF2-40B4-BE49-F238E27FC236}">
                <a16:creationId xmlns:a16="http://schemas.microsoft.com/office/drawing/2014/main" id="{B3C1156F-9354-0AD2-598A-10B5EA1E2E15}"/>
              </a:ext>
            </a:extLst>
          </p:cNvPr>
          <p:cNvGraphicFramePr/>
          <p:nvPr/>
        </p:nvGraphicFramePr>
        <p:xfrm>
          <a:off x="269472" y="1305835"/>
          <a:ext cx="10855099" cy="505051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8" name="Title 3">
            <a:extLst>
              <a:ext uri="{FF2B5EF4-FFF2-40B4-BE49-F238E27FC236}">
                <a16:creationId xmlns:a16="http://schemas.microsoft.com/office/drawing/2014/main" id="{262E3E2C-5F3F-91A2-070E-C6860AB44F86}"/>
              </a:ext>
            </a:extLst>
          </p:cNvPr>
          <p:cNvSpPr txBox="1"/>
          <p:nvPr/>
        </p:nvSpPr>
        <p:spPr>
          <a:xfrm>
            <a:off x="158636" y="501650"/>
            <a:ext cx="9797133" cy="965158"/>
          </a:xfrm>
          <a:prstGeom prst="rect">
            <a:avLst/>
          </a:prstGeom>
          <a:noFill/>
          <a:ln cap="flat">
            <a:noFill/>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US" sz="3200" b="1" i="0" u="none" strike="noStrike" kern="1200" cap="none" spc="0" baseline="0" dirty="0">
                <a:solidFill>
                  <a:srgbClr val="1C498B"/>
                </a:solidFill>
                <a:uFillTx/>
                <a:latin typeface="DM Sans"/>
                <a:ea typeface="Lato Medium"/>
                <a:cs typeface="Lato Medium"/>
              </a:rPr>
              <a:t>Equity and Safe Sleep in Infants Webinars  </a:t>
            </a:r>
            <a:endParaRPr lang="en-US" sz="3200" b="1" i="0" u="none" strike="noStrike" kern="1200" cap="none" spc="0" baseline="0" dirty="0">
              <a:solidFill>
                <a:srgbClr val="1C498B"/>
              </a:solidFill>
              <a:uFillTx/>
              <a:latin typeface="DM Sans"/>
              <a:ea typeface="Lato Medium" pitchFamily="34"/>
              <a:cs typeface="Lato Medium" pitchFamily="34"/>
            </a:endParaRPr>
          </a:p>
        </p:txBody>
      </p:sp>
    </p:spTree>
    <p:extLst>
      <p:ext uri="{BB962C8B-B14F-4D97-AF65-F5344CB8AC3E}">
        <p14:creationId xmlns:p14="http://schemas.microsoft.com/office/powerpoint/2010/main" val="91095717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3">
            <a:extLst>
              <a:ext uri="{FF2B5EF4-FFF2-40B4-BE49-F238E27FC236}">
                <a16:creationId xmlns:a16="http://schemas.microsoft.com/office/drawing/2014/main" id="{023811B2-A044-4E63-9629-CE3CFF980154}"/>
              </a:ext>
            </a:extLst>
          </p:cNvPr>
          <p:cNvSpPr txBox="1"/>
          <p:nvPr/>
        </p:nvSpPr>
        <p:spPr>
          <a:xfrm>
            <a:off x="3753456" y="3072"/>
            <a:ext cx="8442005" cy="1565516"/>
          </a:xfrm>
          <a:prstGeom prst="rect">
            <a:avLst/>
          </a:prstGeom>
          <a:solidFill>
            <a:srgbClr val="FFFFFF"/>
          </a:solidFill>
          <a:ln w="9528" cap="flat">
            <a:solidFill>
              <a:srgbClr val="FFFFFF"/>
            </a:solidFill>
            <a:prstDash val="solid"/>
            <a:miter/>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endParaRPr lang="en-US" sz="2600" b="1" i="0" u="none" strike="noStrike" kern="1200" cap="none" spc="0" baseline="0">
              <a:solidFill>
                <a:srgbClr val="1C498B"/>
              </a:solidFill>
              <a:uFillTx/>
              <a:latin typeface="Arial"/>
              <a:ea typeface="Lato Medium" pitchFamily="34"/>
              <a:cs typeface="Lato Medium" pitchFamily="34"/>
            </a:endParaRPr>
          </a:p>
        </p:txBody>
      </p:sp>
      <p:sp>
        <p:nvSpPr>
          <p:cNvPr id="3" name="Slide Number Placeholder 3">
            <a:extLst>
              <a:ext uri="{FF2B5EF4-FFF2-40B4-BE49-F238E27FC236}">
                <a16:creationId xmlns:a16="http://schemas.microsoft.com/office/drawing/2014/main" id="{D190A5DE-DFCA-43D5-AE61-B12BD7F0FD92}"/>
              </a:ext>
            </a:extLst>
          </p:cNvPr>
          <p:cNvSpPr txBox="1">
            <a:spLocks noGrp="1"/>
          </p:cNvSpPr>
          <p:nvPr>
            <p:ph type="sldNum" sz="quarter" idx="8"/>
          </p:nvPr>
        </p:nvSpPr>
        <p:spPr>
          <a:xfrm>
            <a:off x="8839203" y="6356351"/>
            <a:ext cx="2743200" cy="365129"/>
          </a:xfrm>
          <a:prstGeom prst="rect">
            <a:avLst/>
          </a:prstGeom>
          <a:noFill/>
          <a:ln>
            <a:noFill/>
          </a:ln>
        </p:spPr>
        <p:txBody>
          <a:bodyPr vert="horz" wrap="square" lIns="91440" tIns="45720" rIns="91440" bIns="45720" anchor="ctr" anchorCtr="0" compatLnSpc="1">
            <a:noAutofit/>
          </a:bodyPr>
          <a:lstStyle>
            <a:defPPr>
              <a:defRPr lang="en-US"/>
            </a:defPPr>
            <a:lvl1pPr marL="0" marR="0" lvl="0" indent="0" algn="r" defTabSz="914400" rtl="0" eaLnBrk="1" fontAlgn="auto" latinLnBrk="0" hangingPunct="1">
              <a:lnSpc>
                <a:spcPct val="100000"/>
              </a:lnSpc>
              <a:spcBef>
                <a:spcPts val="0"/>
              </a:spcBef>
              <a:spcAft>
                <a:spcPts val="0"/>
              </a:spcAft>
              <a:buNone/>
              <a:tabLst/>
              <a:defRPr lang="en-US" sz="1200" b="0" i="0" u="none" strike="noStrike" kern="1200" cap="none" spc="0" baseline="0">
                <a:solidFill>
                  <a:srgbClr val="AFB3B9"/>
                </a:solidFill>
                <a:uFillTx/>
                <a:latin typeface="Calibri"/>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spcAft>
                <a:spcPts val="600"/>
              </a:spcAft>
            </a:pPr>
            <a:fld id="{0F562EC9-FC6D-4821-A271-92E3AF13C947}" type="slidenum">
              <a:rPr lang="en-US" smtClean="0"/>
              <a:pPr lvl="0">
                <a:spcAft>
                  <a:spcPts val="600"/>
                </a:spcAft>
              </a:pPr>
              <a:t>26</a:t>
            </a:fld>
            <a:endParaRPr lang="en-US">
              <a:solidFill>
                <a:srgbClr val="9CA5B0"/>
              </a:solidFill>
            </a:endParaRPr>
          </a:p>
        </p:txBody>
      </p:sp>
      <p:sp>
        <p:nvSpPr>
          <p:cNvPr id="4" name="Footer Placeholder 4">
            <a:extLst>
              <a:ext uri="{FF2B5EF4-FFF2-40B4-BE49-F238E27FC236}">
                <a16:creationId xmlns:a16="http://schemas.microsoft.com/office/drawing/2014/main" id="{C86A7857-2716-4F07-9F20-0E77EBDEED88}"/>
              </a:ext>
            </a:extLst>
          </p:cNvPr>
          <p:cNvSpPr txBox="1">
            <a:spLocks noGrp="1"/>
          </p:cNvSpPr>
          <p:nvPr>
            <p:ph type="ftr" sz="quarter" idx="9"/>
          </p:nvPr>
        </p:nvSpPr>
        <p:spPr>
          <a:xfrm>
            <a:off x="609603" y="6356351"/>
            <a:ext cx="4114800" cy="365129"/>
          </a:xfrm>
          <a:prstGeom prst="rect">
            <a:avLst/>
          </a:prstGeom>
          <a:noFill/>
          <a:ln>
            <a:noFill/>
          </a:ln>
        </p:spPr>
        <p:txBody>
          <a:bodyPr vert="horz" wrap="square" lIns="91440" tIns="45720" rIns="91440" bIns="45720" anchor="ctr" anchorCtr="0" compatLnSpc="1">
            <a:noAutofit/>
          </a:bodyPr>
          <a:lstStyle>
            <a:defPPr>
              <a:defRPr lang="en-US"/>
            </a:defPPr>
            <a:lvl1pPr marL="0" marR="0" lvl="0" indent="0" algn="l" defTabSz="914400" rtl="0" eaLnBrk="1" fontAlgn="auto" latinLnBrk="0" hangingPunct="1">
              <a:lnSpc>
                <a:spcPct val="100000"/>
              </a:lnSpc>
              <a:spcBef>
                <a:spcPts val="0"/>
              </a:spcBef>
              <a:spcAft>
                <a:spcPts val="0"/>
              </a:spcAft>
              <a:buNone/>
              <a:tabLst/>
              <a:defRPr lang="en-US" sz="1200" b="0" i="0" u="none" strike="noStrike" kern="1200" cap="none" spc="0" baseline="0">
                <a:solidFill>
                  <a:srgbClr val="939699"/>
                </a:solidFill>
                <a:uFillTx/>
                <a:latin typeface="Calibri"/>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lvl="0" algn="ctr">
              <a:spcAft>
                <a:spcPts val="600"/>
              </a:spcAft>
            </a:pPr>
            <a:r>
              <a:rPr lang="en-US"/>
              <a:t>Illinois Perinatal Quality Collaborative</a:t>
            </a:r>
            <a:endParaRPr lang="en-US">
              <a:solidFill>
                <a:srgbClr val="9CA5B0"/>
              </a:solidFill>
            </a:endParaRPr>
          </a:p>
        </p:txBody>
      </p:sp>
      <p:sp>
        <p:nvSpPr>
          <p:cNvPr id="5" name="TextBox 539">
            <a:extLst>
              <a:ext uri="{FF2B5EF4-FFF2-40B4-BE49-F238E27FC236}">
                <a16:creationId xmlns:a16="http://schemas.microsoft.com/office/drawing/2014/main" id="{4FFD3CA7-ADBA-4B06-9688-DE63DD81544F}"/>
              </a:ext>
            </a:extLst>
          </p:cNvPr>
          <p:cNvSpPr txBox="1"/>
          <p:nvPr/>
        </p:nvSpPr>
        <p:spPr>
          <a:xfrm>
            <a:off x="269473" y="785826"/>
            <a:ext cx="4346070" cy="700192"/>
          </a:xfrm>
          <a:prstGeom prst="rect">
            <a:avLst/>
          </a:prstGeom>
          <a:noFill/>
          <a:ln cap="flat">
            <a:noFill/>
          </a:ln>
        </p:spPr>
        <p:txBody>
          <a:bodyPr vert="horz" wrap="square" lIns="91440" tIns="45720" rIns="91440" bIns="45720" anchor="t" anchorCtr="0" compatLnSpc="1">
            <a:spAutoFit/>
          </a:bodyPr>
          <a:lstStyle/>
          <a:p>
            <a:pPr marL="0" marR="0" lvl="0" indent="0" algn="l" defTabSz="914400" rtl="0" fontAlgn="auto" hangingPunct="1">
              <a:lnSpc>
                <a:spcPct val="100000"/>
              </a:lnSpc>
              <a:spcBef>
                <a:spcPts val="900"/>
              </a:spcBef>
              <a:spcAft>
                <a:spcPts val="0"/>
              </a:spcAft>
              <a:buNone/>
              <a:tabLst/>
              <a:defRPr sz="1800" b="0" i="0" u="none" strike="noStrike" kern="0" cap="none" spc="0" baseline="0">
                <a:solidFill>
                  <a:srgbClr val="000000"/>
                </a:solidFill>
                <a:uFillTx/>
              </a:defRPr>
            </a:pPr>
            <a:endParaRPr lang="en-US" sz="1700" b="0" i="0" u="none" strike="noStrike" kern="1200" cap="none" spc="0" baseline="0" dirty="0">
              <a:solidFill>
                <a:srgbClr val="444C55"/>
              </a:solidFill>
              <a:uFillTx/>
              <a:latin typeface="DM Sans"/>
              <a:ea typeface="Calibri"/>
              <a:cs typeface="Arial"/>
            </a:endParaRPr>
          </a:p>
          <a:p>
            <a:pPr marL="742950" marR="0" lvl="1" indent="-285750" algn="l" defTabSz="914400" rtl="0" fontAlgn="auto" hangingPunct="1">
              <a:lnSpc>
                <a:spcPct val="100000"/>
              </a:lnSpc>
              <a:spcBef>
                <a:spcPts val="900"/>
              </a:spcBef>
              <a:spcAft>
                <a:spcPts val="0"/>
              </a:spcAft>
              <a:buSzPct val="100000"/>
              <a:buFont typeface="Arial"/>
              <a:buChar char="•"/>
              <a:tabLst/>
              <a:defRPr sz="1800" b="0" i="0" u="none" strike="noStrike" kern="0" cap="none" spc="0" baseline="0">
                <a:solidFill>
                  <a:srgbClr val="000000"/>
                </a:solidFill>
                <a:uFillTx/>
              </a:defRPr>
            </a:pPr>
            <a:endParaRPr lang="en-US" sz="1500" b="0" i="0" u="none" strike="noStrike" kern="1200" cap="none" spc="0" baseline="0" dirty="0">
              <a:solidFill>
                <a:srgbClr val="000000"/>
              </a:solidFill>
              <a:uFillTx/>
              <a:latin typeface="DM Sans"/>
              <a:ea typeface="Calibri"/>
              <a:cs typeface="Calibri"/>
            </a:endParaRPr>
          </a:p>
        </p:txBody>
      </p:sp>
      <p:sp>
        <p:nvSpPr>
          <p:cNvPr id="6" name="Title 3">
            <a:extLst>
              <a:ext uri="{FF2B5EF4-FFF2-40B4-BE49-F238E27FC236}">
                <a16:creationId xmlns:a16="http://schemas.microsoft.com/office/drawing/2014/main" id="{4687853A-311E-47D0-BB54-A07439AD014F}"/>
              </a:ext>
            </a:extLst>
          </p:cNvPr>
          <p:cNvSpPr txBox="1"/>
          <p:nvPr/>
        </p:nvSpPr>
        <p:spPr>
          <a:xfrm>
            <a:off x="247145" y="397424"/>
            <a:ext cx="9797133" cy="965158"/>
          </a:xfrm>
          <a:prstGeom prst="rect">
            <a:avLst/>
          </a:prstGeom>
          <a:noFill/>
          <a:ln cap="flat">
            <a:noFill/>
          </a:ln>
        </p:spPr>
        <p:txBody>
          <a:bodyPr vert="horz" wrap="square" lIns="91440" tIns="45720" rIns="91440" bIns="45720" anchor="ctr" anchorCtr="0" compatLnSpc="1">
            <a:noAutofit/>
          </a:bodyPr>
          <a:lstStyle/>
          <a:p>
            <a:pPr marL="0" marR="0" lvl="0" indent="0" algn="l" defTabSz="914400" rtl="0" fontAlgn="auto" hangingPunct="1">
              <a:lnSpc>
                <a:spcPct val="100000"/>
              </a:lnSpc>
              <a:spcBef>
                <a:spcPts val="0"/>
              </a:spcBef>
              <a:spcAft>
                <a:spcPts val="0"/>
              </a:spcAft>
              <a:buNone/>
              <a:tabLst/>
              <a:defRPr sz="1800" b="0" i="0" u="none" strike="noStrike" kern="0" cap="none" spc="0" baseline="0">
                <a:solidFill>
                  <a:srgbClr val="000000"/>
                </a:solidFill>
                <a:uFillTx/>
              </a:defRPr>
            </a:pPr>
            <a:r>
              <a:rPr lang="en-US" sz="3200" b="1" i="0" u="none" strike="noStrike" kern="1200" cap="none" spc="0" baseline="0" dirty="0">
                <a:solidFill>
                  <a:srgbClr val="1C498B"/>
                </a:solidFill>
                <a:uFillTx/>
                <a:latin typeface="DM Sans"/>
                <a:ea typeface="Lato Medium"/>
                <a:cs typeface="Lato Medium"/>
              </a:rPr>
              <a:t>Equity and Safe Sleep in Infants Webinars</a:t>
            </a:r>
            <a:endParaRPr lang="en-US" sz="3200" b="1" i="0" u="none" strike="noStrike" kern="1200" cap="none" spc="0" baseline="0" dirty="0">
              <a:solidFill>
                <a:srgbClr val="1C498B"/>
              </a:solidFill>
              <a:uFillTx/>
              <a:latin typeface="DM Sans"/>
              <a:ea typeface="Lato Medium" pitchFamily="34"/>
              <a:cs typeface="Lato Medium" pitchFamily="34"/>
            </a:endParaRPr>
          </a:p>
        </p:txBody>
      </p:sp>
      <p:grpSp>
        <p:nvGrpSpPr>
          <p:cNvPr id="7" name="Content Placeholder 2">
            <a:extLst>
              <a:ext uri="{FF2B5EF4-FFF2-40B4-BE49-F238E27FC236}">
                <a16:creationId xmlns:a16="http://schemas.microsoft.com/office/drawing/2014/main" id="{2D3AD047-9999-4BA9-B282-DCCE8A65FF09}"/>
              </a:ext>
            </a:extLst>
          </p:cNvPr>
          <p:cNvGrpSpPr/>
          <p:nvPr/>
        </p:nvGrpSpPr>
        <p:grpSpPr>
          <a:xfrm>
            <a:off x="1202969" y="1874420"/>
            <a:ext cx="8880764" cy="3747138"/>
            <a:chOff x="4717142" y="1555430"/>
            <a:chExt cx="7051532" cy="3747138"/>
          </a:xfrm>
        </p:grpSpPr>
        <p:sp>
          <p:nvSpPr>
            <p:cNvPr id="8" name="Freeform: Shape 7">
              <a:extLst>
                <a:ext uri="{FF2B5EF4-FFF2-40B4-BE49-F238E27FC236}">
                  <a16:creationId xmlns:a16="http://schemas.microsoft.com/office/drawing/2014/main" id="{42C0AF4D-2E4C-498F-AFFA-702335564B2E}"/>
                </a:ext>
              </a:extLst>
            </p:cNvPr>
            <p:cNvSpPr/>
            <p:nvPr/>
          </p:nvSpPr>
          <p:spPr>
            <a:xfrm>
              <a:off x="4717142" y="3429000"/>
              <a:ext cx="7051532" cy="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val f6"/>
                <a:gd name="f13" fmla="*/ f7 f0 1"/>
                <a:gd name="f14" fmla="*/ f8 f0 1"/>
                <a:gd name="f15" fmla="?: f9 f3 1"/>
                <a:gd name="f16" fmla="?: f10 f4 1"/>
                <a:gd name="f17" fmla="?: f11 f5 1"/>
                <a:gd name="f18" fmla="*/ f13 1 f2"/>
                <a:gd name="f19" fmla="*/ f14 1 f2"/>
                <a:gd name="f20" fmla="*/ f15 1 21600"/>
                <a:gd name="f21" fmla="*/ f16 1 21600"/>
                <a:gd name="f22" fmla="*/ 21600 f15 1"/>
                <a:gd name="f23" fmla="*/ 21600 f16 1"/>
                <a:gd name="f24" fmla="+- f18 0 f1"/>
                <a:gd name="f25" fmla="+- f19 0 f1"/>
                <a:gd name="f26" fmla="min f21 f20"/>
                <a:gd name="f27" fmla="*/ f22 1 f17"/>
                <a:gd name="f28" fmla="*/ f23 1 f17"/>
                <a:gd name="f29" fmla="val f27"/>
                <a:gd name="f30" fmla="val f28"/>
                <a:gd name="f31" fmla="*/ f6 f26 1"/>
                <a:gd name="f32" fmla="*/ f27 f26 1"/>
                <a:gd name="f33" fmla="*/ f28 f26 1"/>
                <a:gd name="f34" fmla="*/ f12 f26 1"/>
                <a:gd name="f35" fmla="*/ f29 f26 1"/>
                <a:gd name="f36" fmla="*/ f30 f26 1"/>
              </a:gdLst>
              <a:ahLst/>
              <a:cxnLst>
                <a:cxn ang="3cd4">
                  <a:pos x="hc" y="t"/>
                </a:cxn>
                <a:cxn ang="0">
                  <a:pos x="r" y="vc"/>
                </a:cxn>
                <a:cxn ang="cd4">
                  <a:pos x="hc" y="b"/>
                </a:cxn>
                <a:cxn ang="cd2">
                  <a:pos x="l" y="vc"/>
                </a:cxn>
                <a:cxn ang="f24">
                  <a:pos x="f34" y="f34"/>
                </a:cxn>
                <a:cxn ang="f25">
                  <a:pos x="f35" y="f36"/>
                </a:cxn>
              </a:cxnLst>
              <a:rect l="f31" t="f31" r="f32" b="f33"/>
              <a:pathLst>
                <a:path>
                  <a:moveTo>
                    <a:pt x="f34" y="f34"/>
                  </a:moveTo>
                  <a:lnTo>
                    <a:pt x="f35" y="f36"/>
                  </a:lnTo>
                </a:path>
              </a:pathLst>
            </a:custGeom>
            <a:noFill/>
            <a:ln w="19046" cap="flat">
              <a:solidFill>
                <a:srgbClr val="F5668F"/>
              </a:solidFill>
              <a:prstDash val="solid"/>
              <a:miter/>
              <a:tailEnd type="arrow"/>
            </a:ln>
          </p:spPr>
          <p:txBody>
            <a:bodyPr lIns="0" tIns="0" rIns="0" bIns="0"/>
            <a:lstStyle/>
            <a:p>
              <a:endParaRPr lang="en-US"/>
            </a:p>
          </p:txBody>
        </p:sp>
        <p:sp>
          <p:nvSpPr>
            <p:cNvPr id="9" name="Freeform: Shape 8">
              <a:extLst>
                <a:ext uri="{FF2B5EF4-FFF2-40B4-BE49-F238E27FC236}">
                  <a16:creationId xmlns:a16="http://schemas.microsoft.com/office/drawing/2014/main" id="{170BE851-63BF-46FB-B3F9-9CC567E4C6BB}"/>
                </a:ext>
              </a:extLst>
            </p:cNvPr>
            <p:cNvSpPr/>
            <p:nvPr/>
          </p:nvSpPr>
          <p:spPr>
            <a:xfrm rot="8099985">
              <a:off x="4781011" y="1647853"/>
              <a:ext cx="302291" cy="302291"/>
            </a:xfrm>
            <a:custGeom>
              <a:avLst>
                <a:gd name="f10" fmla="val 115000"/>
              </a:avLst>
              <a:gdLst>
                <a:gd name="f1" fmla="val 10800000"/>
                <a:gd name="f2" fmla="val 5400000"/>
                <a:gd name="f3" fmla="val 180"/>
                <a:gd name="f4" fmla="val w"/>
                <a:gd name="f5" fmla="val h"/>
                <a:gd name="f6" fmla="val ss"/>
                <a:gd name="f7" fmla="val 0"/>
                <a:gd name="f8" fmla="*/ 5419351 1 1725033"/>
                <a:gd name="f9" fmla="sqrt 2"/>
                <a:gd name="f10" fmla="val 115000"/>
                <a:gd name="f11" fmla="+- 0 0 -180"/>
                <a:gd name="f12" fmla="+- 0 0 -360"/>
                <a:gd name="f13" fmla="abs f4"/>
                <a:gd name="f14" fmla="abs f5"/>
                <a:gd name="f15" fmla="abs f6"/>
                <a:gd name="f16" fmla="val f7"/>
                <a:gd name="f17" fmla="val f10"/>
                <a:gd name="f18" fmla="+- 2700000 f2 0"/>
                <a:gd name="f19" fmla="*/ f11 f1 1"/>
                <a:gd name="f20" fmla="*/ f12 f1 1"/>
                <a:gd name="f21" fmla="?: f13 f4 1"/>
                <a:gd name="f22" fmla="?: f14 f5 1"/>
                <a:gd name="f23" fmla="?: f15 f6 1"/>
                <a:gd name="f24" fmla="*/ f18 f8 1"/>
                <a:gd name="f25" fmla="*/ f19 1 f3"/>
                <a:gd name="f26" fmla="*/ f20 1 f3"/>
                <a:gd name="f27" fmla="*/ f21 1 21600"/>
                <a:gd name="f28" fmla="*/ f22 1 21600"/>
                <a:gd name="f29" fmla="*/ 21600 f21 1"/>
                <a:gd name="f30" fmla="*/ 21600 f22 1"/>
                <a:gd name="f31" fmla="*/ f24 1 f1"/>
                <a:gd name="f32" fmla="+- f25 0 f2"/>
                <a:gd name="f33" fmla="+- f26 0 f2"/>
                <a:gd name="f34" fmla="min f28 f27"/>
                <a:gd name="f35" fmla="*/ f29 1 f23"/>
                <a:gd name="f36" fmla="*/ f30 1 f23"/>
                <a:gd name="f37" fmla="+- 0 0 f31"/>
                <a:gd name="f38" fmla="val f35"/>
                <a:gd name="f39" fmla="val f36"/>
                <a:gd name="f40" fmla="+- 0 0 f37"/>
                <a:gd name="f41" fmla="*/ f16 f34 1"/>
                <a:gd name="f42" fmla="+- f39 0 f16"/>
                <a:gd name="f43" fmla="+- f38 0 f16"/>
                <a:gd name="f44" fmla="*/ f40 f1 1"/>
                <a:gd name="f45" fmla="*/ f38 f34 1"/>
                <a:gd name="f46" fmla="*/ f42 1 2"/>
                <a:gd name="f47" fmla="*/ f43 1 2"/>
                <a:gd name="f48" fmla="*/ f44 1 f8"/>
                <a:gd name="f49" fmla="+- f16 f46 0"/>
                <a:gd name="f50" fmla="+- f16 f47 0"/>
                <a:gd name="f51" fmla="*/ f47 f9 1"/>
                <a:gd name="f52" fmla="*/ f46 f9 1"/>
                <a:gd name="f53" fmla="+- f48 0 f2"/>
                <a:gd name="f54" fmla="*/ f47 f34 1"/>
                <a:gd name="f55" fmla="*/ f46 f34 1"/>
                <a:gd name="f56" fmla="*/ f51 f17 1"/>
                <a:gd name="f57" fmla="*/ f52 f17 1"/>
                <a:gd name="f58" fmla="cos 1 f53"/>
                <a:gd name="f59" fmla="sin 1 f53"/>
                <a:gd name="f60" fmla="*/ f49 f34 1"/>
                <a:gd name="f61" fmla="*/ f56 1 100000"/>
                <a:gd name="f62" fmla="*/ f57 1 100000"/>
                <a:gd name="f63" fmla="+- 0 0 f58"/>
                <a:gd name="f64" fmla="+- 0 0 f59"/>
                <a:gd name="f65" fmla="+- 0 0 f63"/>
                <a:gd name="f66" fmla="+- 0 0 f64"/>
                <a:gd name="f67" fmla="*/ f65 f61 1"/>
                <a:gd name="f68" fmla="*/ f66 f62 1"/>
                <a:gd name="f69" fmla="*/ f65 f47 1"/>
                <a:gd name="f70" fmla="*/ f66 f46 1"/>
                <a:gd name="f71" fmla="+- f50 f67 0"/>
                <a:gd name="f72" fmla="+- f49 0 f68"/>
                <a:gd name="f73" fmla="+- f50 0 f69"/>
                <a:gd name="f74" fmla="+- f50 f69 0"/>
                <a:gd name="f75" fmla="+- f49 0 f70"/>
                <a:gd name="f76" fmla="+- f49 f70 0"/>
                <a:gd name="f77" fmla="+- f50 f71 0"/>
                <a:gd name="f78" fmla="+- f49 f72 0"/>
                <a:gd name="f79" fmla="*/ f73 f34 1"/>
                <a:gd name="f80" fmla="*/ f75 f34 1"/>
                <a:gd name="f81" fmla="*/ f74 f34 1"/>
                <a:gd name="f82" fmla="*/ f76 f34 1"/>
                <a:gd name="f83" fmla="*/ f71 f34 1"/>
                <a:gd name="f84" fmla="*/ f72 f34 1"/>
                <a:gd name="f85" fmla="*/ f77 1 2"/>
                <a:gd name="f86" fmla="*/ f78 1 2"/>
                <a:gd name="f87" fmla="*/ f85 f34 1"/>
                <a:gd name="f88" fmla="*/ f86 f34 1"/>
              </a:gdLst>
              <a:ahLst/>
              <a:cxnLst>
                <a:cxn ang="3cd4">
                  <a:pos x="hc" y="t"/>
                </a:cxn>
                <a:cxn ang="0">
                  <a:pos x="r" y="vc"/>
                </a:cxn>
                <a:cxn ang="cd4">
                  <a:pos x="hc" y="b"/>
                </a:cxn>
                <a:cxn ang="cd2">
                  <a:pos x="l" y="vc"/>
                </a:cxn>
                <a:cxn ang="f32">
                  <a:pos x="f81" y="f82"/>
                </a:cxn>
                <a:cxn ang="f32">
                  <a:pos x="f79" y="f82"/>
                </a:cxn>
                <a:cxn ang="f33">
                  <a:pos x="f79" y="f80"/>
                </a:cxn>
                <a:cxn ang="f33">
                  <a:pos x="f83" y="f84"/>
                </a:cxn>
              </a:cxnLst>
              <a:rect l="f79" t="f80" r="f81" b="f82"/>
              <a:pathLst>
                <a:path>
                  <a:moveTo>
                    <a:pt x="f41" y="f60"/>
                  </a:moveTo>
                  <a:arcTo wR="f54" hR="f55" stAng="f1" swAng="f2"/>
                  <a:quadBezTo>
                    <a:pt x="f87" y="f41"/>
                    <a:pt x="f83" y="f84"/>
                  </a:quadBezTo>
                  <a:quadBezTo>
                    <a:pt x="f45" y="f88"/>
                    <a:pt x="f45" y="f60"/>
                  </a:quadBezTo>
                  <a:arcTo wR="f54" hR="f55" stAng="f7" swAng="f1"/>
                  <a:close/>
                </a:path>
              </a:pathLst>
            </a:custGeom>
            <a:solidFill>
              <a:srgbClr val="F5668F"/>
            </a:solidFill>
            <a:ln w="12701" cap="flat">
              <a:solidFill>
                <a:srgbClr val="F5668F"/>
              </a:solidFill>
              <a:prstDash val="solid"/>
              <a:miter/>
            </a:ln>
          </p:spPr>
          <p:txBody>
            <a:bodyPr lIns="0" tIns="0" rIns="0" bIns="0"/>
            <a:lstStyle/>
            <a:p>
              <a:endParaRPr lang="en-US"/>
            </a:p>
          </p:txBody>
        </p:sp>
        <p:sp>
          <p:nvSpPr>
            <p:cNvPr id="10" name="Freeform: Shape 9">
              <a:extLst>
                <a:ext uri="{FF2B5EF4-FFF2-40B4-BE49-F238E27FC236}">
                  <a16:creationId xmlns:a16="http://schemas.microsoft.com/office/drawing/2014/main" id="{BB94C4CC-4ECB-401F-A295-D54640EBE912}"/>
                </a:ext>
              </a:extLst>
            </p:cNvPr>
            <p:cNvSpPr/>
            <p:nvPr/>
          </p:nvSpPr>
          <p:spPr>
            <a:xfrm>
              <a:off x="4814599" y="1681435"/>
              <a:ext cx="235128" cy="23512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alpha val="90000"/>
              </a:srgbClr>
            </a:solidFill>
            <a:ln cap="flat">
              <a:noFill/>
              <a:prstDash val="solid"/>
            </a:ln>
          </p:spPr>
          <p:txBody>
            <a:bodyPr lIns="0" tIns="0" rIns="0" bIns="0"/>
            <a:lstStyle/>
            <a:p>
              <a:endParaRPr lang="en-US"/>
            </a:p>
          </p:txBody>
        </p:sp>
        <p:sp>
          <p:nvSpPr>
            <p:cNvPr id="11" name="Freeform: Shape 10">
              <a:extLst>
                <a:ext uri="{FF2B5EF4-FFF2-40B4-BE49-F238E27FC236}">
                  <a16:creationId xmlns:a16="http://schemas.microsoft.com/office/drawing/2014/main" id="{4072BD2C-A990-4172-99EE-17D2B215BB3F}"/>
                </a:ext>
              </a:extLst>
            </p:cNvPr>
            <p:cNvSpPr/>
            <p:nvPr/>
          </p:nvSpPr>
          <p:spPr>
            <a:xfrm>
              <a:off x="5145914" y="2042559"/>
              <a:ext cx="1146547" cy="1386440"/>
            </a:xfrm>
            <a:custGeom>
              <a:avLst/>
              <a:gdLst>
                <a:gd name="f0" fmla="val 10800000"/>
                <a:gd name="f1" fmla="val 5400000"/>
                <a:gd name="f2" fmla="val 180"/>
                <a:gd name="f3" fmla="val w"/>
                <a:gd name="f4" fmla="val h"/>
                <a:gd name="f5" fmla="val 0"/>
                <a:gd name="f6" fmla="val 1146552"/>
                <a:gd name="f7" fmla="val 1386438"/>
                <a:gd name="f8" fmla="+- 0 0 -90"/>
                <a:gd name="f9" fmla="*/ f3 1 1146552"/>
                <a:gd name="f10" fmla="*/ f4 1 1386438"/>
                <a:gd name="f11" fmla="val f5"/>
                <a:gd name="f12" fmla="val f6"/>
                <a:gd name="f13" fmla="val f7"/>
                <a:gd name="f14" fmla="*/ f8 f0 1"/>
                <a:gd name="f15" fmla="+- f13 0 f11"/>
                <a:gd name="f16" fmla="+- f12 0 f11"/>
                <a:gd name="f17" fmla="*/ f14 1 f2"/>
                <a:gd name="f18" fmla="*/ f16 1 1146552"/>
                <a:gd name="f19" fmla="*/ f15 1 1386438"/>
                <a:gd name="f20" fmla="*/ 0 f16 1"/>
                <a:gd name="f21" fmla="*/ 0 f15 1"/>
                <a:gd name="f22" fmla="*/ 1146552 f16 1"/>
                <a:gd name="f23" fmla="*/ 1386438 f15 1"/>
                <a:gd name="f24" fmla="+- f17 0 f1"/>
                <a:gd name="f25" fmla="*/ f20 1 1146552"/>
                <a:gd name="f26" fmla="*/ f21 1 1386438"/>
                <a:gd name="f27" fmla="*/ f22 1 1146552"/>
                <a:gd name="f28" fmla="*/ f23 1 1386438"/>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1386438">
                  <a:moveTo>
                    <a:pt x="f5" y="f5"/>
                  </a:moveTo>
                  <a:lnTo>
                    <a:pt x="f6" y="f5"/>
                  </a:lnTo>
                  <a:lnTo>
                    <a:pt x="f6" y="f7"/>
                  </a:lnTo>
                  <a:lnTo>
                    <a:pt x="f5" y="f7"/>
                  </a:lnTo>
                  <a:lnTo>
                    <a:pt x="f5" y="f5"/>
                  </a:lnTo>
                  <a:close/>
                </a:path>
              </a:pathLst>
            </a:custGeom>
            <a:noFill/>
            <a:ln cap="flat">
              <a:noFill/>
              <a:prstDash val="solid"/>
            </a:ln>
          </p:spPr>
          <p:txBody>
            <a:bodyPr vert="horz" wrap="square" lIns="0" tIns="69851" rIns="69851" bIns="104771" anchor="t" anchorCtr="0" compatLnSpc="1">
              <a:noAutofit/>
            </a:bodyPr>
            <a:lstStyle/>
            <a:p>
              <a:pPr marL="0" marR="0" lvl="0" indent="0" algn="l" defTabSz="488947" rtl="0" fontAlgn="auto" hangingPunct="1">
                <a:lnSpc>
                  <a:spcPct val="90000"/>
                </a:lnSpc>
                <a:spcBef>
                  <a:spcPts val="0"/>
                </a:spcBef>
                <a:spcAft>
                  <a:spcPts val="500"/>
                </a:spcAft>
                <a:buNone/>
                <a:tabLst/>
                <a:defRPr sz="1800" b="0" i="0" u="none" strike="noStrike" kern="0" cap="none" spc="0" baseline="0">
                  <a:solidFill>
                    <a:srgbClr val="000000"/>
                  </a:solidFill>
                  <a:uFillTx/>
                </a:defRPr>
              </a:pPr>
              <a:r>
                <a:rPr lang="en-US" sz="1100" b="0" i="0" u="none" strike="noStrike" kern="1200" cap="none" spc="0" baseline="0" dirty="0">
                  <a:solidFill>
                    <a:srgbClr val="444C55"/>
                  </a:solidFill>
                  <a:uFillTx/>
                  <a:latin typeface="Verdana"/>
                  <a:ea typeface="Verdana"/>
                </a:rPr>
                <a:t>Safe Sleep Awareness and Conversations</a:t>
              </a:r>
            </a:p>
          </p:txBody>
        </p:sp>
        <p:sp>
          <p:nvSpPr>
            <p:cNvPr id="12" name="Freeform: Shape 11">
              <a:extLst>
                <a:ext uri="{FF2B5EF4-FFF2-40B4-BE49-F238E27FC236}">
                  <a16:creationId xmlns:a16="http://schemas.microsoft.com/office/drawing/2014/main" id="{1B2A97D2-031D-4F70-BA12-0E652CE13A2D}"/>
                </a:ext>
              </a:extLst>
            </p:cNvPr>
            <p:cNvSpPr/>
            <p:nvPr/>
          </p:nvSpPr>
          <p:spPr>
            <a:xfrm>
              <a:off x="5145914" y="1555430"/>
              <a:ext cx="1146547" cy="487128"/>
            </a:xfrm>
            <a:custGeom>
              <a:avLst/>
              <a:gdLst>
                <a:gd name="f0" fmla="val 10800000"/>
                <a:gd name="f1" fmla="val 5400000"/>
                <a:gd name="f2" fmla="val 180"/>
                <a:gd name="f3" fmla="val w"/>
                <a:gd name="f4" fmla="val h"/>
                <a:gd name="f5" fmla="val 0"/>
                <a:gd name="f6" fmla="val 1146552"/>
                <a:gd name="f7" fmla="val 487127"/>
                <a:gd name="f8" fmla="+- 0 0 -90"/>
                <a:gd name="f9" fmla="*/ f3 1 1146552"/>
                <a:gd name="f10" fmla="*/ f4 1 487127"/>
                <a:gd name="f11" fmla="val f5"/>
                <a:gd name="f12" fmla="val f6"/>
                <a:gd name="f13" fmla="val f7"/>
                <a:gd name="f14" fmla="*/ f8 f0 1"/>
                <a:gd name="f15" fmla="+- f13 0 f11"/>
                <a:gd name="f16" fmla="+- f12 0 f11"/>
                <a:gd name="f17" fmla="*/ f14 1 f2"/>
                <a:gd name="f18" fmla="*/ f16 1 1146552"/>
                <a:gd name="f19" fmla="*/ f15 1 487127"/>
                <a:gd name="f20" fmla="*/ 0 f16 1"/>
                <a:gd name="f21" fmla="*/ 0 f15 1"/>
                <a:gd name="f22" fmla="*/ 1146552 f16 1"/>
                <a:gd name="f23" fmla="*/ 487127 f15 1"/>
                <a:gd name="f24" fmla="+- f17 0 f1"/>
                <a:gd name="f25" fmla="*/ f20 1 1146552"/>
                <a:gd name="f26" fmla="*/ f21 1 487127"/>
                <a:gd name="f27" fmla="*/ f22 1 1146552"/>
                <a:gd name="f28" fmla="*/ f23 1 487127"/>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487127">
                  <a:moveTo>
                    <a:pt x="f5" y="f5"/>
                  </a:moveTo>
                  <a:lnTo>
                    <a:pt x="f6" y="f5"/>
                  </a:lnTo>
                  <a:lnTo>
                    <a:pt x="f6" y="f7"/>
                  </a:lnTo>
                  <a:lnTo>
                    <a:pt x="f5" y="f7"/>
                  </a:lnTo>
                  <a:lnTo>
                    <a:pt x="f5" y="f5"/>
                  </a:lnTo>
                  <a:close/>
                </a:path>
              </a:pathLst>
            </a:custGeom>
            <a:noFill/>
            <a:ln cap="flat">
              <a:noFill/>
              <a:prstDash val="solid"/>
            </a:ln>
          </p:spPr>
          <p:txBody>
            <a:bodyPr vert="horz" wrap="square" lIns="0" tIns="0" rIns="95253" bIns="0" anchor="ctr" anchorCtr="0" compatLnSpc="1">
              <a:noAutofit/>
            </a:bodyPr>
            <a:lstStyle/>
            <a:p>
              <a:pPr marL="0" marR="0" lvl="0" indent="0" algn="l" defTabSz="666753" rtl="0" fontAlgn="auto" hangingPunct="1">
                <a:lnSpc>
                  <a:spcPct val="90000"/>
                </a:lnSpc>
                <a:spcBef>
                  <a:spcPts val="0"/>
                </a:spcBef>
                <a:spcAft>
                  <a:spcPts val="600"/>
                </a:spcAft>
                <a:buNone/>
                <a:tabLst/>
                <a:defRPr sz="1800" b="1" i="0" u="none" strike="noStrike" kern="0" cap="none" spc="0" baseline="0">
                  <a:solidFill>
                    <a:srgbClr val="000000"/>
                  </a:solidFill>
                  <a:uFillTx/>
                </a:defRPr>
              </a:pPr>
              <a:r>
                <a:rPr lang="en-US" sz="1500" b="1" i="0" u="none" strike="noStrike" kern="1200" cap="none" spc="0" baseline="0">
                  <a:solidFill>
                    <a:srgbClr val="444C55"/>
                  </a:solidFill>
                  <a:uFillTx/>
                  <a:latin typeface="Verdana"/>
                  <a:ea typeface="Verdana"/>
                </a:rPr>
                <a:t>January</a:t>
              </a:r>
            </a:p>
          </p:txBody>
        </p:sp>
        <p:sp>
          <p:nvSpPr>
            <p:cNvPr id="13" name="Freeform: Shape 12">
              <a:extLst>
                <a:ext uri="{FF2B5EF4-FFF2-40B4-BE49-F238E27FC236}">
                  <a16:creationId xmlns:a16="http://schemas.microsoft.com/office/drawing/2014/main" id="{F57D0D0D-6124-46C7-8D4D-0C76C234CEDA}"/>
                </a:ext>
              </a:extLst>
            </p:cNvPr>
            <p:cNvSpPr/>
            <p:nvPr/>
          </p:nvSpPr>
          <p:spPr>
            <a:xfrm>
              <a:off x="4932163" y="2042559"/>
              <a:ext cx="0" cy="138644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val f6"/>
                <a:gd name="f13" fmla="*/ f7 f0 1"/>
                <a:gd name="f14" fmla="*/ f8 f0 1"/>
                <a:gd name="f15" fmla="?: f9 f3 1"/>
                <a:gd name="f16" fmla="?: f10 f4 1"/>
                <a:gd name="f17" fmla="?: f11 f5 1"/>
                <a:gd name="f18" fmla="*/ f13 1 f2"/>
                <a:gd name="f19" fmla="*/ f14 1 f2"/>
                <a:gd name="f20" fmla="*/ f15 1 21600"/>
                <a:gd name="f21" fmla="*/ f16 1 21600"/>
                <a:gd name="f22" fmla="*/ 21600 f15 1"/>
                <a:gd name="f23" fmla="*/ 21600 f16 1"/>
                <a:gd name="f24" fmla="+- f18 0 f1"/>
                <a:gd name="f25" fmla="+- f19 0 f1"/>
                <a:gd name="f26" fmla="min f21 f20"/>
                <a:gd name="f27" fmla="*/ f22 1 f17"/>
                <a:gd name="f28" fmla="*/ f23 1 f17"/>
                <a:gd name="f29" fmla="val f27"/>
                <a:gd name="f30" fmla="val f28"/>
                <a:gd name="f31" fmla="*/ f6 f26 1"/>
                <a:gd name="f32" fmla="*/ f27 f26 1"/>
                <a:gd name="f33" fmla="*/ f28 f26 1"/>
                <a:gd name="f34" fmla="*/ f12 f26 1"/>
                <a:gd name="f35" fmla="*/ f29 f26 1"/>
                <a:gd name="f36" fmla="*/ f30 f26 1"/>
              </a:gdLst>
              <a:ahLst/>
              <a:cxnLst>
                <a:cxn ang="3cd4">
                  <a:pos x="hc" y="t"/>
                </a:cxn>
                <a:cxn ang="0">
                  <a:pos x="r" y="vc"/>
                </a:cxn>
                <a:cxn ang="cd4">
                  <a:pos x="hc" y="b"/>
                </a:cxn>
                <a:cxn ang="cd2">
                  <a:pos x="l" y="vc"/>
                </a:cxn>
                <a:cxn ang="f24">
                  <a:pos x="f34" y="f34"/>
                </a:cxn>
                <a:cxn ang="f25">
                  <a:pos x="f35" y="f36"/>
                </a:cxn>
              </a:cxnLst>
              <a:rect l="f31" t="f31" r="f32" b="f33"/>
              <a:pathLst>
                <a:path>
                  <a:moveTo>
                    <a:pt x="f34" y="f34"/>
                  </a:moveTo>
                  <a:lnTo>
                    <a:pt x="f35" y="f36"/>
                  </a:lnTo>
                </a:path>
              </a:pathLst>
            </a:custGeom>
            <a:noFill/>
            <a:ln w="12701" cap="flat">
              <a:solidFill>
                <a:srgbClr val="F5668F"/>
              </a:solidFill>
              <a:custDash>
                <a:ds d="300000" sp="300000"/>
              </a:custDash>
              <a:miter/>
            </a:ln>
          </p:spPr>
          <p:txBody>
            <a:bodyPr lIns="0" tIns="0" rIns="0" bIns="0"/>
            <a:lstStyle/>
            <a:p>
              <a:endParaRPr lang="en-US"/>
            </a:p>
          </p:txBody>
        </p:sp>
        <p:sp>
          <p:nvSpPr>
            <p:cNvPr id="14" name="Freeform: Shape 13">
              <a:extLst>
                <a:ext uri="{FF2B5EF4-FFF2-40B4-BE49-F238E27FC236}">
                  <a16:creationId xmlns:a16="http://schemas.microsoft.com/office/drawing/2014/main" id="{3EC5D60D-23D9-4B78-83F4-D46C0BAA23F9}"/>
                </a:ext>
              </a:extLst>
            </p:cNvPr>
            <p:cNvSpPr/>
            <p:nvPr/>
          </p:nvSpPr>
          <p:spPr>
            <a:xfrm>
              <a:off x="4923504" y="3385154"/>
              <a:ext cx="76946" cy="8768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5668F"/>
            </a:solidFill>
            <a:ln w="6345" cap="flat">
              <a:solidFill>
                <a:srgbClr val="FFFFFF"/>
              </a:solidFill>
              <a:prstDash val="solid"/>
              <a:miter/>
            </a:ln>
          </p:spPr>
          <p:txBody>
            <a:bodyPr lIns="0" tIns="0" rIns="0" bIns="0"/>
            <a:lstStyle/>
            <a:p>
              <a:endParaRPr lang="en-US"/>
            </a:p>
          </p:txBody>
        </p:sp>
        <p:sp>
          <p:nvSpPr>
            <p:cNvPr id="15" name="Freeform: Shape 14">
              <a:extLst>
                <a:ext uri="{FF2B5EF4-FFF2-40B4-BE49-F238E27FC236}">
                  <a16:creationId xmlns:a16="http://schemas.microsoft.com/office/drawing/2014/main" id="{649A9872-3F76-47A0-A1CC-872F3AA39142}"/>
                </a:ext>
              </a:extLst>
            </p:cNvPr>
            <p:cNvSpPr/>
            <p:nvPr/>
          </p:nvSpPr>
          <p:spPr>
            <a:xfrm rot="18900010">
              <a:off x="5563156" y="4907854"/>
              <a:ext cx="302291" cy="302291"/>
            </a:xfrm>
            <a:custGeom>
              <a:avLst>
                <a:gd name="f10" fmla="val 115000"/>
              </a:avLst>
              <a:gdLst>
                <a:gd name="f1" fmla="val 10800000"/>
                <a:gd name="f2" fmla="val 5400000"/>
                <a:gd name="f3" fmla="val 180"/>
                <a:gd name="f4" fmla="val w"/>
                <a:gd name="f5" fmla="val h"/>
                <a:gd name="f6" fmla="val ss"/>
                <a:gd name="f7" fmla="val 0"/>
                <a:gd name="f8" fmla="*/ 5419351 1 1725033"/>
                <a:gd name="f9" fmla="sqrt 2"/>
                <a:gd name="f10" fmla="val 115000"/>
                <a:gd name="f11" fmla="+- 0 0 -180"/>
                <a:gd name="f12" fmla="+- 0 0 -360"/>
                <a:gd name="f13" fmla="abs f4"/>
                <a:gd name="f14" fmla="abs f5"/>
                <a:gd name="f15" fmla="abs f6"/>
                <a:gd name="f16" fmla="val f7"/>
                <a:gd name="f17" fmla="val f10"/>
                <a:gd name="f18" fmla="+- 2700000 f2 0"/>
                <a:gd name="f19" fmla="*/ f11 f1 1"/>
                <a:gd name="f20" fmla="*/ f12 f1 1"/>
                <a:gd name="f21" fmla="?: f13 f4 1"/>
                <a:gd name="f22" fmla="?: f14 f5 1"/>
                <a:gd name="f23" fmla="?: f15 f6 1"/>
                <a:gd name="f24" fmla="*/ f18 f8 1"/>
                <a:gd name="f25" fmla="*/ f19 1 f3"/>
                <a:gd name="f26" fmla="*/ f20 1 f3"/>
                <a:gd name="f27" fmla="*/ f21 1 21600"/>
                <a:gd name="f28" fmla="*/ f22 1 21600"/>
                <a:gd name="f29" fmla="*/ 21600 f21 1"/>
                <a:gd name="f30" fmla="*/ 21600 f22 1"/>
                <a:gd name="f31" fmla="*/ f24 1 f1"/>
                <a:gd name="f32" fmla="+- f25 0 f2"/>
                <a:gd name="f33" fmla="+- f26 0 f2"/>
                <a:gd name="f34" fmla="min f28 f27"/>
                <a:gd name="f35" fmla="*/ f29 1 f23"/>
                <a:gd name="f36" fmla="*/ f30 1 f23"/>
                <a:gd name="f37" fmla="+- 0 0 f31"/>
                <a:gd name="f38" fmla="val f35"/>
                <a:gd name="f39" fmla="val f36"/>
                <a:gd name="f40" fmla="+- 0 0 f37"/>
                <a:gd name="f41" fmla="*/ f16 f34 1"/>
                <a:gd name="f42" fmla="+- f39 0 f16"/>
                <a:gd name="f43" fmla="+- f38 0 f16"/>
                <a:gd name="f44" fmla="*/ f40 f1 1"/>
                <a:gd name="f45" fmla="*/ f38 f34 1"/>
                <a:gd name="f46" fmla="*/ f42 1 2"/>
                <a:gd name="f47" fmla="*/ f43 1 2"/>
                <a:gd name="f48" fmla="*/ f44 1 f8"/>
                <a:gd name="f49" fmla="+- f16 f46 0"/>
                <a:gd name="f50" fmla="+- f16 f47 0"/>
                <a:gd name="f51" fmla="*/ f47 f9 1"/>
                <a:gd name="f52" fmla="*/ f46 f9 1"/>
                <a:gd name="f53" fmla="+- f48 0 f2"/>
                <a:gd name="f54" fmla="*/ f47 f34 1"/>
                <a:gd name="f55" fmla="*/ f46 f34 1"/>
                <a:gd name="f56" fmla="*/ f51 f17 1"/>
                <a:gd name="f57" fmla="*/ f52 f17 1"/>
                <a:gd name="f58" fmla="cos 1 f53"/>
                <a:gd name="f59" fmla="sin 1 f53"/>
                <a:gd name="f60" fmla="*/ f49 f34 1"/>
                <a:gd name="f61" fmla="*/ f56 1 100000"/>
                <a:gd name="f62" fmla="*/ f57 1 100000"/>
                <a:gd name="f63" fmla="+- 0 0 f58"/>
                <a:gd name="f64" fmla="+- 0 0 f59"/>
                <a:gd name="f65" fmla="+- 0 0 f63"/>
                <a:gd name="f66" fmla="+- 0 0 f64"/>
                <a:gd name="f67" fmla="*/ f65 f61 1"/>
                <a:gd name="f68" fmla="*/ f66 f62 1"/>
                <a:gd name="f69" fmla="*/ f65 f47 1"/>
                <a:gd name="f70" fmla="*/ f66 f46 1"/>
                <a:gd name="f71" fmla="+- f50 f67 0"/>
                <a:gd name="f72" fmla="+- f49 0 f68"/>
                <a:gd name="f73" fmla="+- f50 0 f69"/>
                <a:gd name="f74" fmla="+- f50 f69 0"/>
                <a:gd name="f75" fmla="+- f49 0 f70"/>
                <a:gd name="f76" fmla="+- f49 f70 0"/>
                <a:gd name="f77" fmla="+- f50 f71 0"/>
                <a:gd name="f78" fmla="+- f49 f72 0"/>
                <a:gd name="f79" fmla="*/ f73 f34 1"/>
                <a:gd name="f80" fmla="*/ f75 f34 1"/>
                <a:gd name="f81" fmla="*/ f74 f34 1"/>
                <a:gd name="f82" fmla="*/ f76 f34 1"/>
                <a:gd name="f83" fmla="*/ f71 f34 1"/>
                <a:gd name="f84" fmla="*/ f72 f34 1"/>
                <a:gd name="f85" fmla="*/ f77 1 2"/>
                <a:gd name="f86" fmla="*/ f78 1 2"/>
                <a:gd name="f87" fmla="*/ f85 f34 1"/>
                <a:gd name="f88" fmla="*/ f86 f34 1"/>
              </a:gdLst>
              <a:ahLst/>
              <a:cxnLst>
                <a:cxn ang="3cd4">
                  <a:pos x="hc" y="t"/>
                </a:cxn>
                <a:cxn ang="0">
                  <a:pos x="r" y="vc"/>
                </a:cxn>
                <a:cxn ang="cd4">
                  <a:pos x="hc" y="b"/>
                </a:cxn>
                <a:cxn ang="cd2">
                  <a:pos x="l" y="vc"/>
                </a:cxn>
                <a:cxn ang="f32">
                  <a:pos x="f81" y="f82"/>
                </a:cxn>
                <a:cxn ang="f32">
                  <a:pos x="f79" y="f82"/>
                </a:cxn>
                <a:cxn ang="f33">
                  <a:pos x="f79" y="f80"/>
                </a:cxn>
                <a:cxn ang="f33">
                  <a:pos x="f83" y="f84"/>
                </a:cxn>
              </a:cxnLst>
              <a:rect l="f79" t="f80" r="f81" b="f82"/>
              <a:pathLst>
                <a:path>
                  <a:moveTo>
                    <a:pt x="f41" y="f60"/>
                  </a:moveTo>
                  <a:arcTo wR="f54" hR="f55" stAng="f1" swAng="f2"/>
                  <a:quadBezTo>
                    <a:pt x="f87" y="f41"/>
                    <a:pt x="f83" y="f84"/>
                  </a:quadBezTo>
                  <a:quadBezTo>
                    <a:pt x="f45" y="f88"/>
                    <a:pt x="f45" y="f60"/>
                  </a:quadBezTo>
                  <a:arcTo wR="f54" hR="f55" stAng="f7" swAng="f1"/>
                  <a:close/>
                </a:path>
              </a:pathLst>
            </a:custGeom>
            <a:solidFill>
              <a:srgbClr val="F58366"/>
            </a:solidFill>
            <a:ln w="12701" cap="flat">
              <a:solidFill>
                <a:srgbClr val="F58366"/>
              </a:solidFill>
              <a:prstDash val="solid"/>
              <a:miter/>
            </a:ln>
          </p:spPr>
          <p:txBody>
            <a:bodyPr lIns="0" tIns="0" rIns="0" bIns="0"/>
            <a:lstStyle/>
            <a:p>
              <a:endParaRPr lang="en-US"/>
            </a:p>
          </p:txBody>
        </p:sp>
        <p:sp>
          <p:nvSpPr>
            <p:cNvPr id="16" name="Freeform: Shape 15">
              <a:extLst>
                <a:ext uri="{FF2B5EF4-FFF2-40B4-BE49-F238E27FC236}">
                  <a16:creationId xmlns:a16="http://schemas.microsoft.com/office/drawing/2014/main" id="{782B07CA-BBE6-4A41-83B6-8072D33622E4}"/>
                </a:ext>
              </a:extLst>
            </p:cNvPr>
            <p:cNvSpPr/>
            <p:nvPr/>
          </p:nvSpPr>
          <p:spPr>
            <a:xfrm>
              <a:off x="5596731" y="4941435"/>
              <a:ext cx="235128" cy="23512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alpha val="90000"/>
              </a:srgbClr>
            </a:solidFill>
            <a:ln cap="flat">
              <a:noFill/>
              <a:prstDash val="solid"/>
            </a:ln>
          </p:spPr>
          <p:txBody>
            <a:bodyPr lIns="0" tIns="0" rIns="0" bIns="0"/>
            <a:lstStyle/>
            <a:p>
              <a:endParaRPr lang="en-US"/>
            </a:p>
          </p:txBody>
        </p:sp>
        <p:sp>
          <p:nvSpPr>
            <p:cNvPr id="17" name="Freeform: Shape 16">
              <a:extLst>
                <a:ext uri="{FF2B5EF4-FFF2-40B4-BE49-F238E27FC236}">
                  <a16:creationId xmlns:a16="http://schemas.microsoft.com/office/drawing/2014/main" id="{AFF11289-A12E-41C2-B4EA-621C213A24EB}"/>
                </a:ext>
              </a:extLst>
            </p:cNvPr>
            <p:cNvSpPr/>
            <p:nvPr/>
          </p:nvSpPr>
          <p:spPr>
            <a:xfrm>
              <a:off x="5928046" y="3429000"/>
              <a:ext cx="1146547" cy="1386440"/>
            </a:xfrm>
            <a:custGeom>
              <a:avLst/>
              <a:gdLst>
                <a:gd name="f0" fmla="val 10800000"/>
                <a:gd name="f1" fmla="val 5400000"/>
                <a:gd name="f2" fmla="val 180"/>
                <a:gd name="f3" fmla="val w"/>
                <a:gd name="f4" fmla="val h"/>
                <a:gd name="f5" fmla="val 0"/>
                <a:gd name="f6" fmla="val 1146552"/>
                <a:gd name="f7" fmla="val 1386438"/>
                <a:gd name="f8" fmla="+- 0 0 -90"/>
                <a:gd name="f9" fmla="*/ f3 1 1146552"/>
                <a:gd name="f10" fmla="*/ f4 1 1386438"/>
                <a:gd name="f11" fmla="val f5"/>
                <a:gd name="f12" fmla="val f6"/>
                <a:gd name="f13" fmla="val f7"/>
                <a:gd name="f14" fmla="*/ f8 f0 1"/>
                <a:gd name="f15" fmla="+- f13 0 f11"/>
                <a:gd name="f16" fmla="+- f12 0 f11"/>
                <a:gd name="f17" fmla="*/ f14 1 f2"/>
                <a:gd name="f18" fmla="*/ f16 1 1146552"/>
                <a:gd name="f19" fmla="*/ f15 1 1386438"/>
                <a:gd name="f20" fmla="*/ 0 f16 1"/>
                <a:gd name="f21" fmla="*/ 0 f15 1"/>
                <a:gd name="f22" fmla="*/ 1146552 f16 1"/>
                <a:gd name="f23" fmla="*/ 1386438 f15 1"/>
                <a:gd name="f24" fmla="+- f17 0 f1"/>
                <a:gd name="f25" fmla="*/ f20 1 1146552"/>
                <a:gd name="f26" fmla="*/ f21 1 1386438"/>
                <a:gd name="f27" fmla="*/ f22 1 1146552"/>
                <a:gd name="f28" fmla="*/ f23 1 1386438"/>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1386438">
                  <a:moveTo>
                    <a:pt x="f5" y="f5"/>
                  </a:moveTo>
                  <a:lnTo>
                    <a:pt x="f6" y="f5"/>
                  </a:lnTo>
                  <a:lnTo>
                    <a:pt x="f6" y="f7"/>
                  </a:lnTo>
                  <a:lnTo>
                    <a:pt x="f5" y="f7"/>
                  </a:lnTo>
                  <a:lnTo>
                    <a:pt x="f5" y="f5"/>
                  </a:lnTo>
                  <a:close/>
                </a:path>
              </a:pathLst>
            </a:custGeom>
            <a:noFill/>
            <a:ln cap="flat">
              <a:noFill/>
              <a:prstDash val="solid"/>
            </a:ln>
          </p:spPr>
          <p:txBody>
            <a:bodyPr vert="horz" wrap="square" lIns="0" tIns="104771" rIns="0" bIns="69851" anchor="b" anchorCtr="0" compatLnSpc="1">
              <a:noAutofit/>
            </a:bodyPr>
            <a:lstStyle/>
            <a:p>
              <a:pPr marL="0" marR="0" lvl="0" indent="0" algn="l" defTabSz="488947" rtl="0" fontAlgn="auto" hangingPunct="1">
                <a:lnSpc>
                  <a:spcPct val="90000"/>
                </a:lnSpc>
                <a:spcBef>
                  <a:spcPts val="0"/>
                </a:spcBef>
                <a:spcAft>
                  <a:spcPts val="500"/>
                </a:spcAft>
                <a:buNone/>
                <a:tabLst/>
                <a:defRPr sz="1800" b="0" i="0" u="none" strike="noStrike" kern="0" cap="none" spc="0" baseline="0">
                  <a:solidFill>
                    <a:srgbClr val="000000"/>
                  </a:solidFill>
                  <a:uFillTx/>
                </a:defRPr>
              </a:pPr>
              <a:r>
                <a:rPr lang="en-US" sz="1100" b="0" i="0" u="none" strike="noStrike" kern="1200" cap="none" spc="0" baseline="0">
                  <a:solidFill>
                    <a:srgbClr val="444C55"/>
                  </a:solidFill>
                  <a:uFillTx/>
                  <a:latin typeface="Verdana"/>
                  <a:ea typeface="Verdana"/>
                </a:rPr>
                <a:t>Building Relationships with Community Organizations </a:t>
              </a:r>
            </a:p>
          </p:txBody>
        </p:sp>
        <p:sp>
          <p:nvSpPr>
            <p:cNvPr id="18" name="Freeform: Shape 17">
              <a:extLst>
                <a:ext uri="{FF2B5EF4-FFF2-40B4-BE49-F238E27FC236}">
                  <a16:creationId xmlns:a16="http://schemas.microsoft.com/office/drawing/2014/main" id="{C6C8884E-51C9-4B13-B1B3-4D5B2E546E9F}"/>
                </a:ext>
              </a:extLst>
            </p:cNvPr>
            <p:cNvSpPr/>
            <p:nvPr/>
          </p:nvSpPr>
          <p:spPr>
            <a:xfrm>
              <a:off x="5928046" y="4815440"/>
              <a:ext cx="1146547" cy="487128"/>
            </a:xfrm>
            <a:custGeom>
              <a:avLst/>
              <a:gdLst>
                <a:gd name="f0" fmla="val 10800000"/>
                <a:gd name="f1" fmla="val 5400000"/>
                <a:gd name="f2" fmla="val 180"/>
                <a:gd name="f3" fmla="val w"/>
                <a:gd name="f4" fmla="val h"/>
                <a:gd name="f5" fmla="val 0"/>
                <a:gd name="f6" fmla="val 1146552"/>
                <a:gd name="f7" fmla="val 487127"/>
                <a:gd name="f8" fmla="+- 0 0 -90"/>
                <a:gd name="f9" fmla="*/ f3 1 1146552"/>
                <a:gd name="f10" fmla="*/ f4 1 487127"/>
                <a:gd name="f11" fmla="val f5"/>
                <a:gd name="f12" fmla="val f6"/>
                <a:gd name="f13" fmla="val f7"/>
                <a:gd name="f14" fmla="*/ f8 f0 1"/>
                <a:gd name="f15" fmla="+- f13 0 f11"/>
                <a:gd name="f16" fmla="+- f12 0 f11"/>
                <a:gd name="f17" fmla="*/ f14 1 f2"/>
                <a:gd name="f18" fmla="*/ f16 1 1146552"/>
                <a:gd name="f19" fmla="*/ f15 1 487127"/>
                <a:gd name="f20" fmla="*/ 0 f16 1"/>
                <a:gd name="f21" fmla="*/ 0 f15 1"/>
                <a:gd name="f22" fmla="*/ 1146552 f16 1"/>
                <a:gd name="f23" fmla="*/ 487127 f15 1"/>
                <a:gd name="f24" fmla="+- f17 0 f1"/>
                <a:gd name="f25" fmla="*/ f20 1 1146552"/>
                <a:gd name="f26" fmla="*/ f21 1 487127"/>
                <a:gd name="f27" fmla="*/ f22 1 1146552"/>
                <a:gd name="f28" fmla="*/ f23 1 487127"/>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487127">
                  <a:moveTo>
                    <a:pt x="f5" y="f5"/>
                  </a:moveTo>
                  <a:lnTo>
                    <a:pt x="f6" y="f5"/>
                  </a:lnTo>
                  <a:lnTo>
                    <a:pt x="f6" y="f7"/>
                  </a:lnTo>
                  <a:lnTo>
                    <a:pt x="f5" y="f7"/>
                  </a:lnTo>
                  <a:lnTo>
                    <a:pt x="f5" y="f5"/>
                  </a:lnTo>
                  <a:close/>
                </a:path>
              </a:pathLst>
            </a:custGeom>
            <a:noFill/>
            <a:ln cap="flat">
              <a:noFill/>
              <a:prstDash val="solid"/>
            </a:ln>
          </p:spPr>
          <p:txBody>
            <a:bodyPr vert="horz" wrap="square" lIns="0" tIns="0" rIns="95253" bIns="0" anchor="ctr" anchorCtr="0" compatLnSpc="1">
              <a:noAutofit/>
            </a:bodyPr>
            <a:lstStyle/>
            <a:p>
              <a:pPr marL="0" marR="0" lvl="0" indent="0" algn="l" defTabSz="666753" rtl="0" fontAlgn="auto" hangingPunct="1">
                <a:lnSpc>
                  <a:spcPct val="90000"/>
                </a:lnSpc>
                <a:spcBef>
                  <a:spcPts val="0"/>
                </a:spcBef>
                <a:spcAft>
                  <a:spcPts val="600"/>
                </a:spcAft>
                <a:buNone/>
                <a:tabLst/>
                <a:defRPr sz="1800" b="1" i="0" u="none" strike="noStrike" kern="0" cap="none" spc="0" baseline="0">
                  <a:solidFill>
                    <a:srgbClr val="000000"/>
                  </a:solidFill>
                  <a:uFillTx/>
                </a:defRPr>
              </a:pPr>
              <a:r>
                <a:rPr lang="en-US" sz="1500" b="1" i="0" u="none" strike="noStrike" kern="1200" cap="none" spc="0" baseline="0">
                  <a:solidFill>
                    <a:srgbClr val="444C55"/>
                  </a:solidFill>
                  <a:uFillTx/>
                  <a:latin typeface="Verdana"/>
                  <a:ea typeface="Verdana"/>
                </a:rPr>
                <a:t>February</a:t>
              </a:r>
            </a:p>
          </p:txBody>
        </p:sp>
        <p:sp>
          <p:nvSpPr>
            <p:cNvPr id="19" name="Freeform: Shape 18">
              <a:extLst>
                <a:ext uri="{FF2B5EF4-FFF2-40B4-BE49-F238E27FC236}">
                  <a16:creationId xmlns:a16="http://schemas.microsoft.com/office/drawing/2014/main" id="{23130216-DB00-4DB6-9D6E-39D0356ABF9E}"/>
                </a:ext>
              </a:extLst>
            </p:cNvPr>
            <p:cNvSpPr/>
            <p:nvPr/>
          </p:nvSpPr>
          <p:spPr>
            <a:xfrm>
              <a:off x="5714295" y="3429000"/>
              <a:ext cx="0" cy="138644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val f6"/>
                <a:gd name="f13" fmla="*/ f7 f0 1"/>
                <a:gd name="f14" fmla="*/ f8 f0 1"/>
                <a:gd name="f15" fmla="?: f9 f3 1"/>
                <a:gd name="f16" fmla="?: f10 f4 1"/>
                <a:gd name="f17" fmla="?: f11 f5 1"/>
                <a:gd name="f18" fmla="*/ f13 1 f2"/>
                <a:gd name="f19" fmla="*/ f14 1 f2"/>
                <a:gd name="f20" fmla="*/ f15 1 21600"/>
                <a:gd name="f21" fmla="*/ f16 1 21600"/>
                <a:gd name="f22" fmla="*/ 21600 f15 1"/>
                <a:gd name="f23" fmla="*/ 21600 f16 1"/>
                <a:gd name="f24" fmla="+- f18 0 f1"/>
                <a:gd name="f25" fmla="+- f19 0 f1"/>
                <a:gd name="f26" fmla="min f21 f20"/>
                <a:gd name="f27" fmla="*/ f22 1 f17"/>
                <a:gd name="f28" fmla="*/ f23 1 f17"/>
                <a:gd name="f29" fmla="val f27"/>
                <a:gd name="f30" fmla="val f28"/>
                <a:gd name="f31" fmla="*/ f6 f26 1"/>
                <a:gd name="f32" fmla="*/ f27 f26 1"/>
                <a:gd name="f33" fmla="*/ f28 f26 1"/>
                <a:gd name="f34" fmla="*/ f12 f26 1"/>
                <a:gd name="f35" fmla="*/ f29 f26 1"/>
                <a:gd name="f36" fmla="*/ f30 f26 1"/>
              </a:gdLst>
              <a:ahLst/>
              <a:cxnLst>
                <a:cxn ang="3cd4">
                  <a:pos x="hc" y="t"/>
                </a:cxn>
                <a:cxn ang="0">
                  <a:pos x="r" y="vc"/>
                </a:cxn>
                <a:cxn ang="cd4">
                  <a:pos x="hc" y="b"/>
                </a:cxn>
                <a:cxn ang="cd2">
                  <a:pos x="l" y="vc"/>
                </a:cxn>
                <a:cxn ang="f24">
                  <a:pos x="f34" y="f34"/>
                </a:cxn>
                <a:cxn ang="f25">
                  <a:pos x="f35" y="f36"/>
                </a:cxn>
              </a:cxnLst>
              <a:rect l="f31" t="f31" r="f32" b="f33"/>
              <a:pathLst>
                <a:path>
                  <a:moveTo>
                    <a:pt x="f34" y="f34"/>
                  </a:moveTo>
                  <a:lnTo>
                    <a:pt x="f35" y="f36"/>
                  </a:lnTo>
                </a:path>
              </a:pathLst>
            </a:custGeom>
            <a:noFill/>
            <a:ln w="12701" cap="flat">
              <a:solidFill>
                <a:srgbClr val="F58366"/>
              </a:solidFill>
              <a:custDash>
                <a:ds d="300000" sp="300000"/>
              </a:custDash>
              <a:miter/>
            </a:ln>
          </p:spPr>
          <p:txBody>
            <a:bodyPr lIns="0" tIns="0" rIns="0" bIns="0"/>
            <a:lstStyle/>
            <a:p>
              <a:endParaRPr lang="en-US"/>
            </a:p>
          </p:txBody>
        </p:sp>
        <p:sp>
          <p:nvSpPr>
            <p:cNvPr id="20" name="Freeform: Shape 19">
              <a:extLst>
                <a:ext uri="{FF2B5EF4-FFF2-40B4-BE49-F238E27FC236}">
                  <a16:creationId xmlns:a16="http://schemas.microsoft.com/office/drawing/2014/main" id="{8388AD2D-714A-4495-A062-9A4E526FC6F2}"/>
                </a:ext>
              </a:extLst>
            </p:cNvPr>
            <p:cNvSpPr/>
            <p:nvPr/>
          </p:nvSpPr>
          <p:spPr>
            <a:xfrm>
              <a:off x="5705636" y="3385154"/>
              <a:ext cx="76946" cy="8768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58366"/>
            </a:solidFill>
            <a:ln w="6345" cap="flat">
              <a:solidFill>
                <a:srgbClr val="FFFFFF"/>
              </a:solidFill>
              <a:prstDash val="solid"/>
              <a:miter/>
            </a:ln>
          </p:spPr>
          <p:txBody>
            <a:bodyPr lIns="0" tIns="0" rIns="0" bIns="0"/>
            <a:lstStyle/>
            <a:p>
              <a:endParaRPr lang="en-US"/>
            </a:p>
          </p:txBody>
        </p:sp>
        <p:sp>
          <p:nvSpPr>
            <p:cNvPr id="21" name="Freeform: Shape 20">
              <a:extLst>
                <a:ext uri="{FF2B5EF4-FFF2-40B4-BE49-F238E27FC236}">
                  <a16:creationId xmlns:a16="http://schemas.microsoft.com/office/drawing/2014/main" id="{A97F0BB3-EE67-4A63-8C9F-352B905B7384}"/>
                </a:ext>
              </a:extLst>
            </p:cNvPr>
            <p:cNvSpPr/>
            <p:nvPr/>
          </p:nvSpPr>
          <p:spPr>
            <a:xfrm rot="8099985">
              <a:off x="6345275" y="1647853"/>
              <a:ext cx="302291" cy="302291"/>
            </a:xfrm>
            <a:custGeom>
              <a:avLst>
                <a:gd name="f10" fmla="val 115000"/>
              </a:avLst>
              <a:gdLst>
                <a:gd name="f1" fmla="val 10800000"/>
                <a:gd name="f2" fmla="val 5400000"/>
                <a:gd name="f3" fmla="val 180"/>
                <a:gd name="f4" fmla="val w"/>
                <a:gd name="f5" fmla="val h"/>
                <a:gd name="f6" fmla="val ss"/>
                <a:gd name="f7" fmla="val 0"/>
                <a:gd name="f8" fmla="*/ 5419351 1 1725033"/>
                <a:gd name="f9" fmla="sqrt 2"/>
                <a:gd name="f10" fmla="val 115000"/>
                <a:gd name="f11" fmla="+- 0 0 -180"/>
                <a:gd name="f12" fmla="+- 0 0 -360"/>
                <a:gd name="f13" fmla="abs f4"/>
                <a:gd name="f14" fmla="abs f5"/>
                <a:gd name="f15" fmla="abs f6"/>
                <a:gd name="f16" fmla="val f7"/>
                <a:gd name="f17" fmla="val f10"/>
                <a:gd name="f18" fmla="+- 2700000 f2 0"/>
                <a:gd name="f19" fmla="*/ f11 f1 1"/>
                <a:gd name="f20" fmla="*/ f12 f1 1"/>
                <a:gd name="f21" fmla="?: f13 f4 1"/>
                <a:gd name="f22" fmla="?: f14 f5 1"/>
                <a:gd name="f23" fmla="?: f15 f6 1"/>
                <a:gd name="f24" fmla="*/ f18 f8 1"/>
                <a:gd name="f25" fmla="*/ f19 1 f3"/>
                <a:gd name="f26" fmla="*/ f20 1 f3"/>
                <a:gd name="f27" fmla="*/ f21 1 21600"/>
                <a:gd name="f28" fmla="*/ f22 1 21600"/>
                <a:gd name="f29" fmla="*/ 21600 f21 1"/>
                <a:gd name="f30" fmla="*/ 21600 f22 1"/>
                <a:gd name="f31" fmla="*/ f24 1 f1"/>
                <a:gd name="f32" fmla="+- f25 0 f2"/>
                <a:gd name="f33" fmla="+- f26 0 f2"/>
                <a:gd name="f34" fmla="min f28 f27"/>
                <a:gd name="f35" fmla="*/ f29 1 f23"/>
                <a:gd name="f36" fmla="*/ f30 1 f23"/>
                <a:gd name="f37" fmla="+- 0 0 f31"/>
                <a:gd name="f38" fmla="val f35"/>
                <a:gd name="f39" fmla="val f36"/>
                <a:gd name="f40" fmla="+- 0 0 f37"/>
                <a:gd name="f41" fmla="*/ f16 f34 1"/>
                <a:gd name="f42" fmla="+- f39 0 f16"/>
                <a:gd name="f43" fmla="+- f38 0 f16"/>
                <a:gd name="f44" fmla="*/ f40 f1 1"/>
                <a:gd name="f45" fmla="*/ f38 f34 1"/>
                <a:gd name="f46" fmla="*/ f42 1 2"/>
                <a:gd name="f47" fmla="*/ f43 1 2"/>
                <a:gd name="f48" fmla="*/ f44 1 f8"/>
                <a:gd name="f49" fmla="+- f16 f46 0"/>
                <a:gd name="f50" fmla="+- f16 f47 0"/>
                <a:gd name="f51" fmla="*/ f47 f9 1"/>
                <a:gd name="f52" fmla="*/ f46 f9 1"/>
                <a:gd name="f53" fmla="+- f48 0 f2"/>
                <a:gd name="f54" fmla="*/ f47 f34 1"/>
                <a:gd name="f55" fmla="*/ f46 f34 1"/>
                <a:gd name="f56" fmla="*/ f51 f17 1"/>
                <a:gd name="f57" fmla="*/ f52 f17 1"/>
                <a:gd name="f58" fmla="cos 1 f53"/>
                <a:gd name="f59" fmla="sin 1 f53"/>
                <a:gd name="f60" fmla="*/ f49 f34 1"/>
                <a:gd name="f61" fmla="*/ f56 1 100000"/>
                <a:gd name="f62" fmla="*/ f57 1 100000"/>
                <a:gd name="f63" fmla="+- 0 0 f58"/>
                <a:gd name="f64" fmla="+- 0 0 f59"/>
                <a:gd name="f65" fmla="+- 0 0 f63"/>
                <a:gd name="f66" fmla="+- 0 0 f64"/>
                <a:gd name="f67" fmla="*/ f65 f61 1"/>
                <a:gd name="f68" fmla="*/ f66 f62 1"/>
                <a:gd name="f69" fmla="*/ f65 f47 1"/>
                <a:gd name="f70" fmla="*/ f66 f46 1"/>
                <a:gd name="f71" fmla="+- f50 f67 0"/>
                <a:gd name="f72" fmla="+- f49 0 f68"/>
                <a:gd name="f73" fmla="+- f50 0 f69"/>
                <a:gd name="f74" fmla="+- f50 f69 0"/>
                <a:gd name="f75" fmla="+- f49 0 f70"/>
                <a:gd name="f76" fmla="+- f49 f70 0"/>
                <a:gd name="f77" fmla="+- f50 f71 0"/>
                <a:gd name="f78" fmla="+- f49 f72 0"/>
                <a:gd name="f79" fmla="*/ f73 f34 1"/>
                <a:gd name="f80" fmla="*/ f75 f34 1"/>
                <a:gd name="f81" fmla="*/ f74 f34 1"/>
                <a:gd name="f82" fmla="*/ f76 f34 1"/>
                <a:gd name="f83" fmla="*/ f71 f34 1"/>
                <a:gd name="f84" fmla="*/ f72 f34 1"/>
                <a:gd name="f85" fmla="*/ f77 1 2"/>
                <a:gd name="f86" fmla="*/ f78 1 2"/>
                <a:gd name="f87" fmla="*/ f85 f34 1"/>
                <a:gd name="f88" fmla="*/ f86 f34 1"/>
              </a:gdLst>
              <a:ahLst/>
              <a:cxnLst>
                <a:cxn ang="3cd4">
                  <a:pos x="hc" y="t"/>
                </a:cxn>
                <a:cxn ang="0">
                  <a:pos x="r" y="vc"/>
                </a:cxn>
                <a:cxn ang="cd4">
                  <a:pos x="hc" y="b"/>
                </a:cxn>
                <a:cxn ang="cd2">
                  <a:pos x="l" y="vc"/>
                </a:cxn>
                <a:cxn ang="f32">
                  <a:pos x="f81" y="f82"/>
                </a:cxn>
                <a:cxn ang="f32">
                  <a:pos x="f79" y="f82"/>
                </a:cxn>
                <a:cxn ang="f33">
                  <a:pos x="f79" y="f80"/>
                </a:cxn>
                <a:cxn ang="f33">
                  <a:pos x="f83" y="f84"/>
                </a:cxn>
              </a:cxnLst>
              <a:rect l="f79" t="f80" r="f81" b="f82"/>
              <a:pathLst>
                <a:path>
                  <a:moveTo>
                    <a:pt x="f41" y="f60"/>
                  </a:moveTo>
                  <a:arcTo wR="f54" hR="f55" stAng="f1" swAng="f2"/>
                  <a:quadBezTo>
                    <a:pt x="f87" y="f41"/>
                    <a:pt x="f83" y="f84"/>
                  </a:quadBezTo>
                  <a:quadBezTo>
                    <a:pt x="f45" y="f88"/>
                    <a:pt x="f45" y="f60"/>
                  </a:quadBezTo>
                  <a:arcTo wR="f54" hR="f55" stAng="f7" swAng="f1"/>
                  <a:close/>
                </a:path>
              </a:pathLst>
            </a:custGeom>
            <a:solidFill>
              <a:srgbClr val="FDD702"/>
            </a:solidFill>
            <a:ln w="12701" cap="flat">
              <a:solidFill>
                <a:srgbClr val="FDD702"/>
              </a:solidFill>
              <a:prstDash val="solid"/>
              <a:miter/>
            </a:ln>
          </p:spPr>
          <p:txBody>
            <a:bodyPr lIns="0" tIns="0" rIns="0" bIns="0"/>
            <a:lstStyle/>
            <a:p>
              <a:endParaRPr lang="en-US"/>
            </a:p>
          </p:txBody>
        </p:sp>
        <p:sp>
          <p:nvSpPr>
            <p:cNvPr id="22" name="Freeform: Shape 21">
              <a:extLst>
                <a:ext uri="{FF2B5EF4-FFF2-40B4-BE49-F238E27FC236}">
                  <a16:creationId xmlns:a16="http://schemas.microsoft.com/office/drawing/2014/main" id="{2F826470-A47D-4095-A734-6AA32D9D868E}"/>
                </a:ext>
              </a:extLst>
            </p:cNvPr>
            <p:cNvSpPr/>
            <p:nvPr/>
          </p:nvSpPr>
          <p:spPr>
            <a:xfrm>
              <a:off x="6378872" y="1681435"/>
              <a:ext cx="235128" cy="23512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alpha val="90000"/>
              </a:srgbClr>
            </a:solidFill>
            <a:ln cap="flat">
              <a:noFill/>
              <a:prstDash val="solid"/>
            </a:ln>
          </p:spPr>
          <p:txBody>
            <a:bodyPr lIns="0" tIns="0" rIns="0" bIns="0"/>
            <a:lstStyle/>
            <a:p>
              <a:endParaRPr lang="en-US"/>
            </a:p>
          </p:txBody>
        </p:sp>
        <p:sp>
          <p:nvSpPr>
            <p:cNvPr id="23" name="Freeform: Shape 22">
              <a:extLst>
                <a:ext uri="{FF2B5EF4-FFF2-40B4-BE49-F238E27FC236}">
                  <a16:creationId xmlns:a16="http://schemas.microsoft.com/office/drawing/2014/main" id="{8E7A6304-409C-4C5F-9FA6-BFBC83BD86C0}"/>
                </a:ext>
              </a:extLst>
            </p:cNvPr>
            <p:cNvSpPr/>
            <p:nvPr/>
          </p:nvSpPr>
          <p:spPr>
            <a:xfrm>
              <a:off x="6710187" y="2042559"/>
              <a:ext cx="1146547" cy="1386440"/>
            </a:xfrm>
            <a:custGeom>
              <a:avLst/>
              <a:gdLst>
                <a:gd name="f0" fmla="val 10800000"/>
                <a:gd name="f1" fmla="val 5400000"/>
                <a:gd name="f2" fmla="val 180"/>
                <a:gd name="f3" fmla="val w"/>
                <a:gd name="f4" fmla="val h"/>
                <a:gd name="f5" fmla="val 0"/>
                <a:gd name="f6" fmla="val 1146552"/>
                <a:gd name="f7" fmla="val 1386438"/>
                <a:gd name="f8" fmla="+- 0 0 -90"/>
                <a:gd name="f9" fmla="*/ f3 1 1146552"/>
                <a:gd name="f10" fmla="*/ f4 1 1386438"/>
                <a:gd name="f11" fmla="val f5"/>
                <a:gd name="f12" fmla="val f6"/>
                <a:gd name="f13" fmla="val f7"/>
                <a:gd name="f14" fmla="*/ f8 f0 1"/>
                <a:gd name="f15" fmla="+- f13 0 f11"/>
                <a:gd name="f16" fmla="+- f12 0 f11"/>
                <a:gd name="f17" fmla="*/ f14 1 f2"/>
                <a:gd name="f18" fmla="*/ f16 1 1146552"/>
                <a:gd name="f19" fmla="*/ f15 1 1386438"/>
                <a:gd name="f20" fmla="*/ 0 f16 1"/>
                <a:gd name="f21" fmla="*/ 0 f15 1"/>
                <a:gd name="f22" fmla="*/ 1146552 f16 1"/>
                <a:gd name="f23" fmla="*/ 1386438 f15 1"/>
                <a:gd name="f24" fmla="+- f17 0 f1"/>
                <a:gd name="f25" fmla="*/ f20 1 1146552"/>
                <a:gd name="f26" fmla="*/ f21 1 1386438"/>
                <a:gd name="f27" fmla="*/ f22 1 1146552"/>
                <a:gd name="f28" fmla="*/ f23 1 1386438"/>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1386438">
                  <a:moveTo>
                    <a:pt x="f5" y="f5"/>
                  </a:moveTo>
                  <a:lnTo>
                    <a:pt x="f6" y="f5"/>
                  </a:lnTo>
                  <a:lnTo>
                    <a:pt x="f6" y="f7"/>
                  </a:lnTo>
                  <a:lnTo>
                    <a:pt x="f5" y="f7"/>
                  </a:lnTo>
                  <a:lnTo>
                    <a:pt x="f5" y="f5"/>
                  </a:lnTo>
                  <a:close/>
                </a:path>
              </a:pathLst>
            </a:custGeom>
            <a:noFill/>
            <a:ln cap="flat">
              <a:noFill/>
              <a:prstDash val="solid"/>
            </a:ln>
          </p:spPr>
          <p:txBody>
            <a:bodyPr vert="horz" wrap="square" lIns="0" tIns="69851" rIns="69851" bIns="104771" anchor="t" anchorCtr="0" compatLnSpc="1">
              <a:noAutofit/>
            </a:bodyPr>
            <a:lstStyle/>
            <a:p>
              <a:pPr marL="0" marR="0" lvl="0" indent="0" algn="l" defTabSz="488947" rtl="0" fontAlgn="auto" hangingPunct="1">
                <a:lnSpc>
                  <a:spcPct val="90000"/>
                </a:lnSpc>
                <a:spcBef>
                  <a:spcPts val="0"/>
                </a:spcBef>
                <a:spcAft>
                  <a:spcPts val="500"/>
                </a:spcAft>
                <a:buNone/>
                <a:tabLst/>
                <a:defRPr sz="1800" b="0" i="0" u="none" strike="noStrike" kern="0" cap="none" spc="0" baseline="0">
                  <a:solidFill>
                    <a:srgbClr val="000000"/>
                  </a:solidFill>
                  <a:uFillTx/>
                </a:defRPr>
              </a:pPr>
              <a:r>
                <a:rPr lang="en-US" sz="1100" b="0" i="0" u="none" strike="noStrike" kern="1200" cap="none" spc="0" baseline="0" dirty="0">
                  <a:solidFill>
                    <a:srgbClr val="444C55"/>
                  </a:solidFill>
                  <a:uFillTx/>
                  <a:latin typeface="Verdana"/>
                  <a:ea typeface="Verdana"/>
                </a:rPr>
                <a:t>Transfer of Care to Community Providers</a:t>
              </a:r>
            </a:p>
          </p:txBody>
        </p:sp>
        <p:sp>
          <p:nvSpPr>
            <p:cNvPr id="24" name="Freeform: Shape 23">
              <a:extLst>
                <a:ext uri="{FF2B5EF4-FFF2-40B4-BE49-F238E27FC236}">
                  <a16:creationId xmlns:a16="http://schemas.microsoft.com/office/drawing/2014/main" id="{C67B3F42-A95B-4553-AD8E-B570EFDF16D2}"/>
                </a:ext>
              </a:extLst>
            </p:cNvPr>
            <p:cNvSpPr/>
            <p:nvPr/>
          </p:nvSpPr>
          <p:spPr>
            <a:xfrm>
              <a:off x="6710187" y="1555430"/>
              <a:ext cx="1146547" cy="487128"/>
            </a:xfrm>
            <a:custGeom>
              <a:avLst/>
              <a:gdLst>
                <a:gd name="f0" fmla="val 10800000"/>
                <a:gd name="f1" fmla="val 5400000"/>
                <a:gd name="f2" fmla="val 180"/>
                <a:gd name="f3" fmla="val w"/>
                <a:gd name="f4" fmla="val h"/>
                <a:gd name="f5" fmla="val 0"/>
                <a:gd name="f6" fmla="val 1146552"/>
                <a:gd name="f7" fmla="val 487127"/>
                <a:gd name="f8" fmla="+- 0 0 -90"/>
                <a:gd name="f9" fmla="*/ f3 1 1146552"/>
                <a:gd name="f10" fmla="*/ f4 1 487127"/>
                <a:gd name="f11" fmla="val f5"/>
                <a:gd name="f12" fmla="val f6"/>
                <a:gd name="f13" fmla="val f7"/>
                <a:gd name="f14" fmla="*/ f8 f0 1"/>
                <a:gd name="f15" fmla="+- f13 0 f11"/>
                <a:gd name="f16" fmla="+- f12 0 f11"/>
                <a:gd name="f17" fmla="*/ f14 1 f2"/>
                <a:gd name="f18" fmla="*/ f16 1 1146552"/>
                <a:gd name="f19" fmla="*/ f15 1 487127"/>
                <a:gd name="f20" fmla="*/ 0 f16 1"/>
                <a:gd name="f21" fmla="*/ 0 f15 1"/>
                <a:gd name="f22" fmla="*/ 1146552 f16 1"/>
                <a:gd name="f23" fmla="*/ 487127 f15 1"/>
                <a:gd name="f24" fmla="+- f17 0 f1"/>
                <a:gd name="f25" fmla="*/ f20 1 1146552"/>
                <a:gd name="f26" fmla="*/ f21 1 487127"/>
                <a:gd name="f27" fmla="*/ f22 1 1146552"/>
                <a:gd name="f28" fmla="*/ f23 1 487127"/>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487127">
                  <a:moveTo>
                    <a:pt x="f5" y="f5"/>
                  </a:moveTo>
                  <a:lnTo>
                    <a:pt x="f6" y="f5"/>
                  </a:lnTo>
                  <a:lnTo>
                    <a:pt x="f6" y="f7"/>
                  </a:lnTo>
                  <a:lnTo>
                    <a:pt x="f5" y="f7"/>
                  </a:lnTo>
                  <a:lnTo>
                    <a:pt x="f5" y="f5"/>
                  </a:lnTo>
                  <a:close/>
                </a:path>
              </a:pathLst>
            </a:custGeom>
            <a:noFill/>
            <a:ln cap="flat">
              <a:noFill/>
              <a:prstDash val="solid"/>
            </a:ln>
          </p:spPr>
          <p:txBody>
            <a:bodyPr vert="horz" wrap="square" lIns="0" tIns="0" rIns="95253" bIns="0" anchor="ctr" anchorCtr="0" compatLnSpc="1">
              <a:noAutofit/>
            </a:bodyPr>
            <a:lstStyle/>
            <a:p>
              <a:pPr marL="0" marR="0" lvl="0" indent="0" algn="l" defTabSz="666753" rtl="0" fontAlgn="auto" hangingPunct="1">
                <a:lnSpc>
                  <a:spcPct val="90000"/>
                </a:lnSpc>
                <a:spcBef>
                  <a:spcPts val="0"/>
                </a:spcBef>
                <a:spcAft>
                  <a:spcPts val="600"/>
                </a:spcAft>
                <a:buNone/>
                <a:tabLst/>
                <a:defRPr sz="1800" b="1" i="0" u="none" strike="noStrike" kern="0" cap="none" spc="0" baseline="0">
                  <a:solidFill>
                    <a:srgbClr val="000000"/>
                  </a:solidFill>
                  <a:uFillTx/>
                </a:defRPr>
              </a:pPr>
              <a:r>
                <a:rPr lang="en-US" sz="1500" b="1" i="0" u="none" strike="noStrike" kern="1200" cap="none" spc="0" baseline="0">
                  <a:solidFill>
                    <a:srgbClr val="444C55"/>
                  </a:solidFill>
                  <a:uFillTx/>
                  <a:latin typeface="Verdana"/>
                  <a:ea typeface="Verdana"/>
                </a:rPr>
                <a:t>March</a:t>
              </a:r>
            </a:p>
          </p:txBody>
        </p:sp>
        <p:sp>
          <p:nvSpPr>
            <p:cNvPr id="25" name="Freeform: Shape 24">
              <a:extLst>
                <a:ext uri="{FF2B5EF4-FFF2-40B4-BE49-F238E27FC236}">
                  <a16:creationId xmlns:a16="http://schemas.microsoft.com/office/drawing/2014/main" id="{B71F5814-12D5-4AE1-929A-F75307B895CC}"/>
                </a:ext>
              </a:extLst>
            </p:cNvPr>
            <p:cNvSpPr/>
            <p:nvPr/>
          </p:nvSpPr>
          <p:spPr>
            <a:xfrm>
              <a:off x="6496437" y="2042559"/>
              <a:ext cx="0" cy="138644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val f6"/>
                <a:gd name="f13" fmla="*/ f7 f0 1"/>
                <a:gd name="f14" fmla="*/ f8 f0 1"/>
                <a:gd name="f15" fmla="?: f9 f3 1"/>
                <a:gd name="f16" fmla="?: f10 f4 1"/>
                <a:gd name="f17" fmla="?: f11 f5 1"/>
                <a:gd name="f18" fmla="*/ f13 1 f2"/>
                <a:gd name="f19" fmla="*/ f14 1 f2"/>
                <a:gd name="f20" fmla="*/ f15 1 21600"/>
                <a:gd name="f21" fmla="*/ f16 1 21600"/>
                <a:gd name="f22" fmla="*/ 21600 f15 1"/>
                <a:gd name="f23" fmla="*/ 21600 f16 1"/>
                <a:gd name="f24" fmla="+- f18 0 f1"/>
                <a:gd name="f25" fmla="+- f19 0 f1"/>
                <a:gd name="f26" fmla="min f21 f20"/>
                <a:gd name="f27" fmla="*/ f22 1 f17"/>
                <a:gd name="f28" fmla="*/ f23 1 f17"/>
                <a:gd name="f29" fmla="val f27"/>
                <a:gd name="f30" fmla="val f28"/>
                <a:gd name="f31" fmla="*/ f6 f26 1"/>
                <a:gd name="f32" fmla="*/ f27 f26 1"/>
                <a:gd name="f33" fmla="*/ f28 f26 1"/>
                <a:gd name="f34" fmla="*/ f12 f26 1"/>
                <a:gd name="f35" fmla="*/ f29 f26 1"/>
                <a:gd name="f36" fmla="*/ f30 f26 1"/>
              </a:gdLst>
              <a:ahLst/>
              <a:cxnLst>
                <a:cxn ang="3cd4">
                  <a:pos x="hc" y="t"/>
                </a:cxn>
                <a:cxn ang="0">
                  <a:pos x="r" y="vc"/>
                </a:cxn>
                <a:cxn ang="cd4">
                  <a:pos x="hc" y="b"/>
                </a:cxn>
                <a:cxn ang="cd2">
                  <a:pos x="l" y="vc"/>
                </a:cxn>
                <a:cxn ang="f24">
                  <a:pos x="f34" y="f34"/>
                </a:cxn>
                <a:cxn ang="f25">
                  <a:pos x="f35" y="f36"/>
                </a:cxn>
              </a:cxnLst>
              <a:rect l="f31" t="f31" r="f32" b="f33"/>
              <a:pathLst>
                <a:path>
                  <a:moveTo>
                    <a:pt x="f34" y="f34"/>
                  </a:moveTo>
                  <a:lnTo>
                    <a:pt x="f35" y="f36"/>
                  </a:lnTo>
                </a:path>
              </a:pathLst>
            </a:custGeom>
            <a:noFill/>
            <a:ln w="12701" cap="flat">
              <a:solidFill>
                <a:srgbClr val="FDD702"/>
              </a:solidFill>
              <a:custDash>
                <a:ds d="300000" sp="300000"/>
              </a:custDash>
              <a:miter/>
            </a:ln>
          </p:spPr>
          <p:txBody>
            <a:bodyPr lIns="0" tIns="0" rIns="0" bIns="0"/>
            <a:lstStyle/>
            <a:p>
              <a:endParaRPr lang="en-US"/>
            </a:p>
          </p:txBody>
        </p:sp>
        <p:sp>
          <p:nvSpPr>
            <p:cNvPr id="26" name="Freeform: Shape 25">
              <a:extLst>
                <a:ext uri="{FF2B5EF4-FFF2-40B4-BE49-F238E27FC236}">
                  <a16:creationId xmlns:a16="http://schemas.microsoft.com/office/drawing/2014/main" id="{E1ECA6D7-84EA-4126-8AEF-BE01AA8B4AFD}"/>
                </a:ext>
              </a:extLst>
            </p:cNvPr>
            <p:cNvSpPr/>
            <p:nvPr/>
          </p:nvSpPr>
          <p:spPr>
            <a:xfrm>
              <a:off x="6487768" y="3385154"/>
              <a:ext cx="76946" cy="8768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DD702"/>
            </a:solidFill>
            <a:ln w="6345" cap="flat">
              <a:solidFill>
                <a:srgbClr val="FFFFFF"/>
              </a:solidFill>
              <a:prstDash val="solid"/>
              <a:miter/>
            </a:ln>
          </p:spPr>
          <p:txBody>
            <a:bodyPr lIns="0" tIns="0" rIns="0" bIns="0"/>
            <a:lstStyle/>
            <a:p>
              <a:endParaRPr lang="en-US"/>
            </a:p>
          </p:txBody>
        </p:sp>
        <p:sp>
          <p:nvSpPr>
            <p:cNvPr id="27" name="Freeform: Shape 26">
              <a:extLst>
                <a:ext uri="{FF2B5EF4-FFF2-40B4-BE49-F238E27FC236}">
                  <a16:creationId xmlns:a16="http://schemas.microsoft.com/office/drawing/2014/main" id="{3B72262D-CE17-4BCE-ADA9-7022DC26D5F1}"/>
                </a:ext>
              </a:extLst>
            </p:cNvPr>
            <p:cNvSpPr/>
            <p:nvPr/>
          </p:nvSpPr>
          <p:spPr>
            <a:xfrm rot="18900010">
              <a:off x="7127430" y="4907854"/>
              <a:ext cx="302291" cy="302291"/>
            </a:xfrm>
            <a:custGeom>
              <a:avLst>
                <a:gd name="f10" fmla="val 115000"/>
              </a:avLst>
              <a:gdLst>
                <a:gd name="f1" fmla="val 10800000"/>
                <a:gd name="f2" fmla="val 5400000"/>
                <a:gd name="f3" fmla="val 180"/>
                <a:gd name="f4" fmla="val w"/>
                <a:gd name="f5" fmla="val h"/>
                <a:gd name="f6" fmla="val ss"/>
                <a:gd name="f7" fmla="val 0"/>
                <a:gd name="f8" fmla="*/ 5419351 1 1725033"/>
                <a:gd name="f9" fmla="sqrt 2"/>
                <a:gd name="f10" fmla="val 115000"/>
                <a:gd name="f11" fmla="+- 0 0 -180"/>
                <a:gd name="f12" fmla="+- 0 0 -360"/>
                <a:gd name="f13" fmla="abs f4"/>
                <a:gd name="f14" fmla="abs f5"/>
                <a:gd name="f15" fmla="abs f6"/>
                <a:gd name="f16" fmla="val f7"/>
                <a:gd name="f17" fmla="val f10"/>
                <a:gd name="f18" fmla="+- 2700000 f2 0"/>
                <a:gd name="f19" fmla="*/ f11 f1 1"/>
                <a:gd name="f20" fmla="*/ f12 f1 1"/>
                <a:gd name="f21" fmla="?: f13 f4 1"/>
                <a:gd name="f22" fmla="?: f14 f5 1"/>
                <a:gd name="f23" fmla="?: f15 f6 1"/>
                <a:gd name="f24" fmla="*/ f18 f8 1"/>
                <a:gd name="f25" fmla="*/ f19 1 f3"/>
                <a:gd name="f26" fmla="*/ f20 1 f3"/>
                <a:gd name="f27" fmla="*/ f21 1 21600"/>
                <a:gd name="f28" fmla="*/ f22 1 21600"/>
                <a:gd name="f29" fmla="*/ 21600 f21 1"/>
                <a:gd name="f30" fmla="*/ 21600 f22 1"/>
                <a:gd name="f31" fmla="*/ f24 1 f1"/>
                <a:gd name="f32" fmla="+- f25 0 f2"/>
                <a:gd name="f33" fmla="+- f26 0 f2"/>
                <a:gd name="f34" fmla="min f28 f27"/>
                <a:gd name="f35" fmla="*/ f29 1 f23"/>
                <a:gd name="f36" fmla="*/ f30 1 f23"/>
                <a:gd name="f37" fmla="+- 0 0 f31"/>
                <a:gd name="f38" fmla="val f35"/>
                <a:gd name="f39" fmla="val f36"/>
                <a:gd name="f40" fmla="+- 0 0 f37"/>
                <a:gd name="f41" fmla="*/ f16 f34 1"/>
                <a:gd name="f42" fmla="+- f39 0 f16"/>
                <a:gd name="f43" fmla="+- f38 0 f16"/>
                <a:gd name="f44" fmla="*/ f40 f1 1"/>
                <a:gd name="f45" fmla="*/ f38 f34 1"/>
                <a:gd name="f46" fmla="*/ f42 1 2"/>
                <a:gd name="f47" fmla="*/ f43 1 2"/>
                <a:gd name="f48" fmla="*/ f44 1 f8"/>
                <a:gd name="f49" fmla="+- f16 f46 0"/>
                <a:gd name="f50" fmla="+- f16 f47 0"/>
                <a:gd name="f51" fmla="*/ f47 f9 1"/>
                <a:gd name="f52" fmla="*/ f46 f9 1"/>
                <a:gd name="f53" fmla="+- f48 0 f2"/>
                <a:gd name="f54" fmla="*/ f47 f34 1"/>
                <a:gd name="f55" fmla="*/ f46 f34 1"/>
                <a:gd name="f56" fmla="*/ f51 f17 1"/>
                <a:gd name="f57" fmla="*/ f52 f17 1"/>
                <a:gd name="f58" fmla="cos 1 f53"/>
                <a:gd name="f59" fmla="sin 1 f53"/>
                <a:gd name="f60" fmla="*/ f49 f34 1"/>
                <a:gd name="f61" fmla="*/ f56 1 100000"/>
                <a:gd name="f62" fmla="*/ f57 1 100000"/>
                <a:gd name="f63" fmla="+- 0 0 f58"/>
                <a:gd name="f64" fmla="+- 0 0 f59"/>
                <a:gd name="f65" fmla="+- 0 0 f63"/>
                <a:gd name="f66" fmla="+- 0 0 f64"/>
                <a:gd name="f67" fmla="*/ f65 f61 1"/>
                <a:gd name="f68" fmla="*/ f66 f62 1"/>
                <a:gd name="f69" fmla="*/ f65 f47 1"/>
                <a:gd name="f70" fmla="*/ f66 f46 1"/>
                <a:gd name="f71" fmla="+- f50 f67 0"/>
                <a:gd name="f72" fmla="+- f49 0 f68"/>
                <a:gd name="f73" fmla="+- f50 0 f69"/>
                <a:gd name="f74" fmla="+- f50 f69 0"/>
                <a:gd name="f75" fmla="+- f49 0 f70"/>
                <a:gd name="f76" fmla="+- f49 f70 0"/>
                <a:gd name="f77" fmla="+- f50 f71 0"/>
                <a:gd name="f78" fmla="+- f49 f72 0"/>
                <a:gd name="f79" fmla="*/ f73 f34 1"/>
                <a:gd name="f80" fmla="*/ f75 f34 1"/>
                <a:gd name="f81" fmla="*/ f74 f34 1"/>
                <a:gd name="f82" fmla="*/ f76 f34 1"/>
                <a:gd name="f83" fmla="*/ f71 f34 1"/>
                <a:gd name="f84" fmla="*/ f72 f34 1"/>
                <a:gd name="f85" fmla="*/ f77 1 2"/>
                <a:gd name="f86" fmla="*/ f78 1 2"/>
                <a:gd name="f87" fmla="*/ f85 f34 1"/>
                <a:gd name="f88" fmla="*/ f86 f34 1"/>
              </a:gdLst>
              <a:ahLst/>
              <a:cxnLst>
                <a:cxn ang="3cd4">
                  <a:pos x="hc" y="t"/>
                </a:cxn>
                <a:cxn ang="0">
                  <a:pos x="r" y="vc"/>
                </a:cxn>
                <a:cxn ang="cd4">
                  <a:pos x="hc" y="b"/>
                </a:cxn>
                <a:cxn ang="cd2">
                  <a:pos x="l" y="vc"/>
                </a:cxn>
                <a:cxn ang="f32">
                  <a:pos x="f81" y="f82"/>
                </a:cxn>
                <a:cxn ang="f32">
                  <a:pos x="f79" y="f82"/>
                </a:cxn>
                <a:cxn ang="f33">
                  <a:pos x="f79" y="f80"/>
                </a:cxn>
                <a:cxn ang="f33">
                  <a:pos x="f83" y="f84"/>
                </a:cxn>
              </a:cxnLst>
              <a:rect l="f79" t="f80" r="f81" b="f82"/>
              <a:pathLst>
                <a:path>
                  <a:moveTo>
                    <a:pt x="f41" y="f60"/>
                  </a:moveTo>
                  <a:arcTo wR="f54" hR="f55" stAng="f1" swAng="f2"/>
                  <a:quadBezTo>
                    <a:pt x="f87" y="f41"/>
                    <a:pt x="f83" y="f84"/>
                  </a:quadBezTo>
                  <a:quadBezTo>
                    <a:pt x="f45" y="f88"/>
                    <a:pt x="f45" y="f60"/>
                  </a:quadBezTo>
                  <a:arcTo wR="f54" hR="f55" stAng="f7" swAng="f1"/>
                  <a:close/>
                </a:path>
              </a:pathLst>
            </a:custGeom>
            <a:solidFill>
              <a:srgbClr val="6B95FD"/>
            </a:solidFill>
            <a:ln w="12701" cap="flat">
              <a:solidFill>
                <a:srgbClr val="6B95FD"/>
              </a:solidFill>
              <a:prstDash val="solid"/>
              <a:miter/>
            </a:ln>
          </p:spPr>
          <p:txBody>
            <a:bodyPr lIns="0" tIns="0" rIns="0" bIns="0"/>
            <a:lstStyle/>
            <a:p>
              <a:endParaRPr lang="en-US"/>
            </a:p>
          </p:txBody>
        </p:sp>
        <p:sp>
          <p:nvSpPr>
            <p:cNvPr id="28" name="Freeform: Shape 27">
              <a:extLst>
                <a:ext uri="{FF2B5EF4-FFF2-40B4-BE49-F238E27FC236}">
                  <a16:creationId xmlns:a16="http://schemas.microsoft.com/office/drawing/2014/main" id="{79A41A58-284C-425C-8B69-5951519C14AC}"/>
                </a:ext>
              </a:extLst>
            </p:cNvPr>
            <p:cNvSpPr/>
            <p:nvPr/>
          </p:nvSpPr>
          <p:spPr>
            <a:xfrm>
              <a:off x="7161004" y="4941435"/>
              <a:ext cx="235128" cy="23512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alpha val="90000"/>
              </a:srgbClr>
            </a:solidFill>
            <a:ln cap="flat">
              <a:noFill/>
              <a:prstDash val="solid"/>
            </a:ln>
          </p:spPr>
          <p:txBody>
            <a:bodyPr lIns="0" tIns="0" rIns="0" bIns="0"/>
            <a:lstStyle/>
            <a:p>
              <a:endParaRPr lang="en-US"/>
            </a:p>
          </p:txBody>
        </p:sp>
        <p:sp>
          <p:nvSpPr>
            <p:cNvPr id="29" name="Freeform: Shape 28">
              <a:extLst>
                <a:ext uri="{FF2B5EF4-FFF2-40B4-BE49-F238E27FC236}">
                  <a16:creationId xmlns:a16="http://schemas.microsoft.com/office/drawing/2014/main" id="{D09C52A2-3526-4775-8D20-B13BE47B20FB}"/>
                </a:ext>
              </a:extLst>
            </p:cNvPr>
            <p:cNvSpPr/>
            <p:nvPr/>
          </p:nvSpPr>
          <p:spPr>
            <a:xfrm>
              <a:off x="7492319" y="3429000"/>
              <a:ext cx="1146547" cy="1386440"/>
            </a:xfrm>
            <a:custGeom>
              <a:avLst/>
              <a:gdLst>
                <a:gd name="f0" fmla="val 10800000"/>
                <a:gd name="f1" fmla="val 5400000"/>
                <a:gd name="f2" fmla="val 180"/>
                <a:gd name="f3" fmla="val w"/>
                <a:gd name="f4" fmla="val h"/>
                <a:gd name="f5" fmla="val 0"/>
                <a:gd name="f6" fmla="val 1146552"/>
                <a:gd name="f7" fmla="val 1386438"/>
                <a:gd name="f8" fmla="+- 0 0 -90"/>
                <a:gd name="f9" fmla="*/ f3 1 1146552"/>
                <a:gd name="f10" fmla="*/ f4 1 1386438"/>
                <a:gd name="f11" fmla="val f5"/>
                <a:gd name="f12" fmla="val f6"/>
                <a:gd name="f13" fmla="val f7"/>
                <a:gd name="f14" fmla="*/ f8 f0 1"/>
                <a:gd name="f15" fmla="+- f13 0 f11"/>
                <a:gd name="f16" fmla="+- f12 0 f11"/>
                <a:gd name="f17" fmla="*/ f14 1 f2"/>
                <a:gd name="f18" fmla="*/ f16 1 1146552"/>
                <a:gd name="f19" fmla="*/ f15 1 1386438"/>
                <a:gd name="f20" fmla="*/ 0 f16 1"/>
                <a:gd name="f21" fmla="*/ 0 f15 1"/>
                <a:gd name="f22" fmla="*/ 1146552 f16 1"/>
                <a:gd name="f23" fmla="*/ 1386438 f15 1"/>
                <a:gd name="f24" fmla="+- f17 0 f1"/>
                <a:gd name="f25" fmla="*/ f20 1 1146552"/>
                <a:gd name="f26" fmla="*/ f21 1 1386438"/>
                <a:gd name="f27" fmla="*/ f22 1 1146552"/>
                <a:gd name="f28" fmla="*/ f23 1 1386438"/>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1386438">
                  <a:moveTo>
                    <a:pt x="f5" y="f5"/>
                  </a:moveTo>
                  <a:lnTo>
                    <a:pt x="f6" y="f5"/>
                  </a:lnTo>
                  <a:lnTo>
                    <a:pt x="f6" y="f7"/>
                  </a:lnTo>
                  <a:lnTo>
                    <a:pt x="f5" y="f7"/>
                  </a:lnTo>
                  <a:lnTo>
                    <a:pt x="f5" y="f5"/>
                  </a:lnTo>
                  <a:close/>
                </a:path>
              </a:pathLst>
            </a:custGeom>
            <a:noFill/>
            <a:ln cap="flat">
              <a:noFill/>
              <a:prstDash val="solid"/>
            </a:ln>
          </p:spPr>
          <p:txBody>
            <a:bodyPr vert="horz" wrap="square" lIns="0" tIns="104771" rIns="0" bIns="69851" anchor="b" anchorCtr="0" compatLnSpc="1">
              <a:noAutofit/>
            </a:bodyPr>
            <a:lstStyle/>
            <a:p>
              <a:pPr marL="0" marR="0" lvl="0" indent="0" algn="l" defTabSz="488947" rtl="0" fontAlgn="auto" hangingPunct="1">
                <a:lnSpc>
                  <a:spcPct val="90000"/>
                </a:lnSpc>
                <a:spcBef>
                  <a:spcPts val="0"/>
                </a:spcBef>
                <a:spcAft>
                  <a:spcPts val="500"/>
                </a:spcAft>
                <a:buNone/>
                <a:tabLst/>
                <a:defRPr sz="1800" b="0" i="0" u="none" strike="noStrike" kern="0" cap="none" spc="0" baseline="0">
                  <a:solidFill>
                    <a:srgbClr val="000000"/>
                  </a:solidFill>
                  <a:uFillTx/>
                </a:defRPr>
              </a:pPr>
              <a:r>
                <a:rPr lang="en-US" sz="1100" b="0" i="0" u="none" strike="noStrike" kern="1200" cap="none" spc="0" baseline="0" dirty="0">
                  <a:solidFill>
                    <a:srgbClr val="444C55"/>
                  </a:solidFill>
                  <a:uFillTx/>
                  <a:latin typeface="Verdana"/>
                  <a:ea typeface="Verdana"/>
                </a:rPr>
                <a:t>ESSI Bundle and Pulling it Together</a:t>
              </a:r>
            </a:p>
          </p:txBody>
        </p:sp>
        <p:sp>
          <p:nvSpPr>
            <p:cNvPr id="30" name="Freeform: Shape 29">
              <a:extLst>
                <a:ext uri="{FF2B5EF4-FFF2-40B4-BE49-F238E27FC236}">
                  <a16:creationId xmlns:a16="http://schemas.microsoft.com/office/drawing/2014/main" id="{26734B95-85C9-4BD5-8ABA-2285FF5ADA5C}"/>
                </a:ext>
              </a:extLst>
            </p:cNvPr>
            <p:cNvSpPr/>
            <p:nvPr/>
          </p:nvSpPr>
          <p:spPr>
            <a:xfrm>
              <a:off x="7492319" y="4815440"/>
              <a:ext cx="1146547" cy="487128"/>
            </a:xfrm>
            <a:custGeom>
              <a:avLst/>
              <a:gdLst>
                <a:gd name="f0" fmla="val 10800000"/>
                <a:gd name="f1" fmla="val 5400000"/>
                <a:gd name="f2" fmla="val 180"/>
                <a:gd name="f3" fmla="val w"/>
                <a:gd name="f4" fmla="val h"/>
                <a:gd name="f5" fmla="val 0"/>
                <a:gd name="f6" fmla="val 1146552"/>
                <a:gd name="f7" fmla="val 487127"/>
                <a:gd name="f8" fmla="+- 0 0 -90"/>
                <a:gd name="f9" fmla="*/ f3 1 1146552"/>
                <a:gd name="f10" fmla="*/ f4 1 487127"/>
                <a:gd name="f11" fmla="val f5"/>
                <a:gd name="f12" fmla="val f6"/>
                <a:gd name="f13" fmla="val f7"/>
                <a:gd name="f14" fmla="*/ f8 f0 1"/>
                <a:gd name="f15" fmla="+- f13 0 f11"/>
                <a:gd name="f16" fmla="+- f12 0 f11"/>
                <a:gd name="f17" fmla="*/ f14 1 f2"/>
                <a:gd name="f18" fmla="*/ f16 1 1146552"/>
                <a:gd name="f19" fmla="*/ f15 1 487127"/>
                <a:gd name="f20" fmla="*/ 0 f16 1"/>
                <a:gd name="f21" fmla="*/ 0 f15 1"/>
                <a:gd name="f22" fmla="*/ 1146552 f16 1"/>
                <a:gd name="f23" fmla="*/ 487127 f15 1"/>
                <a:gd name="f24" fmla="+- f17 0 f1"/>
                <a:gd name="f25" fmla="*/ f20 1 1146552"/>
                <a:gd name="f26" fmla="*/ f21 1 487127"/>
                <a:gd name="f27" fmla="*/ f22 1 1146552"/>
                <a:gd name="f28" fmla="*/ f23 1 487127"/>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487127">
                  <a:moveTo>
                    <a:pt x="f5" y="f5"/>
                  </a:moveTo>
                  <a:lnTo>
                    <a:pt x="f6" y="f5"/>
                  </a:lnTo>
                  <a:lnTo>
                    <a:pt x="f6" y="f7"/>
                  </a:lnTo>
                  <a:lnTo>
                    <a:pt x="f5" y="f7"/>
                  </a:lnTo>
                  <a:lnTo>
                    <a:pt x="f5" y="f5"/>
                  </a:lnTo>
                  <a:close/>
                </a:path>
              </a:pathLst>
            </a:custGeom>
            <a:noFill/>
            <a:ln cap="flat">
              <a:noFill/>
              <a:prstDash val="solid"/>
            </a:ln>
          </p:spPr>
          <p:txBody>
            <a:bodyPr vert="horz" wrap="square" lIns="0" tIns="0" rIns="95253" bIns="0" anchor="ctr" anchorCtr="0" compatLnSpc="1">
              <a:noAutofit/>
            </a:bodyPr>
            <a:lstStyle/>
            <a:p>
              <a:pPr marL="0" marR="0" lvl="0" indent="0" algn="l" defTabSz="666753" rtl="0" fontAlgn="auto" hangingPunct="1">
                <a:lnSpc>
                  <a:spcPct val="90000"/>
                </a:lnSpc>
                <a:spcBef>
                  <a:spcPts val="0"/>
                </a:spcBef>
                <a:spcAft>
                  <a:spcPts val="600"/>
                </a:spcAft>
                <a:buNone/>
                <a:tabLst/>
                <a:defRPr sz="1800" b="1" i="0" u="none" strike="noStrike" kern="0" cap="none" spc="0" baseline="0">
                  <a:solidFill>
                    <a:srgbClr val="000000"/>
                  </a:solidFill>
                  <a:uFillTx/>
                </a:defRPr>
              </a:pPr>
              <a:r>
                <a:rPr lang="en-US" sz="1500" b="1" i="0" u="none" strike="noStrike" kern="1200" cap="none" spc="0" baseline="0">
                  <a:solidFill>
                    <a:srgbClr val="444C55"/>
                  </a:solidFill>
                  <a:uFillTx/>
                  <a:latin typeface="Verdana"/>
                  <a:ea typeface="Verdana"/>
                </a:rPr>
                <a:t>April</a:t>
              </a:r>
            </a:p>
          </p:txBody>
        </p:sp>
        <p:sp>
          <p:nvSpPr>
            <p:cNvPr id="31" name="Freeform: Shape 30">
              <a:extLst>
                <a:ext uri="{FF2B5EF4-FFF2-40B4-BE49-F238E27FC236}">
                  <a16:creationId xmlns:a16="http://schemas.microsoft.com/office/drawing/2014/main" id="{0F02CD8F-4F1E-4B0A-A7D2-F0FE136E7A71}"/>
                </a:ext>
              </a:extLst>
            </p:cNvPr>
            <p:cNvSpPr/>
            <p:nvPr/>
          </p:nvSpPr>
          <p:spPr>
            <a:xfrm>
              <a:off x="7278569" y="3429000"/>
              <a:ext cx="0" cy="138644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val f6"/>
                <a:gd name="f13" fmla="*/ f7 f0 1"/>
                <a:gd name="f14" fmla="*/ f8 f0 1"/>
                <a:gd name="f15" fmla="?: f9 f3 1"/>
                <a:gd name="f16" fmla="?: f10 f4 1"/>
                <a:gd name="f17" fmla="?: f11 f5 1"/>
                <a:gd name="f18" fmla="*/ f13 1 f2"/>
                <a:gd name="f19" fmla="*/ f14 1 f2"/>
                <a:gd name="f20" fmla="*/ f15 1 21600"/>
                <a:gd name="f21" fmla="*/ f16 1 21600"/>
                <a:gd name="f22" fmla="*/ 21600 f15 1"/>
                <a:gd name="f23" fmla="*/ 21600 f16 1"/>
                <a:gd name="f24" fmla="+- f18 0 f1"/>
                <a:gd name="f25" fmla="+- f19 0 f1"/>
                <a:gd name="f26" fmla="min f21 f20"/>
                <a:gd name="f27" fmla="*/ f22 1 f17"/>
                <a:gd name="f28" fmla="*/ f23 1 f17"/>
                <a:gd name="f29" fmla="val f27"/>
                <a:gd name="f30" fmla="val f28"/>
                <a:gd name="f31" fmla="*/ f6 f26 1"/>
                <a:gd name="f32" fmla="*/ f27 f26 1"/>
                <a:gd name="f33" fmla="*/ f28 f26 1"/>
                <a:gd name="f34" fmla="*/ f12 f26 1"/>
                <a:gd name="f35" fmla="*/ f29 f26 1"/>
                <a:gd name="f36" fmla="*/ f30 f26 1"/>
              </a:gdLst>
              <a:ahLst/>
              <a:cxnLst>
                <a:cxn ang="3cd4">
                  <a:pos x="hc" y="t"/>
                </a:cxn>
                <a:cxn ang="0">
                  <a:pos x="r" y="vc"/>
                </a:cxn>
                <a:cxn ang="cd4">
                  <a:pos x="hc" y="b"/>
                </a:cxn>
                <a:cxn ang="cd2">
                  <a:pos x="l" y="vc"/>
                </a:cxn>
                <a:cxn ang="f24">
                  <a:pos x="f34" y="f34"/>
                </a:cxn>
                <a:cxn ang="f25">
                  <a:pos x="f35" y="f36"/>
                </a:cxn>
              </a:cxnLst>
              <a:rect l="f31" t="f31" r="f32" b="f33"/>
              <a:pathLst>
                <a:path>
                  <a:moveTo>
                    <a:pt x="f34" y="f34"/>
                  </a:moveTo>
                  <a:lnTo>
                    <a:pt x="f35" y="f36"/>
                  </a:lnTo>
                </a:path>
              </a:pathLst>
            </a:custGeom>
            <a:noFill/>
            <a:ln w="12701" cap="flat">
              <a:solidFill>
                <a:srgbClr val="6B95FD"/>
              </a:solidFill>
              <a:custDash>
                <a:ds d="300000" sp="300000"/>
              </a:custDash>
              <a:miter/>
            </a:ln>
          </p:spPr>
          <p:txBody>
            <a:bodyPr lIns="0" tIns="0" rIns="0" bIns="0"/>
            <a:lstStyle/>
            <a:p>
              <a:endParaRPr lang="en-US"/>
            </a:p>
          </p:txBody>
        </p:sp>
        <p:sp>
          <p:nvSpPr>
            <p:cNvPr id="32" name="Freeform: Shape 31">
              <a:extLst>
                <a:ext uri="{FF2B5EF4-FFF2-40B4-BE49-F238E27FC236}">
                  <a16:creationId xmlns:a16="http://schemas.microsoft.com/office/drawing/2014/main" id="{3C2A85D4-492E-4A69-A919-7A558C1F40F9}"/>
                </a:ext>
              </a:extLst>
            </p:cNvPr>
            <p:cNvSpPr/>
            <p:nvPr/>
          </p:nvSpPr>
          <p:spPr>
            <a:xfrm>
              <a:off x="7269900" y="3385154"/>
              <a:ext cx="76946" cy="8768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6B95FD"/>
            </a:solidFill>
            <a:ln w="6345" cap="flat">
              <a:solidFill>
                <a:srgbClr val="FFFFFF"/>
              </a:solidFill>
              <a:prstDash val="solid"/>
              <a:miter/>
            </a:ln>
          </p:spPr>
          <p:txBody>
            <a:bodyPr lIns="0" tIns="0" rIns="0" bIns="0"/>
            <a:lstStyle/>
            <a:p>
              <a:endParaRPr lang="en-US"/>
            </a:p>
          </p:txBody>
        </p:sp>
        <p:sp>
          <p:nvSpPr>
            <p:cNvPr id="33" name="Freeform: Shape 32">
              <a:extLst>
                <a:ext uri="{FF2B5EF4-FFF2-40B4-BE49-F238E27FC236}">
                  <a16:creationId xmlns:a16="http://schemas.microsoft.com/office/drawing/2014/main" id="{53C6CBDF-2179-4167-8256-9DE49F509E71}"/>
                </a:ext>
              </a:extLst>
            </p:cNvPr>
            <p:cNvSpPr/>
            <p:nvPr/>
          </p:nvSpPr>
          <p:spPr>
            <a:xfrm rot="8099985">
              <a:off x="7909549" y="1647853"/>
              <a:ext cx="302291" cy="302291"/>
            </a:xfrm>
            <a:custGeom>
              <a:avLst>
                <a:gd name="f10" fmla="val 115000"/>
              </a:avLst>
              <a:gdLst>
                <a:gd name="f1" fmla="val 10800000"/>
                <a:gd name="f2" fmla="val 5400000"/>
                <a:gd name="f3" fmla="val 180"/>
                <a:gd name="f4" fmla="val w"/>
                <a:gd name="f5" fmla="val h"/>
                <a:gd name="f6" fmla="val ss"/>
                <a:gd name="f7" fmla="val 0"/>
                <a:gd name="f8" fmla="*/ 5419351 1 1725033"/>
                <a:gd name="f9" fmla="sqrt 2"/>
                <a:gd name="f10" fmla="val 115000"/>
                <a:gd name="f11" fmla="+- 0 0 -180"/>
                <a:gd name="f12" fmla="+- 0 0 -360"/>
                <a:gd name="f13" fmla="abs f4"/>
                <a:gd name="f14" fmla="abs f5"/>
                <a:gd name="f15" fmla="abs f6"/>
                <a:gd name="f16" fmla="val f7"/>
                <a:gd name="f17" fmla="val f10"/>
                <a:gd name="f18" fmla="+- 2700000 f2 0"/>
                <a:gd name="f19" fmla="*/ f11 f1 1"/>
                <a:gd name="f20" fmla="*/ f12 f1 1"/>
                <a:gd name="f21" fmla="?: f13 f4 1"/>
                <a:gd name="f22" fmla="?: f14 f5 1"/>
                <a:gd name="f23" fmla="?: f15 f6 1"/>
                <a:gd name="f24" fmla="*/ f18 f8 1"/>
                <a:gd name="f25" fmla="*/ f19 1 f3"/>
                <a:gd name="f26" fmla="*/ f20 1 f3"/>
                <a:gd name="f27" fmla="*/ f21 1 21600"/>
                <a:gd name="f28" fmla="*/ f22 1 21600"/>
                <a:gd name="f29" fmla="*/ 21600 f21 1"/>
                <a:gd name="f30" fmla="*/ 21600 f22 1"/>
                <a:gd name="f31" fmla="*/ f24 1 f1"/>
                <a:gd name="f32" fmla="+- f25 0 f2"/>
                <a:gd name="f33" fmla="+- f26 0 f2"/>
                <a:gd name="f34" fmla="min f28 f27"/>
                <a:gd name="f35" fmla="*/ f29 1 f23"/>
                <a:gd name="f36" fmla="*/ f30 1 f23"/>
                <a:gd name="f37" fmla="+- 0 0 f31"/>
                <a:gd name="f38" fmla="val f35"/>
                <a:gd name="f39" fmla="val f36"/>
                <a:gd name="f40" fmla="+- 0 0 f37"/>
                <a:gd name="f41" fmla="*/ f16 f34 1"/>
                <a:gd name="f42" fmla="+- f39 0 f16"/>
                <a:gd name="f43" fmla="+- f38 0 f16"/>
                <a:gd name="f44" fmla="*/ f40 f1 1"/>
                <a:gd name="f45" fmla="*/ f38 f34 1"/>
                <a:gd name="f46" fmla="*/ f42 1 2"/>
                <a:gd name="f47" fmla="*/ f43 1 2"/>
                <a:gd name="f48" fmla="*/ f44 1 f8"/>
                <a:gd name="f49" fmla="+- f16 f46 0"/>
                <a:gd name="f50" fmla="+- f16 f47 0"/>
                <a:gd name="f51" fmla="*/ f47 f9 1"/>
                <a:gd name="f52" fmla="*/ f46 f9 1"/>
                <a:gd name="f53" fmla="+- f48 0 f2"/>
                <a:gd name="f54" fmla="*/ f47 f34 1"/>
                <a:gd name="f55" fmla="*/ f46 f34 1"/>
                <a:gd name="f56" fmla="*/ f51 f17 1"/>
                <a:gd name="f57" fmla="*/ f52 f17 1"/>
                <a:gd name="f58" fmla="cos 1 f53"/>
                <a:gd name="f59" fmla="sin 1 f53"/>
                <a:gd name="f60" fmla="*/ f49 f34 1"/>
                <a:gd name="f61" fmla="*/ f56 1 100000"/>
                <a:gd name="f62" fmla="*/ f57 1 100000"/>
                <a:gd name="f63" fmla="+- 0 0 f58"/>
                <a:gd name="f64" fmla="+- 0 0 f59"/>
                <a:gd name="f65" fmla="+- 0 0 f63"/>
                <a:gd name="f66" fmla="+- 0 0 f64"/>
                <a:gd name="f67" fmla="*/ f65 f61 1"/>
                <a:gd name="f68" fmla="*/ f66 f62 1"/>
                <a:gd name="f69" fmla="*/ f65 f47 1"/>
                <a:gd name="f70" fmla="*/ f66 f46 1"/>
                <a:gd name="f71" fmla="+- f50 f67 0"/>
                <a:gd name="f72" fmla="+- f49 0 f68"/>
                <a:gd name="f73" fmla="+- f50 0 f69"/>
                <a:gd name="f74" fmla="+- f50 f69 0"/>
                <a:gd name="f75" fmla="+- f49 0 f70"/>
                <a:gd name="f76" fmla="+- f49 f70 0"/>
                <a:gd name="f77" fmla="+- f50 f71 0"/>
                <a:gd name="f78" fmla="+- f49 f72 0"/>
                <a:gd name="f79" fmla="*/ f73 f34 1"/>
                <a:gd name="f80" fmla="*/ f75 f34 1"/>
                <a:gd name="f81" fmla="*/ f74 f34 1"/>
                <a:gd name="f82" fmla="*/ f76 f34 1"/>
                <a:gd name="f83" fmla="*/ f71 f34 1"/>
                <a:gd name="f84" fmla="*/ f72 f34 1"/>
                <a:gd name="f85" fmla="*/ f77 1 2"/>
                <a:gd name="f86" fmla="*/ f78 1 2"/>
                <a:gd name="f87" fmla="*/ f85 f34 1"/>
                <a:gd name="f88" fmla="*/ f86 f34 1"/>
              </a:gdLst>
              <a:ahLst/>
              <a:cxnLst>
                <a:cxn ang="3cd4">
                  <a:pos x="hc" y="t"/>
                </a:cxn>
                <a:cxn ang="0">
                  <a:pos x="r" y="vc"/>
                </a:cxn>
                <a:cxn ang="cd4">
                  <a:pos x="hc" y="b"/>
                </a:cxn>
                <a:cxn ang="cd2">
                  <a:pos x="l" y="vc"/>
                </a:cxn>
                <a:cxn ang="f32">
                  <a:pos x="f81" y="f82"/>
                </a:cxn>
                <a:cxn ang="f32">
                  <a:pos x="f79" y="f82"/>
                </a:cxn>
                <a:cxn ang="f33">
                  <a:pos x="f79" y="f80"/>
                </a:cxn>
                <a:cxn ang="f33">
                  <a:pos x="f83" y="f84"/>
                </a:cxn>
              </a:cxnLst>
              <a:rect l="f79" t="f80" r="f81" b="f82"/>
              <a:pathLst>
                <a:path>
                  <a:moveTo>
                    <a:pt x="f41" y="f60"/>
                  </a:moveTo>
                  <a:arcTo wR="f54" hR="f55" stAng="f1" swAng="f2"/>
                  <a:quadBezTo>
                    <a:pt x="f87" y="f41"/>
                    <a:pt x="f83" y="f84"/>
                  </a:quadBezTo>
                  <a:quadBezTo>
                    <a:pt x="f45" y="f88"/>
                    <a:pt x="f45" y="f60"/>
                  </a:quadBezTo>
                  <a:arcTo wR="f54" hR="f55" stAng="f7" swAng="f1"/>
                  <a:close/>
                </a:path>
              </a:pathLst>
            </a:custGeom>
            <a:solidFill>
              <a:srgbClr val="A3B745"/>
            </a:solidFill>
            <a:ln w="12701" cap="flat">
              <a:solidFill>
                <a:srgbClr val="A3B745"/>
              </a:solidFill>
              <a:prstDash val="solid"/>
              <a:miter/>
            </a:ln>
          </p:spPr>
          <p:txBody>
            <a:bodyPr lIns="0" tIns="0" rIns="0" bIns="0"/>
            <a:lstStyle/>
            <a:p>
              <a:endParaRPr lang="en-US"/>
            </a:p>
          </p:txBody>
        </p:sp>
        <p:sp>
          <p:nvSpPr>
            <p:cNvPr id="34" name="Freeform: Shape 33">
              <a:extLst>
                <a:ext uri="{FF2B5EF4-FFF2-40B4-BE49-F238E27FC236}">
                  <a16:creationId xmlns:a16="http://schemas.microsoft.com/office/drawing/2014/main" id="{B308140C-FE50-461E-AA75-766208F61DC3}"/>
                </a:ext>
              </a:extLst>
            </p:cNvPr>
            <p:cNvSpPr/>
            <p:nvPr/>
          </p:nvSpPr>
          <p:spPr>
            <a:xfrm>
              <a:off x="7943136" y="1681435"/>
              <a:ext cx="235128" cy="23512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alpha val="90000"/>
              </a:srgbClr>
            </a:solidFill>
            <a:ln cap="flat">
              <a:noFill/>
              <a:prstDash val="solid"/>
            </a:ln>
          </p:spPr>
          <p:txBody>
            <a:bodyPr lIns="0" tIns="0" rIns="0" bIns="0"/>
            <a:lstStyle/>
            <a:p>
              <a:endParaRPr lang="en-US"/>
            </a:p>
          </p:txBody>
        </p:sp>
        <p:sp>
          <p:nvSpPr>
            <p:cNvPr id="35" name="Freeform: Shape 34">
              <a:extLst>
                <a:ext uri="{FF2B5EF4-FFF2-40B4-BE49-F238E27FC236}">
                  <a16:creationId xmlns:a16="http://schemas.microsoft.com/office/drawing/2014/main" id="{B2BCBDDB-A6BB-43E6-94FD-92717B01D7BF}"/>
                </a:ext>
              </a:extLst>
            </p:cNvPr>
            <p:cNvSpPr/>
            <p:nvPr/>
          </p:nvSpPr>
          <p:spPr>
            <a:xfrm>
              <a:off x="8274451" y="2042559"/>
              <a:ext cx="1146547" cy="1386440"/>
            </a:xfrm>
            <a:custGeom>
              <a:avLst/>
              <a:gdLst>
                <a:gd name="f0" fmla="val 10800000"/>
                <a:gd name="f1" fmla="val 5400000"/>
                <a:gd name="f2" fmla="val 180"/>
                <a:gd name="f3" fmla="val w"/>
                <a:gd name="f4" fmla="val h"/>
                <a:gd name="f5" fmla="val 0"/>
                <a:gd name="f6" fmla="val 1146552"/>
                <a:gd name="f7" fmla="val 1386438"/>
                <a:gd name="f8" fmla="+- 0 0 -90"/>
                <a:gd name="f9" fmla="*/ f3 1 1146552"/>
                <a:gd name="f10" fmla="*/ f4 1 1386438"/>
                <a:gd name="f11" fmla="val f5"/>
                <a:gd name="f12" fmla="val f6"/>
                <a:gd name="f13" fmla="val f7"/>
                <a:gd name="f14" fmla="*/ f8 f0 1"/>
                <a:gd name="f15" fmla="+- f13 0 f11"/>
                <a:gd name="f16" fmla="+- f12 0 f11"/>
                <a:gd name="f17" fmla="*/ f14 1 f2"/>
                <a:gd name="f18" fmla="*/ f16 1 1146552"/>
                <a:gd name="f19" fmla="*/ f15 1 1386438"/>
                <a:gd name="f20" fmla="*/ 0 f16 1"/>
                <a:gd name="f21" fmla="*/ 0 f15 1"/>
                <a:gd name="f22" fmla="*/ 1146552 f16 1"/>
                <a:gd name="f23" fmla="*/ 1386438 f15 1"/>
                <a:gd name="f24" fmla="+- f17 0 f1"/>
                <a:gd name="f25" fmla="*/ f20 1 1146552"/>
                <a:gd name="f26" fmla="*/ f21 1 1386438"/>
                <a:gd name="f27" fmla="*/ f22 1 1146552"/>
                <a:gd name="f28" fmla="*/ f23 1 1386438"/>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1386438">
                  <a:moveTo>
                    <a:pt x="f5" y="f5"/>
                  </a:moveTo>
                  <a:lnTo>
                    <a:pt x="f6" y="f5"/>
                  </a:lnTo>
                  <a:lnTo>
                    <a:pt x="f6" y="f7"/>
                  </a:lnTo>
                  <a:lnTo>
                    <a:pt x="f5" y="f7"/>
                  </a:lnTo>
                  <a:lnTo>
                    <a:pt x="f5" y="f5"/>
                  </a:lnTo>
                  <a:close/>
                </a:path>
              </a:pathLst>
            </a:custGeom>
            <a:noFill/>
            <a:ln cap="flat">
              <a:noFill/>
              <a:prstDash val="solid"/>
            </a:ln>
          </p:spPr>
          <p:txBody>
            <a:bodyPr vert="horz" wrap="square" lIns="0" tIns="69851" rIns="69851" bIns="104771" anchor="t" anchorCtr="0" compatLnSpc="1">
              <a:noAutofit/>
            </a:bodyPr>
            <a:lstStyle/>
            <a:p>
              <a:pPr marL="0" marR="0" lvl="0" indent="0" algn="l" defTabSz="488947" rtl="0" fontAlgn="auto" hangingPunct="1">
                <a:lnSpc>
                  <a:spcPct val="90000"/>
                </a:lnSpc>
                <a:spcBef>
                  <a:spcPts val="0"/>
                </a:spcBef>
                <a:spcAft>
                  <a:spcPts val="500"/>
                </a:spcAft>
                <a:buNone/>
                <a:tabLst/>
                <a:defRPr sz="1800" b="0" i="0" u="none" strike="noStrike" kern="0" cap="none" spc="0" baseline="0">
                  <a:solidFill>
                    <a:srgbClr val="000000"/>
                  </a:solidFill>
                  <a:uFillTx/>
                </a:defRPr>
              </a:pPr>
              <a:r>
                <a:rPr lang="en-US" sz="1100" b="0" i="0" u="none" strike="noStrike" kern="1200" cap="none" spc="0" baseline="0">
                  <a:solidFill>
                    <a:srgbClr val="444C55"/>
                  </a:solidFill>
                  <a:uFillTx/>
                  <a:latin typeface="Verdana"/>
                  <a:ea typeface="Verdana"/>
                </a:rPr>
                <a:t>2025 Face-to-Face Meeting in Springfield IL</a:t>
              </a:r>
            </a:p>
          </p:txBody>
        </p:sp>
        <p:sp>
          <p:nvSpPr>
            <p:cNvPr id="36" name="Freeform: Shape 35">
              <a:extLst>
                <a:ext uri="{FF2B5EF4-FFF2-40B4-BE49-F238E27FC236}">
                  <a16:creationId xmlns:a16="http://schemas.microsoft.com/office/drawing/2014/main" id="{C21FD23A-AD9A-4472-8F4B-9B1574295A97}"/>
                </a:ext>
              </a:extLst>
            </p:cNvPr>
            <p:cNvSpPr/>
            <p:nvPr/>
          </p:nvSpPr>
          <p:spPr>
            <a:xfrm>
              <a:off x="8274451" y="1555430"/>
              <a:ext cx="1146547" cy="487128"/>
            </a:xfrm>
            <a:custGeom>
              <a:avLst/>
              <a:gdLst>
                <a:gd name="f0" fmla="val 10800000"/>
                <a:gd name="f1" fmla="val 5400000"/>
                <a:gd name="f2" fmla="val 180"/>
                <a:gd name="f3" fmla="val w"/>
                <a:gd name="f4" fmla="val h"/>
                <a:gd name="f5" fmla="val 0"/>
                <a:gd name="f6" fmla="val 1146552"/>
                <a:gd name="f7" fmla="val 487127"/>
                <a:gd name="f8" fmla="+- 0 0 -90"/>
                <a:gd name="f9" fmla="*/ f3 1 1146552"/>
                <a:gd name="f10" fmla="*/ f4 1 487127"/>
                <a:gd name="f11" fmla="val f5"/>
                <a:gd name="f12" fmla="val f6"/>
                <a:gd name="f13" fmla="val f7"/>
                <a:gd name="f14" fmla="*/ f8 f0 1"/>
                <a:gd name="f15" fmla="+- f13 0 f11"/>
                <a:gd name="f16" fmla="+- f12 0 f11"/>
                <a:gd name="f17" fmla="*/ f14 1 f2"/>
                <a:gd name="f18" fmla="*/ f16 1 1146552"/>
                <a:gd name="f19" fmla="*/ f15 1 487127"/>
                <a:gd name="f20" fmla="*/ 0 f16 1"/>
                <a:gd name="f21" fmla="*/ 0 f15 1"/>
                <a:gd name="f22" fmla="*/ 1146552 f16 1"/>
                <a:gd name="f23" fmla="*/ 487127 f15 1"/>
                <a:gd name="f24" fmla="+- f17 0 f1"/>
                <a:gd name="f25" fmla="*/ f20 1 1146552"/>
                <a:gd name="f26" fmla="*/ f21 1 487127"/>
                <a:gd name="f27" fmla="*/ f22 1 1146552"/>
                <a:gd name="f28" fmla="*/ f23 1 487127"/>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487127">
                  <a:moveTo>
                    <a:pt x="f5" y="f5"/>
                  </a:moveTo>
                  <a:lnTo>
                    <a:pt x="f6" y="f5"/>
                  </a:lnTo>
                  <a:lnTo>
                    <a:pt x="f6" y="f7"/>
                  </a:lnTo>
                  <a:lnTo>
                    <a:pt x="f5" y="f7"/>
                  </a:lnTo>
                  <a:lnTo>
                    <a:pt x="f5" y="f5"/>
                  </a:lnTo>
                  <a:close/>
                </a:path>
              </a:pathLst>
            </a:custGeom>
            <a:noFill/>
            <a:ln cap="flat">
              <a:noFill/>
              <a:prstDash val="solid"/>
            </a:ln>
          </p:spPr>
          <p:txBody>
            <a:bodyPr vert="horz" wrap="square" lIns="0" tIns="0" rIns="95253" bIns="0" anchor="ctr" anchorCtr="0" compatLnSpc="1">
              <a:noAutofit/>
            </a:bodyPr>
            <a:lstStyle/>
            <a:p>
              <a:pPr marL="0" marR="0" lvl="0" indent="0" algn="l" defTabSz="666753" rtl="0" fontAlgn="auto" hangingPunct="1">
                <a:lnSpc>
                  <a:spcPct val="90000"/>
                </a:lnSpc>
                <a:spcBef>
                  <a:spcPts val="0"/>
                </a:spcBef>
                <a:spcAft>
                  <a:spcPts val="600"/>
                </a:spcAft>
                <a:buNone/>
                <a:tabLst/>
                <a:defRPr sz="1800" b="1" i="0" u="none" strike="noStrike" kern="0" cap="none" spc="0" baseline="0">
                  <a:solidFill>
                    <a:srgbClr val="000000"/>
                  </a:solidFill>
                  <a:uFillTx/>
                </a:defRPr>
              </a:pPr>
              <a:r>
                <a:rPr lang="en-US" sz="1500" b="1" i="0" u="none" strike="noStrike" kern="1200" cap="none" spc="0" baseline="0">
                  <a:solidFill>
                    <a:srgbClr val="444C55"/>
                  </a:solidFill>
                  <a:uFillTx/>
                  <a:latin typeface="Verdana"/>
                  <a:ea typeface="Verdana"/>
                </a:rPr>
                <a:t>May</a:t>
              </a:r>
            </a:p>
          </p:txBody>
        </p:sp>
        <p:sp>
          <p:nvSpPr>
            <p:cNvPr id="37" name="Freeform: Shape 36">
              <a:extLst>
                <a:ext uri="{FF2B5EF4-FFF2-40B4-BE49-F238E27FC236}">
                  <a16:creationId xmlns:a16="http://schemas.microsoft.com/office/drawing/2014/main" id="{2A374A14-C88D-4CAB-BBFB-E57AA6C72FF8}"/>
                </a:ext>
              </a:extLst>
            </p:cNvPr>
            <p:cNvSpPr/>
            <p:nvPr/>
          </p:nvSpPr>
          <p:spPr>
            <a:xfrm>
              <a:off x="8060701" y="2042559"/>
              <a:ext cx="0" cy="138644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val f6"/>
                <a:gd name="f13" fmla="*/ f7 f0 1"/>
                <a:gd name="f14" fmla="*/ f8 f0 1"/>
                <a:gd name="f15" fmla="?: f9 f3 1"/>
                <a:gd name="f16" fmla="?: f10 f4 1"/>
                <a:gd name="f17" fmla="?: f11 f5 1"/>
                <a:gd name="f18" fmla="*/ f13 1 f2"/>
                <a:gd name="f19" fmla="*/ f14 1 f2"/>
                <a:gd name="f20" fmla="*/ f15 1 21600"/>
                <a:gd name="f21" fmla="*/ f16 1 21600"/>
                <a:gd name="f22" fmla="*/ 21600 f15 1"/>
                <a:gd name="f23" fmla="*/ 21600 f16 1"/>
                <a:gd name="f24" fmla="+- f18 0 f1"/>
                <a:gd name="f25" fmla="+- f19 0 f1"/>
                <a:gd name="f26" fmla="min f21 f20"/>
                <a:gd name="f27" fmla="*/ f22 1 f17"/>
                <a:gd name="f28" fmla="*/ f23 1 f17"/>
                <a:gd name="f29" fmla="val f27"/>
                <a:gd name="f30" fmla="val f28"/>
                <a:gd name="f31" fmla="*/ f6 f26 1"/>
                <a:gd name="f32" fmla="*/ f27 f26 1"/>
                <a:gd name="f33" fmla="*/ f28 f26 1"/>
                <a:gd name="f34" fmla="*/ f12 f26 1"/>
                <a:gd name="f35" fmla="*/ f29 f26 1"/>
                <a:gd name="f36" fmla="*/ f30 f26 1"/>
              </a:gdLst>
              <a:ahLst/>
              <a:cxnLst>
                <a:cxn ang="3cd4">
                  <a:pos x="hc" y="t"/>
                </a:cxn>
                <a:cxn ang="0">
                  <a:pos x="r" y="vc"/>
                </a:cxn>
                <a:cxn ang="cd4">
                  <a:pos x="hc" y="b"/>
                </a:cxn>
                <a:cxn ang="cd2">
                  <a:pos x="l" y="vc"/>
                </a:cxn>
                <a:cxn ang="f24">
                  <a:pos x="f34" y="f34"/>
                </a:cxn>
                <a:cxn ang="f25">
                  <a:pos x="f35" y="f36"/>
                </a:cxn>
              </a:cxnLst>
              <a:rect l="f31" t="f31" r="f32" b="f33"/>
              <a:pathLst>
                <a:path>
                  <a:moveTo>
                    <a:pt x="f34" y="f34"/>
                  </a:moveTo>
                  <a:lnTo>
                    <a:pt x="f35" y="f36"/>
                  </a:lnTo>
                </a:path>
              </a:pathLst>
            </a:custGeom>
            <a:noFill/>
            <a:ln w="12701" cap="flat">
              <a:solidFill>
                <a:srgbClr val="A3B745"/>
              </a:solidFill>
              <a:custDash>
                <a:ds d="300000" sp="300000"/>
              </a:custDash>
              <a:miter/>
            </a:ln>
          </p:spPr>
          <p:txBody>
            <a:bodyPr lIns="0" tIns="0" rIns="0" bIns="0"/>
            <a:lstStyle/>
            <a:p>
              <a:endParaRPr lang="en-US"/>
            </a:p>
          </p:txBody>
        </p:sp>
        <p:sp>
          <p:nvSpPr>
            <p:cNvPr id="38" name="Freeform: Shape 37">
              <a:extLst>
                <a:ext uri="{FF2B5EF4-FFF2-40B4-BE49-F238E27FC236}">
                  <a16:creationId xmlns:a16="http://schemas.microsoft.com/office/drawing/2014/main" id="{910C295D-58C3-4EDF-BF33-4B353CF4CE2D}"/>
                </a:ext>
              </a:extLst>
            </p:cNvPr>
            <p:cNvSpPr/>
            <p:nvPr/>
          </p:nvSpPr>
          <p:spPr>
            <a:xfrm>
              <a:off x="8052041" y="3385154"/>
              <a:ext cx="76946" cy="8768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A3B745"/>
            </a:solidFill>
            <a:ln w="6345" cap="flat">
              <a:solidFill>
                <a:srgbClr val="FFFFFF"/>
              </a:solidFill>
              <a:prstDash val="solid"/>
              <a:miter/>
            </a:ln>
          </p:spPr>
          <p:txBody>
            <a:bodyPr lIns="0" tIns="0" rIns="0" bIns="0"/>
            <a:lstStyle/>
            <a:p>
              <a:endParaRPr lang="en-US"/>
            </a:p>
          </p:txBody>
        </p:sp>
        <p:sp>
          <p:nvSpPr>
            <p:cNvPr id="39" name="Freeform: Shape 38">
              <a:extLst>
                <a:ext uri="{FF2B5EF4-FFF2-40B4-BE49-F238E27FC236}">
                  <a16:creationId xmlns:a16="http://schemas.microsoft.com/office/drawing/2014/main" id="{0E10B87F-AC9D-4717-95D1-660B03A009A9}"/>
                </a:ext>
              </a:extLst>
            </p:cNvPr>
            <p:cNvSpPr/>
            <p:nvPr/>
          </p:nvSpPr>
          <p:spPr>
            <a:xfrm rot="18900010">
              <a:off x="8691694" y="4907854"/>
              <a:ext cx="302291" cy="302291"/>
            </a:xfrm>
            <a:custGeom>
              <a:avLst>
                <a:gd name="f10" fmla="val 115000"/>
              </a:avLst>
              <a:gdLst>
                <a:gd name="f1" fmla="val 10800000"/>
                <a:gd name="f2" fmla="val 5400000"/>
                <a:gd name="f3" fmla="val 180"/>
                <a:gd name="f4" fmla="val w"/>
                <a:gd name="f5" fmla="val h"/>
                <a:gd name="f6" fmla="val ss"/>
                <a:gd name="f7" fmla="val 0"/>
                <a:gd name="f8" fmla="*/ 5419351 1 1725033"/>
                <a:gd name="f9" fmla="sqrt 2"/>
                <a:gd name="f10" fmla="val 115000"/>
                <a:gd name="f11" fmla="+- 0 0 -180"/>
                <a:gd name="f12" fmla="+- 0 0 -360"/>
                <a:gd name="f13" fmla="abs f4"/>
                <a:gd name="f14" fmla="abs f5"/>
                <a:gd name="f15" fmla="abs f6"/>
                <a:gd name="f16" fmla="val f7"/>
                <a:gd name="f17" fmla="val f10"/>
                <a:gd name="f18" fmla="+- 2700000 f2 0"/>
                <a:gd name="f19" fmla="*/ f11 f1 1"/>
                <a:gd name="f20" fmla="*/ f12 f1 1"/>
                <a:gd name="f21" fmla="?: f13 f4 1"/>
                <a:gd name="f22" fmla="?: f14 f5 1"/>
                <a:gd name="f23" fmla="?: f15 f6 1"/>
                <a:gd name="f24" fmla="*/ f18 f8 1"/>
                <a:gd name="f25" fmla="*/ f19 1 f3"/>
                <a:gd name="f26" fmla="*/ f20 1 f3"/>
                <a:gd name="f27" fmla="*/ f21 1 21600"/>
                <a:gd name="f28" fmla="*/ f22 1 21600"/>
                <a:gd name="f29" fmla="*/ 21600 f21 1"/>
                <a:gd name="f30" fmla="*/ 21600 f22 1"/>
                <a:gd name="f31" fmla="*/ f24 1 f1"/>
                <a:gd name="f32" fmla="+- f25 0 f2"/>
                <a:gd name="f33" fmla="+- f26 0 f2"/>
                <a:gd name="f34" fmla="min f28 f27"/>
                <a:gd name="f35" fmla="*/ f29 1 f23"/>
                <a:gd name="f36" fmla="*/ f30 1 f23"/>
                <a:gd name="f37" fmla="+- 0 0 f31"/>
                <a:gd name="f38" fmla="val f35"/>
                <a:gd name="f39" fmla="val f36"/>
                <a:gd name="f40" fmla="+- 0 0 f37"/>
                <a:gd name="f41" fmla="*/ f16 f34 1"/>
                <a:gd name="f42" fmla="+- f39 0 f16"/>
                <a:gd name="f43" fmla="+- f38 0 f16"/>
                <a:gd name="f44" fmla="*/ f40 f1 1"/>
                <a:gd name="f45" fmla="*/ f38 f34 1"/>
                <a:gd name="f46" fmla="*/ f42 1 2"/>
                <a:gd name="f47" fmla="*/ f43 1 2"/>
                <a:gd name="f48" fmla="*/ f44 1 f8"/>
                <a:gd name="f49" fmla="+- f16 f46 0"/>
                <a:gd name="f50" fmla="+- f16 f47 0"/>
                <a:gd name="f51" fmla="*/ f47 f9 1"/>
                <a:gd name="f52" fmla="*/ f46 f9 1"/>
                <a:gd name="f53" fmla="+- f48 0 f2"/>
                <a:gd name="f54" fmla="*/ f47 f34 1"/>
                <a:gd name="f55" fmla="*/ f46 f34 1"/>
                <a:gd name="f56" fmla="*/ f51 f17 1"/>
                <a:gd name="f57" fmla="*/ f52 f17 1"/>
                <a:gd name="f58" fmla="cos 1 f53"/>
                <a:gd name="f59" fmla="sin 1 f53"/>
                <a:gd name="f60" fmla="*/ f49 f34 1"/>
                <a:gd name="f61" fmla="*/ f56 1 100000"/>
                <a:gd name="f62" fmla="*/ f57 1 100000"/>
                <a:gd name="f63" fmla="+- 0 0 f58"/>
                <a:gd name="f64" fmla="+- 0 0 f59"/>
                <a:gd name="f65" fmla="+- 0 0 f63"/>
                <a:gd name="f66" fmla="+- 0 0 f64"/>
                <a:gd name="f67" fmla="*/ f65 f61 1"/>
                <a:gd name="f68" fmla="*/ f66 f62 1"/>
                <a:gd name="f69" fmla="*/ f65 f47 1"/>
                <a:gd name="f70" fmla="*/ f66 f46 1"/>
                <a:gd name="f71" fmla="+- f50 f67 0"/>
                <a:gd name="f72" fmla="+- f49 0 f68"/>
                <a:gd name="f73" fmla="+- f50 0 f69"/>
                <a:gd name="f74" fmla="+- f50 f69 0"/>
                <a:gd name="f75" fmla="+- f49 0 f70"/>
                <a:gd name="f76" fmla="+- f49 f70 0"/>
                <a:gd name="f77" fmla="+- f50 f71 0"/>
                <a:gd name="f78" fmla="+- f49 f72 0"/>
                <a:gd name="f79" fmla="*/ f73 f34 1"/>
                <a:gd name="f80" fmla="*/ f75 f34 1"/>
                <a:gd name="f81" fmla="*/ f74 f34 1"/>
                <a:gd name="f82" fmla="*/ f76 f34 1"/>
                <a:gd name="f83" fmla="*/ f71 f34 1"/>
                <a:gd name="f84" fmla="*/ f72 f34 1"/>
                <a:gd name="f85" fmla="*/ f77 1 2"/>
                <a:gd name="f86" fmla="*/ f78 1 2"/>
                <a:gd name="f87" fmla="*/ f85 f34 1"/>
                <a:gd name="f88" fmla="*/ f86 f34 1"/>
              </a:gdLst>
              <a:ahLst/>
              <a:cxnLst>
                <a:cxn ang="3cd4">
                  <a:pos x="hc" y="t"/>
                </a:cxn>
                <a:cxn ang="0">
                  <a:pos x="r" y="vc"/>
                </a:cxn>
                <a:cxn ang="cd4">
                  <a:pos x="hc" y="b"/>
                </a:cxn>
                <a:cxn ang="cd2">
                  <a:pos x="l" y="vc"/>
                </a:cxn>
                <a:cxn ang="f32">
                  <a:pos x="f81" y="f82"/>
                </a:cxn>
                <a:cxn ang="f32">
                  <a:pos x="f79" y="f82"/>
                </a:cxn>
                <a:cxn ang="f33">
                  <a:pos x="f79" y="f80"/>
                </a:cxn>
                <a:cxn ang="f33">
                  <a:pos x="f83" y="f84"/>
                </a:cxn>
              </a:cxnLst>
              <a:rect l="f79" t="f80" r="f81" b="f82"/>
              <a:pathLst>
                <a:path>
                  <a:moveTo>
                    <a:pt x="f41" y="f60"/>
                  </a:moveTo>
                  <a:arcTo wR="f54" hR="f55" stAng="f1" swAng="f2"/>
                  <a:quadBezTo>
                    <a:pt x="f87" y="f41"/>
                    <a:pt x="f83" y="f84"/>
                  </a:quadBezTo>
                  <a:quadBezTo>
                    <a:pt x="f45" y="f88"/>
                    <a:pt x="f45" y="f60"/>
                  </a:quadBezTo>
                  <a:arcTo wR="f54" hR="f55" stAng="f7" swAng="f1"/>
                  <a:close/>
                </a:path>
              </a:pathLst>
            </a:custGeom>
            <a:solidFill>
              <a:srgbClr val="F5668F"/>
            </a:solidFill>
            <a:ln w="12701" cap="flat">
              <a:solidFill>
                <a:srgbClr val="F5668F"/>
              </a:solidFill>
              <a:prstDash val="solid"/>
              <a:miter/>
            </a:ln>
          </p:spPr>
          <p:txBody>
            <a:bodyPr lIns="0" tIns="0" rIns="0" bIns="0"/>
            <a:lstStyle/>
            <a:p>
              <a:endParaRPr lang="en-US"/>
            </a:p>
          </p:txBody>
        </p:sp>
        <p:sp>
          <p:nvSpPr>
            <p:cNvPr id="40" name="Freeform: Shape 39">
              <a:extLst>
                <a:ext uri="{FF2B5EF4-FFF2-40B4-BE49-F238E27FC236}">
                  <a16:creationId xmlns:a16="http://schemas.microsoft.com/office/drawing/2014/main" id="{A1BA827A-97BD-4346-9E65-84B81AFE21BD}"/>
                </a:ext>
              </a:extLst>
            </p:cNvPr>
            <p:cNvSpPr/>
            <p:nvPr/>
          </p:nvSpPr>
          <p:spPr>
            <a:xfrm>
              <a:off x="8725268" y="4941435"/>
              <a:ext cx="235128" cy="23512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alpha val="90000"/>
              </a:srgbClr>
            </a:solidFill>
            <a:ln cap="flat">
              <a:noFill/>
              <a:prstDash val="solid"/>
            </a:ln>
          </p:spPr>
          <p:txBody>
            <a:bodyPr lIns="0" tIns="0" rIns="0" bIns="0"/>
            <a:lstStyle/>
            <a:p>
              <a:endParaRPr lang="en-US"/>
            </a:p>
          </p:txBody>
        </p:sp>
        <p:sp>
          <p:nvSpPr>
            <p:cNvPr id="41" name="Freeform: Shape 40">
              <a:extLst>
                <a:ext uri="{FF2B5EF4-FFF2-40B4-BE49-F238E27FC236}">
                  <a16:creationId xmlns:a16="http://schemas.microsoft.com/office/drawing/2014/main" id="{8CCB1A37-20A9-4448-929E-8868E9063836}"/>
                </a:ext>
              </a:extLst>
            </p:cNvPr>
            <p:cNvSpPr/>
            <p:nvPr/>
          </p:nvSpPr>
          <p:spPr>
            <a:xfrm>
              <a:off x="9056583" y="3429000"/>
              <a:ext cx="1146547" cy="1386440"/>
            </a:xfrm>
            <a:custGeom>
              <a:avLst/>
              <a:gdLst>
                <a:gd name="f0" fmla="val 10800000"/>
                <a:gd name="f1" fmla="val 5400000"/>
                <a:gd name="f2" fmla="val 180"/>
                <a:gd name="f3" fmla="val w"/>
                <a:gd name="f4" fmla="val h"/>
                <a:gd name="f5" fmla="val 0"/>
                <a:gd name="f6" fmla="val 1146552"/>
                <a:gd name="f7" fmla="val 1386438"/>
                <a:gd name="f8" fmla="+- 0 0 -90"/>
                <a:gd name="f9" fmla="*/ f3 1 1146552"/>
                <a:gd name="f10" fmla="*/ f4 1 1386438"/>
                <a:gd name="f11" fmla="val f5"/>
                <a:gd name="f12" fmla="val f6"/>
                <a:gd name="f13" fmla="val f7"/>
                <a:gd name="f14" fmla="*/ f8 f0 1"/>
                <a:gd name="f15" fmla="+- f13 0 f11"/>
                <a:gd name="f16" fmla="+- f12 0 f11"/>
                <a:gd name="f17" fmla="*/ f14 1 f2"/>
                <a:gd name="f18" fmla="*/ f16 1 1146552"/>
                <a:gd name="f19" fmla="*/ f15 1 1386438"/>
                <a:gd name="f20" fmla="*/ 0 f16 1"/>
                <a:gd name="f21" fmla="*/ 0 f15 1"/>
                <a:gd name="f22" fmla="*/ 1146552 f16 1"/>
                <a:gd name="f23" fmla="*/ 1386438 f15 1"/>
                <a:gd name="f24" fmla="+- f17 0 f1"/>
                <a:gd name="f25" fmla="*/ f20 1 1146552"/>
                <a:gd name="f26" fmla="*/ f21 1 1386438"/>
                <a:gd name="f27" fmla="*/ f22 1 1146552"/>
                <a:gd name="f28" fmla="*/ f23 1 1386438"/>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1386438">
                  <a:moveTo>
                    <a:pt x="f5" y="f5"/>
                  </a:moveTo>
                  <a:lnTo>
                    <a:pt x="f6" y="f5"/>
                  </a:lnTo>
                  <a:lnTo>
                    <a:pt x="f6" y="f7"/>
                  </a:lnTo>
                  <a:lnTo>
                    <a:pt x="f5" y="f7"/>
                  </a:lnTo>
                  <a:lnTo>
                    <a:pt x="f5" y="f5"/>
                  </a:lnTo>
                  <a:close/>
                </a:path>
              </a:pathLst>
            </a:custGeom>
            <a:noFill/>
            <a:ln cap="flat">
              <a:noFill/>
              <a:prstDash val="solid"/>
            </a:ln>
          </p:spPr>
          <p:txBody>
            <a:bodyPr vert="horz" wrap="square" lIns="0" tIns="104771" rIns="0" bIns="69851" anchor="b" anchorCtr="0" compatLnSpc="1">
              <a:noAutofit/>
            </a:bodyPr>
            <a:lstStyle/>
            <a:p>
              <a:pPr marL="0" marR="0" lvl="0" indent="0" algn="l" defTabSz="488947" rtl="0" fontAlgn="auto" hangingPunct="1">
                <a:lnSpc>
                  <a:spcPct val="90000"/>
                </a:lnSpc>
                <a:spcBef>
                  <a:spcPts val="0"/>
                </a:spcBef>
                <a:spcAft>
                  <a:spcPts val="500"/>
                </a:spcAft>
                <a:buNone/>
                <a:tabLst/>
                <a:defRPr sz="1800" b="0" i="0" u="none" strike="noStrike" kern="0" cap="none" spc="0" baseline="0">
                  <a:solidFill>
                    <a:srgbClr val="000000"/>
                  </a:solidFill>
                  <a:uFillTx/>
                </a:defRPr>
              </a:pPr>
              <a:r>
                <a:rPr lang="en-US" sz="1100" b="0" i="0" u="none" strike="noStrike" kern="1200" cap="none" spc="0" baseline="0">
                  <a:solidFill>
                    <a:srgbClr val="444C55"/>
                  </a:solidFill>
                  <a:uFillTx/>
                  <a:latin typeface="Verdana"/>
                  <a:ea typeface="Verdana"/>
                  <a:cs typeface="Calibri"/>
                </a:rPr>
                <a:t>Collection of Accurate Race and Ethnicity Data </a:t>
              </a:r>
            </a:p>
          </p:txBody>
        </p:sp>
        <p:sp>
          <p:nvSpPr>
            <p:cNvPr id="42" name="Freeform: Shape 41">
              <a:extLst>
                <a:ext uri="{FF2B5EF4-FFF2-40B4-BE49-F238E27FC236}">
                  <a16:creationId xmlns:a16="http://schemas.microsoft.com/office/drawing/2014/main" id="{F93FF386-C0F1-4351-8A0E-BCAB33367A19}"/>
                </a:ext>
              </a:extLst>
            </p:cNvPr>
            <p:cNvSpPr/>
            <p:nvPr/>
          </p:nvSpPr>
          <p:spPr>
            <a:xfrm>
              <a:off x="9056583" y="4815440"/>
              <a:ext cx="1146547" cy="487128"/>
            </a:xfrm>
            <a:custGeom>
              <a:avLst/>
              <a:gdLst>
                <a:gd name="f0" fmla="val 10800000"/>
                <a:gd name="f1" fmla="val 5400000"/>
                <a:gd name="f2" fmla="val 180"/>
                <a:gd name="f3" fmla="val w"/>
                <a:gd name="f4" fmla="val h"/>
                <a:gd name="f5" fmla="val 0"/>
                <a:gd name="f6" fmla="val 1146552"/>
                <a:gd name="f7" fmla="val 487127"/>
                <a:gd name="f8" fmla="+- 0 0 -90"/>
                <a:gd name="f9" fmla="*/ f3 1 1146552"/>
                <a:gd name="f10" fmla="*/ f4 1 487127"/>
                <a:gd name="f11" fmla="val f5"/>
                <a:gd name="f12" fmla="val f6"/>
                <a:gd name="f13" fmla="val f7"/>
                <a:gd name="f14" fmla="*/ f8 f0 1"/>
                <a:gd name="f15" fmla="+- f13 0 f11"/>
                <a:gd name="f16" fmla="+- f12 0 f11"/>
                <a:gd name="f17" fmla="*/ f14 1 f2"/>
                <a:gd name="f18" fmla="*/ f16 1 1146552"/>
                <a:gd name="f19" fmla="*/ f15 1 487127"/>
                <a:gd name="f20" fmla="*/ 0 f16 1"/>
                <a:gd name="f21" fmla="*/ 0 f15 1"/>
                <a:gd name="f22" fmla="*/ 1146552 f16 1"/>
                <a:gd name="f23" fmla="*/ 487127 f15 1"/>
                <a:gd name="f24" fmla="+- f17 0 f1"/>
                <a:gd name="f25" fmla="*/ f20 1 1146552"/>
                <a:gd name="f26" fmla="*/ f21 1 487127"/>
                <a:gd name="f27" fmla="*/ f22 1 1146552"/>
                <a:gd name="f28" fmla="*/ f23 1 487127"/>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487127">
                  <a:moveTo>
                    <a:pt x="f5" y="f5"/>
                  </a:moveTo>
                  <a:lnTo>
                    <a:pt x="f6" y="f5"/>
                  </a:lnTo>
                  <a:lnTo>
                    <a:pt x="f6" y="f7"/>
                  </a:lnTo>
                  <a:lnTo>
                    <a:pt x="f5" y="f7"/>
                  </a:lnTo>
                  <a:lnTo>
                    <a:pt x="f5" y="f5"/>
                  </a:lnTo>
                  <a:close/>
                </a:path>
              </a:pathLst>
            </a:custGeom>
            <a:noFill/>
            <a:ln cap="flat">
              <a:noFill/>
              <a:prstDash val="solid"/>
            </a:ln>
          </p:spPr>
          <p:txBody>
            <a:bodyPr vert="horz" wrap="square" lIns="0" tIns="0" rIns="95253" bIns="0" anchor="ctr" anchorCtr="0" compatLnSpc="1">
              <a:noAutofit/>
            </a:bodyPr>
            <a:lstStyle/>
            <a:p>
              <a:pPr marL="0" marR="0" lvl="0" indent="0" algn="l" defTabSz="666753" rtl="0" fontAlgn="auto" hangingPunct="1">
                <a:lnSpc>
                  <a:spcPct val="90000"/>
                </a:lnSpc>
                <a:spcBef>
                  <a:spcPts val="0"/>
                </a:spcBef>
                <a:spcAft>
                  <a:spcPts val="600"/>
                </a:spcAft>
                <a:buNone/>
                <a:tabLst/>
                <a:defRPr sz="1800" b="1" i="0" u="none" strike="noStrike" kern="0" cap="none" spc="0" baseline="0">
                  <a:solidFill>
                    <a:srgbClr val="000000"/>
                  </a:solidFill>
                  <a:uFillTx/>
                </a:defRPr>
              </a:pPr>
              <a:r>
                <a:rPr lang="en-US" sz="1500" b="1" i="0" u="none" strike="noStrike" kern="1200" cap="none" spc="0" baseline="0">
                  <a:solidFill>
                    <a:srgbClr val="444C55"/>
                  </a:solidFill>
                  <a:uFillTx/>
                  <a:latin typeface="Verdana"/>
                  <a:ea typeface="Verdana"/>
                </a:rPr>
                <a:t>June</a:t>
              </a:r>
            </a:p>
          </p:txBody>
        </p:sp>
        <p:sp>
          <p:nvSpPr>
            <p:cNvPr id="43" name="Freeform: Shape 42">
              <a:extLst>
                <a:ext uri="{FF2B5EF4-FFF2-40B4-BE49-F238E27FC236}">
                  <a16:creationId xmlns:a16="http://schemas.microsoft.com/office/drawing/2014/main" id="{6550AB40-ED68-4235-912F-CEEAD5657AFB}"/>
                </a:ext>
              </a:extLst>
            </p:cNvPr>
            <p:cNvSpPr/>
            <p:nvPr/>
          </p:nvSpPr>
          <p:spPr>
            <a:xfrm>
              <a:off x="8842833" y="3429000"/>
              <a:ext cx="0" cy="138644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val f6"/>
                <a:gd name="f13" fmla="*/ f7 f0 1"/>
                <a:gd name="f14" fmla="*/ f8 f0 1"/>
                <a:gd name="f15" fmla="?: f9 f3 1"/>
                <a:gd name="f16" fmla="?: f10 f4 1"/>
                <a:gd name="f17" fmla="?: f11 f5 1"/>
                <a:gd name="f18" fmla="*/ f13 1 f2"/>
                <a:gd name="f19" fmla="*/ f14 1 f2"/>
                <a:gd name="f20" fmla="*/ f15 1 21600"/>
                <a:gd name="f21" fmla="*/ f16 1 21600"/>
                <a:gd name="f22" fmla="*/ 21600 f15 1"/>
                <a:gd name="f23" fmla="*/ 21600 f16 1"/>
                <a:gd name="f24" fmla="+- f18 0 f1"/>
                <a:gd name="f25" fmla="+- f19 0 f1"/>
                <a:gd name="f26" fmla="min f21 f20"/>
                <a:gd name="f27" fmla="*/ f22 1 f17"/>
                <a:gd name="f28" fmla="*/ f23 1 f17"/>
                <a:gd name="f29" fmla="val f27"/>
                <a:gd name="f30" fmla="val f28"/>
                <a:gd name="f31" fmla="*/ f6 f26 1"/>
                <a:gd name="f32" fmla="*/ f27 f26 1"/>
                <a:gd name="f33" fmla="*/ f28 f26 1"/>
                <a:gd name="f34" fmla="*/ f12 f26 1"/>
                <a:gd name="f35" fmla="*/ f29 f26 1"/>
                <a:gd name="f36" fmla="*/ f30 f26 1"/>
              </a:gdLst>
              <a:ahLst/>
              <a:cxnLst>
                <a:cxn ang="3cd4">
                  <a:pos x="hc" y="t"/>
                </a:cxn>
                <a:cxn ang="0">
                  <a:pos x="r" y="vc"/>
                </a:cxn>
                <a:cxn ang="cd4">
                  <a:pos x="hc" y="b"/>
                </a:cxn>
                <a:cxn ang="cd2">
                  <a:pos x="l" y="vc"/>
                </a:cxn>
                <a:cxn ang="f24">
                  <a:pos x="f34" y="f34"/>
                </a:cxn>
                <a:cxn ang="f25">
                  <a:pos x="f35" y="f36"/>
                </a:cxn>
              </a:cxnLst>
              <a:rect l="f31" t="f31" r="f32" b="f33"/>
              <a:pathLst>
                <a:path>
                  <a:moveTo>
                    <a:pt x="f34" y="f34"/>
                  </a:moveTo>
                  <a:lnTo>
                    <a:pt x="f35" y="f36"/>
                  </a:lnTo>
                </a:path>
              </a:pathLst>
            </a:custGeom>
            <a:noFill/>
            <a:ln w="12701" cap="flat">
              <a:solidFill>
                <a:srgbClr val="F5668F"/>
              </a:solidFill>
              <a:custDash>
                <a:ds d="300000" sp="300000"/>
              </a:custDash>
              <a:miter/>
            </a:ln>
          </p:spPr>
          <p:txBody>
            <a:bodyPr lIns="0" tIns="0" rIns="0" bIns="0"/>
            <a:lstStyle/>
            <a:p>
              <a:endParaRPr lang="en-US"/>
            </a:p>
          </p:txBody>
        </p:sp>
        <p:sp>
          <p:nvSpPr>
            <p:cNvPr id="44" name="Freeform: Shape 43">
              <a:extLst>
                <a:ext uri="{FF2B5EF4-FFF2-40B4-BE49-F238E27FC236}">
                  <a16:creationId xmlns:a16="http://schemas.microsoft.com/office/drawing/2014/main" id="{034F4CEB-62B7-4A38-B827-D327FD176FB5}"/>
                </a:ext>
              </a:extLst>
            </p:cNvPr>
            <p:cNvSpPr/>
            <p:nvPr/>
          </p:nvSpPr>
          <p:spPr>
            <a:xfrm>
              <a:off x="8834173" y="3385154"/>
              <a:ext cx="76946" cy="8768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5668F"/>
            </a:solidFill>
            <a:ln w="6345" cap="flat">
              <a:solidFill>
                <a:srgbClr val="FFFFFF"/>
              </a:solidFill>
              <a:prstDash val="solid"/>
              <a:miter/>
            </a:ln>
          </p:spPr>
          <p:txBody>
            <a:bodyPr lIns="0" tIns="0" rIns="0" bIns="0"/>
            <a:lstStyle/>
            <a:p>
              <a:endParaRPr lang="en-US"/>
            </a:p>
          </p:txBody>
        </p:sp>
        <p:sp>
          <p:nvSpPr>
            <p:cNvPr id="45" name="Freeform: Shape 44">
              <a:extLst>
                <a:ext uri="{FF2B5EF4-FFF2-40B4-BE49-F238E27FC236}">
                  <a16:creationId xmlns:a16="http://schemas.microsoft.com/office/drawing/2014/main" id="{96DBEF88-9A42-4E3B-9C64-B9F139454680}"/>
                </a:ext>
              </a:extLst>
            </p:cNvPr>
            <p:cNvSpPr/>
            <p:nvPr/>
          </p:nvSpPr>
          <p:spPr>
            <a:xfrm rot="8099985">
              <a:off x="9473822" y="1647853"/>
              <a:ext cx="302291" cy="302291"/>
            </a:xfrm>
            <a:custGeom>
              <a:avLst>
                <a:gd name="f10" fmla="val 115000"/>
              </a:avLst>
              <a:gdLst>
                <a:gd name="f1" fmla="val 10800000"/>
                <a:gd name="f2" fmla="val 5400000"/>
                <a:gd name="f3" fmla="val 180"/>
                <a:gd name="f4" fmla="val w"/>
                <a:gd name="f5" fmla="val h"/>
                <a:gd name="f6" fmla="val ss"/>
                <a:gd name="f7" fmla="val 0"/>
                <a:gd name="f8" fmla="*/ 5419351 1 1725033"/>
                <a:gd name="f9" fmla="sqrt 2"/>
                <a:gd name="f10" fmla="val 115000"/>
                <a:gd name="f11" fmla="+- 0 0 -180"/>
                <a:gd name="f12" fmla="+- 0 0 -360"/>
                <a:gd name="f13" fmla="abs f4"/>
                <a:gd name="f14" fmla="abs f5"/>
                <a:gd name="f15" fmla="abs f6"/>
                <a:gd name="f16" fmla="val f7"/>
                <a:gd name="f17" fmla="val f10"/>
                <a:gd name="f18" fmla="+- 2700000 f2 0"/>
                <a:gd name="f19" fmla="*/ f11 f1 1"/>
                <a:gd name="f20" fmla="*/ f12 f1 1"/>
                <a:gd name="f21" fmla="?: f13 f4 1"/>
                <a:gd name="f22" fmla="?: f14 f5 1"/>
                <a:gd name="f23" fmla="?: f15 f6 1"/>
                <a:gd name="f24" fmla="*/ f18 f8 1"/>
                <a:gd name="f25" fmla="*/ f19 1 f3"/>
                <a:gd name="f26" fmla="*/ f20 1 f3"/>
                <a:gd name="f27" fmla="*/ f21 1 21600"/>
                <a:gd name="f28" fmla="*/ f22 1 21600"/>
                <a:gd name="f29" fmla="*/ 21600 f21 1"/>
                <a:gd name="f30" fmla="*/ 21600 f22 1"/>
                <a:gd name="f31" fmla="*/ f24 1 f1"/>
                <a:gd name="f32" fmla="+- f25 0 f2"/>
                <a:gd name="f33" fmla="+- f26 0 f2"/>
                <a:gd name="f34" fmla="min f28 f27"/>
                <a:gd name="f35" fmla="*/ f29 1 f23"/>
                <a:gd name="f36" fmla="*/ f30 1 f23"/>
                <a:gd name="f37" fmla="+- 0 0 f31"/>
                <a:gd name="f38" fmla="val f35"/>
                <a:gd name="f39" fmla="val f36"/>
                <a:gd name="f40" fmla="+- 0 0 f37"/>
                <a:gd name="f41" fmla="*/ f16 f34 1"/>
                <a:gd name="f42" fmla="+- f39 0 f16"/>
                <a:gd name="f43" fmla="+- f38 0 f16"/>
                <a:gd name="f44" fmla="*/ f40 f1 1"/>
                <a:gd name="f45" fmla="*/ f38 f34 1"/>
                <a:gd name="f46" fmla="*/ f42 1 2"/>
                <a:gd name="f47" fmla="*/ f43 1 2"/>
                <a:gd name="f48" fmla="*/ f44 1 f8"/>
                <a:gd name="f49" fmla="+- f16 f46 0"/>
                <a:gd name="f50" fmla="+- f16 f47 0"/>
                <a:gd name="f51" fmla="*/ f47 f9 1"/>
                <a:gd name="f52" fmla="*/ f46 f9 1"/>
                <a:gd name="f53" fmla="+- f48 0 f2"/>
                <a:gd name="f54" fmla="*/ f47 f34 1"/>
                <a:gd name="f55" fmla="*/ f46 f34 1"/>
                <a:gd name="f56" fmla="*/ f51 f17 1"/>
                <a:gd name="f57" fmla="*/ f52 f17 1"/>
                <a:gd name="f58" fmla="cos 1 f53"/>
                <a:gd name="f59" fmla="sin 1 f53"/>
                <a:gd name="f60" fmla="*/ f49 f34 1"/>
                <a:gd name="f61" fmla="*/ f56 1 100000"/>
                <a:gd name="f62" fmla="*/ f57 1 100000"/>
                <a:gd name="f63" fmla="+- 0 0 f58"/>
                <a:gd name="f64" fmla="+- 0 0 f59"/>
                <a:gd name="f65" fmla="+- 0 0 f63"/>
                <a:gd name="f66" fmla="+- 0 0 f64"/>
                <a:gd name="f67" fmla="*/ f65 f61 1"/>
                <a:gd name="f68" fmla="*/ f66 f62 1"/>
                <a:gd name="f69" fmla="*/ f65 f47 1"/>
                <a:gd name="f70" fmla="*/ f66 f46 1"/>
                <a:gd name="f71" fmla="+- f50 f67 0"/>
                <a:gd name="f72" fmla="+- f49 0 f68"/>
                <a:gd name="f73" fmla="+- f50 0 f69"/>
                <a:gd name="f74" fmla="+- f50 f69 0"/>
                <a:gd name="f75" fmla="+- f49 0 f70"/>
                <a:gd name="f76" fmla="+- f49 f70 0"/>
                <a:gd name="f77" fmla="+- f50 f71 0"/>
                <a:gd name="f78" fmla="+- f49 f72 0"/>
                <a:gd name="f79" fmla="*/ f73 f34 1"/>
                <a:gd name="f80" fmla="*/ f75 f34 1"/>
                <a:gd name="f81" fmla="*/ f74 f34 1"/>
                <a:gd name="f82" fmla="*/ f76 f34 1"/>
                <a:gd name="f83" fmla="*/ f71 f34 1"/>
                <a:gd name="f84" fmla="*/ f72 f34 1"/>
                <a:gd name="f85" fmla="*/ f77 1 2"/>
                <a:gd name="f86" fmla="*/ f78 1 2"/>
                <a:gd name="f87" fmla="*/ f85 f34 1"/>
                <a:gd name="f88" fmla="*/ f86 f34 1"/>
              </a:gdLst>
              <a:ahLst/>
              <a:cxnLst>
                <a:cxn ang="3cd4">
                  <a:pos x="hc" y="t"/>
                </a:cxn>
                <a:cxn ang="0">
                  <a:pos x="r" y="vc"/>
                </a:cxn>
                <a:cxn ang="cd4">
                  <a:pos x="hc" y="b"/>
                </a:cxn>
                <a:cxn ang="cd2">
                  <a:pos x="l" y="vc"/>
                </a:cxn>
                <a:cxn ang="f32">
                  <a:pos x="f81" y="f82"/>
                </a:cxn>
                <a:cxn ang="f32">
                  <a:pos x="f79" y="f82"/>
                </a:cxn>
                <a:cxn ang="f33">
                  <a:pos x="f79" y="f80"/>
                </a:cxn>
                <a:cxn ang="f33">
                  <a:pos x="f83" y="f84"/>
                </a:cxn>
              </a:cxnLst>
              <a:rect l="f79" t="f80" r="f81" b="f82"/>
              <a:pathLst>
                <a:path>
                  <a:moveTo>
                    <a:pt x="f41" y="f60"/>
                  </a:moveTo>
                  <a:arcTo wR="f54" hR="f55" stAng="f1" swAng="f2"/>
                  <a:quadBezTo>
                    <a:pt x="f87" y="f41"/>
                    <a:pt x="f83" y="f84"/>
                  </a:quadBezTo>
                  <a:quadBezTo>
                    <a:pt x="f45" y="f88"/>
                    <a:pt x="f45" y="f60"/>
                  </a:quadBezTo>
                  <a:arcTo wR="f54" hR="f55" stAng="f7" swAng="f1"/>
                  <a:close/>
                </a:path>
              </a:pathLst>
            </a:custGeom>
            <a:solidFill>
              <a:srgbClr val="F58366"/>
            </a:solidFill>
            <a:ln w="12701" cap="flat">
              <a:solidFill>
                <a:srgbClr val="F58366"/>
              </a:solidFill>
              <a:prstDash val="solid"/>
              <a:miter/>
            </a:ln>
          </p:spPr>
          <p:txBody>
            <a:bodyPr lIns="0" tIns="0" rIns="0" bIns="0"/>
            <a:lstStyle/>
            <a:p>
              <a:endParaRPr lang="en-US"/>
            </a:p>
          </p:txBody>
        </p:sp>
        <p:sp>
          <p:nvSpPr>
            <p:cNvPr id="46" name="Freeform: Shape 45">
              <a:extLst>
                <a:ext uri="{FF2B5EF4-FFF2-40B4-BE49-F238E27FC236}">
                  <a16:creationId xmlns:a16="http://schemas.microsoft.com/office/drawing/2014/main" id="{DE5EE99D-835B-48CB-B505-9E5991EDBC7A}"/>
                </a:ext>
              </a:extLst>
            </p:cNvPr>
            <p:cNvSpPr/>
            <p:nvPr/>
          </p:nvSpPr>
          <p:spPr>
            <a:xfrm>
              <a:off x="9507409" y="1681435"/>
              <a:ext cx="235128" cy="23512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alpha val="90000"/>
              </a:srgbClr>
            </a:solidFill>
            <a:ln cap="flat">
              <a:noFill/>
              <a:prstDash val="solid"/>
            </a:ln>
          </p:spPr>
          <p:txBody>
            <a:bodyPr lIns="0" tIns="0" rIns="0" bIns="0"/>
            <a:lstStyle/>
            <a:p>
              <a:endParaRPr lang="en-US"/>
            </a:p>
          </p:txBody>
        </p:sp>
        <p:sp>
          <p:nvSpPr>
            <p:cNvPr id="47" name="Freeform: Shape 46">
              <a:extLst>
                <a:ext uri="{FF2B5EF4-FFF2-40B4-BE49-F238E27FC236}">
                  <a16:creationId xmlns:a16="http://schemas.microsoft.com/office/drawing/2014/main" id="{A2342A4B-9996-4A05-8D00-077A8BE1CCF6}"/>
                </a:ext>
              </a:extLst>
            </p:cNvPr>
            <p:cNvSpPr/>
            <p:nvPr/>
          </p:nvSpPr>
          <p:spPr>
            <a:xfrm>
              <a:off x="9838724" y="2042559"/>
              <a:ext cx="1146547" cy="1386440"/>
            </a:xfrm>
            <a:custGeom>
              <a:avLst/>
              <a:gdLst>
                <a:gd name="f0" fmla="val 10800000"/>
                <a:gd name="f1" fmla="val 5400000"/>
                <a:gd name="f2" fmla="val 180"/>
                <a:gd name="f3" fmla="val w"/>
                <a:gd name="f4" fmla="val h"/>
                <a:gd name="f5" fmla="val 0"/>
                <a:gd name="f6" fmla="val 1146552"/>
                <a:gd name="f7" fmla="val 1386438"/>
                <a:gd name="f8" fmla="+- 0 0 -90"/>
                <a:gd name="f9" fmla="*/ f3 1 1146552"/>
                <a:gd name="f10" fmla="*/ f4 1 1386438"/>
                <a:gd name="f11" fmla="val f5"/>
                <a:gd name="f12" fmla="val f6"/>
                <a:gd name="f13" fmla="val f7"/>
                <a:gd name="f14" fmla="*/ f8 f0 1"/>
                <a:gd name="f15" fmla="+- f13 0 f11"/>
                <a:gd name="f16" fmla="+- f12 0 f11"/>
                <a:gd name="f17" fmla="*/ f14 1 f2"/>
                <a:gd name="f18" fmla="*/ f16 1 1146552"/>
                <a:gd name="f19" fmla="*/ f15 1 1386438"/>
                <a:gd name="f20" fmla="*/ 0 f16 1"/>
                <a:gd name="f21" fmla="*/ 0 f15 1"/>
                <a:gd name="f22" fmla="*/ 1146552 f16 1"/>
                <a:gd name="f23" fmla="*/ 1386438 f15 1"/>
                <a:gd name="f24" fmla="+- f17 0 f1"/>
                <a:gd name="f25" fmla="*/ f20 1 1146552"/>
                <a:gd name="f26" fmla="*/ f21 1 1386438"/>
                <a:gd name="f27" fmla="*/ f22 1 1146552"/>
                <a:gd name="f28" fmla="*/ f23 1 1386438"/>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1386438">
                  <a:moveTo>
                    <a:pt x="f5" y="f5"/>
                  </a:moveTo>
                  <a:lnTo>
                    <a:pt x="f6" y="f5"/>
                  </a:lnTo>
                  <a:lnTo>
                    <a:pt x="f6" y="f7"/>
                  </a:lnTo>
                  <a:lnTo>
                    <a:pt x="f5" y="f7"/>
                  </a:lnTo>
                  <a:lnTo>
                    <a:pt x="f5" y="f5"/>
                  </a:lnTo>
                  <a:close/>
                </a:path>
              </a:pathLst>
            </a:custGeom>
            <a:noFill/>
            <a:ln cap="flat">
              <a:noFill/>
              <a:prstDash val="solid"/>
            </a:ln>
          </p:spPr>
          <p:txBody>
            <a:bodyPr vert="horz" wrap="square" lIns="0" tIns="69851" rIns="69851" bIns="104771" anchor="t" anchorCtr="0" compatLnSpc="1">
              <a:noAutofit/>
            </a:bodyPr>
            <a:lstStyle/>
            <a:p>
              <a:pPr marL="0" marR="0" lvl="0" indent="0" algn="l" defTabSz="488947" rtl="0" fontAlgn="auto" hangingPunct="1">
                <a:lnSpc>
                  <a:spcPct val="90000"/>
                </a:lnSpc>
                <a:spcBef>
                  <a:spcPts val="0"/>
                </a:spcBef>
                <a:spcAft>
                  <a:spcPts val="500"/>
                </a:spcAft>
                <a:buNone/>
                <a:tabLst/>
                <a:defRPr sz="1800" b="0" i="0" u="none" strike="noStrike" kern="0" cap="none" spc="0" baseline="0">
                  <a:solidFill>
                    <a:srgbClr val="000000"/>
                  </a:solidFill>
                  <a:uFillTx/>
                </a:defRPr>
              </a:pPr>
              <a:r>
                <a:rPr lang="en-US" sz="1100" b="0" i="0" u="none" strike="noStrike" kern="1200" cap="none" spc="0" baseline="0">
                  <a:solidFill>
                    <a:srgbClr val="444C55"/>
                  </a:solidFill>
                  <a:uFillTx/>
                  <a:latin typeface="Verdana"/>
                  <a:ea typeface="Verdana"/>
                  <a:cs typeface="Calibri"/>
                </a:rPr>
                <a:t>Dissemination of Stratified Data</a:t>
              </a:r>
              <a:endParaRPr lang="en-US" sz="1100" b="0" i="0" u="none" strike="noStrike" kern="1200" cap="none" spc="0" baseline="0">
                <a:solidFill>
                  <a:srgbClr val="444C55"/>
                </a:solidFill>
                <a:uFillTx/>
                <a:latin typeface="Verdana"/>
                <a:ea typeface="Calibri"/>
                <a:cs typeface="Calibri"/>
              </a:endParaRPr>
            </a:p>
          </p:txBody>
        </p:sp>
        <p:sp>
          <p:nvSpPr>
            <p:cNvPr id="48" name="Freeform: Shape 47">
              <a:extLst>
                <a:ext uri="{FF2B5EF4-FFF2-40B4-BE49-F238E27FC236}">
                  <a16:creationId xmlns:a16="http://schemas.microsoft.com/office/drawing/2014/main" id="{E5E6FBE9-8484-46AF-BE16-5961B37E39C3}"/>
                </a:ext>
              </a:extLst>
            </p:cNvPr>
            <p:cNvSpPr/>
            <p:nvPr/>
          </p:nvSpPr>
          <p:spPr>
            <a:xfrm>
              <a:off x="9838724" y="1555430"/>
              <a:ext cx="1146547" cy="487128"/>
            </a:xfrm>
            <a:custGeom>
              <a:avLst/>
              <a:gdLst>
                <a:gd name="f0" fmla="val 10800000"/>
                <a:gd name="f1" fmla="val 5400000"/>
                <a:gd name="f2" fmla="val 180"/>
                <a:gd name="f3" fmla="val w"/>
                <a:gd name="f4" fmla="val h"/>
                <a:gd name="f5" fmla="val 0"/>
                <a:gd name="f6" fmla="val 1146552"/>
                <a:gd name="f7" fmla="val 487127"/>
                <a:gd name="f8" fmla="+- 0 0 -90"/>
                <a:gd name="f9" fmla="*/ f3 1 1146552"/>
                <a:gd name="f10" fmla="*/ f4 1 487127"/>
                <a:gd name="f11" fmla="val f5"/>
                <a:gd name="f12" fmla="val f6"/>
                <a:gd name="f13" fmla="val f7"/>
                <a:gd name="f14" fmla="*/ f8 f0 1"/>
                <a:gd name="f15" fmla="+- f13 0 f11"/>
                <a:gd name="f16" fmla="+- f12 0 f11"/>
                <a:gd name="f17" fmla="*/ f14 1 f2"/>
                <a:gd name="f18" fmla="*/ f16 1 1146552"/>
                <a:gd name="f19" fmla="*/ f15 1 487127"/>
                <a:gd name="f20" fmla="*/ 0 f16 1"/>
                <a:gd name="f21" fmla="*/ 0 f15 1"/>
                <a:gd name="f22" fmla="*/ 1146552 f16 1"/>
                <a:gd name="f23" fmla="*/ 487127 f15 1"/>
                <a:gd name="f24" fmla="+- f17 0 f1"/>
                <a:gd name="f25" fmla="*/ f20 1 1146552"/>
                <a:gd name="f26" fmla="*/ f21 1 487127"/>
                <a:gd name="f27" fmla="*/ f22 1 1146552"/>
                <a:gd name="f28" fmla="*/ f23 1 487127"/>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487127">
                  <a:moveTo>
                    <a:pt x="f5" y="f5"/>
                  </a:moveTo>
                  <a:lnTo>
                    <a:pt x="f6" y="f5"/>
                  </a:lnTo>
                  <a:lnTo>
                    <a:pt x="f6" y="f7"/>
                  </a:lnTo>
                  <a:lnTo>
                    <a:pt x="f5" y="f7"/>
                  </a:lnTo>
                  <a:lnTo>
                    <a:pt x="f5" y="f5"/>
                  </a:lnTo>
                  <a:close/>
                </a:path>
              </a:pathLst>
            </a:custGeom>
            <a:noFill/>
            <a:ln cap="flat">
              <a:noFill/>
              <a:prstDash val="solid"/>
            </a:ln>
          </p:spPr>
          <p:txBody>
            <a:bodyPr vert="horz" wrap="square" lIns="0" tIns="0" rIns="95253" bIns="0" anchor="ctr" anchorCtr="0" compatLnSpc="1">
              <a:noAutofit/>
            </a:bodyPr>
            <a:lstStyle/>
            <a:p>
              <a:pPr marL="0" marR="0" lvl="0" indent="0" algn="l" defTabSz="666753" rtl="0" fontAlgn="auto" hangingPunct="1">
                <a:lnSpc>
                  <a:spcPct val="90000"/>
                </a:lnSpc>
                <a:spcBef>
                  <a:spcPts val="0"/>
                </a:spcBef>
                <a:spcAft>
                  <a:spcPts val="600"/>
                </a:spcAft>
                <a:buNone/>
                <a:tabLst/>
                <a:defRPr sz="1800" b="1" i="0" u="none" strike="noStrike" kern="0" cap="none" spc="0" baseline="0">
                  <a:solidFill>
                    <a:srgbClr val="000000"/>
                  </a:solidFill>
                  <a:uFillTx/>
                </a:defRPr>
              </a:pPr>
              <a:r>
                <a:rPr lang="en-US" sz="1500" b="1" i="0" u="none" strike="noStrike" kern="1200" cap="none" spc="0" baseline="0">
                  <a:solidFill>
                    <a:srgbClr val="444C55"/>
                  </a:solidFill>
                  <a:uFillTx/>
                  <a:latin typeface="Verdana"/>
                  <a:ea typeface="Verdana"/>
                  <a:cs typeface="Calibri"/>
                </a:rPr>
                <a:t>July</a:t>
              </a:r>
            </a:p>
          </p:txBody>
        </p:sp>
        <p:sp>
          <p:nvSpPr>
            <p:cNvPr id="49" name="Freeform: Shape 48">
              <a:extLst>
                <a:ext uri="{FF2B5EF4-FFF2-40B4-BE49-F238E27FC236}">
                  <a16:creationId xmlns:a16="http://schemas.microsoft.com/office/drawing/2014/main" id="{5D567949-61F2-4859-855A-1BA4F8AFA8BA}"/>
                </a:ext>
              </a:extLst>
            </p:cNvPr>
            <p:cNvSpPr/>
            <p:nvPr/>
          </p:nvSpPr>
          <p:spPr>
            <a:xfrm>
              <a:off x="9624974" y="2042559"/>
              <a:ext cx="0" cy="138644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val f6"/>
                <a:gd name="f13" fmla="*/ f7 f0 1"/>
                <a:gd name="f14" fmla="*/ f8 f0 1"/>
                <a:gd name="f15" fmla="?: f9 f3 1"/>
                <a:gd name="f16" fmla="?: f10 f4 1"/>
                <a:gd name="f17" fmla="?: f11 f5 1"/>
                <a:gd name="f18" fmla="*/ f13 1 f2"/>
                <a:gd name="f19" fmla="*/ f14 1 f2"/>
                <a:gd name="f20" fmla="*/ f15 1 21600"/>
                <a:gd name="f21" fmla="*/ f16 1 21600"/>
                <a:gd name="f22" fmla="*/ 21600 f15 1"/>
                <a:gd name="f23" fmla="*/ 21600 f16 1"/>
                <a:gd name="f24" fmla="+- f18 0 f1"/>
                <a:gd name="f25" fmla="+- f19 0 f1"/>
                <a:gd name="f26" fmla="min f21 f20"/>
                <a:gd name="f27" fmla="*/ f22 1 f17"/>
                <a:gd name="f28" fmla="*/ f23 1 f17"/>
                <a:gd name="f29" fmla="val f27"/>
                <a:gd name="f30" fmla="val f28"/>
                <a:gd name="f31" fmla="*/ f6 f26 1"/>
                <a:gd name="f32" fmla="*/ f27 f26 1"/>
                <a:gd name="f33" fmla="*/ f28 f26 1"/>
                <a:gd name="f34" fmla="*/ f12 f26 1"/>
                <a:gd name="f35" fmla="*/ f29 f26 1"/>
                <a:gd name="f36" fmla="*/ f30 f26 1"/>
              </a:gdLst>
              <a:ahLst/>
              <a:cxnLst>
                <a:cxn ang="3cd4">
                  <a:pos x="hc" y="t"/>
                </a:cxn>
                <a:cxn ang="0">
                  <a:pos x="r" y="vc"/>
                </a:cxn>
                <a:cxn ang="cd4">
                  <a:pos x="hc" y="b"/>
                </a:cxn>
                <a:cxn ang="cd2">
                  <a:pos x="l" y="vc"/>
                </a:cxn>
                <a:cxn ang="f24">
                  <a:pos x="f34" y="f34"/>
                </a:cxn>
                <a:cxn ang="f25">
                  <a:pos x="f35" y="f36"/>
                </a:cxn>
              </a:cxnLst>
              <a:rect l="f31" t="f31" r="f32" b="f33"/>
              <a:pathLst>
                <a:path>
                  <a:moveTo>
                    <a:pt x="f34" y="f34"/>
                  </a:moveTo>
                  <a:lnTo>
                    <a:pt x="f35" y="f36"/>
                  </a:lnTo>
                </a:path>
              </a:pathLst>
            </a:custGeom>
            <a:noFill/>
            <a:ln w="12701" cap="flat">
              <a:solidFill>
                <a:srgbClr val="F58366"/>
              </a:solidFill>
              <a:custDash>
                <a:ds d="300000" sp="300000"/>
              </a:custDash>
              <a:miter/>
            </a:ln>
          </p:spPr>
          <p:txBody>
            <a:bodyPr lIns="0" tIns="0" rIns="0" bIns="0"/>
            <a:lstStyle/>
            <a:p>
              <a:endParaRPr lang="en-US"/>
            </a:p>
          </p:txBody>
        </p:sp>
        <p:sp>
          <p:nvSpPr>
            <p:cNvPr id="50" name="Freeform: Shape 49">
              <a:extLst>
                <a:ext uri="{FF2B5EF4-FFF2-40B4-BE49-F238E27FC236}">
                  <a16:creationId xmlns:a16="http://schemas.microsoft.com/office/drawing/2014/main" id="{952494AA-9F86-49D2-8D3F-C0DCFD7D4C9F}"/>
                </a:ext>
              </a:extLst>
            </p:cNvPr>
            <p:cNvSpPr/>
            <p:nvPr/>
          </p:nvSpPr>
          <p:spPr>
            <a:xfrm>
              <a:off x="9616305" y="3385154"/>
              <a:ext cx="76946" cy="8768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58366"/>
            </a:solidFill>
            <a:ln w="6345" cap="flat">
              <a:solidFill>
                <a:srgbClr val="FFFFFF"/>
              </a:solidFill>
              <a:prstDash val="solid"/>
              <a:miter/>
            </a:ln>
          </p:spPr>
          <p:txBody>
            <a:bodyPr lIns="0" tIns="0" rIns="0" bIns="0"/>
            <a:lstStyle/>
            <a:p>
              <a:endParaRPr lang="en-US"/>
            </a:p>
          </p:txBody>
        </p:sp>
        <p:sp>
          <p:nvSpPr>
            <p:cNvPr id="51" name="Freeform: Shape 50">
              <a:extLst>
                <a:ext uri="{FF2B5EF4-FFF2-40B4-BE49-F238E27FC236}">
                  <a16:creationId xmlns:a16="http://schemas.microsoft.com/office/drawing/2014/main" id="{9B3B1967-9B8A-4632-86DD-8A161D2BF39B}"/>
                </a:ext>
              </a:extLst>
            </p:cNvPr>
            <p:cNvSpPr/>
            <p:nvPr/>
          </p:nvSpPr>
          <p:spPr>
            <a:xfrm rot="18900010">
              <a:off x="10255967" y="4907854"/>
              <a:ext cx="302291" cy="302291"/>
            </a:xfrm>
            <a:custGeom>
              <a:avLst>
                <a:gd name="f10" fmla="val 115000"/>
              </a:avLst>
              <a:gdLst>
                <a:gd name="f1" fmla="val 10800000"/>
                <a:gd name="f2" fmla="val 5400000"/>
                <a:gd name="f3" fmla="val 180"/>
                <a:gd name="f4" fmla="val w"/>
                <a:gd name="f5" fmla="val h"/>
                <a:gd name="f6" fmla="val ss"/>
                <a:gd name="f7" fmla="val 0"/>
                <a:gd name="f8" fmla="*/ 5419351 1 1725033"/>
                <a:gd name="f9" fmla="sqrt 2"/>
                <a:gd name="f10" fmla="val 115000"/>
                <a:gd name="f11" fmla="+- 0 0 -180"/>
                <a:gd name="f12" fmla="+- 0 0 -360"/>
                <a:gd name="f13" fmla="abs f4"/>
                <a:gd name="f14" fmla="abs f5"/>
                <a:gd name="f15" fmla="abs f6"/>
                <a:gd name="f16" fmla="val f7"/>
                <a:gd name="f17" fmla="val f10"/>
                <a:gd name="f18" fmla="+- 2700000 f2 0"/>
                <a:gd name="f19" fmla="*/ f11 f1 1"/>
                <a:gd name="f20" fmla="*/ f12 f1 1"/>
                <a:gd name="f21" fmla="?: f13 f4 1"/>
                <a:gd name="f22" fmla="?: f14 f5 1"/>
                <a:gd name="f23" fmla="?: f15 f6 1"/>
                <a:gd name="f24" fmla="*/ f18 f8 1"/>
                <a:gd name="f25" fmla="*/ f19 1 f3"/>
                <a:gd name="f26" fmla="*/ f20 1 f3"/>
                <a:gd name="f27" fmla="*/ f21 1 21600"/>
                <a:gd name="f28" fmla="*/ f22 1 21600"/>
                <a:gd name="f29" fmla="*/ 21600 f21 1"/>
                <a:gd name="f30" fmla="*/ 21600 f22 1"/>
                <a:gd name="f31" fmla="*/ f24 1 f1"/>
                <a:gd name="f32" fmla="+- f25 0 f2"/>
                <a:gd name="f33" fmla="+- f26 0 f2"/>
                <a:gd name="f34" fmla="min f28 f27"/>
                <a:gd name="f35" fmla="*/ f29 1 f23"/>
                <a:gd name="f36" fmla="*/ f30 1 f23"/>
                <a:gd name="f37" fmla="+- 0 0 f31"/>
                <a:gd name="f38" fmla="val f35"/>
                <a:gd name="f39" fmla="val f36"/>
                <a:gd name="f40" fmla="+- 0 0 f37"/>
                <a:gd name="f41" fmla="*/ f16 f34 1"/>
                <a:gd name="f42" fmla="+- f39 0 f16"/>
                <a:gd name="f43" fmla="+- f38 0 f16"/>
                <a:gd name="f44" fmla="*/ f40 f1 1"/>
                <a:gd name="f45" fmla="*/ f38 f34 1"/>
                <a:gd name="f46" fmla="*/ f42 1 2"/>
                <a:gd name="f47" fmla="*/ f43 1 2"/>
                <a:gd name="f48" fmla="*/ f44 1 f8"/>
                <a:gd name="f49" fmla="+- f16 f46 0"/>
                <a:gd name="f50" fmla="+- f16 f47 0"/>
                <a:gd name="f51" fmla="*/ f47 f9 1"/>
                <a:gd name="f52" fmla="*/ f46 f9 1"/>
                <a:gd name="f53" fmla="+- f48 0 f2"/>
                <a:gd name="f54" fmla="*/ f47 f34 1"/>
                <a:gd name="f55" fmla="*/ f46 f34 1"/>
                <a:gd name="f56" fmla="*/ f51 f17 1"/>
                <a:gd name="f57" fmla="*/ f52 f17 1"/>
                <a:gd name="f58" fmla="cos 1 f53"/>
                <a:gd name="f59" fmla="sin 1 f53"/>
                <a:gd name="f60" fmla="*/ f49 f34 1"/>
                <a:gd name="f61" fmla="*/ f56 1 100000"/>
                <a:gd name="f62" fmla="*/ f57 1 100000"/>
                <a:gd name="f63" fmla="+- 0 0 f58"/>
                <a:gd name="f64" fmla="+- 0 0 f59"/>
                <a:gd name="f65" fmla="+- 0 0 f63"/>
                <a:gd name="f66" fmla="+- 0 0 f64"/>
                <a:gd name="f67" fmla="*/ f65 f61 1"/>
                <a:gd name="f68" fmla="*/ f66 f62 1"/>
                <a:gd name="f69" fmla="*/ f65 f47 1"/>
                <a:gd name="f70" fmla="*/ f66 f46 1"/>
                <a:gd name="f71" fmla="+- f50 f67 0"/>
                <a:gd name="f72" fmla="+- f49 0 f68"/>
                <a:gd name="f73" fmla="+- f50 0 f69"/>
                <a:gd name="f74" fmla="+- f50 f69 0"/>
                <a:gd name="f75" fmla="+- f49 0 f70"/>
                <a:gd name="f76" fmla="+- f49 f70 0"/>
                <a:gd name="f77" fmla="+- f50 f71 0"/>
                <a:gd name="f78" fmla="+- f49 f72 0"/>
                <a:gd name="f79" fmla="*/ f73 f34 1"/>
                <a:gd name="f80" fmla="*/ f75 f34 1"/>
                <a:gd name="f81" fmla="*/ f74 f34 1"/>
                <a:gd name="f82" fmla="*/ f76 f34 1"/>
                <a:gd name="f83" fmla="*/ f71 f34 1"/>
                <a:gd name="f84" fmla="*/ f72 f34 1"/>
                <a:gd name="f85" fmla="*/ f77 1 2"/>
                <a:gd name="f86" fmla="*/ f78 1 2"/>
                <a:gd name="f87" fmla="*/ f85 f34 1"/>
                <a:gd name="f88" fmla="*/ f86 f34 1"/>
              </a:gdLst>
              <a:ahLst/>
              <a:cxnLst>
                <a:cxn ang="3cd4">
                  <a:pos x="hc" y="t"/>
                </a:cxn>
                <a:cxn ang="0">
                  <a:pos x="r" y="vc"/>
                </a:cxn>
                <a:cxn ang="cd4">
                  <a:pos x="hc" y="b"/>
                </a:cxn>
                <a:cxn ang="cd2">
                  <a:pos x="l" y="vc"/>
                </a:cxn>
                <a:cxn ang="f32">
                  <a:pos x="f81" y="f82"/>
                </a:cxn>
                <a:cxn ang="f32">
                  <a:pos x="f79" y="f82"/>
                </a:cxn>
                <a:cxn ang="f33">
                  <a:pos x="f79" y="f80"/>
                </a:cxn>
                <a:cxn ang="f33">
                  <a:pos x="f83" y="f84"/>
                </a:cxn>
              </a:cxnLst>
              <a:rect l="f79" t="f80" r="f81" b="f82"/>
              <a:pathLst>
                <a:path>
                  <a:moveTo>
                    <a:pt x="f41" y="f60"/>
                  </a:moveTo>
                  <a:arcTo wR="f54" hR="f55" stAng="f1" swAng="f2"/>
                  <a:quadBezTo>
                    <a:pt x="f87" y="f41"/>
                    <a:pt x="f83" y="f84"/>
                  </a:quadBezTo>
                  <a:quadBezTo>
                    <a:pt x="f45" y="f88"/>
                    <a:pt x="f45" y="f60"/>
                  </a:quadBezTo>
                  <a:arcTo wR="f54" hR="f55" stAng="f7" swAng="f1"/>
                  <a:close/>
                </a:path>
              </a:pathLst>
            </a:custGeom>
            <a:solidFill>
              <a:srgbClr val="FDD702"/>
            </a:solidFill>
            <a:ln w="12701" cap="flat">
              <a:solidFill>
                <a:srgbClr val="FDD702"/>
              </a:solidFill>
              <a:prstDash val="solid"/>
              <a:miter/>
            </a:ln>
          </p:spPr>
          <p:txBody>
            <a:bodyPr lIns="0" tIns="0" rIns="0" bIns="0"/>
            <a:lstStyle/>
            <a:p>
              <a:endParaRPr lang="en-US"/>
            </a:p>
          </p:txBody>
        </p:sp>
        <p:sp>
          <p:nvSpPr>
            <p:cNvPr id="52" name="Freeform: Shape 51">
              <a:extLst>
                <a:ext uri="{FF2B5EF4-FFF2-40B4-BE49-F238E27FC236}">
                  <a16:creationId xmlns:a16="http://schemas.microsoft.com/office/drawing/2014/main" id="{5C138063-A02B-4C1E-962D-B7FCE4281F43}"/>
                </a:ext>
              </a:extLst>
            </p:cNvPr>
            <p:cNvSpPr/>
            <p:nvPr/>
          </p:nvSpPr>
          <p:spPr>
            <a:xfrm>
              <a:off x="10289542" y="4941435"/>
              <a:ext cx="235128" cy="235128"/>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FFFFFF">
                <a:alpha val="90000"/>
              </a:srgbClr>
            </a:solidFill>
            <a:ln cap="flat">
              <a:noFill/>
              <a:prstDash val="solid"/>
            </a:ln>
          </p:spPr>
          <p:txBody>
            <a:bodyPr lIns="0" tIns="0" rIns="0" bIns="0"/>
            <a:lstStyle/>
            <a:p>
              <a:endParaRPr lang="en-US"/>
            </a:p>
          </p:txBody>
        </p:sp>
        <p:sp>
          <p:nvSpPr>
            <p:cNvPr id="53" name="Freeform: Shape 52">
              <a:extLst>
                <a:ext uri="{FF2B5EF4-FFF2-40B4-BE49-F238E27FC236}">
                  <a16:creationId xmlns:a16="http://schemas.microsoft.com/office/drawing/2014/main" id="{834AE401-FE97-4E4C-82C3-78ED4DA473A2}"/>
                </a:ext>
              </a:extLst>
            </p:cNvPr>
            <p:cNvSpPr/>
            <p:nvPr/>
          </p:nvSpPr>
          <p:spPr>
            <a:xfrm>
              <a:off x="10620856" y="3429000"/>
              <a:ext cx="1146547" cy="1386440"/>
            </a:xfrm>
            <a:custGeom>
              <a:avLst/>
              <a:gdLst>
                <a:gd name="f0" fmla="val 10800000"/>
                <a:gd name="f1" fmla="val 5400000"/>
                <a:gd name="f2" fmla="val 180"/>
                <a:gd name="f3" fmla="val w"/>
                <a:gd name="f4" fmla="val h"/>
                <a:gd name="f5" fmla="val 0"/>
                <a:gd name="f6" fmla="val 1146552"/>
                <a:gd name="f7" fmla="val 1386438"/>
                <a:gd name="f8" fmla="+- 0 0 -90"/>
                <a:gd name="f9" fmla="*/ f3 1 1146552"/>
                <a:gd name="f10" fmla="*/ f4 1 1386438"/>
                <a:gd name="f11" fmla="val f5"/>
                <a:gd name="f12" fmla="val f6"/>
                <a:gd name="f13" fmla="val f7"/>
                <a:gd name="f14" fmla="*/ f8 f0 1"/>
                <a:gd name="f15" fmla="+- f13 0 f11"/>
                <a:gd name="f16" fmla="+- f12 0 f11"/>
                <a:gd name="f17" fmla="*/ f14 1 f2"/>
                <a:gd name="f18" fmla="*/ f16 1 1146552"/>
                <a:gd name="f19" fmla="*/ f15 1 1386438"/>
                <a:gd name="f20" fmla="*/ 0 f16 1"/>
                <a:gd name="f21" fmla="*/ 0 f15 1"/>
                <a:gd name="f22" fmla="*/ 1146552 f16 1"/>
                <a:gd name="f23" fmla="*/ 1386438 f15 1"/>
                <a:gd name="f24" fmla="+- f17 0 f1"/>
                <a:gd name="f25" fmla="*/ f20 1 1146552"/>
                <a:gd name="f26" fmla="*/ f21 1 1386438"/>
                <a:gd name="f27" fmla="*/ f22 1 1146552"/>
                <a:gd name="f28" fmla="*/ f23 1 1386438"/>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1386438">
                  <a:moveTo>
                    <a:pt x="f5" y="f5"/>
                  </a:moveTo>
                  <a:lnTo>
                    <a:pt x="f6" y="f5"/>
                  </a:lnTo>
                  <a:lnTo>
                    <a:pt x="f6" y="f7"/>
                  </a:lnTo>
                  <a:lnTo>
                    <a:pt x="f5" y="f7"/>
                  </a:lnTo>
                  <a:lnTo>
                    <a:pt x="f5" y="f5"/>
                  </a:lnTo>
                  <a:close/>
                </a:path>
              </a:pathLst>
            </a:custGeom>
            <a:noFill/>
            <a:ln cap="flat">
              <a:noFill/>
              <a:prstDash val="solid"/>
            </a:ln>
          </p:spPr>
          <p:txBody>
            <a:bodyPr vert="horz" wrap="square" lIns="0" tIns="104771" rIns="0" bIns="69851" anchor="b" anchorCtr="0" compatLnSpc="1">
              <a:noAutofit/>
            </a:bodyPr>
            <a:lstStyle/>
            <a:p>
              <a:pPr marL="0" marR="0" lvl="0" indent="0" algn="l" defTabSz="488947" rtl="0" fontAlgn="auto" hangingPunct="1">
                <a:lnSpc>
                  <a:spcPct val="90000"/>
                </a:lnSpc>
                <a:spcBef>
                  <a:spcPts val="0"/>
                </a:spcBef>
                <a:spcAft>
                  <a:spcPts val="500"/>
                </a:spcAft>
                <a:buNone/>
                <a:tabLst/>
                <a:defRPr sz="1800" b="0" i="0" u="none" strike="noStrike" kern="0" cap="none" spc="0" baseline="0">
                  <a:solidFill>
                    <a:srgbClr val="000000"/>
                  </a:solidFill>
                  <a:uFillTx/>
                </a:defRPr>
              </a:pPr>
              <a:r>
                <a:rPr lang="en-US" sz="1100" b="0" i="0" u="none" strike="noStrike" kern="1200" cap="none" spc="0" baseline="0">
                  <a:solidFill>
                    <a:srgbClr val="444C55"/>
                  </a:solidFill>
                  <a:uFillTx/>
                  <a:latin typeface="Verdana"/>
                  <a:ea typeface="Verdana"/>
                </a:rPr>
                <a:t>Application of Data to Address Inequities</a:t>
              </a:r>
            </a:p>
          </p:txBody>
        </p:sp>
        <p:sp>
          <p:nvSpPr>
            <p:cNvPr id="54" name="Freeform: Shape 53">
              <a:extLst>
                <a:ext uri="{FF2B5EF4-FFF2-40B4-BE49-F238E27FC236}">
                  <a16:creationId xmlns:a16="http://schemas.microsoft.com/office/drawing/2014/main" id="{A1DD19D0-8CFF-4419-B220-D81CA4CC2D95}"/>
                </a:ext>
              </a:extLst>
            </p:cNvPr>
            <p:cNvSpPr/>
            <p:nvPr/>
          </p:nvSpPr>
          <p:spPr>
            <a:xfrm>
              <a:off x="10620856" y="4815440"/>
              <a:ext cx="1146547" cy="487128"/>
            </a:xfrm>
            <a:custGeom>
              <a:avLst/>
              <a:gdLst>
                <a:gd name="f0" fmla="val 10800000"/>
                <a:gd name="f1" fmla="val 5400000"/>
                <a:gd name="f2" fmla="val 180"/>
                <a:gd name="f3" fmla="val w"/>
                <a:gd name="f4" fmla="val h"/>
                <a:gd name="f5" fmla="val 0"/>
                <a:gd name="f6" fmla="val 1146552"/>
                <a:gd name="f7" fmla="val 487127"/>
                <a:gd name="f8" fmla="+- 0 0 -90"/>
                <a:gd name="f9" fmla="*/ f3 1 1146552"/>
                <a:gd name="f10" fmla="*/ f4 1 487127"/>
                <a:gd name="f11" fmla="val f5"/>
                <a:gd name="f12" fmla="val f6"/>
                <a:gd name="f13" fmla="val f7"/>
                <a:gd name="f14" fmla="*/ f8 f0 1"/>
                <a:gd name="f15" fmla="+- f13 0 f11"/>
                <a:gd name="f16" fmla="+- f12 0 f11"/>
                <a:gd name="f17" fmla="*/ f14 1 f2"/>
                <a:gd name="f18" fmla="*/ f16 1 1146552"/>
                <a:gd name="f19" fmla="*/ f15 1 487127"/>
                <a:gd name="f20" fmla="*/ 0 f16 1"/>
                <a:gd name="f21" fmla="*/ 0 f15 1"/>
                <a:gd name="f22" fmla="*/ 1146552 f16 1"/>
                <a:gd name="f23" fmla="*/ 487127 f15 1"/>
                <a:gd name="f24" fmla="+- f17 0 f1"/>
                <a:gd name="f25" fmla="*/ f20 1 1146552"/>
                <a:gd name="f26" fmla="*/ f21 1 487127"/>
                <a:gd name="f27" fmla="*/ f22 1 1146552"/>
                <a:gd name="f28" fmla="*/ f23 1 487127"/>
                <a:gd name="f29" fmla="*/ f11 1 f18"/>
                <a:gd name="f30" fmla="*/ f12 1 f18"/>
                <a:gd name="f31" fmla="*/ f11 1 f19"/>
                <a:gd name="f32" fmla="*/ f13 1 f19"/>
                <a:gd name="f33" fmla="*/ f25 1 f18"/>
                <a:gd name="f34" fmla="*/ f26 1 f19"/>
                <a:gd name="f35" fmla="*/ f27 1 f18"/>
                <a:gd name="f36" fmla="*/ f28 1 f19"/>
                <a:gd name="f37" fmla="*/ f29 f9 1"/>
                <a:gd name="f38" fmla="*/ f30 f9 1"/>
                <a:gd name="f39" fmla="*/ f32 f10 1"/>
                <a:gd name="f40" fmla="*/ f31 f10 1"/>
                <a:gd name="f41" fmla="*/ f33 f9 1"/>
                <a:gd name="f42" fmla="*/ f34 f10 1"/>
                <a:gd name="f43" fmla="*/ f35 f9 1"/>
                <a:gd name="f44" fmla="*/ f36 f10 1"/>
              </a:gdLst>
              <a:ahLst/>
              <a:cxnLst>
                <a:cxn ang="3cd4">
                  <a:pos x="hc" y="t"/>
                </a:cxn>
                <a:cxn ang="0">
                  <a:pos x="r" y="vc"/>
                </a:cxn>
                <a:cxn ang="cd4">
                  <a:pos x="hc" y="b"/>
                </a:cxn>
                <a:cxn ang="cd2">
                  <a:pos x="l" y="vc"/>
                </a:cxn>
                <a:cxn ang="f24">
                  <a:pos x="f41" y="f42"/>
                </a:cxn>
                <a:cxn ang="f24">
                  <a:pos x="f43" y="f42"/>
                </a:cxn>
                <a:cxn ang="f24">
                  <a:pos x="f43" y="f44"/>
                </a:cxn>
                <a:cxn ang="f24">
                  <a:pos x="f41" y="f44"/>
                </a:cxn>
                <a:cxn ang="f24">
                  <a:pos x="f41" y="f42"/>
                </a:cxn>
              </a:cxnLst>
              <a:rect l="f37" t="f40" r="f38" b="f39"/>
              <a:pathLst>
                <a:path w="1146552" h="487127">
                  <a:moveTo>
                    <a:pt x="f5" y="f5"/>
                  </a:moveTo>
                  <a:lnTo>
                    <a:pt x="f6" y="f5"/>
                  </a:lnTo>
                  <a:lnTo>
                    <a:pt x="f6" y="f7"/>
                  </a:lnTo>
                  <a:lnTo>
                    <a:pt x="f5" y="f7"/>
                  </a:lnTo>
                  <a:lnTo>
                    <a:pt x="f5" y="f5"/>
                  </a:lnTo>
                  <a:close/>
                </a:path>
              </a:pathLst>
            </a:custGeom>
            <a:noFill/>
            <a:ln cap="flat">
              <a:noFill/>
              <a:prstDash val="solid"/>
            </a:ln>
          </p:spPr>
          <p:txBody>
            <a:bodyPr vert="horz" wrap="square" lIns="0" tIns="0" rIns="95253" bIns="0" anchor="ctr" anchorCtr="0" compatLnSpc="1">
              <a:noAutofit/>
            </a:bodyPr>
            <a:lstStyle/>
            <a:p>
              <a:pPr marL="0" marR="0" lvl="0" indent="0" algn="l" defTabSz="666753" rtl="0" fontAlgn="auto" hangingPunct="1">
                <a:lnSpc>
                  <a:spcPct val="90000"/>
                </a:lnSpc>
                <a:spcBef>
                  <a:spcPts val="0"/>
                </a:spcBef>
                <a:spcAft>
                  <a:spcPts val="600"/>
                </a:spcAft>
                <a:buNone/>
                <a:tabLst/>
                <a:defRPr sz="1800" b="1" i="0" u="none" strike="noStrike" kern="0" cap="none" spc="0" baseline="0">
                  <a:solidFill>
                    <a:srgbClr val="000000"/>
                  </a:solidFill>
                  <a:uFillTx/>
                </a:defRPr>
              </a:pPr>
              <a:r>
                <a:rPr lang="en-US" sz="1500" b="1" i="0" u="none" strike="noStrike" kern="1200" cap="none" spc="0" baseline="0">
                  <a:solidFill>
                    <a:srgbClr val="444C55"/>
                  </a:solidFill>
                  <a:uFillTx/>
                  <a:latin typeface="Verdana"/>
                  <a:ea typeface="Verdana"/>
                  <a:cs typeface="Calibri"/>
                </a:rPr>
                <a:t>August</a:t>
              </a:r>
            </a:p>
          </p:txBody>
        </p:sp>
        <p:sp>
          <p:nvSpPr>
            <p:cNvPr id="55" name="Freeform: Shape 54">
              <a:extLst>
                <a:ext uri="{FF2B5EF4-FFF2-40B4-BE49-F238E27FC236}">
                  <a16:creationId xmlns:a16="http://schemas.microsoft.com/office/drawing/2014/main" id="{91B64F30-CB9B-4048-8724-5B50B44F959A}"/>
                </a:ext>
              </a:extLst>
            </p:cNvPr>
            <p:cNvSpPr/>
            <p:nvPr/>
          </p:nvSpPr>
          <p:spPr>
            <a:xfrm>
              <a:off x="10407106" y="3429000"/>
              <a:ext cx="0" cy="1386440"/>
            </a:xfrm>
            <a:custGeom>
              <a:avLst/>
              <a:gdLst>
                <a:gd name="f0" fmla="val 10800000"/>
                <a:gd name="f1" fmla="val 5400000"/>
                <a:gd name="f2" fmla="val 180"/>
                <a:gd name="f3" fmla="val w"/>
                <a:gd name="f4" fmla="val h"/>
                <a:gd name="f5" fmla="val ss"/>
                <a:gd name="f6" fmla="val 0"/>
                <a:gd name="f7" fmla="+- 0 0 -180"/>
                <a:gd name="f8" fmla="+- 0 0 -360"/>
                <a:gd name="f9" fmla="abs f3"/>
                <a:gd name="f10" fmla="abs f4"/>
                <a:gd name="f11" fmla="abs f5"/>
                <a:gd name="f12" fmla="val f6"/>
                <a:gd name="f13" fmla="*/ f7 f0 1"/>
                <a:gd name="f14" fmla="*/ f8 f0 1"/>
                <a:gd name="f15" fmla="?: f9 f3 1"/>
                <a:gd name="f16" fmla="?: f10 f4 1"/>
                <a:gd name="f17" fmla="?: f11 f5 1"/>
                <a:gd name="f18" fmla="*/ f13 1 f2"/>
                <a:gd name="f19" fmla="*/ f14 1 f2"/>
                <a:gd name="f20" fmla="*/ f15 1 21600"/>
                <a:gd name="f21" fmla="*/ f16 1 21600"/>
                <a:gd name="f22" fmla="*/ 21600 f15 1"/>
                <a:gd name="f23" fmla="*/ 21600 f16 1"/>
                <a:gd name="f24" fmla="+- f18 0 f1"/>
                <a:gd name="f25" fmla="+- f19 0 f1"/>
                <a:gd name="f26" fmla="min f21 f20"/>
                <a:gd name="f27" fmla="*/ f22 1 f17"/>
                <a:gd name="f28" fmla="*/ f23 1 f17"/>
                <a:gd name="f29" fmla="val f27"/>
                <a:gd name="f30" fmla="val f28"/>
                <a:gd name="f31" fmla="*/ f6 f26 1"/>
                <a:gd name="f32" fmla="*/ f27 f26 1"/>
                <a:gd name="f33" fmla="*/ f28 f26 1"/>
                <a:gd name="f34" fmla="*/ f12 f26 1"/>
                <a:gd name="f35" fmla="*/ f29 f26 1"/>
                <a:gd name="f36" fmla="*/ f30 f26 1"/>
              </a:gdLst>
              <a:ahLst/>
              <a:cxnLst>
                <a:cxn ang="3cd4">
                  <a:pos x="hc" y="t"/>
                </a:cxn>
                <a:cxn ang="0">
                  <a:pos x="r" y="vc"/>
                </a:cxn>
                <a:cxn ang="cd4">
                  <a:pos x="hc" y="b"/>
                </a:cxn>
                <a:cxn ang="cd2">
                  <a:pos x="l" y="vc"/>
                </a:cxn>
                <a:cxn ang="f24">
                  <a:pos x="f34" y="f34"/>
                </a:cxn>
                <a:cxn ang="f25">
                  <a:pos x="f35" y="f36"/>
                </a:cxn>
              </a:cxnLst>
              <a:rect l="f31" t="f31" r="f32" b="f33"/>
              <a:pathLst>
                <a:path>
                  <a:moveTo>
                    <a:pt x="f34" y="f34"/>
                  </a:moveTo>
                  <a:lnTo>
                    <a:pt x="f35" y="f36"/>
                  </a:lnTo>
                </a:path>
              </a:pathLst>
            </a:custGeom>
            <a:noFill/>
            <a:ln w="12701" cap="flat">
              <a:solidFill>
                <a:srgbClr val="6B95FD"/>
              </a:solidFill>
              <a:custDash>
                <a:ds d="300000" sp="300000"/>
              </a:custDash>
              <a:miter/>
            </a:ln>
          </p:spPr>
          <p:txBody>
            <a:bodyPr lIns="0" tIns="0" rIns="0" bIns="0"/>
            <a:lstStyle/>
            <a:p>
              <a:endParaRPr lang="en-US"/>
            </a:p>
          </p:txBody>
        </p:sp>
        <p:sp>
          <p:nvSpPr>
            <p:cNvPr id="56" name="Freeform: Shape 55">
              <a:extLst>
                <a:ext uri="{FF2B5EF4-FFF2-40B4-BE49-F238E27FC236}">
                  <a16:creationId xmlns:a16="http://schemas.microsoft.com/office/drawing/2014/main" id="{58816F5D-33BC-47BC-BA65-FF8E86F2A49D}"/>
                </a:ext>
              </a:extLst>
            </p:cNvPr>
            <p:cNvSpPr/>
            <p:nvPr/>
          </p:nvSpPr>
          <p:spPr>
            <a:xfrm>
              <a:off x="10398437" y="3385154"/>
              <a:ext cx="76946" cy="87681"/>
            </a:xfrm>
            <a:custGeom>
              <a:avLst/>
              <a:gdLst>
                <a:gd name="f0" fmla="val 21600000"/>
                <a:gd name="f1" fmla="val 10800000"/>
                <a:gd name="f2" fmla="val 5400000"/>
                <a:gd name="f3" fmla="val 180"/>
                <a:gd name="f4" fmla="val w"/>
                <a:gd name="f5" fmla="val h"/>
                <a:gd name="f6" fmla="val ss"/>
                <a:gd name="f7" fmla="val 0"/>
                <a:gd name="f8" fmla="*/ 5419351 1 1725033"/>
                <a:gd name="f9" fmla="+- 0 0 -360"/>
                <a:gd name="f10" fmla="+- 0 0 -180"/>
                <a:gd name="f11" fmla="abs f4"/>
                <a:gd name="f12" fmla="abs f5"/>
                <a:gd name="f13" fmla="abs f6"/>
                <a:gd name="f14" fmla="val f7"/>
                <a:gd name="f15" fmla="+- 2700000 f2 0"/>
                <a:gd name="f16" fmla="*/ f9 f1 1"/>
                <a:gd name="f17" fmla="*/ f10 f1 1"/>
                <a:gd name="f18" fmla="?: f11 f4 1"/>
                <a:gd name="f19" fmla="?: f12 f5 1"/>
                <a:gd name="f20" fmla="?: f13 f6 1"/>
                <a:gd name="f21" fmla="*/ f15 f8 1"/>
                <a:gd name="f22" fmla="*/ f16 1 f3"/>
                <a:gd name="f23" fmla="*/ f17 1 f3"/>
                <a:gd name="f24" fmla="*/ f18 1 21600"/>
                <a:gd name="f25" fmla="*/ f19 1 21600"/>
                <a:gd name="f26" fmla="*/ 21600 f18 1"/>
                <a:gd name="f27" fmla="*/ 21600 f19 1"/>
                <a:gd name="f28" fmla="*/ f21 1 f1"/>
                <a:gd name="f29" fmla="+- f22 0 f2"/>
                <a:gd name="f30" fmla="+- f23 0 f2"/>
                <a:gd name="f31" fmla="min f25 f24"/>
                <a:gd name="f32" fmla="*/ f26 1 f20"/>
                <a:gd name="f33" fmla="*/ f27 1 f20"/>
                <a:gd name="f34" fmla="+- 0 0 f28"/>
                <a:gd name="f35" fmla="val f32"/>
                <a:gd name="f36" fmla="val f33"/>
                <a:gd name="f37" fmla="+- 0 0 f34"/>
                <a:gd name="f38" fmla="*/ f14 f31 1"/>
                <a:gd name="f39" fmla="+- f36 0 f14"/>
                <a:gd name="f40" fmla="+- f35 0 f14"/>
                <a:gd name="f41" fmla="*/ f37 f1 1"/>
                <a:gd name="f42" fmla="*/ f39 1 2"/>
                <a:gd name="f43" fmla="*/ f40 1 2"/>
                <a:gd name="f44" fmla="*/ f41 1 f8"/>
                <a:gd name="f45" fmla="+- f14 f42 0"/>
                <a:gd name="f46" fmla="+- f14 f43 0"/>
                <a:gd name="f47" fmla="+- f44 0 f2"/>
                <a:gd name="f48" fmla="*/ f43 f31 1"/>
                <a:gd name="f49" fmla="*/ f42 f31 1"/>
                <a:gd name="f50" fmla="cos 1 f47"/>
                <a:gd name="f51" fmla="sin 1 f47"/>
                <a:gd name="f52" fmla="*/ f45 f31 1"/>
                <a:gd name="f53" fmla="+- 0 0 f50"/>
                <a:gd name="f54" fmla="+- 0 0 f51"/>
                <a:gd name="f55" fmla="+- 0 0 f53"/>
                <a:gd name="f56" fmla="+- 0 0 f54"/>
                <a:gd name="f57" fmla="*/ f55 f43 1"/>
                <a:gd name="f58" fmla="*/ f56 f42 1"/>
                <a:gd name="f59" fmla="+- f46 0 f57"/>
                <a:gd name="f60" fmla="+- f46 f57 0"/>
                <a:gd name="f61" fmla="+- f45 0 f58"/>
                <a:gd name="f62" fmla="+- f45 f58 0"/>
                <a:gd name="f63" fmla="*/ f59 f31 1"/>
                <a:gd name="f64" fmla="*/ f61 f31 1"/>
                <a:gd name="f65" fmla="*/ f60 f31 1"/>
                <a:gd name="f66" fmla="*/ f62 f31 1"/>
              </a:gdLst>
              <a:ahLst/>
              <a:cxnLst>
                <a:cxn ang="3cd4">
                  <a:pos x="hc" y="t"/>
                </a:cxn>
                <a:cxn ang="0">
                  <a:pos x="r" y="vc"/>
                </a:cxn>
                <a:cxn ang="cd4">
                  <a:pos x="hc" y="b"/>
                </a:cxn>
                <a:cxn ang="cd2">
                  <a:pos x="l" y="vc"/>
                </a:cxn>
                <a:cxn ang="f29">
                  <a:pos x="f63" y="f64"/>
                </a:cxn>
                <a:cxn ang="f30">
                  <a:pos x="f63" y="f66"/>
                </a:cxn>
                <a:cxn ang="f30">
                  <a:pos x="f65" y="f66"/>
                </a:cxn>
                <a:cxn ang="f29">
                  <a:pos x="f65" y="f64"/>
                </a:cxn>
              </a:cxnLst>
              <a:rect l="f63" t="f64" r="f65" b="f66"/>
              <a:pathLst>
                <a:path>
                  <a:moveTo>
                    <a:pt x="f38" y="f52"/>
                  </a:moveTo>
                  <a:arcTo wR="f48" hR="f49" stAng="f1" swAng="f0"/>
                  <a:close/>
                </a:path>
              </a:pathLst>
            </a:custGeom>
            <a:solidFill>
              <a:srgbClr val="6B95FD"/>
            </a:solidFill>
            <a:ln w="6345" cap="flat">
              <a:solidFill>
                <a:srgbClr val="FFFFFF"/>
              </a:solidFill>
              <a:prstDash val="solid"/>
              <a:miter/>
            </a:ln>
          </p:spPr>
          <p:txBody>
            <a:bodyPr lIns="0" tIns="0" rIns="0" bIns="0"/>
            <a:lstStyle/>
            <a:p>
              <a:endParaRPr lang="en-US"/>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9039"/>
        <p:cNvGrpSpPr/>
        <p:nvPr/>
      </p:nvGrpSpPr>
      <p:grpSpPr>
        <a:xfrm>
          <a:off x="0" y="0"/>
          <a:ext cx="0" cy="0"/>
          <a:chOff x="0" y="0"/>
          <a:chExt cx="0" cy="0"/>
        </a:xfrm>
      </p:grpSpPr>
      <p:grpSp>
        <p:nvGrpSpPr>
          <p:cNvPr id="9040" name="Google Shape;9040;p31"/>
          <p:cNvGrpSpPr/>
          <p:nvPr/>
        </p:nvGrpSpPr>
        <p:grpSpPr>
          <a:xfrm>
            <a:off x="203502" y="725873"/>
            <a:ext cx="11237260" cy="5932575"/>
            <a:chOff x="0" y="68729"/>
            <a:chExt cx="11237260" cy="5932575"/>
          </a:xfrm>
        </p:grpSpPr>
        <p:sp>
          <p:nvSpPr>
            <p:cNvPr id="9041" name="Google Shape;9041;p31"/>
            <p:cNvSpPr/>
            <p:nvPr/>
          </p:nvSpPr>
          <p:spPr>
            <a:xfrm>
              <a:off x="0" y="319649"/>
              <a:ext cx="11237260" cy="803250"/>
            </a:xfrm>
            <a:prstGeom prst="rect">
              <a:avLst/>
            </a:prstGeom>
            <a:solidFill>
              <a:schemeClr val="lt1">
                <a:alpha val="90196"/>
              </a:schemeClr>
            </a:solidFill>
            <a:ln w="9525" cap="flat" cmpd="sng">
              <a:solidFill>
                <a:srgbClr val="BF504D"/>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2" name="Google Shape;9042;p31"/>
            <p:cNvSpPr txBox="1"/>
            <p:nvPr/>
          </p:nvSpPr>
          <p:spPr>
            <a:xfrm>
              <a:off x="0" y="319649"/>
              <a:ext cx="11237260" cy="803250"/>
            </a:xfrm>
            <a:prstGeom prst="rect">
              <a:avLst/>
            </a:prstGeom>
            <a:noFill/>
            <a:ln>
              <a:noFill/>
            </a:ln>
          </p:spPr>
          <p:txBody>
            <a:bodyPr spcFirstLastPara="1" wrap="square" lIns="872125" tIns="354075" rIns="872125" bIns="142225" anchor="t" anchorCtr="0">
              <a:noAutofit/>
            </a:bodyPr>
            <a:lstStyle/>
            <a:p>
              <a:pPr marL="228600" marR="0" lvl="1" indent="-228600" algn="l" rtl="0">
                <a:lnSpc>
                  <a:spcPct val="90000"/>
                </a:lnSpc>
                <a:spcBef>
                  <a:spcPts val="0"/>
                </a:spcBef>
                <a:spcAft>
                  <a:spcPts val="0"/>
                </a:spcAft>
                <a:buClr>
                  <a:srgbClr val="000000"/>
                </a:buClr>
                <a:buSzPts val="2400"/>
                <a:buFont typeface="Arial"/>
                <a:buNone/>
              </a:pPr>
              <a:r>
                <a:rPr lang="en-US" sz="2000" b="0" i="0" u="none" strike="noStrike" cap="none">
                  <a:solidFill>
                    <a:srgbClr val="444B54"/>
                  </a:solidFill>
                  <a:latin typeface="DM Sans"/>
                  <a:ea typeface="DM Sans"/>
                  <a:cs typeface="DM Sans"/>
                  <a:sym typeface="DM Sans"/>
                </a:rPr>
                <a:t>Organizing and mobilizing local supports through resource mapping</a:t>
              </a:r>
              <a:endParaRPr sz="2000" b="0" i="0" u="none" strike="noStrike" cap="none">
                <a:solidFill>
                  <a:srgbClr val="000000"/>
                </a:solidFill>
                <a:latin typeface="DM Sans"/>
                <a:ea typeface="DM Sans"/>
                <a:cs typeface="DM Sans"/>
                <a:sym typeface="DM Sans"/>
              </a:endParaRPr>
            </a:p>
          </p:txBody>
        </p:sp>
        <p:sp>
          <p:nvSpPr>
            <p:cNvPr id="9043" name="Google Shape;9043;p31"/>
            <p:cNvSpPr/>
            <p:nvPr/>
          </p:nvSpPr>
          <p:spPr>
            <a:xfrm>
              <a:off x="561863" y="68729"/>
              <a:ext cx="7866082" cy="501840"/>
            </a:xfrm>
            <a:prstGeom prst="roundRect">
              <a:avLst>
                <a:gd name="adj" fmla="val 16667"/>
              </a:avLst>
            </a:prstGeom>
            <a:gradFill>
              <a:gsLst>
                <a:gs pos="0">
                  <a:srgbClr val="FFA09D"/>
                </a:gs>
                <a:gs pos="35000">
                  <a:srgbClr val="FFBCBC"/>
                </a:gs>
                <a:gs pos="100000">
                  <a:srgbClr val="FFE2E2"/>
                </a:gs>
              </a:gsLst>
              <a:lin ang="16200000" scaled="0"/>
            </a:gradFill>
            <a:ln>
              <a:noFill/>
            </a:ln>
            <a:effectLst>
              <a:outerShdw blurRad="40000" dist="20000" dir="5400000" rotWithShape="0">
                <a:srgbClr val="000000">
                  <a:alpha val="38039"/>
                </a:srgb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4" name="Google Shape;9044;p31"/>
            <p:cNvSpPr txBox="1"/>
            <p:nvPr/>
          </p:nvSpPr>
          <p:spPr>
            <a:xfrm>
              <a:off x="586361" y="93227"/>
              <a:ext cx="7817086" cy="452844"/>
            </a:xfrm>
            <a:prstGeom prst="rect">
              <a:avLst/>
            </a:prstGeom>
            <a:noFill/>
            <a:ln>
              <a:noFill/>
            </a:ln>
          </p:spPr>
          <p:txBody>
            <a:bodyPr spcFirstLastPara="1" wrap="square" lIns="297300" tIns="0" rIns="2973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0" i="0" u="none" strike="noStrike" cap="none">
                  <a:solidFill>
                    <a:schemeClr val="dk1"/>
                  </a:solidFill>
                  <a:latin typeface="DM Sans"/>
                  <a:ea typeface="DM Sans"/>
                  <a:cs typeface="DM Sans"/>
                  <a:sym typeface="DM Sans"/>
                </a:rPr>
                <a:t>December</a:t>
              </a:r>
              <a:endParaRPr sz="1400" b="0" i="0" u="none" strike="noStrike" cap="none">
                <a:solidFill>
                  <a:srgbClr val="000000"/>
                </a:solidFill>
                <a:latin typeface="Arial"/>
                <a:ea typeface="Arial"/>
                <a:cs typeface="Arial"/>
                <a:sym typeface="Arial"/>
              </a:endParaRPr>
            </a:p>
          </p:txBody>
        </p:sp>
        <p:sp>
          <p:nvSpPr>
            <p:cNvPr id="9045" name="Google Shape;9045;p31"/>
            <p:cNvSpPr/>
            <p:nvPr/>
          </p:nvSpPr>
          <p:spPr>
            <a:xfrm>
              <a:off x="0" y="1465619"/>
              <a:ext cx="11237260" cy="803250"/>
            </a:xfrm>
            <a:prstGeom prst="rect">
              <a:avLst/>
            </a:prstGeom>
            <a:solidFill>
              <a:schemeClr val="lt1">
                <a:alpha val="90196"/>
              </a:schemeClr>
            </a:solidFill>
            <a:ln w="9525" cap="flat" cmpd="sng">
              <a:solidFill>
                <a:srgbClr val="BD754F"/>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6" name="Google Shape;9046;p31"/>
            <p:cNvSpPr txBox="1"/>
            <p:nvPr/>
          </p:nvSpPr>
          <p:spPr>
            <a:xfrm>
              <a:off x="0" y="1465619"/>
              <a:ext cx="11237260" cy="803250"/>
            </a:xfrm>
            <a:prstGeom prst="rect">
              <a:avLst/>
            </a:prstGeom>
            <a:noFill/>
            <a:ln>
              <a:noFill/>
            </a:ln>
          </p:spPr>
          <p:txBody>
            <a:bodyPr spcFirstLastPara="1" wrap="square" lIns="872125" tIns="354075" rIns="872125" bIns="142225" anchor="t" anchorCtr="0">
              <a:noAutofit/>
            </a:bodyPr>
            <a:lstStyle/>
            <a:p>
              <a:pPr marL="228600" marR="0" lvl="1" indent="-228600" algn="l" rtl="0">
                <a:lnSpc>
                  <a:spcPct val="90000"/>
                </a:lnSpc>
                <a:spcBef>
                  <a:spcPts val="0"/>
                </a:spcBef>
                <a:spcAft>
                  <a:spcPts val="0"/>
                </a:spcAft>
                <a:buClr>
                  <a:srgbClr val="000000"/>
                </a:buClr>
                <a:buSzPts val="2000"/>
                <a:buFont typeface="Arial"/>
                <a:buNone/>
              </a:pPr>
              <a:r>
                <a:rPr lang="en-US" sz="2000" b="0" i="0" u="none" strike="noStrike" cap="none">
                  <a:solidFill>
                    <a:srgbClr val="000000"/>
                  </a:solidFill>
                  <a:latin typeface="DM Sans"/>
                  <a:ea typeface="DM Sans"/>
                  <a:cs typeface="DM Sans"/>
                  <a:sym typeface="DM Sans"/>
                </a:rPr>
                <a:t>Newborn-inclusive SDoH screening &amp; linkage</a:t>
              </a:r>
              <a:endParaRPr sz="2000" b="0" i="0" u="none" strike="noStrike" cap="none">
                <a:solidFill>
                  <a:srgbClr val="000000"/>
                </a:solidFill>
                <a:latin typeface="DM Sans"/>
                <a:ea typeface="DM Sans"/>
                <a:cs typeface="DM Sans"/>
                <a:sym typeface="DM Sans"/>
              </a:endParaRPr>
            </a:p>
          </p:txBody>
        </p:sp>
        <p:sp>
          <p:nvSpPr>
            <p:cNvPr id="9047" name="Google Shape;9047;p31"/>
            <p:cNvSpPr/>
            <p:nvPr/>
          </p:nvSpPr>
          <p:spPr>
            <a:xfrm>
              <a:off x="561863" y="1214699"/>
              <a:ext cx="7866082" cy="501840"/>
            </a:xfrm>
            <a:prstGeom prst="roundRect">
              <a:avLst>
                <a:gd name="adj" fmla="val 16667"/>
              </a:avLst>
            </a:prstGeom>
            <a:gradFill>
              <a:gsLst>
                <a:gs pos="0">
                  <a:srgbClr val="FFBA9F"/>
                </a:gs>
                <a:gs pos="35000">
                  <a:srgbClr val="FFCCBD"/>
                </a:gs>
                <a:gs pos="100000">
                  <a:srgbClr val="FFEBE4"/>
                </a:gs>
              </a:gsLst>
              <a:lin ang="16200000" scaled="0"/>
            </a:gradFill>
            <a:ln>
              <a:noFill/>
            </a:ln>
            <a:effectLst>
              <a:outerShdw blurRad="40000" dist="20000" dir="5400000" rotWithShape="0">
                <a:srgbClr val="000000">
                  <a:alpha val="38039"/>
                </a:srgb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48" name="Google Shape;9048;p31"/>
            <p:cNvSpPr txBox="1"/>
            <p:nvPr/>
          </p:nvSpPr>
          <p:spPr>
            <a:xfrm>
              <a:off x="586361" y="1239197"/>
              <a:ext cx="7817086" cy="452844"/>
            </a:xfrm>
            <a:prstGeom prst="rect">
              <a:avLst/>
            </a:prstGeom>
            <a:noFill/>
            <a:ln>
              <a:noFill/>
            </a:ln>
          </p:spPr>
          <p:txBody>
            <a:bodyPr spcFirstLastPara="1" wrap="square" lIns="297300" tIns="0" rIns="2973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0" i="0" u="none" strike="noStrike" cap="none">
                  <a:solidFill>
                    <a:schemeClr val="dk1"/>
                  </a:solidFill>
                  <a:latin typeface="DM Sans"/>
                  <a:ea typeface="DM Sans"/>
                  <a:cs typeface="DM Sans"/>
                  <a:sym typeface="DM Sans"/>
                </a:rPr>
                <a:t>January</a:t>
              </a:r>
              <a:endParaRPr sz="1400" b="0" i="0" u="none" strike="noStrike" cap="none">
                <a:solidFill>
                  <a:srgbClr val="000000"/>
                </a:solidFill>
                <a:latin typeface="Arial"/>
                <a:ea typeface="Arial"/>
                <a:cs typeface="Arial"/>
                <a:sym typeface="Arial"/>
              </a:endParaRPr>
            </a:p>
          </p:txBody>
        </p:sp>
        <p:sp>
          <p:nvSpPr>
            <p:cNvPr id="9049" name="Google Shape;9049;p31"/>
            <p:cNvSpPr/>
            <p:nvPr/>
          </p:nvSpPr>
          <p:spPr>
            <a:xfrm>
              <a:off x="0" y="2611589"/>
              <a:ext cx="11237260" cy="1097775"/>
            </a:xfrm>
            <a:prstGeom prst="rect">
              <a:avLst/>
            </a:prstGeom>
            <a:solidFill>
              <a:schemeClr val="lt1">
                <a:alpha val="90196"/>
              </a:schemeClr>
            </a:solidFill>
            <a:ln w="9525" cap="flat" cmpd="sng">
              <a:solidFill>
                <a:srgbClr val="BB9952"/>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0" name="Google Shape;9050;p31"/>
            <p:cNvSpPr txBox="1"/>
            <p:nvPr/>
          </p:nvSpPr>
          <p:spPr>
            <a:xfrm>
              <a:off x="0" y="2611589"/>
              <a:ext cx="11237260" cy="1097775"/>
            </a:xfrm>
            <a:prstGeom prst="rect">
              <a:avLst/>
            </a:prstGeom>
            <a:noFill/>
            <a:ln>
              <a:noFill/>
            </a:ln>
          </p:spPr>
          <p:txBody>
            <a:bodyPr spcFirstLastPara="1" wrap="square" lIns="872125" tIns="354075" rIns="872125" bIns="142225" anchor="t" anchorCtr="0">
              <a:noAutofit/>
            </a:bodyPr>
            <a:lstStyle/>
            <a:p>
              <a:pPr marL="228600" marR="0" lvl="1" indent="-228600" algn="l" rtl="0">
                <a:lnSpc>
                  <a:spcPct val="90000"/>
                </a:lnSpc>
                <a:spcBef>
                  <a:spcPts val="0"/>
                </a:spcBef>
                <a:spcAft>
                  <a:spcPts val="0"/>
                </a:spcAft>
                <a:buClr>
                  <a:srgbClr val="000000"/>
                </a:buClr>
                <a:buSzPts val="2000"/>
                <a:buFont typeface="Arial"/>
                <a:buNone/>
              </a:pPr>
              <a:r>
                <a:rPr lang="en-US" sz="2000" b="0" i="0" u="none" strike="noStrike" cap="none">
                  <a:solidFill>
                    <a:srgbClr val="000000"/>
                  </a:solidFill>
                  <a:latin typeface="DM Sans"/>
                  <a:ea typeface="DM Sans"/>
                  <a:cs typeface="DM Sans"/>
                  <a:sym typeface="DM Sans"/>
                </a:rPr>
                <a:t>Culturally responsive safe sleep conversations and transition to community providers </a:t>
              </a:r>
              <a:endParaRPr sz="2000" b="0" i="0" u="none" strike="noStrike" cap="none">
                <a:solidFill>
                  <a:srgbClr val="000000"/>
                </a:solidFill>
                <a:latin typeface="DM Sans"/>
                <a:ea typeface="DM Sans"/>
                <a:cs typeface="DM Sans"/>
                <a:sym typeface="DM Sans"/>
              </a:endParaRPr>
            </a:p>
          </p:txBody>
        </p:sp>
        <p:sp>
          <p:nvSpPr>
            <p:cNvPr id="9051" name="Google Shape;9051;p31"/>
            <p:cNvSpPr/>
            <p:nvPr/>
          </p:nvSpPr>
          <p:spPr>
            <a:xfrm>
              <a:off x="561863" y="2360669"/>
              <a:ext cx="7866082" cy="501840"/>
            </a:xfrm>
            <a:prstGeom prst="roundRect">
              <a:avLst>
                <a:gd name="adj" fmla="val 16667"/>
              </a:avLst>
            </a:prstGeom>
            <a:gradFill>
              <a:gsLst>
                <a:gs pos="0">
                  <a:srgbClr val="FFD8A2"/>
                </a:gs>
                <a:gs pos="35000">
                  <a:srgbClr val="FFE4BD"/>
                </a:gs>
                <a:gs pos="100000">
                  <a:srgbClr val="FFF5E4"/>
                </a:gs>
              </a:gsLst>
              <a:lin ang="16200000" scaled="0"/>
            </a:gradFill>
            <a:ln>
              <a:noFill/>
            </a:ln>
            <a:effectLst>
              <a:outerShdw blurRad="40000" dist="20000" dir="5400000" rotWithShape="0">
                <a:srgbClr val="000000">
                  <a:alpha val="38039"/>
                </a:srgb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2" name="Google Shape;9052;p31"/>
            <p:cNvSpPr txBox="1"/>
            <p:nvPr/>
          </p:nvSpPr>
          <p:spPr>
            <a:xfrm>
              <a:off x="586361" y="2385167"/>
              <a:ext cx="7817086" cy="452844"/>
            </a:xfrm>
            <a:prstGeom prst="rect">
              <a:avLst/>
            </a:prstGeom>
            <a:noFill/>
            <a:ln>
              <a:noFill/>
            </a:ln>
          </p:spPr>
          <p:txBody>
            <a:bodyPr spcFirstLastPara="1" wrap="square" lIns="297300" tIns="0" rIns="2973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0" i="0" u="none" strike="noStrike" cap="none">
                  <a:solidFill>
                    <a:schemeClr val="dk1"/>
                  </a:solidFill>
                  <a:latin typeface="DM Sans"/>
                  <a:ea typeface="DM Sans"/>
                  <a:cs typeface="DM Sans"/>
                  <a:sym typeface="DM Sans"/>
                </a:rPr>
                <a:t>February</a:t>
              </a:r>
              <a:endParaRPr sz="1400" b="0" i="0" u="none" strike="noStrike" cap="none">
                <a:solidFill>
                  <a:srgbClr val="000000"/>
                </a:solidFill>
                <a:latin typeface="Arial"/>
                <a:ea typeface="Arial"/>
                <a:cs typeface="Arial"/>
                <a:sym typeface="Arial"/>
              </a:endParaRPr>
            </a:p>
          </p:txBody>
        </p:sp>
        <p:sp>
          <p:nvSpPr>
            <p:cNvPr id="9053" name="Google Shape;9053;p31"/>
            <p:cNvSpPr/>
            <p:nvPr/>
          </p:nvSpPr>
          <p:spPr>
            <a:xfrm>
              <a:off x="0" y="4052084"/>
              <a:ext cx="11237260" cy="803250"/>
            </a:xfrm>
            <a:prstGeom prst="rect">
              <a:avLst/>
            </a:prstGeom>
            <a:solidFill>
              <a:schemeClr val="lt1">
                <a:alpha val="90196"/>
              </a:schemeClr>
            </a:solidFill>
            <a:ln w="9525" cap="flat" cmpd="sng">
              <a:solidFill>
                <a:srgbClr val="BABA55"/>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4" name="Google Shape;9054;p31"/>
            <p:cNvSpPr txBox="1"/>
            <p:nvPr/>
          </p:nvSpPr>
          <p:spPr>
            <a:xfrm>
              <a:off x="0" y="4052084"/>
              <a:ext cx="11237260" cy="803250"/>
            </a:xfrm>
            <a:prstGeom prst="rect">
              <a:avLst/>
            </a:prstGeom>
            <a:noFill/>
            <a:ln>
              <a:noFill/>
            </a:ln>
          </p:spPr>
          <p:txBody>
            <a:bodyPr spcFirstLastPara="1" wrap="square" lIns="872125" tIns="354075" rIns="872125" bIns="142225" anchor="t" anchorCtr="0">
              <a:noAutofit/>
            </a:bodyPr>
            <a:lstStyle/>
            <a:p>
              <a:pPr marL="0" marR="0" lvl="1" indent="0" algn="l" rtl="0">
                <a:lnSpc>
                  <a:spcPct val="100000"/>
                </a:lnSpc>
                <a:spcBef>
                  <a:spcPts val="0"/>
                </a:spcBef>
                <a:spcAft>
                  <a:spcPts val="0"/>
                </a:spcAft>
                <a:buClr>
                  <a:schemeClr val="dk1"/>
                </a:buClr>
                <a:buSzPts val="2000"/>
                <a:buFont typeface="Arial"/>
                <a:buNone/>
              </a:pPr>
              <a:r>
                <a:rPr lang="en-US" sz="2000" b="0" i="0" u="none" strike="noStrike" cap="none">
                  <a:solidFill>
                    <a:schemeClr val="dk1"/>
                  </a:solidFill>
                  <a:latin typeface="DM Sans"/>
                  <a:ea typeface="DM Sans"/>
                  <a:cs typeface="DM Sans"/>
                  <a:sym typeface="DM Sans"/>
                </a:rPr>
                <a:t>Collection and Dissemination of Accurate, Stratified Data</a:t>
              </a:r>
              <a:endParaRPr sz="2000" b="0" i="0" u="none" strike="noStrike" cap="none">
                <a:solidFill>
                  <a:schemeClr val="dk1"/>
                </a:solidFill>
                <a:latin typeface="DM Sans"/>
                <a:ea typeface="DM Sans"/>
                <a:cs typeface="DM Sans"/>
                <a:sym typeface="DM Sans"/>
              </a:endParaRPr>
            </a:p>
            <a:p>
              <a:pPr marL="228600" marR="0" lvl="1" indent="-228600" algn="l" rtl="0">
                <a:lnSpc>
                  <a:spcPct val="90000"/>
                </a:lnSpc>
                <a:spcBef>
                  <a:spcPts val="0"/>
                </a:spcBef>
                <a:spcAft>
                  <a:spcPts val="0"/>
                </a:spcAft>
                <a:buClr>
                  <a:srgbClr val="000000"/>
                </a:buClr>
                <a:buSzPts val="2000"/>
                <a:buFont typeface="Arial"/>
                <a:buNone/>
              </a:pPr>
              <a:endParaRPr sz="2000" b="0" i="0" u="none" strike="noStrike" cap="none">
                <a:solidFill>
                  <a:srgbClr val="000000"/>
                </a:solidFill>
                <a:latin typeface="DM Sans"/>
                <a:ea typeface="DM Sans"/>
                <a:cs typeface="DM Sans"/>
                <a:sym typeface="DM Sans"/>
              </a:endParaRPr>
            </a:p>
          </p:txBody>
        </p:sp>
        <p:sp>
          <p:nvSpPr>
            <p:cNvPr id="9055" name="Google Shape;9055;p31"/>
            <p:cNvSpPr/>
            <p:nvPr/>
          </p:nvSpPr>
          <p:spPr>
            <a:xfrm>
              <a:off x="561863" y="3801164"/>
              <a:ext cx="7866082" cy="501840"/>
            </a:xfrm>
            <a:prstGeom prst="roundRect">
              <a:avLst>
                <a:gd name="adj" fmla="val 16667"/>
              </a:avLst>
            </a:prstGeom>
            <a:gradFill>
              <a:gsLst>
                <a:gs pos="0">
                  <a:srgbClr val="FFFFA2"/>
                </a:gs>
                <a:gs pos="35000">
                  <a:srgbClr val="FBFBC0"/>
                </a:gs>
                <a:gs pos="100000">
                  <a:srgbClr val="FEFEE6"/>
                </a:gs>
              </a:gsLst>
              <a:lin ang="16200000" scaled="0"/>
            </a:gradFill>
            <a:ln>
              <a:noFill/>
            </a:ln>
            <a:effectLst>
              <a:outerShdw blurRad="40000" dist="20000" dir="5400000" rotWithShape="0">
                <a:srgbClr val="000000">
                  <a:alpha val="38039"/>
                </a:srgb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6" name="Google Shape;9056;p31"/>
            <p:cNvSpPr txBox="1"/>
            <p:nvPr/>
          </p:nvSpPr>
          <p:spPr>
            <a:xfrm>
              <a:off x="586361" y="3825662"/>
              <a:ext cx="7817086" cy="452844"/>
            </a:xfrm>
            <a:prstGeom prst="rect">
              <a:avLst/>
            </a:prstGeom>
            <a:noFill/>
            <a:ln>
              <a:noFill/>
            </a:ln>
          </p:spPr>
          <p:txBody>
            <a:bodyPr spcFirstLastPara="1" wrap="square" lIns="297300" tIns="0" rIns="2973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0" i="0" u="none" strike="noStrike" cap="none">
                  <a:solidFill>
                    <a:schemeClr val="dk1"/>
                  </a:solidFill>
                  <a:latin typeface="DM Sans"/>
                  <a:ea typeface="DM Sans"/>
                  <a:cs typeface="DM Sans"/>
                  <a:sym typeface="DM Sans"/>
                </a:rPr>
                <a:t>March</a:t>
              </a:r>
              <a:endParaRPr sz="1400" b="0" i="0" u="none" strike="noStrike" cap="none">
                <a:solidFill>
                  <a:srgbClr val="000000"/>
                </a:solidFill>
                <a:latin typeface="Arial"/>
                <a:ea typeface="Arial"/>
                <a:cs typeface="Arial"/>
                <a:sym typeface="Arial"/>
              </a:endParaRPr>
            </a:p>
          </p:txBody>
        </p:sp>
        <p:sp>
          <p:nvSpPr>
            <p:cNvPr id="9057" name="Google Shape;9057;p31"/>
            <p:cNvSpPr/>
            <p:nvPr/>
          </p:nvSpPr>
          <p:spPr>
            <a:xfrm>
              <a:off x="0" y="5198054"/>
              <a:ext cx="11237260" cy="803250"/>
            </a:xfrm>
            <a:prstGeom prst="rect">
              <a:avLst/>
            </a:prstGeom>
            <a:solidFill>
              <a:schemeClr val="lt1">
                <a:alpha val="90196"/>
              </a:schemeClr>
            </a:solidFill>
            <a:ln w="9525" cap="flat" cmpd="sng">
              <a:solidFill>
                <a:srgbClr val="99B958"/>
              </a:solidFill>
              <a:prstDash val="solid"/>
              <a:round/>
              <a:headEnd type="none" w="sm" len="sm"/>
              <a:tailEnd type="none" w="sm" len="sm"/>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58" name="Google Shape;9058;p31"/>
            <p:cNvSpPr txBox="1"/>
            <p:nvPr/>
          </p:nvSpPr>
          <p:spPr>
            <a:xfrm>
              <a:off x="0" y="5198054"/>
              <a:ext cx="11237260" cy="803250"/>
            </a:xfrm>
            <a:prstGeom prst="rect">
              <a:avLst/>
            </a:prstGeom>
            <a:noFill/>
            <a:ln>
              <a:noFill/>
            </a:ln>
          </p:spPr>
          <p:txBody>
            <a:bodyPr spcFirstLastPara="1" wrap="square" lIns="872125" tIns="354075" rIns="872125" bIns="142225" anchor="t" anchorCtr="0">
              <a:noAutofit/>
            </a:bodyPr>
            <a:lstStyle/>
            <a:p>
              <a:pPr marL="228600" marR="0" lvl="1" indent="-228600" algn="l" rtl="0">
                <a:lnSpc>
                  <a:spcPct val="90000"/>
                </a:lnSpc>
                <a:spcBef>
                  <a:spcPts val="0"/>
                </a:spcBef>
                <a:spcAft>
                  <a:spcPts val="0"/>
                </a:spcAft>
                <a:buClr>
                  <a:srgbClr val="000000"/>
                </a:buClr>
                <a:buSzPts val="2000"/>
                <a:buFont typeface="Arial"/>
                <a:buNone/>
              </a:pPr>
              <a:r>
                <a:rPr lang="en-US" sz="2000" b="0" i="0" u="none" strike="noStrike" cap="none">
                  <a:solidFill>
                    <a:srgbClr val="000000"/>
                  </a:solidFill>
                  <a:latin typeface="DM Sans"/>
                  <a:ea typeface="DM Sans"/>
                  <a:cs typeface="DM Sans"/>
                  <a:sym typeface="DM Sans"/>
                </a:rPr>
                <a:t>Addressing disparities identified through data</a:t>
              </a:r>
              <a:endParaRPr sz="2000" b="0" i="0" u="none" strike="noStrike" cap="none">
                <a:solidFill>
                  <a:srgbClr val="000000"/>
                </a:solidFill>
                <a:latin typeface="DM Sans"/>
                <a:ea typeface="DM Sans"/>
                <a:cs typeface="DM Sans"/>
                <a:sym typeface="DM Sans"/>
              </a:endParaRPr>
            </a:p>
          </p:txBody>
        </p:sp>
        <p:sp>
          <p:nvSpPr>
            <p:cNvPr id="9059" name="Google Shape;9059;p31"/>
            <p:cNvSpPr/>
            <p:nvPr/>
          </p:nvSpPr>
          <p:spPr>
            <a:xfrm>
              <a:off x="561863" y="4947134"/>
              <a:ext cx="7866082" cy="501840"/>
            </a:xfrm>
            <a:prstGeom prst="roundRect">
              <a:avLst>
                <a:gd name="adj" fmla="val 16667"/>
              </a:avLst>
            </a:prstGeom>
            <a:gradFill>
              <a:gsLst>
                <a:gs pos="0">
                  <a:srgbClr val="D8FBA5"/>
                </a:gs>
                <a:gs pos="35000">
                  <a:srgbClr val="E4FBC0"/>
                </a:gs>
                <a:gs pos="100000">
                  <a:srgbClr val="F4FEE6"/>
                </a:gs>
              </a:gsLst>
              <a:lin ang="16200000" scaled="0"/>
            </a:gradFill>
            <a:ln>
              <a:noFill/>
            </a:ln>
            <a:effectLst>
              <a:outerShdw blurRad="40000" dist="20000" dir="5400000" rotWithShape="0">
                <a:srgbClr val="000000">
                  <a:alpha val="38039"/>
                </a:srgbClr>
              </a:outerShdw>
            </a:effectLst>
          </p:spPr>
          <p:txBody>
            <a:bodyPr spcFirstLastPara="1" wrap="square" lIns="91425" tIns="91425" rIns="91425" bIns="91425"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rgbClr val="000000"/>
                </a:solidFill>
                <a:latin typeface="Arial"/>
                <a:ea typeface="Arial"/>
                <a:cs typeface="Arial"/>
                <a:sym typeface="Arial"/>
              </a:endParaRPr>
            </a:p>
          </p:txBody>
        </p:sp>
        <p:sp>
          <p:nvSpPr>
            <p:cNvPr id="9060" name="Google Shape;9060;p31"/>
            <p:cNvSpPr txBox="1"/>
            <p:nvPr/>
          </p:nvSpPr>
          <p:spPr>
            <a:xfrm>
              <a:off x="586361" y="4971632"/>
              <a:ext cx="7817086" cy="452844"/>
            </a:xfrm>
            <a:prstGeom prst="rect">
              <a:avLst/>
            </a:prstGeom>
            <a:noFill/>
            <a:ln>
              <a:noFill/>
            </a:ln>
          </p:spPr>
          <p:txBody>
            <a:bodyPr spcFirstLastPara="1" wrap="square" lIns="297300" tIns="0" rIns="2973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0" i="0" u="none" strike="noStrike" cap="none">
                  <a:solidFill>
                    <a:schemeClr val="dk1"/>
                  </a:solidFill>
                  <a:latin typeface="DM Sans"/>
                  <a:ea typeface="DM Sans"/>
                  <a:cs typeface="DM Sans"/>
                  <a:sym typeface="DM Sans"/>
                </a:rPr>
                <a:t>April </a:t>
              </a:r>
              <a:endParaRPr sz="1400" b="0" i="0" u="none" strike="noStrike" cap="none">
                <a:solidFill>
                  <a:srgbClr val="000000"/>
                </a:solidFill>
                <a:latin typeface="Arial"/>
                <a:ea typeface="Arial"/>
                <a:cs typeface="Arial"/>
                <a:sym typeface="Arial"/>
              </a:endParaRPr>
            </a:p>
          </p:txBody>
        </p:sp>
      </p:grpSp>
      <p:sp>
        <p:nvSpPr>
          <p:cNvPr id="9061" name="Google Shape;9061;p31"/>
          <p:cNvSpPr txBox="1"/>
          <p:nvPr/>
        </p:nvSpPr>
        <p:spPr>
          <a:xfrm>
            <a:off x="203502" y="130822"/>
            <a:ext cx="3963000" cy="523200"/>
          </a:xfrm>
          <a:prstGeom prst="rect">
            <a:avLst/>
          </a:prstGeom>
          <a:noFill/>
          <a:ln>
            <a:noFill/>
          </a:ln>
        </p:spPr>
        <p:txBody>
          <a:bodyPr spcFirstLastPara="1" wrap="square" lIns="91425" tIns="45700" rIns="91425" bIns="45700" anchor="t" anchorCtr="0">
            <a:spAutoFit/>
          </a:bodyPr>
          <a:lstStyle/>
          <a:p>
            <a:pPr marL="0" marR="0" lvl="0" indent="0" algn="l" rtl="0">
              <a:lnSpc>
                <a:spcPct val="100000"/>
              </a:lnSpc>
              <a:spcBef>
                <a:spcPts val="0"/>
              </a:spcBef>
              <a:spcAft>
                <a:spcPts val="0"/>
              </a:spcAft>
              <a:buClr>
                <a:srgbClr val="000000"/>
              </a:buClr>
              <a:buSzPts val="2800"/>
              <a:buFont typeface="Arial"/>
              <a:buNone/>
            </a:pPr>
            <a:r>
              <a:rPr lang="en-US" sz="2800" b="1" i="0" u="none" strike="noStrike" cap="none">
                <a:solidFill>
                  <a:srgbClr val="000000"/>
                </a:solidFill>
                <a:latin typeface="DM Sans"/>
                <a:ea typeface="DM Sans"/>
                <a:cs typeface="DM Sans"/>
                <a:sym typeface="DM Sans"/>
              </a:rPr>
              <a:t>Last 5 Months of ESSI </a:t>
            </a:r>
            <a:endParaRPr sz="1400" b="0" i="0" u="none" strike="noStrike" cap="none">
              <a:solidFill>
                <a:srgbClr val="000000"/>
              </a:solidFill>
              <a:latin typeface="Arial"/>
              <a:ea typeface="Arial"/>
              <a:cs typeface="Arial"/>
              <a:sym typeface="Arial"/>
            </a:endParaRPr>
          </a:p>
        </p:txBody>
      </p:sp>
      <p:pic>
        <p:nvPicPr>
          <p:cNvPr id="9062" name="Google Shape;9062;p31" descr="Checkmark with solid fill"/>
          <p:cNvPicPr preferRelativeResize="0"/>
          <p:nvPr/>
        </p:nvPicPr>
        <p:blipFill rotWithShape="1">
          <a:blip r:embed="rId3">
            <a:alphaModFix/>
          </a:blip>
          <a:srcRect/>
          <a:stretch/>
        </p:blipFill>
        <p:spPr>
          <a:xfrm>
            <a:off x="10333112" y="901873"/>
            <a:ext cx="914400" cy="914400"/>
          </a:xfrm>
          <a:prstGeom prst="rect">
            <a:avLst/>
          </a:prstGeom>
          <a:noFill/>
          <a:ln>
            <a:noFill/>
          </a:ln>
        </p:spPr>
      </p:pic>
      <p:pic>
        <p:nvPicPr>
          <p:cNvPr id="9063" name="Google Shape;9063;p31" descr="Checkmark with solid fill"/>
          <p:cNvPicPr preferRelativeResize="0"/>
          <p:nvPr/>
        </p:nvPicPr>
        <p:blipFill rotWithShape="1">
          <a:blip r:embed="rId3">
            <a:alphaModFix/>
          </a:blip>
          <a:srcRect/>
          <a:stretch/>
        </p:blipFill>
        <p:spPr>
          <a:xfrm>
            <a:off x="10333111" y="2097626"/>
            <a:ext cx="914400" cy="914400"/>
          </a:xfrm>
          <a:prstGeom prst="rect">
            <a:avLst/>
          </a:prstGeom>
          <a:noFill/>
          <a:ln>
            <a:noFill/>
          </a:ln>
        </p:spPr>
      </p:pic>
      <p:pic>
        <p:nvPicPr>
          <p:cNvPr id="9064" name="Google Shape;9064;p31" descr="Checkmark with solid fill"/>
          <p:cNvPicPr preferRelativeResize="0"/>
          <p:nvPr/>
        </p:nvPicPr>
        <p:blipFill rotWithShape="1">
          <a:blip r:embed="rId3">
            <a:alphaModFix/>
          </a:blip>
          <a:srcRect/>
          <a:stretch/>
        </p:blipFill>
        <p:spPr>
          <a:xfrm>
            <a:off x="10333110" y="3426354"/>
            <a:ext cx="914400" cy="914400"/>
          </a:xfrm>
          <a:prstGeom prst="rect">
            <a:avLst/>
          </a:prstGeom>
          <a:noFill/>
          <a:ln>
            <a:noFill/>
          </a:ln>
        </p:spPr>
      </p:pic>
      <p:pic>
        <p:nvPicPr>
          <p:cNvPr id="9065" name="Google Shape;9065;p31" descr="Checkmark with solid fill"/>
          <p:cNvPicPr preferRelativeResize="0"/>
          <p:nvPr/>
        </p:nvPicPr>
        <p:blipFill rotWithShape="1">
          <a:blip r:embed="rId3">
            <a:alphaModFix/>
          </a:blip>
          <a:srcRect/>
          <a:stretch/>
        </p:blipFill>
        <p:spPr>
          <a:xfrm>
            <a:off x="10333110" y="4698684"/>
            <a:ext cx="914400" cy="914400"/>
          </a:xfrm>
          <a:prstGeom prst="rect">
            <a:avLst/>
          </a:prstGeom>
          <a:noFill/>
          <a:ln>
            <a:noFill/>
          </a:ln>
        </p:spPr>
      </p:pic>
      <p:pic>
        <p:nvPicPr>
          <p:cNvPr id="2" name="Google Shape;9065;p31" descr="Checkmark with solid fill">
            <a:extLst>
              <a:ext uri="{FF2B5EF4-FFF2-40B4-BE49-F238E27FC236}">
                <a16:creationId xmlns:a16="http://schemas.microsoft.com/office/drawing/2014/main" id="{27427B8F-E891-2124-000C-D66007661B4E}"/>
              </a:ext>
            </a:extLst>
          </p:cNvPr>
          <p:cNvPicPr preferRelativeResize="0"/>
          <p:nvPr/>
        </p:nvPicPr>
        <p:blipFill rotWithShape="1">
          <a:blip r:embed="rId3">
            <a:alphaModFix/>
          </a:blip>
          <a:srcRect/>
          <a:stretch/>
        </p:blipFill>
        <p:spPr>
          <a:xfrm>
            <a:off x="10333110" y="5820514"/>
            <a:ext cx="914400" cy="914400"/>
          </a:xfrm>
          <a:prstGeom prst="rect">
            <a:avLst/>
          </a:prstGeom>
          <a:noFill/>
          <a:ln>
            <a:noFill/>
          </a:ln>
        </p:spPr>
      </p:pic>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0AD16D15-8409-924F-3B99-92F5029C9CD6}"/>
              </a:ext>
            </a:extLst>
          </p:cNvPr>
          <p:cNvSpPr>
            <a:spLocks noGrp="1"/>
          </p:cNvSpPr>
          <p:nvPr>
            <p:ph type="ftr" idx="11"/>
          </p:nvPr>
        </p:nvSpPr>
        <p:spPr/>
        <p:txBody>
          <a:bodyPr/>
          <a:lstStyle/>
          <a:p>
            <a:endParaRPr lang="en-US"/>
          </a:p>
        </p:txBody>
      </p:sp>
      <p:sp>
        <p:nvSpPr>
          <p:cNvPr id="5" name="Slide Number Placeholder 4">
            <a:extLst>
              <a:ext uri="{FF2B5EF4-FFF2-40B4-BE49-F238E27FC236}">
                <a16:creationId xmlns:a16="http://schemas.microsoft.com/office/drawing/2014/main" id="{9453DE48-00AB-17AE-A81B-33556F1572B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smtClean="0"/>
              <a:t>28</a:t>
            </a:fld>
            <a:endParaRPr lang="en-US"/>
          </a:p>
        </p:txBody>
      </p:sp>
      <p:pic>
        <p:nvPicPr>
          <p:cNvPr id="7" name="Picture 6">
            <a:extLst>
              <a:ext uri="{FF2B5EF4-FFF2-40B4-BE49-F238E27FC236}">
                <a16:creationId xmlns:a16="http://schemas.microsoft.com/office/drawing/2014/main" id="{E801BA41-BF24-5922-7567-FAE757E2387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845127" y="0"/>
            <a:ext cx="10153221" cy="6858000"/>
          </a:xfrm>
          <a:prstGeom prst="rect">
            <a:avLst/>
          </a:prstGeom>
        </p:spPr>
      </p:pic>
      <p:sp>
        <p:nvSpPr>
          <p:cNvPr id="8" name="Rectangle 7">
            <a:extLst>
              <a:ext uri="{FF2B5EF4-FFF2-40B4-BE49-F238E27FC236}">
                <a16:creationId xmlns:a16="http://schemas.microsoft.com/office/drawing/2014/main" id="{C557EA3D-C78A-0E8C-03AB-8003D52A88A7}"/>
              </a:ext>
            </a:extLst>
          </p:cNvPr>
          <p:cNvSpPr/>
          <p:nvPr/>
        </p:nvSpPr>
        <p:spPr>
          <a:xfrm>
            <a:off x="845127" y="2119745"/>
            <a:ext cx="3300153" cy="1925782"/>
          </a:xfrm>
          <a:prstGeom prst="rect">
            <a:avLst/>
          </a:prstGeom>
          <a:solidFill>
            <a:schemeClr val="lt1"/>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en-US"/>
          </a:p>
        </p:txBody>
      </p:sp>
    </p:spTree>
    <p:extLst>
      <p:ext uri="{BB962C8B-B14F-4D97-AF65-F5344CB8AC3E}">
        <p14:creationId xmlns:p14="http://schemas.microsoft.com/office/powerpoint/2010/main" val="3363427266"/>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a:extLst>
              <a:ext uri="{FF2B5EF4-FFF2-40B4-BE49-F238E27FC236}">
                <a16:creationId xmlns:a16="http://schemas.microsoft.com/office/drawing/2014/main" id="{4693078E-A84C-2156-319E-9A5D3502D7C3}"/>
              </a:ext>
            </a:extLst>
          </p:cNvPr>
          <p:cNvSpPr>
            <a:spLocks noGrp="1"/>
          </p:cNvSpPr>
          <p:nvPr>
            <p:ph type="title"/>
          </p:nvPr>
        </p:nvSpPr>
        <p:spPr/>
        <p:txBody>
          <a:bodyPr/>
          <a:lstStyle/>
          <a:p>
            <a:endParaRPr lang="en-US"/>
          </a:p>
        </p:txBody>
      </p:sp>
      <p:sp>
        <p:nvSpPr>
          <p:cNvPr id="11" name="Text Placeholder 10">
            <a:extLst>
              <a:ext uri="{FF2B5EF4-FFF2-40B4-BE49-F238E27FC236}">
                <a16:creationId xmlns:a16="http://schemas.microsoft.com/office/drawing/2014/main" id="{32A9489B-E817-0C34-1FE8-488D9B183766}"/>
              </a:ext>
            </a:extLst>
          </p:cNvPr>
          <p:cNvSpPr>
            <a:spLocks noGrp="1"/>
          </p:cNvSpPr>
          <p:nvPr>
            <p:ph type="body" idx="1"/>
          </p:nvPr>
        </p:nvSpPr>
        <p:spPr/>
        <p:txBody>
          <a:bodyPr/>
          <a:lstStyle/>
          <a:p>
            <a:endParaRPr lang="en-US"/>
          </a:p>
        </p:txBody>
      </p:sp>
      <p:sp>
        <p:nvSpPr>
          <p:cNvPr id="12" name="Text Placeholder 11">
            <a:extLst>
              <a:ext uri="{FF2B5EF4-FFF2-40B4-BE49-F238E27FC236}">
                <a16:creationId xmlns:a16="http://schemas.microsoft.com/office/drawing/2014/main" id="{A8A37F2C-68B5-9B66-9D14-739867669354}"/>
              </a:ext>
            </a:extLst>
          </p:cNvPr>
          <p:cNvSpPr>
            <a:spLocks noGrp="1"/>
          </p:cNvSpPr>
          <p:nvPr>
            <p:ph type="body" idx="2"/>
          </p:nvPr>
        </p:nvSpPr>
        <p:spPr/>
        <p:txBody>
          <a:bodyPr/>
          <a:lstStyle/>
          <a:p>
            <a:endParaRPr lang="en-US"/>
          </a:p>
        </p:txBody>
      </p:sp>
      <p:sp>
        <p:nvSpPr>
          <p:cNvPr id="4" name="Slide Number Placeholder 3">
            <a:extLst>
              <a:ext uri="{FF2B5EF4-FFF2-40B4-BE49-F238E27FC236}">
                <a16:creationId xmlns:a16="http://schemas.microsoft.com/office/drawing/2014/main" id="{37BB9992-7B75-FF95-060D-6A4EAFA3BC56}"/>
              </a:ext>
            </a:extLst>
          </p:cNvPr>
          <p:cNvSpPr>
            <a:spLocks noGrp="1"/>
          </p:cNvSpPr>
          <p:nvPr>
            <p:ph type="sldNum" idx="12"/>
          </p:nvPr>
        </p:nvSpPr>
        <p:spPr/>
        <p:txBody>
          <a:bodyPr/>
          <a:lstStyle/>
          <a:p>
            <a:fld id="{97033E4B-E3EB-3D46-B2D8-3159663620FA}" type="slidenum">
              <a:rPr lang="en-US" smtClean="0"/>
              <a:pPr/>
              <a:t>29</a:t>
            </a:fld>
            <a:endParaRPr lang="en-US"/>
          </a:p>
        </p:txBody>
      </p:sp>
      <p:pic>
        <p:nvPicPr>
          <p:cNvPr id="7" name="Content Placeholder 6">
            <a:extLst>
              <a:ext uri="{FF2B5EF4-FFF2-40B4-BE49-F238E27FC236}">
                <a16:creationId xmlns:a16="http://schemas.microsoft.com/office/drawing/2014/main" id="{9C254910-75D0-A4A5-8125-B52247303B22}"/>
              </a:ext>
            </a:extLst>
          </p:cNvPr>
          <p:cNvPicPr>
            <a:picLocks noGrp="1" noChangeAspect="1"/>
          </p:cNvPicPr>
          <p:nvPr>
            <p:ph idx="4294967295"/>
          </p:nvPr>
        </p:nvPicPr>
        <p:blipFill>
          <a:blip r:embed="rId2">
            <a:extLst>
              <a:ext uri="{28A0092B-C50C-407E-A947-70E740481C1C}">
                <a14:useLocalDpi xmlns:a14="http://schemas.microsoft.com/office/drawing/2010/main" val="0"/>
              </a:ext>
            </a:extLst>
          </a:blip>
          <a:stretch>
            <a:fillRect/>
          </a:stretch>
        </p:blipFill>
        <p:spPr>
          <a:xfrm>
            <a:off x="1039087" y="27781"/>
            <a:ext cx="10127677" cy="6839574"/>
          </a:xfrm>
          <a:prstGeom prst="rect">
            <a:avLst/>
          </a:prstGeom>
        </p:spPr>
      </p:pic>
    </p:spTree>
    <p:extLst>
      <p:ext uri="{BB962C8B-B14F-4D97-AF65-F5344CB8AC3E}">
        <p14:creationId xmlns:p14="http://schemas.microsoft.com/office/powerpoint/2010/main" val="329070245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2174"/>
        <p:cNvGrpSpPr/>
        <p:nvPr/>
      </p:nvGrpSpPr>
      <p:grpSpPr>
        <a:xfrm>
          <a:off x="0" y="0"/>
          <a:ext cx="0" cy="0"/>
          <a:chOff x="0" y="0"/>
          <a:chExt cx="0" cy="0"/>
        </a:xfrm>
      </p:grpSpPr>
      <p:sp>
        <p:nvSpPr>
          <p:cNvPr id="2175" name="Google Shape;2175;p5"/>
          <p:cNvSpPr txBox="1">
            <a:spLocks noGrp="1"/>
          </p:cNvSpPr>
          <p:nvPr>
            <p:ph type="body" idx="1"/>
          </p:nvPr>
        </p:nvSpPr>
        <p:spPr>
          <a:xfrm>
            <a:off x="6943059" y="1698086"/>
            <a:ext cx="4542697" cy="2267857"/>
          </a:xfrm>
          <a:prstGeom prst="rect">
            <a:avLst/>
          </a:prstGeom>
          <a:noFill/>
          <a:ln>
            <a:noFill/>
          </a:ln>
        </p:spPr>
        <p:txBody>
          <a:bodyPr spcFirstLastPara="1" wrap="square" lIns="91425" tIns="45700" rIns="91425" bIns="45700" anchor="t" anchorCtr="0">
            <a:noAutofit/>
          </a:bodyPr>
          <a:lstStyle/>
          <a:p>
            <a:pPr marL="0" indent="0" algn="ctr">
              <a:spcBef>
                <a:spcPts val="0"/>
              </a:spcBef>
              <a:buSzPts val="2400"/>
              <a:buNone/>
            </a:pPr>
            <a:r>
              <a:rPr lang="en-US" dirty="0"/>
              <a:t>The goal of the ESSI initiative was to better equip hospitals to address the issues that contribute to these disparities in infant mortality.</a:t>
            </a:r>
          </a:p>
          <a:p>
            <a:pPr marL="0" lvl="0" indent="0" algn="ctr">
              <a:lnSpc>
                <a:spcPct val="100000"/>
              </a:lnSpc>
              <a:spcBef>
                <a:spcPts val="0"/>
              </a:spcBef>
              <a:spcAft>
                <a:spcPts val="0"/>
              </a:spcAft>
              <a:buSzPts val="2400"/>
              <a:buNone/>
            </a:pPr>
            <a:endParaRPr lang="en-US" sz="2900" dirty="0"/>
          </a:p>
          <a:p>
            <a:pPr marL="0" indent="0" algn="ctr">
              <a:spcBef>
                <a:spcPts val="0"/>
              </a:spcBef>
              <a:buSzPts val="2400"/>
              <a:buNone/>
            </a:pPr>
            <a:endParaRPr lang="en-US" sz="3600" b="1" dirty="0"/>
          </a:p>
          <a:p>
            <a:pPr marL="228600" indent="-76200">
              <a:spcBef>
                <a:spcPts val="2000"/>
              </a:spcBef>
              <a:buSzPts val="2400"/>
              <a:buNone/>
            </a:pPr>
            <a:endParaRPr lang="en-US" dirty="0"/>
          </a:p>
          <a:p>
            <a:pPr marL="228600" indent="-50800">
              <a:spcBef>
                <a:spcPts val="2000"/>
              </a:spcBef>
              <a:buSzPts val="2800"/>
              <a:buNone/>
            </a:pPr>
            <a:endParaRPr lang="en-US" sz="2800" dirty="0"/>
          </a:p>
        </p:txBody>
      </p:sp>
      <p:sp>
        <p:nvSpPr>
          <p:cNvPr id="2176" name="Google Shape;2176;p5"/>
          <p:cNvSpPr txBox="1">
            <a:spLocks noGrp="1"/>
          </p:cNvSpPr>
          <p:nvPr>
            <p:ph type="sldNum" idx="12"/>
          </p:nvPr>
        </p:nvSpPr>
        <p:spPr>
          <a:xfrm>
            <a:off x="8839200" y="6356350"/>
            <a:ext cx="2743200" cy="365125"/>
          </a:xfrm>
          <a:prstGeom prst="rect">
            <a:avLst/>
          </a:prstGeom>
          <a:noFill/>
          <a:ln>
            <a:noFill/>
          </a:ln>
        </p:spPr>
        <p:txBody>
          <a:bodyPr spcFirstLastPara="1" wrap="square" lIns="91425" tIns="45700" rIns="91425" bIns="45700" anchor="ctr" anchorCtr="0">
            <a:noAutofit/>
          </a:bodyPr>
          <a:lstStyle>
            <a:defPPr>
              <a:defRPr lang="en-US"/>
            </a:defPPr>
            <a:lvl1pPr marL="0" marR="0" lvl="0" indent="0" algn="r" defTabSz="914400" rtl="0" eaLnBrk="1" latinLnBrk="0" hangingPunct="1">
              <a:lnSpc>
                <a:spcPct val="100000"/>
              </a:lnSpc>
              <a:spcBef>
                <a:spcPts val="0"/>
              </a:spcBef>
              <a:spcAft>
                <a:spcPts val="0"/>
              </a:spcAft>
              <a:buClr>
                <a:srgbClr val="000000"/>
              </a:buClr>
              <a:buSzPts val="1200"/>
              <a:buFont typeface="Arial"/>
              <a:buNone/>
              <a:defRPr sz="1200" b="0" i="0" u="none" strike="noStrike" kern="1200" cap="none">
                <a:solidFill>
                  <a:srgbClr val="AEB3B7"/>
                </a:solidFill>
                <a:latin typeface="Calibri"/>
                <a:ea typeface="Calibri"/>
                <a:cs typeface="Calibri"/>
                <a:sym typeface="Calibri"/>
              </a:defRPr>
            </a:lvl1pPr>
            <a:lvl2pPr marL="0" marR="0" lvl="1" indent="0" algn="r" defTabSz="914400" rtl="0" eaLnBrk="1" latinLnBrk="0" hangingPunct="1">
              <a:lnSpc>
                <a:spcPct val="100000"/>
              </a:lnSpc>
              <a:spcBef>
                <a:spcPts val="0"/>
              </a:spcBef>
              <a:spcAft>
                <a:spcPts val="0"/>
              </a:spcAft>
              <a:buClr>
                <a:srgbClr val="000000"/>
              </a:buClr>
              <a:buSzPts val="1200"/>
              <a:buFont typeface="Arial"/>
              <a:buNone/>
              <a:defRPr sz="1200" b="0" i="0" u="none" strike="noStrike" kern="1200" cap="none">
                <a:solidFill>
                  <a:srgbClr val="AEB3B7"/>
                </a:solidFill>
                <a:latin typeface="Calibri"/>
                <a:ea typeface="Calibri"/>
                <a:cs typeface="Calibri"/>
                <a:sym typeface="Calibri"/>
              </a:defRPr>
            </a:lvl2pPr>
            <a:lvl3pPr marL="0" marR="0" lvl="2" indent="0" algn="r" defTabSz="914400" rtl="0" eaLnBrk="1" latinLnBrk="0" hangingPunct="1">
              <a:lnSpc>
                <a:spcPct val="100000"/>
              </a:lnSpc>
              <a:spcBef>
                <a:spcPts val="0"/>
              </a:spcBef>
              <a:spcAft>
                <a:spcPts val="0"/>
              </a:spcAft>
              <a:buClr>
                <a:srgbClr val="000000"/>
              </a:buClr>
              <a:buSzPts val="1200"/>
              <a:buFont typeface="Arial"/>
              <a:buNone/>
              <a:defRPr sz="1200" b="0" i="0" u="none" strike="noStrike" kern="1200" cap="none">
                <a:solidFill>
                  <a:srgbClr val="AEB3B7"/>
                </a:solidFill>
                <a:latin typeface="Calibri"/>
                <a:ea typeface="Calibri"/>
                <a:cs typeface="Calibri"/>
                <a:sym typeface="Calibri"/>
              </a:defRPr>
            </a:lvl3pPr>
            <a:lvl4pPr marL="0" marR="0" lvl="3" indent="0" algn="r" defTabSz="914400" rtl="0" eaLnBrk="1" latinLnBrk="0" hangingPunct="1">
              <a:lnSpc>
                <a:spcPct val="100000"/>
              </a:lnSpc>
              <a:spcBef>
                <a:spcPts val="0"/>
              </a:spcBef>
              <a:spcAft>
                <a:spcPts val="0"/>
              </a:spcAft>
              <a:buClr>
                <a:srgbClr val="000000"/>
              </a:buClr>
              <a:buSzPts val="1200"/>
              <a:buFont typeface="Arial"/>
              <a:buNone/>
              <a:defRPr sz="1200" b="0" i="0" u="none" strike="noStrike" kern="1200" cap="none">
                <a:solidFill>
                  <a:srgbClr val="AEB3B7"/>
                </a:solidFill>
                <a:latin typeface="Calibri"/>
                <a:ea typeface="Calibri"/>
                <a:cs typeface="Calibri"/>
                <a:sym typeface="Calibri"/>
              </a:defRPr>
            </a:lvl4pPr>
            <a:lvl5pPr marL="0" marR="0" lvl="4" indent="0" algn="r" defTabSz="914400" rtl="0" eaLnBrk="1" latinLnBrk="0" hangingPunct="1">
              <a:lnSpc>
                <a:spcPct val="100000"/>
              </a:lnSpc>
              <a:spcBef>
                <a:spcPts val="0"/>
              </a:spcBef>
              <a:spcAft>
                <a:spcPts val="0"/>
              </a:spcAft>
              <a:buClr>
                <a:srgbClr val="000000"/>
              </a:buClr>
              <a:buSzPts val="1200"/>
              <a:buFont typeface="Arial"/>
              <a:buNone/>
              <a:defRPr sz="1200" b="0" i="0" u="none" strike="noStrike" kern="1200" cap="none">
                <a:solidFill>
                  <a:srgbClr val="AEB3B7"/>
                </a:solidFill>
                <a:latin typeface="Calibri"/>
                <a:ea typeface="Calibri"/>
                <a:cs typeface="Calibri"/>
                <a:sym typeface="Calibri"/>
              </a:defRPr>
            </a:lvl5pPr>
            <a:lvl6pPr marL="0" marR="0" lvl="5" indent="0" algn="r" defTabSz="914400" rtl="0" eaLnBrk="1" latinLnBrk="0" hangingPunct="1">
              <a:lnSpc>
                <a:spcPct val="100000"/>
              </a:lnSpc>
              <a:spcBef>
                <a:spcPts val="0"/>
              </a:spcBef>
              <a:spcAft>
                <a:spcPts val="0"/>
              </a:spcAft>
              <a:buClr>
                <a:srgbClr val="000000"/>
              </a:buClr>
              <a:buSzPts val="1200"/>
              <a:buFont typeface="Arial"/>
              <a:buNone/>
              <a:defRPr sz="1200" b="0" i="0" u="none" strike="noStrike" kern="1200" cap="none">
                <a:solidFill>
                  <a:srgbClr val="AEB3B7"/>
                </a:solidFill>
                <a:latin typeface="Calibri"/>
                <a:ea typeface="Calibri"/>
                <a:cs typeface="Calibri"/>
                <a:sym typeface="Calibri"/>
              </a:defRPr>
            </a:lvl6pPr>
            <a:lvl7pPr marL="0" marR="0" lvl="6" indent="0" algn="r" defTabSz="914400" rtl="0" eaLnBrk="1" latinLnBrk="0" hangingPunct="1">
              <a:lnSpc>
                <a:spcPct val="100000"/>
              </a:lnSpc>
              <a:spcBef>
                <a:spcPts val="0"/>
              </a:spcBef>
              <a:spcAft>
                <a:spcPts val="0"/>
              </a:spcAft>
              <a:buClr>
                <a:srgbClr val="000000"/>
              </a:buClr>
              <a:buSzPts val="1200"/>
              <a:buFont typeface="Arial"/>
              <a:buNone/>
              <a:defRPr sz="1200" b="0" i="0" u="none" strike="noStrike" kern="1200" cap="none">
                <a:solidFill>
                  <a:srgbClr val="AEB3B7"/>
                </a:solidFill>
                <a:latin typeface="Calibri"/>
                <a:ea typeface="Calibri"/>
                <a:cs typeface="Calibri"/>
                <a:sym typeface="Calibri"/>
              </a:defRPr>
            </a:lvl7pPr>
            <a:lvl8pPr marL="0" marR="0" lvl="7" indent="0" algn="r" defTabSz="914400" rtl="0" eaLnBrk="1" latinLnBrk="0" hangingPunct="1">
              <a:lnSpc>
                <a:spcPct val="100000"/>
              </a:lnSpc>
              <a:spcBef>
                <a:spcPts val="0"/>
              </a:spcBef>
              <a:spcAft>
                <a:spcPts val="0"/>
              </a:spcAft>
              <a:buClr>
                <a:srgbClr val="000000"/>
              </a:buClr>
              <a:buSzPts val="1200"/>
              <a:buFont typeface="Arial"/>
              <a:buNone/>
              <a:defRPr sz="1200" b="0" i="0" u="none" strike="noStrike" kern="1200" cap="none">
                <a:solidFill>
                  <a:srgbClr val="AEB3B7"/>
                </a:solidFill>
                <a:latin typeface="Calibri"/>
                <a:ea typeface="Calibri"/>
                <a:cs typeface="Calibri"/>
                <a:sym typeface="Calibri"/>
              </a:defRPr>
            </a:lvl8pPr>
            <a:lvl9pPr marL="0" marR="0" lvl="8" indent="0" algn="r" defTabSz="914400" rtl="0" eaLnBrk="1" latinLnBrk="0" hangingPunct="1">
              <a:lnSpc>
                <a:spcPct val="100000"/>
              </a:lnSpc>
              <a:spcBef>
                <a:spcPts val="0"/>
              </a:spcBef>
              <a:spcAft>
                <a:spcPts val="0"/>
              </a:spcAft>
              <a:buClr>
                <a:srgbClr val="000000"/>
              </a:buClr>
              <a:buSzPts val="1200"/>
              <a:buFont typeface="Arial"/>
              <a:buNone/>
              <a:defRPr sz="1200" b="0" i="0" u="none" strike="noStrike" kern="1200" cap="none">
                <a:solidFill>
                  <a:srgbClr val="AEB3B7"/>
                </a:solidFill>
                <a:latin typeface="Calibri"/>
                <a:ea typeface="Calibri"/>
                <a:cs typeface="Calibri"/>
                <a:sym typeface="Calibri"/>
              </a:defRPr>
            </a:lvl9p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US" sz="1200" b="0" i="0" u="none" strike="noStrike" kern="1200" cap="none" spc="0" normalizeH="0" baseline="0" noProof="0" smtClean="0">
                <a:ln>
                  <a:noFill/>
                </a:ln>
                <a:solidFill>
                  <a:srgbClr val="AEB3B7"/>
                </a:solidFill>
                <a:effectLst/>
                <a:uLnTx/>
                <a:uFillTx/>
                <a:latin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3</a:t>
            </a:fld>
            <a:endParaRPr kumimoji="0" sz="1200" b="0" i="0" u="none" strike="noStrike" kern="1200" cap="none" spc="0" normalizeH="0" baseline="0" noProof="0">
              <a:ln>
                <a:noFill/>
              </a:ln>
              <a:solidFill>
                <a:srgbClr val="AEB3B7"/>
              </a:solidFill>
              <a:effectLst/>
              <a:uLnTx/>
              <a:uFillTx/>
              <a:latin typeface="Calibri"/>
              <a:cs typeface="Calibri"/>
              <a:sym typeface="Calibri"/>
            </a:endParaRPr>
          </a:p>
        </p:txBody>
      </p:sp>
      <p:sp>
        <p:nvSpPr>
          <p:cNvPr id="2177" name="Google Shape;2177;p5"/>
          <p:cNvSpPr txBox="1">
            <a:spLocks noGrp="1"/>
          </p:cNvSpPr>
          <p:nvPr>
            <p:ph type="ftr" idx="11"/>
          </p:nvPr>
        </p:nvSpPr>
        <p:spPr>
          <a:xfrm>
            <a:off x="609600" y="6356350"/>
            <a:ext cx="4114800" cy="365125"/>
          </a:xfrm>
          <a:prstGeom prst="rect">
            <a:avLst/>
          </a:prstGeom>
          <a:noFill/>
          <a:ln>
            <a:noFill/>
          </a:ln>
        </p:spPr>
        <p:txBody>
          <a:bodyPr spcFirstLastPara="1" wrap="square" lIns="91425" tIns="45700" rIns="91425" bIns="45700" anchor="ctr" anchorCtr="0">
            <a:noAutofit/>
          </a:bodyPr>
          <a:lstStyle/>
          <a:p>
            <a:pPr marL="0" marR="0" lvl="0" indent="0" algn="l" defTabSz="914400" rtl="0" eaLnBrk="1" fontAlgn="auto" latinLnBrk="0" hangingPunct="1">
              <a:lnSpc>
                <a:spcPct val="100000"/>
              </a:lnSpc>
              <a:spcBef>
                <a:spcPts val="0"/>
              </a:spcBef>
              <a:spcAft>
                <a:spcPts val="0"/>
              </a:spcAft>
              <a:buClrTx/>
              <a:buSzPts val="1400"/>
              <a:buFontTx/>
              <a:buNone/>
              <a:tabLst/>
              <a:defRPr/>
            </a:pPr>
            <a:r>
              <a:rPr kumimoji="0" lang="en-US" sz="1200" b="0" i="0" u="none" strike="noStrike" kern="1200" cap="none" spc="0" normalizeH="0" baseline="0" noProof="0">
                <a:ln>
                  <a:noFill/>
                </a:ln>
                <a:solidFill>
                  <a:srgbClr val="444C55">
                    <a:tint val="75000"/>
                  </a:srgbClr>
                </a:solidFill>
                <a:effectLst/>
                <a:uLnTx/>
                <a:uFillTx/>
                <a:latin typeface="Arial" panose="020B0604020202020204"/>
                <a:ea typeface="+mn-ea"/>
                <a:cs typeface="+mn-cs"/>
              </a:rPr>
              <a:t>Illinois Perinatal Quality Collaborative</a:t>
            </a:r>
            <a:endParaRPr kumimoji="0" sz="1200" b="0" i="0" u="none" strike="noStrike" kern="1200" cap="none" spc="0" normalizeH="0" baseline="0" noProof="0">
              <a:ln>
                <a:noFill/>
              </a:ln>
              <a:solidFill>
                <a:srgbClr val="444C55">
                  <a:tint val="75000"/>
                </a:srgbClr>
              </a:solidFill>
              <a:effectLst/>
              <a:uLnTx/>
              <a:uFillTx/>
              <a:latin typeface="Arial" panose="020B0604020202020204"/>
              <a:ea typeface="+mn-ea"/>
              <a:cs typeface="+mn-cs"/>
            </a:endParaRPr>
          </a:p>
        </p:txBody>
      </p:sp>
      <p:sp>
        <p:nvSpPr>
          <p:cNvPr id="2178" name="Google Shape;2178;p5" descr="https://usc-powerpoint.officeapps.live.com/pods/GetClipboardImage.ashx?Id=5ceb49b5-a84b-43cc-a243-53b54dce9c7e&amp;DC=PUS6&amp;pkey=72ad52c9-342b-4945-8f9f-de143e77756c&amp;wdwaccluster=PUS6"/>
          <p:cNvSpPr/>
          <p:nvPr/>
        </p:nvSpPr>
        <p:spPr>
          <a:xfrm>
            <a:off x="212725" y="-144463"/>
            <a:ext cx="304800" cy="304801"/>
          </a:xfrm>
          <a:prstGeom prst="rect">
            <a:avLst/>
          </a:prstGeom>
          <a:noFill/>
          <a:ln>
            <a:noFill/>
          </a:ln>
        </p:spPr>
        <p:txBody>
          <a:bodyPr spcFirstLastPara="1" wrap="square" lIns="91425" tIns="45700" rIns="91425" bIns="45700"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800"/>
              <a:buFont typeface="Arial"/>
              <a:buNone/>
              <a:tabLst/>
              <a:defRPr/>
            </a:pPr>
            <a:endParaRPr kumimoji="0" sz="1800" b="0" i="0" u="none" strike="noStrike" kern="1200" cap="none" spc="0" normalizeH="0" baseline="0" noProof="0">
              <a:ln>
                <a:noFill/>
              </a:ln>
              <a:solidFill>
                <a:srgbClr val="444C55"/>
              </a:solidFill>
              <a:effectLst/>
              <a:uLnTx/>
              <a:uFillTx/>
              <a:latin typeface="Calibri"/>
              <a:ea typeface="Calibri"/>
              <a:cs typeface="Calibri"/>
              <a:sym typeface="Calibri"/>
            </a:endParaRPr>
          </a:p>
        </p:txBody>
      </p:sp>
      <p:sp>
        <p:nvSpPr>
          <p:cNvPr id="3" name="Rectangle: Rounded Corners 2">
            <a:extLst>
              <a:ext uri="{FF2B5EF4-FFF2-40B4-BE49-F238E27FC236}">
                <a16:creationId xmlns:a16="http://schemas.microsoft.com/office/drawing/2014/main" id="{3965F3C8-0482-2876-2A43-32C2C35F2F3E}"/>
              </a:ext>
            </a:extLst>
          </p:cNvPr>
          <p:cNvSpPr/>
          <p:nvPr/>
        </p:nvSpPr>
        <p:spPr>
          <a:xfrm>
            <a:off x="648586" y="1392865"/>
            <a:ext cx="5497032" cy="4635796"/>
          </a:xfrm>
          <a:prstGeom prst="round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1" name="Google Shape;2181;p5"/>
          <p:cNvSpPr txBox="1">
            <a:spLocks noGrp="1"/>
          </p:cNvSpPr>
          <p:nvPr>
            <p:ph type="title"/>
          </p:nvPr>
        </p:nvSpPr>
        <p:spPr>
          <a:xfrm>
            <a:off x="198387" y="167425"/>
            <a:ext cx="5162335" cy="1325563"/>
          </a:xfrm>
          <a:prstGeom prst="rect">
            <a:avLst/>
          </a:prstGeom>
          <a:noFill/>
          <a:ln>
            <a:noFill/>
          </a:ln>
        </p:spPr>
        <p:txBody>
          <a:bodyPr spcFirstLastPara="1" wrap="square" lIns="91425" tIns="45700" rIns="91425" bIns="45700" anchor="ctr" anchorCtr="0">
            <a:noAutofit/>
          </a:bodyPr>
          <a:lstStyle/>
          <a:p>
            <a:pPr lvl="0" algn="ctr">
              <a:lnSpc>
                <a:spcPct val="100000"/>
              </a:lnSpc>
              <a:spcBef>
                <a:spcPts val="0"/>
              </a:spcBef>
              <a:buClr>
                <a:schemeClr val="lt1"/>
              </a:buClr>
              <a:buSzPts val="3600"/>
            </a:pPr>
            <a:r>
              <a:rPr lang="en-US" sz="3000" b="1">
                <a:solidFill>
                  <a:schemeClr val="accent1"/>
                </a:solidFill>
                <a:latin typeface="DM Sans" pitchFamily="2" charset="0"/>
              </a:rPr>
              <a:t>ESSI Initiative Objective </a:t>
            </a:r>
            <a:r>
              <a:rPr lang="en-US" sz="3200">
                <a:solidFill>
                  <a:schemeClr val="lt1"/>
                </a:solidFill>
              </a:rPr>
              <a:t>Initiative Objective</a:t>
            </a:r>
            <a:endParaRPr sz="3200"/>
          </a:p>
        </p:txBody>
      </p:sp>
      <p:sp>
        <p:nvSpPr>
          <p:cNvPr id="2180" name="Google Shape;2180;p5"/>
          <p:cNvSpPr txBox="1"/>
          <p:nvPr/>
        </p:nvSpPr>
        <p:spPr>
          <a:xfrm>
            <a:off x="1452070" y="2055501"/>
            <a:ext cx="3817495" cy="3046948"/>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Pts val="2400"/>
              <a:buFont typeface="Arial"/>
              <a:buNone/>
              <a:tabLst/>
              <a:defRPr/>
            </a:pPr>
            <a:r>
              <a:rPr kumimoji="0" lang="en-US" sz="2400" b="0" i="0" u="none" strike="noStrike" kern="1200" cap="none" spc="0" normalizeH="0" baseline="0" noProof="0">
                <a:ln>
                  <a:noFill/>
                </a:ln>
                <a:solidFill>
                  <a:schemeClr val="bg1"/>
                </a:solidFill>
                <a:effectLst/>
                <a:uLnTx/>
                <a:uFillTx/>
                <a:latin typeface="Calibri"/>
                <a:ea typeface="Calibri"/>
                <a:cs typeface="Calibri"/>
                <a:sym typeface="Calibri"/>
              </a:rPr>
              <a:t> To prevent infant deaths and reduce racial disparities through a quality framework,  addressing infant safe sleep environment, racial equity, social determinants of health, and other contributing factors. ​</a:t>
            </a:r>
            <a:endParaRPr kumimoji="0" sz="1600" b="0" i="0" u="none" strike="noStrike" kern="1200" cap="none" spc="0" normalizeH="0" baseline="0" noProof="0">
              <a:ln>
                <a:noFill/>
              </a:ln>
              <a:solidFill>
                <a:schemeClr val="bg1"/>
              </a:solidFill>
              <a:effectLst/>
              <a:uLnTx/>
              <a:uFillTx/>
              <a:latin typeface="Calibri"/>
              <a:ea typeface="Calibri"/>
              <a:cs typeface="Calibri"/>
              <a:sym typeface="Calibri"/>
            </a:endParaRPr>
          </a:p>
        </p:txBody>
      </p:sp>
      <p:pic>
        <p:nvPicPr>
          <p:cNvPr id="4" name="Google Shape;21942;p10">
            <a:extLst>
              <a:ext uri="{FF2B5EF4-FFF2-40B4-BE49-F238E27FC236}">
                <a16:creationId xmlns:a16="http://schemas.microsoft.com/office/drawing/2014/main" id="{9EC62466-047D-459F-3E65-BECC26C6EB89}"/>
              </a:ext>
            </a:extLst>
          </p:cNvPr>
          <p:cNvPicPr preferRelativeResize="0"/>
          <p:nvPr/>
        </p:nvPicPr>
        <p:blipFill rotWithShape="1">
          <a:blip r:embed="rId3">
            <a:alphaModFix/>
          </a:blip>
          <a:srcRect/>
          <a:stretch/>
        </p:blipFill>
        <p:spPr>
          <a:xfrm>
            <a:off x="7765090" y="3840790"/>
            <a:ext cx="3143250" cy="609600"/>
          </a:xfrm>
          <a:prstGeom prst="rect">
            <a:avLst/>
          </a:prstGeom>
          <a:noFill/>
          <a:ln>
            <a:noFill/>
          </a:ln>
        </p:spPr>
      </p:pic>
      <p:pic>
        <p:nvPicPr>
          <p:cNvPr id="5" name="Google Shape;21938;p10">
            <a:extLst>
              <a:ext uri="{FF2B5EF4-FFF2-40B4-BE49-F238E27FC236}">
                <a16:creationId xmlns:a16="http://schemas.microsoft.com/office/drawing/2014/main" id="{2B122D17-2FA8-F99F-3ECC-E7593021B314}"/>
              </a:ext>
            </a:extLst>
          </p:cNvPr>
          <p:cNvPicPr preferRelativeResize="0"/>
          <p:nvPr/>
        </p:nvPicPr>
        <p:blipFill rotWithShape="1">
          <a:blip r:embed="rId4">
            <a:alphaModFix/>
          </a:blip>
          <a:srcRect/>
          <a:stretch/>
        </p:blipFill>
        <p:spPr>
          <a:xfrm>
            <a:off x="7775722" y="4608993"/>
            <a:ext cx="3143250" cy="609600"/>
          </a:xfrm>
          <a:prstGeom prst="rect">
            <a:avLst/>
          </a:prstGeom>
          <a:noFill/>
          <a:ln>
            <a:noFill/>
          </a:ln>
        </p:spPr>
      </p:pic>
      <p:pic>
        <p:nvPicPr>
          <p:cNvPr id="6" name="Google Shape;21940;p10">
            <a:extLst>
              <a:ext uri="{FF2B5EF4-FFF2-40B4-BE49-F238E27FC236}">
                <a16:creationId xmlns:a16="http://schemas.microsoft.com/office/drawing/2014/main" id="{EDB33FA4-69E0-5175-7502-C00FAEF4514F}"/>
              </a:ext>
            </a:extLst>
          </p:cNvPr>
          <p:cNvPicPr preferRelativeResize="0"/>
          <p:nvPr/>
        </p:nvPicPr>
        <p:blipFill rotWithShape="1">
          <a:blip r:embed="rId5">
            <a:alphaModFix/>
          </a:blip>
          <a:srcRect/>
          <a:stretch/>
        </p:blipFill>
        <p:spPr>
          <a:xfrm>
            <a:off x="7765090" y="5360360"/>
            <a:ext cx="3143250" cy="561975"/>
          </a:xfrm>
          <a:prstGeom prst="rect">
            <a:avLst/>
          </a:prstGeom>
          <a:noFill/>
          <a:ln>
            <a:noFill/>
          </a:ln>
        </p:spPr>
      </p:pic>
      <p:sp>
        <p:nvSpPr>
          <p:cNvPr id="7" name="Google Shape;21943;p10">
            <a:extLst>
              <a:ext uri="{FF2B5EF4-FFF2-40B4-BE49-F238E27FC236}">
                <a16:creationId xmlns:a16="http://schemas.microsoft.com/office/drawing/2014/main" id="{70E0739D-1B38-4B86-3F99-FACC7A33FDF1}"/>
              </a:ext>
            </a:extLst>
          </p:cNvPr>
          <p:cNvSpPr txBox="1"/>
          <p:nvPr/>
        </p:nvSpPr>
        <p:spPr>
          <a:xfrm>
            <a:off x="8516117" y="3951612"/>
            <a:ext cx="1757700" cy="370200"/>
          </a:xfrm>
          <a:prstGeom prst="rect">
            <a:avLst/>
          </a:prstGeom>
          <a:noFill/>
          <a:ln>
            <a:noFill/>
          </a:ln>
        </p:spPr>
        <p:txBody>
          <a:bodyPr spcFirstLastPara="1" wrap="square" lIns="0" tIns="15875" rIns="0" bIns="0" anchor="t" anchorCtr="0">
            <a:spAutoFit/>
          </a:bodyPr>
          <a:lstStyle/>
          <a:p>
            <a:pPr marL="12700" marR="0" lvl="0" indent="0" algn="l" rtl="0">
              <a:lnSpc>
                <a:spcPct val="100000"/>
              </a:lnSpc>
              <a:spcBef>
                <a:spcPts val="0"/>
              </a:spcBef>
              <a:spcAft>
                <a:spcPts val="0"/>
              </a:spcAft>
              <a:buClr>
                <a:srgbClr val="000000"/>
              </a:buClr>
              <a:buSzPts val="2300"/>
              <a:buFont typeface="Arial"/>
              <a:buNone/>
            </a:pPr>
            <a:r>
              <a:rPr lang="en-US" sz="2300" b="0" i="0" u="none" strike="noStrike" cap="none" dirty="0">
                <a:solidFill>
                  <a:srgbClr val="FFFFFF"/>
                </a:solidFill>
                <a:latin typeface="DM Sans"/>
                <a:ea typeface="DM Sans"/>
                <a:cs typeface="DM Sans"/>
                <a:sym typeface="DM Sans"/>
              </a:rPr>
              <a:t>AWARENESS</a:t>
            </a:r>
            <a:endParaRPr sz="2300" b="0" i="0" u="none" strike="noStrike" cap="none" dirty="0">
              <a:solidFill>
                <a:srgbClr val="000000"/>
              </a:solidFill>
              <a:latin typeface="DM Sans"/>
              <a:ea typeface="DM Sans"/>
              <a:cs typeface="DM Sans"/>
              <a:sym typeface="DM Sans"/>
            </a:endParaRPr>
          </a:p>
        </p:txBody>
      </p:sp>
      <p:sp>
        <p:nvSpPr>
          <p:cNvPr id="8" name="Google Shape;21939;p10">
            <a:extLst>
              <a:ext uri="{FF2B5EF4-FFF2-40B4-BE49-F238E27FC236}">
                <a16:creationId xmlns:a16="http://schemas.microsoft.com/office/drawing/2014/main" id="{1AB08DCC-0256-7F77-D996-52710DF255C9}"/>
              </a:ext>
            </a:extLst>
          </p:cNvPr>
          <p:cNvSpPr txBox="1"/>
          <p:nvPr/>
        </p:nvSpPr>
        <p:spPr>
          <a:xfrm>
            <a:off x="8632456" y="4724802"/>
            <a:ext cx="1559700" cy="370200"/>
          </a:xfrm>
          <a:prstGeom prst="rect">
            <a:avLst/>
          </a:prstGeom>
          <a:noFill/>
          <a:ln>
            <a:noFill/>
          </a:ln>
        </p:spPr>
        <p:txBody>
          <a:bodyPr spcFirstLastPara="1" wrap="square" lIns="0" tIns="15875" rIns="0" bIns="0" anchor="t" anchorCtr="0">
            <a:spAutoFit/>
          </a:bodyPr>
          <a:lstStyle/>
          <a:p>
            <a:pPr marL="12700" marR="0" lvl="0" indent="0" algn="l" rtl="0">
              <a:lnSpc>
                <a:spcPct val="100000"/>
              </a:lnSpc>
              <a:spcBef>
                <a:spcPts val="0"/>
              </a:spcBef>
              <a:spcAft>
                <a:spcPts val="0"/>
              </a:spcAft>
              <a:buClr>
                <a:srgbClr val="000000"/>
              </a:buClr>
              <a:buSzPts val="2300"/>
              <a:buFont typeface="Arial"/>
              <a:buNone/>
            </a:pPr>
            <a:r>
              <a:rPr lang="en-US" sz="2300" b="0" i="0" u="none" strike="noStrike" cap="none">
                <a:solidFill>
                  <a:srgbClr val="FFFFFF"/>
                </a:solidFill>
                <a:latin typeface="DM Sans"/>
                <a:ea typeface="DM Sans"/>
                <a:cs typeface="DM Sans"/>
                <a:sym typeface="DM Sans"/>
              </a:rPr>
              <a:t>READINESS</a:t>
            </a:r>
            <a:endParaRPr sz="2300" b="0" i="0" u="none" strike="noStrike" cap="none">
              <a:solidFill>
                <a:srgbClr val="000000"/>
              </a:solidFill>
              <a:latin typeface="DM Sans"/>
              <a:ea typeface="DM Sans"/>
              <a:cs typeface="DM Sans"/>
              <a:sym typeface="DM Sans"/>
            </a:endParaRPr>
          </a:p>
        </p:txBody>
      </p:sp>
      <p:sp>
        <p:nvSpPr>
          <p:cNvPr id="9" name="Google Shape;21941;p10">
            <a:extLst>
              <a:ext uri="{FF2B5EF4-FFF2-40B4-BE49-F238E27FC236}">
                <a16:creationId xmlns:a16="http://schemas.microsoft.com/office/drawing/2014/main" id="{4E603B61-A57D-E912-0FE0-4CF91DFB3B28}"/>
              </a:ext>
            </a:extLst>
          </p:cNvPr>
          <p:cNvSpPr txBox="1"/>
          <p:nvPr/>
        </p:nvSpPr>
        <p:spPr>
          <a:xfrm>
            <a:off x="8002720" y="5465467"/>
            <a:ext cx="2743200" cy="370200"/>
          </a:xfrm>
          <a:prstGeom prst="rect">
            <a:avLst/>
          </a:prstGeom>
          <a:noFill/>
          <a:ln>
            <a:noFill/>
          </a:ln>
        </p:spPr>
        <p:txBody>
          <a:bodyPr spcFirstLastPara="1" wrap="square" lIns="0" tIns="15875" rIns="0" bIns="0" anchor="t" anchorCtr="0">
            <a:spAutoFit/>
          </a:bodyPr>
          <a:lstStyle/>
          <a:p>
            <a:pPr marL="12700" marR="0" lvl="0" indent="0" algn="l" rtl="0">
              <a:lnSpc>
                <a:spcPct val="100000"/>
              </a:lnSpc>
              <a:spcBef>
                <a:spcPts val="0"/>
              </a:spcBef>
              <a:spcAft>
                <a:spcPts val="0"/>
              </a:spcAft>
              <a:buClr>
                <a:srgbClr val="000000"/>
              </a:buClr>
              <a:buSzPts val="2300"/>
              <a:buFont typeface="Arial"/>
              <a:buNone/>
            </a:pPr>
            <a:r>
              <a:rPr lang="en-US" sz="2300" b="0" i="0" u="none" strike="noStrike" cap="none" dirty="0">
                <a:solidFill>
                  <a:srgbClr val="FFFFFF"/>
                </a:solidFill>
                <a:latin typeface="DM Sans"/>
                <a:ea typeface="DM Sans"/>
                <a:cs typeface="DM Sans"/>
                <a:sym typeface="DM Sans"/>
              </a:rPr>
              <a:t>TRANSFER OF CARE</a:t>
            </a:r>
            <a:endParaRPr sz="2300" b="0" i="0" u="none" strike="noStrike" cap="none" dirty="0">
              <a:solidFill>
                <a:srgbClr val="000000"/>
              </a:solidFill>
              <a:latin typeface="DM Sans"/>
              <a:ea typeface="DM Sans"/>
              <a:cs typeface="DM Sans"/>
              <a:sym typeface="DM Sans"/>
            </a:endParaRPr>
          </a:p>
        </p:txBody>
      </p:sp>
    </p:spTree>
    <p:extLst>
      <p:ext uri="{BB962C8B-B14F-4D97-AF65-F5344CB8AC3E}">
        <p14:creationId xmlns:p14="http://schemas.microsoft.com/office/powerpoint/2010/main" val="3726638559"/>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show="0">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7B6433A-5EF5-D784-2269-5CBF090E2791}"/>
              </a:ext>
            </a:extLst>
          </p:cNvPr>
          <p:cNvSpPr>
            <a:spLocks noGrp="1"/>
          </p:cNvSpPr>
          <p:nvPr>
            <p:ph type="title"/>
          </p:nvPr>
        </p:nvSpPr>
        <p:spPr/>
        <p:txBody>
          <a:bodyPr>
            <a:normAutofit/>
          </a:bodyPr>
          <a:lstStyle/>
          <a:p>
            <a:r>
              <a:rPr lang="en-US" sz="3200">
                <a:solidFill>
                  <a:schemeClr val="bg2"/>
                </a:solidFill>
                <a:latin typeface="DM Sans"/>
              </a:rPr>
              <a:t>Expanding Access Through Language</a:t>
            </a:r>
          </a:p>
        </p:txBody>
      </p:sp>
      <p:sp>
        <p:nvSpPr>
          <p:cNvPr id="4" name="Slide Number Placeholder 3">
            <a:extLst>
              <a:ext uri="{FF2B5EF4-FFF2-40B4-BE49-F238E27FC236}">
                <a16:creationId xmlns:a16="http://schemas.microsoft.com/office/drawing/2014/main" id="{86F492F3-FAFA-E1D4-418D-3BFA25A132EC}"/>
              </a:ext>
            </a:extLst>
          </p:cNvPr>
          <p:cNvSpPr>
            <a:spLocks noGrp="1"/>
          </p:cNvSpPr>
          <p:nvPr>
            <p:ph type="sldNum" idx="12"/>
          </p:nvPr>
        </p:nvSpPr>
        <p:spPr/>
        <p:txBody>
          <a:bodyPr/>
          <a:lstStyle/>
          <a:p>
            <a:pPr marL="0" lvl="0" indent="0" algn="r" rtl="0">
              <a:spcBef>
                <a:spcPts val="0"/>
              </a:spcBef>
              <a:spcAft>
                <a:spcPts val="0"/>
              </a:spcAft>
              <a:buNone/>
            </a:pPr>
            <a:fld id="{00000000-1234-1234-1234-123412341234}" type="slidenum">
              <a:rPr lang="en-US"/>
              <a:pPr marL="0" lvl="0" indent="0" algn="r" rtl="0">
                <a:spcBef>
                  <a:spcPts val="0"/>
                </a:spcBef>
                <a:spcAft>
                  <a:spcPts val="0"/>
                </a:spcAft>
                <a:buNone/>
              </a:pPr>
              <a:t>30</a:t>
            </a:fld>
            <a:endParaRPr lang="en-US"/>
          </a:p>
        </p:txBody>
      </p:sp>
      <p:pic>
        <p:nvPicPr>
          <p:cNvPr id="5" name="Picture 4" descr="A poster of a person and person holding a baby&#10;&#10;AI-generated content may be incorrect.">
            <a:extLst>
              <a:ext uri="{FF2B5EF4-FFF2-40B4-BE49-F238E27FC236}">
                <a16:creationId xmlns:a16="http://schemas.microsoft.com/office/drawing/2014/main" id="{61C60D02-A6E3-2754-5347-4733DBA67665}"/>
              </a:ext>
            </a:extLst>
          </p:cNvPr>
          <p:cNvPicPr>
            <a:picLocks noChangeAspect="1"/>
          </p:cNvPicPr>
          <p:nvPr/>
        </p:nvPicPr>
        <p:blipFill>
          <a:blip r:embed="rId3"/>
          <a:stretch>
            <a:fillRect/>
          </a:stretch>
        </p:blipFill>
        <p:spPr>
          <a:xfrm>
            <a:off x="5051804" y="2201111"/>
            <a:ext cx="3123104" cy="3959740"/>
          </a:xfrm>
          <a:prstGeom prst="rect">
            <a:avLst/>
          </a:prstGeom>
        </p:spPr>
      </p:pic>
      <p:pic>
        <p:nvPicPr>
          <p:cNvPr id="6" name="Picture 5" descr="A screenshot of a phone&#10;&#10;AI-generated content may be incorrect.">
            <a:extLst>
              <a:ext uri="{FF2B5EF4-FFF2-40B4-BE49-F238E27FC236}">
                <a16:creationId xmlns:a16="http://schemas.microsoft.com/office/drawing/2014/main" id="{E8147A8D-6EDA-E421-9673-C4AB22B45552}"/>
              </a:ext>
            </a:extLst>
          </p:cNvPr>
          <p:cNvPicPr>
            <a:picLocks noChangeAspect="1"/>
          </p:cNvPicPr>
          <p:nvPr/>
        </p:nvPicPr>
        <p:blipFill>
          <a:blip r:embed="rId4"/>
          <a:stretch>
            <a:fillRect/>
          </a:stretch>
        </p:blipFill>
        <p:spPr>
          <a:xfrm>
            <a:off x="8504701" y="2221149"/>
            <a:ext cx="3078215" cy="3923490"/>
          </a:xfrm>
          <a:prstGeom prst="rect">
            <a:avLst/>
          </a:prstGeom>
        </p:spPr>
      </p:pic>
    </p:spTree>
    <p:extLst>
      <p:ext uri="{BB962C8B-B14F-4D97-AF65-F5344CB8AC3E}">
        <p14:creationId xmlns:p14="http://schemas.microsoft.com/office/powerpoint/2010/main" val="2799132271"/>
      </p:ext>
    </p:extLst>
  </p:cSld>
  <p:clrMapOvr>
    <a:masterClrMapping/>
  </p:clrMapOvr>
  <p:extLst>
    <p:ext uri="{6950BFC3-D8DA-4A85-94F7-54DA5524770B}">
      <p188:commentRel xmlns:p188="http://schemas.microsoft.com/office/powerpoint/2018/8/main" r:id="rId2"/>
    </p:ext>
  </p:extLs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D1BA6F-25CD-CB48-9991-4CC4DFCB2301}"/>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82EDA17-3BF6-3333-FD69-2ECC4C89EC87}"/>
              </a:ext>
            </a:extLst>
          </p:cNvPr>
          <p:cNvSpPr>
            <a:spLocks noGrp="1"/>
          </p:cNvSpPr>
          <p:nvPr>
            <p:ph type="title"/>
          </p:nvPr>
        </p:nvSpPr>
        <p:spPr>
          <a:xfrm>
            <a:off x="2004203" y="2766144"/>
            <a:ext cx="8629290" cy="1325563"/>
          </a:xfrm>
        </p:spPr>
        <p:txBody>
          <a:bodyPr/>
          <a:lstStyle/>
          <a:p>
            <a:r>
              <a:rPr lang="en-US" sz="4800" dirty="0">
                <a:ea typeface="Lato Medium"/>
                <a:cs typeface="Lato Medium"/>
              </a:rPr>
              <a:t>ESSI: Expanding Impact, Sustaining Momentum</a:t>
            </a:r>
            <a:endParaRPr lang="en-US" sz="4800" dirty="0"/>
          </a:p>
        </p:txBody>
      </p:sp>
      <p:sp>
        <p:nvSpPr>
          <p:cNvPr id="4" name="Slide Number Placeholder 3">
            <a:extLst>
              <a:ext uri="{FF2B5EF4-FFF2-40B4-BE49-F238E27FC236}">
                <a16:creationId xmlns:a16="http://schemas.microsoft.com/office/drawing/2014/main" id="{61633CCB-1A31-4B26-6082-EFF80CEF05D1}"/>
              </a:ext>
            </a:extLst>
          </p:cNvPr>
          <p:cNvSpPr>
            <a:spLocks noGrp="1"/>
          </p:cNvSpPr>
          <p:nvPr>
            <p:ph type="sldNum" sz="quarter" idx="10"/>
          </p:nvPr>
        </p:nvSpPr>
        <p:spPr/>
        <p:txBody>
          <a:bodyPr/>
          <a:lstStyle/>
          <a:p>
            <a:fld id="{97033E4B-E3EB-3D46-B2D8-3159663620FA}" type="slidenum">
              <a:rPr lang="en-US" smtClean="0"/>
              <a:pPr/>
              <a:t>31</a:t>
            </a:fld>
            <a:endParaRPr lang="en-US"/>
          </a:p>
        </p:txBody>
      </p:sp>
      <p:sp>
        <p:nvSpPr>
          <p:cNvPr id="5" name="Footer Placeholder 4">
            <a:extLst>
              <a:ext uri="{FF2B5EF4-FFF2-40B4-BE49-F238E27FC236}">
                <a16:creationId xmlns:a16="http://schemas.microsoft.com/office/drawing/2014/main" id="{45A7708A-0CB0-BE87-5CA4-D94CA5EFC543}"/>
              </a:ext>
            </a:extLst>
          </p:cNvPr>
          <p:cNvSpPr>
            <a:spLocks noGrp="1"/>
          </p:cNvSpPr>
          <p:nvPr>
            <p:ph type="ftr" sz="quarter" idx="11"/>
          </p:nvPr>
        </p:nvSpPr>
        <p:spPr/>
        <p:txBody>
          <a:bodyPr/>
          <a:lstStyle/>
          <a:p>
            <a:pPr algn="l"/>
            <a:r>
              <a:rPr lang="en-US"/>
              <a:t>Illinois Perinatal Quality Collaborative</a:t>
            </a:r>
          </a:p>
        </p:txBody>
      </p:sp>
      <p:pic>
        <p:nvPicPr>
          <p:cNvPr id="9" name="Picture 8" descr="A corner of flowers and leaves&#10;&#10;AI-generated content may be incorrect.">
            <a:extLst>
              <a:ext uri="{FF2B5EF4-FFF2-40B4-BE49-F238E27FC236}">
                <a16:creationId xmlns:a16="http://schemas.microsoft.com/office/drawing/2014/main" id="{FA78A313-0629-36E4-0E02-DB374D045803}"/>
              </a:ext>
            </a:extLst>
          </p:cNvPr>
          <p:cNvPicPr>
            <a:picLocks noChangeAspect="1"/>
          </p:cNvPicPr>
          <p:nvPr/>
        </p:nvPicPr>
        <p:blipFill>
          <a:blip r:embed="rId2"/>
          <a:stretch>
            <a:fillRect/>
          </a:stretch>
        </p:blipFill>
        <p:spPr>
          <a:xfrm>
            <a:off x="-209192" y="-151036"/>
            <a:ext cx="4426789" cy="4427328"/>
          </a:xfrm>
          <a:prstGeom prst="rect">
            <a:avLst/>
          </a:prstGeom>
        </p:spPr>
      </p:pic>
      <p:sp>
        <p:nvSpPr>
          <p:cNvPr id="11" name="Freeform 14" descr="A close-up of flowers in grass&#10;&#10;AI-generated content may be incorrect.">
            <a:extLst>
              <a:ext uri="{FF2B5EF4-FFF2-40B4-BE49-F238E27FC236}">
                <a16:creationId xmlns:a16="http://schemas.microsoft.com/office/drawing/2014/main" id="{35EB86F0-393E-346A-A34E-36C9F645C752}"/>
              </a:ext>
            </a:extLst>
          </p:cNvPr>
          <p:cNvSpPr/>
          <p:nvPr/>
        </p:nvSpPr>
        <p:spPr>
          <a:xfrm>
            <a:off x="-646981" y="5472593"/>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3"/>
            <a:stretch>
              <a:fillRect/>
            </a:stretch>
          </a:blipFill>
        </p:spPr>
        <p:txBody>
          <a:bodyPr/>
          <a:lstStyle/>
          <a:p>
            <a:endParaRPr lang="en-US"/>
          </a:p>
        </p:txBody>
      </p:sp>
      <p:sp>
        <p:nvSpPr>
          <p:cNvPr id="13" name="Freeform 13" descr="A cartoon of a bird on a branch&#10;&#10;AI-generated content may be incorrect.">
            <a:extLst>
              <a:ext uri="{FF2B5EF4-FFF2-40B4-BE49-F238E27FC236}">
                <a16:creationId xmlns:a16="http://schemas.microsoft.com/office/drawing/2014/main" id="{A6CD541C-C431-49CA-034E-1AEC4CCCDF0F}"/>
              </a:ext>
            </a:extLst>
          </p:cNvPr>
          <p:cNvSpPr/>
          <p:nvPr/>
        </p:nvSpPr>
        <p:spPr>
          <a:xfrm>
            <a:off x="570080" y="493310"/>
            <a:ext cx="1629063" cy="1442822"/>
          </a:xfrm>
          <a:custGeom>
            <a:avLst/>
            <a:gdLst/>
            <a:ahLst/>
            <a:cxnLst/>
            <a:rect l="l" t="t" r="r" b="b"/>
            <a:pathLst>
              <a:path w="3715992" h="3005309">
                <a:moveTo>
                  <a:pt x="0" y="0"/>
                </a:moveTo>
                <a:lnTo>
                  <a:pt x="3715992" y="0"/>
                </a:lnTo>
                <a:lnTo>
                  <a:pt x="3715992" y="3005308"/>
                </a:lnTo>
                <a:lnTo>
                  <a:pt x="0" y="3005308"/>
                </a:lnTo>
                <a:lnTo>
                  <a:pt x="0" y="0"/>
                </a:lnTo>
                <a:close/>
              </a:path>
            </a:pathLst>
          </a:custGeom>
          <a:blipFill>
            <a:blip r:embed="rId4"/>
            <a:stretch>
              <a:fillRect/>
            </a:stretch>
          </a:blipFill>
        </p:spPr>
        <p:txBody>
          <a:bodyPr/>
          <a:lstStyle/>
          <a:p>
            <a:endParaRPr lang="en-US"/>
          </a:p>
        </p:txBody>
      </p:sp>
      <p:sp>
        <p:nvSpPr>
          <p:cNvPr id="15" name="Freeform 14" descr="A close-up of flowers in grass&#10;&#10;AI-generated content may be incorrect.">
            <a:extLst>
              <a:ext uri="{FF2B5EF4-FFF2-40B4-BE49-F238E27FC236}">
                <a16:creationId xmlns:a16="http://schemas.microsoft.com/office/drawing/2014/main" id="{794B0B76-729B-1515-E870-889BBD0C5A50}"/>
              </a:ext>
            </a:extLst>
          </p:cNvPr>
          <p:cNvSpPr/>
          <p:nvPr/>
        </p:nvSpPr>
        <p:spPr>
          <a:xfrm>
            <a:off x="6699849" y="5472593"/>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3"/>
            <a:stretch>
              <a:fillRect/>
            </a:stretch>
          </a:blipFill>
        </p:spPr>
        <p:txBody>
          <a:bodyPr/>
          <a:lstStyle/>
          <a:p>
            <a:endParaRPr lang="en-US"/>
          </a:p>
        </p:txBody>
      </p:sp>
    </p:spTree>
    <p:extLst>
      <p:ext uri="{BB962C8B-B14F-4D97-AF65-F5344CB8AC3E}">
        <p14:creationId xmlns:p14="http://schemas.microsoft.com/office/powerpoint/2010/main" val="2499307778"/>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FB57840-F6E3-BF59-4E33-C09744AF0C8D}"/>
              </a:ext>
            </a:extLst>
          </p:cNvPr>
          <p:cNvSpPr>
            <a:spLocks noGrp="1"/>
          </p:cNvSpPr>
          <p:nvPr>
            <p:ph type="title"/>
          </p:nvPr>
        </p:nvSpPr>
        <p:spPr/>
        <p:txBody>
          <a:bodyPr/>
          <a:lstStyle/>
          <a:p>
            <a:r>
              <a:rPr lang="en-US" sz="4400" dirty="0"/>
              <a:t>6 Pillars of ESSI Sustainability</a:t>
            </a:r>
          </a:p>
        </p:txBody>
      </p:sp>
      <p:sp>
        <p:nvSpPr>
          <p:cNvPr id="3" name="Content Placeholder 2">
            <a:extLst>
              <a:ext uri="{FF2B5EF4-FFF2-40B4-BE49-F238E27FC236}">
                <a16:creationId xmlns:a16="http://schemas.microsoft.com/office/drawing/2014/main" id="{9292507D-A2DE-5BA0-0F11-358D2D4C6668}"/>
              </a:ext>
            </a:extLst>
          </p:cNvPr>
          <p:cNvSpPr>
            <a:spLocks noGrp="1"/>
          </p:cNvSpPr>
          <p:nvPr>
            <p:ph idx="1"/>
          </p:nvPr>
        </p:nvSpPr>
        <p:spPr/>
        <p:txBody>
          <a:bodyPr/>
          <a:lstStyle/>
          <a:p>
            <a:pPr>
              <a:spcBef>
                <a:spcPts val="0"/>
              </a:spcBef>
            </a:pPr>
            <a:r>
              <a:rPr lang="en-US" dirty="0"/>
              <a:t>Monitoring Measures </a:t>
            </a:r>
          </a:p>
          <a:p>
            <a:pPr>
              <a:spcBef>
                <a:spcPts val="0"/>
              </a:spcBef>
            </a:pPr>
            <a:r>
              <a:rPr lang="en-US" dirty="0"/>
              <a:t>Identifying Disparities</a:t>
            </a:r>
          </a:p>
          <a:p>
            <a:pPr>
              <a:spcBef>
                <a:spcPts val="0"/>
              </a:spcBef>
            </a:pPr>
            <a:r>
              <a:rPr lang="en-US" dirty="0"/>
              <a:t>Continuing Education</a:t>
            </a:r>
          </a:p>
          <a:p>
            <a:pPr>
              <a:spcBef>
                <a:spcPts val="0"/>
              </a:spcBef>
            </a:pPr>
            <a:r>
              <a:rPr lang="en-US" dirty="0"/>
              <a:t>Engaging Leadership</a:t>
            </a:r>
          </a:p>
          <a:p>
            <a:pPr>
              <a:spcBef>
                <a:spcPts val="0"/>
              </a:spcBef>
            </a:pPr>
            <a:r>
              <a:rPr lang="en-US" dirty="0"/>
              <a:t>Sustaining System Level Changes</a:t>
            </a:r>
          </a:p>
          <a:p>
            <a:pPr>
              <a:spcBef>
                <a:spcPts val="0"/>
              </a:spcBef>
            </a:pPr>
            <a:r>
              <a:rPr lang="en-US" dirty="0"/>
              <a:t>Strengthening Family &amp; Community Engagement</a:t>
            </a:r>
          </a:p>
          <a:p>
            <a:pPr>
              <a:spcBef>
                <a:spcPts val="0"/>
              </a:spcBef>
            </a:pPr>
            <a:endParaRPr lang="en-US" dirty="0"/>
          </a:p>
        </p:txBody>
      </p:sp>
      <p:sp>
        <p:nvSpPr>
          <p:cNvPr id="4" name="Slide Number Placeholder 3">
            <a:extLst>
              <a:ext uri="{FF2B5EF4-FFF2-40B4-BE49-F238E27FC236}">
                <a16:creationId xmlns:a16="http://schemas.microsoft.com/office/drawing/2014/main" id="{7CBE56AE-DD67-D934-4119-E6235D91C40A}"/>
              </a:ext>
            </a:extLst>
          </p:cNvPr>
          <p:cNvSpPr>
            <a:spLocks noGrp="1"/>
          </p:cNvSpPr>
          <p:nvPr>
            <p:ph type="sldNum" sz="quarter" idx="10"/>
          </p:nvPr>
        </p:nvSpPr>
        <p:spPr/>
        <p:txBody>
          <a:bodyPr/>
          <a:lstStyle/>
          <a:p>
            <a:fld id="{97033E4B-E3EB-3D46-B2D8-3159663620FA}" type="slidenum">
              <a:rPr lang="en-US" smtClean="0"/>
              <a:pPr/>
              <a:t>32</a:t>
            </a:fld>
            <a:endParaRPr lang="en-US" dirty="0"/>
          </a:p>
        </p:txBody>
      </p:sp>
      <p:sp>
        <p:nvSpPr>
          <p:cNvPr id="5" name="Footer Placeholder 4">
            <a:extLst>
              <a:ext uri="{FF2B5EF4-FFF2-40B4-BE49-F238E27FC236}">
                <a16:creationId xmlns:a16="http://schemas.microsoft.com/office/drawing/2014/main" id="{A7B3DC4E-F311-C528-0ADD-E2AE587ED641}"/>
              </a:ext>
            </a:extLst>
          </p:cNvPr>
          <p:cNvSpPr>
            <a:spLocks noGrp="1"/>
          </p:cNvSpPr>
          <p:nvPr>
            <p:ph type="ftr" sz="quarter" idx="11"/>
          </p:nvPr>
        </p:nvSpPr>
        <p:spPr/>
        <p:txBody>
          <a:bodyPr/>
          <a:lstStyle/>
          <a:p>
            <a:pPr algn="l"/>
            <a:r>
              <a:rPr lang="en-US"/>
              <a:t>Illinois Perinatal Quality Collaborative</a:t>
            </a:r>
          </a:p>
        </p:txBody>
      </p:sp>
    </p:spTree>
    <p:extLst>
      <p:ext uri="{BB962C8B-B14F-4D97-AF65-F5344CB8AC3E}">
        <p14:creationId xmlns:p14="http://schemas.microsoft.com/office/powerpoint/2010/main" val="2228770668"/>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FFFEFE"/>
        </a:solidFill>
        <a:effectLst/>
      </p:bgPr>
    </p:bg>
    <p:spTree>
      <p:nvGrpSpPr>
        <p:cNvPr id="1" name="Shape 10503">
          <a:extLst>
            <a:ext uri="{FF2B5EF4-FFF2-40B4-BE49-F238E27FC236}">
              <a16:creationId xmlns:a16="http://schemas.microsoft.com/office/drawing/2014/main" id="{583AEEB9-958F-4159-04CF-E1BBB0BF2188}"/>
            </a:ext>
          </a:extLst>
        </p:cNvPr>
        <p:cNvGrpSpPr/>
        <p:nvPr/>
      </p:nvGrpSpPr>
      <p:grpSpPr>
        <a:xfrm>
          <a:off x="0" y="0"/>
          <a:ext cx="0" cy="0"/>
          <a:chOff x="0" y="0"/>
          <a:chExt cx="0" cy="0"/>
        </a:xfrm>
      </p:grpSpPr>
      <p:sp>
        <p:nvSpPr>
          <p:cNvPr id="3" name="Google Shape;10496;p14">
            <a:extLst>
              <a:ext uri="{FF2B5EF4-FFF2-40B4-BE49-F238E27FC236}">
                <a16:creationId xmlns:a16="http://schemas.microsoft.com/office/drawing/2014/main" id="{A306A504-9A36-F442-ACF4-5D406E9F07F7}"/>
              </a:ext>
            </a:extLst>
          </p:cNvPr>
          <p:cNvSpPr txBox="1"/>
          <p:nvPr/>
        </p:nvSpPr>
        <p:spPr>
          <a:xfrm>
            <a:off x="584225" y="546159"/>
            <a:ext cx="9754437" cy="947952"/>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a:lnSpc>
                <a:spcPct val="140007"/>
              </a:lnSpc>
            </a:pPr>
            <a:r>
              <a:rPr lang="en-US" sz="4400" b="1" dirty="0">
                <a:solidFill>
                  <a:schemeClr val="bg2"/>
                </a:solidFill>
                <a:latin typeface="Calibri" panose="020F0502020204030204" pitchFamily="34" charset="0"/>
                <a:cs typeface="Calibri" panose="020F0502020204030204" pitchFamily="34" charset="0"/>
                <a:sym typeface="DM Sans"/>
              </a:rPr>
              <a:t>Looking Ahead</a:t>
            </a:r>
            <a:endParaRPr lang="en-US" sz="4400" b="1" dirty="0">
              <a:solidFill>
                <a:schemeClr val="bg2"/>
              </a:solidFill>
              <a:latin typeface="Calibri" panose="020F0502020204030204" pitchFamily="34" charset="0"/>
              <a:cs typeface="Calibri" panose="020F0502020204030204" pitchFamily="34" charset="0"/>
            </a:endParaRPr>
          </a:p>
        </p:txBody>
      </p:sp>
      <p:pic>
        <p:nvPicPr>
          <p:cNvPr id="4" name="Picture 3" descr="A close-up of a questionnaire&#10;&#10;AI-generated content may be incorrect.">
            <a:extLst>
              <a:ext uri="{FF2B5EF4-FFF2-40B4-BE49-F238E27FC236}">
                <a16:creationId xmlns:a16="http://schemas.microsoft.com/office/drawing/2014/main" id="{D5CA2255-9C7F-1DC2-5514-184E1ED53578}"/>
              </a:ext>
            </a:extLst>
          </p:cNvPr>
          <p:cNvPicPr>
            <a:picLocks noChangeAspect="1"/>
          </p:cNvPicPr>
          <p:nvPr/>
        </p:nvPicPr>
        <p:blipFill>
          <a:blip r:embed="rId4"/>
          <a:stretch>
            <a:fillRect/>
          </a:stretch>
        </p:blipFill>
        <p:spPr>
          <a:xfrm>
            <a:off x="5421950" y="201283"/>
            <a:ext cx="5615300" cy="6455434"/>
          </a:xfrm>
          <a:prstGeom prst="rect">
            <a:avLst/>
          </a:prstGeom>
          <a:ln w="28575">
            <a:solidFill>
              <a:srgbClr val="4472C4"/>
            </a:solidFill>
          </a:ln>
        </p:spPr>
      </p:pic>
      <p:sp>
        <p:nvSpPr>
          <p:cNvPr id="5" name="Google Shape;10496;p14">
            <a:extLst>
              <a:ext uri="{FF2B5EF4-FFF2-40B4-BE49-F238E27FC236}">
                <a16:creationId xmlns:a16="http://schemas.microsoft.com/office/drawing/2014/main" id="{F619122B-FE5D-112A-9EA4-CDF292BFF5B6}"/>
              </a:ext>
            </a:extLst>
          </p:cNvPr>
          <p:cNvSpPr txBox="1"/>
          <p:nvPr/>
        </p:nvSpPr>
        <p:spPr>
          <a:xfrm>
            <a:off x="249382" y="2061300"/>
            <a:ext cx="4779818" cy="2757678"/>
          </a:xfrm>
          <a:prstGeom prst="rect">
            <a:avLst/>
          </a:prstGeom>
          <a:ln/>
        </p:spPr>
        <p:style>
          <a:lnRef idx="2">
            <a:schemeClr val="accent2"/>
          </a:lnRef>
          <a:fillRef idx="1">
            <a:schemeClr val="lt1"/>
          </a:fillRef>
          <a:effectRef idx="0">
            <a:schemeClr val="accent2"/>
          </a:effectRef>
          <a:fontRef idx="minor">
            <a:schemeClr val="dk1"/>
          </a:fontRef>
        </p:style>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algn="ctr">
              <a:lnSpc>
                <a:spcPct val="140007"/>
              </a:lnSpc>
            </a:pPr>
            <a:r>
              <a:rPr lang="en-US" sz="3200" dirty="0">
                <a:latin typeface="DM Sans"/>
                <a:sym typeface="DM Sans"/>
              </a:rPr>
              <a:t>Bring your </a:t>
            </a:r>
          </a:p>
          <a:p>
            <a:pPr algn="ctr">
              <a:lnSpc>
                <a:spcPct val="140007"/>
              </a:lnSpc>
            </a:pPr>
            <a:r>
              <a:rPr lang="en-US" sz="3200" b="1" u="sng" dirty="0">
                <a:latin typeface="DM Sans"/>
                <a:sym typeface="DM Sans"/>
              </a:rPr>
              <a:t>ESSI Sustainability Plan </a:t>
            </a:r>
            <a:r>
              <a:rPr lang="en-US" sz="3200" dirty="0">
                <a:latin typeface="DM Sans"/>
                <a:sym typeface="DM Sans"/>
              </a:rPr>
              <a:t>in your folder to the breakout session!</a:t>
            </a:r>
            <a:endParaRPr lang="en-US" sz="3200" dirty="0"/>
          </a:p>
        </p:txBody>
      </p:sp>
    </p:spTree>
    <p:extLst>
      <p:ext uri="{BB962C8B-B14F-4D97-AF65-F5344CB8AC3E}">
        <p14:creationId xmlns:p14="http://schemas.microsoft.com/office/powerpoint/2010/main" val="1890494376"/>
      </p:ext>
    </p:extLst>
  </p:cSld>
  <p:clrMapOvr>
    <a:masterClrMapping/>
  </p:clrMapOvr>
  <p:extLst>
    <p:ext uri="{6950BFC3-D8DA-4A85-94F7-54DA5524770B}">
      <p188:commentRel xmlns:p188="http://schemas.microsoft.com/office/powerpoint/2018/8/main" r:id="rId3"/>
    </p:ext>
  </p:extLs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9315"/>
        <p:cNvGrpSpPr/>
        <p:nvPr/>
      </p:nvGrpSpPr>
      <p:grpSpPr>
        <a:xfrm>
          <a:off x="0" y="0"/>
          <a:ext cx="0" cy="0"/>
          <a:chOff x="0" y="0"/>
          <a:chExt cx="0" cy="0"/>
        </a:xfrm>
      </p:grpSpPr>
      <p:sp>
        <p:nvSpPr>
          <p:cNvPr id="9316" name="Google Shape;9316;g3dea1330d01_2_490"/>
          <p:cNvSpPr/>
          <p:nvPr/>
        </p:nvSpPr>
        <p:spPr>
          <a:xfrm>
            <a:off x="6685645" y="1589"/>
            <a:ext cx="5555700" cy="1547100"/>
          </a:xfrm>
          <a:prstGeom prst="rect">
            <a:avLst/>
          </a:prstGeom>
          <a:solidFill>
            <a:schemeClr val="lt1"/>
          </a:solidFill>
          <a:ln w="25400" cap="flat" cmpd="sng">
            <a:solidFill>
              <a:schemeClr val="lt1"/>
            </a:solidFill>
            <a:prstDash val="solid"/>
            <a:round/>
            <a:headEnd type="none" w="sm" len="sm"/>
            <a:tailEnd type="none" w="sm" len="sm"/>
          </a:ln>
        </p:spPr>
        <p:txBody>
          <a:bodyPr spcFirstLastPara="1" wrap="square" lIns="91425" tIns="45700" rIns="91425" bIns="45700" anchor="ctr" anchorCtr="0">
            <a:noAutofit/>
          </a:bodyPr>
          <a:lstStyle/>
          <a:p>
            <a:pPr marL="0" marR="0" lvl="0" indent="0" algn="ctr" rtl="0">
              <a:lnSpc>
                <a:spcPct val="100000"/>
              </a:lnSpc>
              <a:spcBef>
                <a:spcPts val="0"/>
              </a:spcBef>
              <a:spcAft>
                <a:spcPts val="0"/>
              </a:spcAft>
              <a:buNone/>
            </a:pPr>
            <a:endParaRPr sz="1400" b="0" i="0" u="none" strike="noStrike" cap="none">
              <a:solidFill>
                <a:schemeClr val="lt1"/>
              </a:solidFill>
              <a:latin typeface="Arial"/>
              <a:ea typeface="Arial"/>
              <a:cs typeface="Arial"/>
              <a:sym typeface="Arial"/>
            </a:endParaRPr>
          </a:p>
        </p:txBody>
      </p:sp>
      <p:sp>
        <p:nvSpPr>
          <p:cNvPr id="9317" name="Google Shape;9317;g3dea1330d01_2_490"/>
          <p:cNvSpPr txBox="1">
            <a:spLocks noGrp="1"/>
          </p:cNvSpPr>
          <p:nvPr>
            <p:ph type="title"/>
          </p:nvPr>
        </p:nvSpPr>
        <p:spPr>
          <a:xfrm>
            <a:off x="2849" y="1602"/>
            <a:ext cx="10670876" cy="1179000"/>
          </a:xfrm>
          <a:prstGeom prst="rect">
            <a:avLst/>
          </a:prstGeom>
          <a:noFill/>
          <a:ln>
            <a:noFill/>
          </a:ln>
        </p:spPr>
        <p:txBody>
          <a:bodyPr spcFirstLastPara="1" wrap="square" lIns="91425" tIns="45700" rIns="91425" bIns="45700" anchor="ctr" anchorCtr="0">
            <a:noAutofit/>
          </a:bodyPr>
          <a:lstStyle/>
          <a:p>
            <a:pPr marL="0" lvl="0" indent="0" algn="l" rtl="0">
              <a:lnSpc>
                <a:spcPct val="100000"/>
              </a:lnSpc>
              <a:spcBef>
                <a:spcPts val="0"/>
              </a:spcBef>
              <a:spcAft>
                <a:spcPts val="0"/>
              </a:spcAft>
              <a:buClr>
                <a:schemeClr val="accent1"/>
              </a:buClr>
              <a:buSzPts val="1800"/>
              <a:buNone/>
            </a:pPr>
            <a:r>
              <a:rPr lang="en-US" sz="3000">
                <a:latin typeface="DM Sans"/>
                <a:ea typeface="DM Sans"/>
                <a:cs typeface="DM Sans"/>
                <a:sym typeface="DM Sans"/>
              </a:rPr>
              <a:t>ESSI Sustainability</a:t>
            </a:r>
            <a:endParaRPr sz="3000">
              <a:latin typeface="DM Sans"/>
              <a:ea typeface="DM Sans"/>
              <a:cs typeface="DM Sans"/>
              <a:sym typeface="DM Sans"/>
            </a:endParaRPr>
          </a:p>
        </p:txBody>
      </p:sp>
      <p:sp>
        <p:nvSpPr>
          <p:cNvPr id="9318" name="Google Shape;9318;g3dea1330d01_2_490"/>
          <p:cNvSpPr txBox="1">
            <a:spLocks noGrp="1"/>
          </p:cNvSpPr>
          <p:nvPr>
            <p:ph type="sldNum" idx="12"/>
          </p:nvPr>
        </p:nvSpPr>
        <p:spPr>
          <a:xfrm>
            <a:off x="8839200" y="6356350"/>
            <a:ext cx="2743200" cy="365100"/>
          </a:xfrm>
          <a:prstGeom prst="rect">
            <a:avLst/>
          </a:prstGeom>
          <a:noFill/>
          <a:ln>
            <a:noFill/>
          </a:ln>
        </p:spPr>
        <p:txBody>
          <a:bodyPr spcFirstLastPara="1" wrap="square" lIns="91425" tIns="45700" rIns="91425" bIns="45700" anchor="ctr" anchorCtr="0">
            <a:noAutofit/>
          </a:bodyPr>
          <a:lstStyle/>
          <a:p>
            <a:pPr marL="0" lvl="0" indent="0" algn="r" rtl="0">
              <a:spcBef>
                <a:spcPts val="0"/>
              </a:spcBef>
              <a:spcAft>
                <a:spcPts val="0"/>
              </a:spcAft>
              <a:buClr>
                <a:srgbClr val="000000"/>
              </a:buClr>
              <a:buSzPts val="1200"/>
              <a:buFont typeface="Arial"/>
              <a:buNone/>
            </a:pPr>
            <a:fld id="{00000000-1234-1234-1234-123412341234}" type="slidenum">
              <a:rPr lang="en-US"/>
              <a:t>34</a:t>
            </a:fld>
            <a:endParaRPr/>
          </a:p>
        </p:txBody>
      </p:sp>
      <p:sp>
        <p:nvSpPr>
          <p:cNvPr id="9319" name="Google Shape;9319;g3dea1330d01_2_490"/>
          <p:cNvSpPr txBox="1">
            <a:spLocks noGrp="1"/>
          </p:cNvSpPr>
          <p:nvPr>
            <p:ph type="ftr" idx="11"/>
          </p:nvPr>
        </p:nvSpPr>
        <p:spPr>
          <a:xfrm>
            <a:off x="609600" y="6356350"/>
            <a:ext cx="4114800" cy="365100"/>
          </a:xfrm>
          <a:prstGeom prst="rect">
            <a:avLst/>
          </a:prstGeom>
          <a:noFill/>
          <a:ln>
            <a:noFill/>
          </a:ln>
        </p:spPr>
        <p:txBody>
          <a:bodyPr spcFirstLastPara="1" wrap="square" lIns="91425" tIns="45700" rIns="91425" bIns="45700" anchor="ctr" anchorCtr="0">
            <a:noAutofit/>
          </a:bodyPr>
          <a:lstStyle/>
          <a:p>
            <a:pPr marL="0" lvl="0" indent="0" algn="l" rtl="0">
              <a:lnSpc>
                <a:spcPct val="100000"/>
              </a:lnSpc>
              <a:spcBef>
                <a:spcPts val="0"/>
              </a:spcBef>
              <a:spcAft>
                <a:spcPts val="0"/>
              </a:spcAft>
              <a:buSzPts val="1400"/>
              <a:buNone/>
            </a:pPr>
            <a:r>
              <a:rPr lang="en-US">
                <a:latin typeface="DM Sans"/>
                <a:ea typeface="DM Sans"/>
                <a:cs typeface="DM Sans"/>
                <a:sym typeface="DM Sans"/>
              </a:rPr>
              <a:t>Illinois Perinatal Quality Collaborative</a:t>
            </a:r>
            <a:endParaRPr/>
          </a:p>
        </p:txBody>
      </p:sp>
      <p:grpSp>
        <p:nvGrpSpPr>
          <p:cNvPr id="9320" name="Google Shape;9320;g3dea1330d01_2_490"/>
          <p:cNvGrpSpPr/>
          <p:nvPr/>
        </p:nvGrpSpPr>
        <p:grpSpPr>
          <a:xfrm>
            <a:off x="377506" y="1515052"/>
            <a:ext cx="11234400" cy="4072640"/>
            <a:chOff x="0" y="509071"/>
            <a:chExt cx="11234400" cy="4072640"/>
          </a:xfrm>
        </p:grpSpPr>
        <p:cxnSp>
          <p:nvCxnSpPr>
            <p:cNvPr id="9321" name="Google Shape;9321;g3dea1330d01_2_490"/>
            <p:cNvCxnSpPr/>
            <p:nvPr/>
          </p:nvCxnSpPr>
          <p:spPr>
            <a:xfrm>
              <a:off x="0" y="2545358"/>
              <a:ext cx="11234400" cy="0"/>
            </a:xfrm>
            <a:prstGeom prst="straightConnector1">
              <a:avLst/>
            </a:prstGeom>
            <a:solidFill>
              <a:schemeClr val="lt1">
                <a:alpha val="90200"/>
              </a:schemeClr>
            </a:solidFill>
            <a:ln w="19050" cap="flat" cmpd="sng">
              <a:solidFill>
                <a:srgbClr val="19498B"/>
              </a:solidFill>
              <a:prstDash val="solid"/>
              <a:round/>
              <a:headEnd type="none" w="sm" len="sm"/>
              <a:tailEnd type="triangle" w="lg" len="lg"/>
            </a:ln>
          </p:spPr>
        </p:cxnSp>
        <p:sp>
          <p:nvSpPr>
            <p:cNvPr id="9322" name="Google Shape;9322;g3dea1330d01_2_490"/>
            <p:cNvSpPr/>
            <p:nvPr/>
          </p:nvSpPr>
          <p:spPr>
            <a:xfrm rot="8100000">
              <a:off x="75276" y="594113"/>
              <a:ext cx="359352" cy="359352"/>
            </a:xfrm>
            <a:prstGeom prst="teardrop">
              <a:avLst>
                <a:gd name="adj" fmla="val 115000"/>
              </a:avLst>
            </a:prstGeom>
            <a:solidFill>
              <a:srgbClr val="19498B"/>
            </a:solidFill>
            <a:ln w="25400" cap="flat" cmpd="sng">
              <a:solidFill>
                <a:srgbClr val="19498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g3dea1330d01_2_490"/>
            <p:cNvSpPr/>
            <p:nvPr/>
          </p:nvSpPr>
          <p:spPr>
            <a:xfrm>
              <a:off x="115050" y="633982"/>
              <a:ext cx="279600" cy="279600"/>
            </a:xfrm>
            <a:prstGeom prst="ellipse">
              <a:avLst/>
            </a:prstGeom>
            <a:solidFill>
              <a:schemeClr val="lt1">
                <a:alpha val="902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g3dea1330d01_2_490"/>
            <p:cNvSpPr/>
            <p:nvPr/>
          </p:nvSpPr>
          <p:spPr>
            <a:xfrm>
              <a:off x="509052" y="1038506"/>
              <a:ext cx="1996200" cy="1506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g3dea1330d01_2_490"/>
            <p:cNvSpPr txBox="1"/>
            <p:nvPr/>
          </p:nvSpPr>
          <p:spPr>
            <a:xfrm>
              <a:off x="509052" y="1038506"/>
              <a:ext cx="1996200" cy="1506900"/>
            </a:xfrm>
            <a:prstGeom prst="rect">
              <a:avLst/>
            </a:prstGeom>
            <a:noFill/>
            <a:ln>
              <a:noFill/>
            </a:ln>
          </p:spPr>
          <p:txBody>
            <a:bodyPr spcFirstLastPara="1" wrap="square" lIns="0" tIns="95250" rIns="95250" bIns="142875" anchor="t" anchorCtr="0">
              <a:noAutofit/>
            </a:bodyPr>
            <a:lstStyle/>
            <a:p>
              <a:pPr marL="0" marR="0" lvl="0" indent="0" algn="l" rtl="0">
                <a:lnSpc>
                  <a:spcPct val="90000"/>
                </a:lnSpc>
                <a:spcBef>
                  <a:spcPts val="0"/>
                </a:spcBef>
                <a:spcAft>
                  <a:spcPts val="0"/>
                </a:spcAft>
                <a:buClr>
                  <a:srgbClr val="000000"/>
                </a:buClr>
                <a:buSzPts val="1500"/>
                <a:buFont typeface="Arial"/>
                <a:buNone/>
              </a:pPr>
              <a:r>
                <a:rPr lang="en-US" sz="1500" b="0" i="0" u="none" strike="noStrike" cap="none">
                  <a:solidFill>
                    <a:srgbClr val="444C55"/>
                  </a:solidFill>
                  <a:latin typeface="DM Sans"/>
                  <a:ea typeface="DM Sans"/>
                  <a:cs typeface="DM Sans"/>
                  <a:sym typeface="DM Sans"/>
                </a:rPr>
                <a:t>Face-to-Face Meeting </a:t>
              </a:r>
              <a:endParaRPr/>
            </a:p>
          </p:txBody>
        </p:sp>
        <p:sp>
          <p:nvSpPr>
            <p:cNvPr id="9326" name="Google Shape;9326;g3dea1330d01_2_490"/>
            <p:cNvSpPr/>
            <p:nvPr/>
          </p:nvSpPr>
          <p:spPr>
            <a:xfrm>
              <a:off x="509052" y="509071"/>
              <a:ext cx="1996200" cy="529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g3dea1330d01_2_490"/>
            <p:cNvSpPr txBox="1"/>
            <p:nvPr/>
          </p:nvSpPr>
          <p:spPr>
            <a:xfrm>
              <a:off x="509052" y="509071"/>
              <a:ext cx="1996200" cy="529500"/>
            </a:xfrm>
            <a:prstGeom prst="rect">
              <a:avLst/>
            </a:prstGeom>
            <a:noFill/>
            <a:ln>
              <a:noFill/>
            </a:ln>
          </p:spPr>
          <p:txBody>
            <a:bodyPr spcFirstLastPara="1" wrap="square" lIns="0" tIns="0" rIns="1270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1" i="0" u="none" strike="noStrike" cap="none">
                  <a:solidFill>
                    <a:srgbClr val="444C55"/>
                  </a:solidFill>
                  <a:latin typeface="DM Sans"/>
                  <a:ea typeface="DM Sans"/>
                  <a:cs typeface="DM Sans"/>
                  <a:sym typeface="DM Sans"/>
                </a:rPr>
                <a:t>May </a:t>
              </a:r>
              <a:endParaRPr/>
            </a:p>
          </p:txBody>
        </p:sp>
        <p:cxnSp>
          <p:nvCxnSpPr>
            <p:cNvPr id="9328" name="Google Shape;9328;g3dea1330d01_2_490"/>
            <p:cNvCxnSpPr/>
            <p:nvPr/>
          </p:nvCxnSpPr>
          <p:spPr>
            <a:xfrm>
              <a:off x="254857" y="1038506"/>
              <a:ext cx="0" cy="1506900"/>
            </a:xfrm>
            <a:prstGeom prst="straightConnector1">
              <a:avLst/>
            </a:prstGeom>
            <a:noFill/>
            <a:ln w="12700" cap="flat" cmpd="sng">
              <a:solidFill>
                <a:srgbClr val="19498B"/>
              </a:solidFill>
              <a:prstDash val="dash"/>
              <a:round/>
              <a:headEnd type="none" w="sm" len="sm"/>
              <a:tailEnd type="none" w="sm" len="sm"/>
            </a:ln>
          </p:spPr>
        </p:cxnSp>
        <p:sp>
          <p:nvSpPr>
            <p:cNvPr id="9329" name="Google Shape;9329;g3dea1330d01_2_490"/>
            <p:cNvSpPr/>
            <p:nvPr/>
          </p:nvSpPr>
          <p:spPr>
            <a:xfrm>
              <a:off x="219625" y="2497709"/>
              <a:ext cx="91500" cy="95400"/>
            </a:xfrm>
            <a:prstGeom prst="ellipse">
              <a:avLst/>
            </a:prstGeom>
            <a:solidFill>
              <a:srgbClr val="19498B"/>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g3dea1330d01_2_490"/>
            <p:cNvSpPr/>
            <p:nvPr/>
          </p:nvSpPr>
          <p:spPr>
            <a:xfrm rot="-2700000">
              <a:off x="1322009" y="4137253"/>
              <a:ext cx="359352" cy="359352"/>
            </a:xfrm>
            <a:prstGeom prst="teardrop">
              <a:avLst>
                <a:gd name="adj" fmla="val 115000"/>
              </a:avLst>
            </a:prstGeom>
            <a:solidFill>
              <a:srgbClr val="19498B"/>
            </a:solidFill>
            <a:ln w="25400" cap="flat" cmpd="sng">
              <a:solidFill>
                <a:srgbClr val="19498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g3dea1330d01_2_490"/>
            <p:cNvSpPr/>
            <p:nvPr/>
          </p:nvSpPr>
          <p:spPr>
            <a:xfrm>
              <a:off x="1361973" y="4177121"/>
              <a:ext cx="279600" cy="279600"/>
            </a:xfrm>
            <a:prstGeom prst="ellipse">
              <a:avLst/>
            </a:prstGeom>
            <a:solidFill>
              <a:schemeClr val="lt1">
                <a:alpha val="902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g3dea1330d01_2_490"/>
            <p:cNvSpPr/>
            <p:nvPr/>
          </p:nvSpPr>
          <p:spPr>
            <a:xfrm>
              <a:off x="1755975" y="2545358"/>
              <a:ext cx="1996200" cy="1506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g3dea1330d01_2_490"/>
            <p:cNvSpPr txBox="1"/>
            <p:nvPr/>
          </p:nvSpPr>
          <p:spPr>
            <a:xfrm>
              <a:off x="1755975" y="2545358"/>
              <a:ext cx="1996200" cy="1506900"/>
            </a:xfrm>
            <a:prstGeom prst="rect">
              <a:avLst/>
            </a:prstGeom>
            <a:noFill/>
            <a:ln>
              <a:noFill/>
            </a:ln>
          </p:spPr>
          <p:txBody>
            <a:bodyPr spcFirstLastPara="1" wrap="square" lIns="0" tIns="142875" rIns="0" bIns="95250" anchor="b" anchorCtr="0">
              <a:noAutofit/>
            </a:bodyPr>
            <a:lstStyle/>
            <a:p>
              <a:pPr marL="0" marR="0" lvl="0" indent="0" algn="l" rtl="0">
                <a:lnSpc>
                  <a:spcPct val="90000"/>
                </a:lnSpc>
                <a:spcBef>
                  <a:spcPts val="0"/>
                </a:spcBef>
                <a:spcAft>
                  <a:spcPts val="0"/>
                </a:spcAft>
                <a:buClr>
                  <a:srgbClr val="000000"/>
                </a:buClr>
                <a:buSzPts val="1500"/>
                <a:buFont typeface="Arial"/>
                <a:buNone/>
              </a:pPr>
              <a:r>
                <a:rPr lang="en-US" sz="1500" b="0" i="0" u="none" strike="noStrike" cap="none" dirty="0">
                  <a:solidFill>
                    <a:srgbClr val="444C55"/>
                  </a:solidFill>
                  <a:latin typeface="DM Sans"/>
                  <a:ea typeface="DM Sans"/>
                  <a:cs typeface="DM Sans"/>
                  <a:sym typeface="DM Sans"/>
                </a:rPr>
                <a:t>Sustainability Launch Call</a:t>
              </a:r>
              <a:endParaRPr dirty="0"/>
            </a:p>
          </p:txBody>
        </p:sp>
        <p:sp>
          <p:nvSpPr>
            <p:cNvPr id="9334" name="Google Shape;9334;g3dea1330d01_2_490"/>
            <p:cNvSpPr/>
            <p:nvPr/>
          </p:nvSpPr>
          <p:spPr>
            <a:xfrm>
              <a:off x="1755975" y="4052211"/>
              <a:ext cx="1996200" cy="529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g3dea1330d01_2_490"/>
            <p:cNvSpPr txBox="1"/>
            <p:nvPr/>
          </p:nvSpPr>
          <p:spPr>
            <a:xfrm>
              <a:off x="1755975" y="4052211"/>
              <a:ext cx="1996200" cy="529500"/>
            </a:xfrm>
            <a:prstGeom prst="rect">
              <a:avLst/>
            </a:prstGeom>
            <a:noFill/>
            <a:ln>
              <a:noFill/>
            </a:ln>
          </p:spPr>
          <p:txBody>
            <a:bodyPr spcFirstLastPara="1" wrap="square" lIns="0" tIns="0" rIns="1270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1" i="0" u="none" strike="noStrike" cap="none" dirty="0">
                  <a:solidFill>
                    <a:srgbClr val="444C55"/>
                  </a:solidFill>
                  <a:latin typeface="DM Sans"/>
                  <a:ea typeface="DM Sans"/>
                  <a:cs typeface="DM Sans"/>
                  <a:sym typeface="DM Sans"/>
                </a:rPr>
                <a:t>June</a:t>
              </a:r>
              <a:endParaRPr dirty="0"/>
            </a:p>
          </p:txBody>
        </p:sp>
        <p:cxnSp>
          <p:nvCxnSpPr>
            <p:cNvPr id="9336" name="Google Shape;9336;g3dea1330d01_2_490"/>
            <p:cNvCxnSpPr/>
            <p:nvPr/>
          </p:nvCxnSpPr>
          <p:spPr>
            <a:xfrm>
              <a:off x="1501780" y="2545358"/>
              <a:ext cx="0" cy="1506900"/>
            </a:xfrm>
            <a:prstGeom prst="straightConnector1">
              <a:avLst/>
            </a:prstGeom>
            <a:noFill/>
            <a:ln w="12700" cap="flat" cmpd="sng">
              <a:solidFill>
                <a:srgbClr val="19498B"/>
              </a:solidFill>
              <a:prstDash val="dash"/>
              <a:round/>
              <a:headEnd type="none" w="sm" len="sm"/>
              <a:tailEnd type="none" w="sm" len="sm"/>
            </a:ln>
          </p:spPr>
        </p:cxnSp>
        <p:sp>
          <p:nvSpPr>
            <p:cNvPr id="9337" name="Google Shape;9337;g3dea1330d01_2_490"/>
            <p:cNvSpPr/>
            <p:nvPr/>
          </p:nvSpPr>
          <p:spPr>
            <a:xfrm>
              <a:off x="1466548" y="2497709"/>
              <a:ext cx="91500" cy="95400"/>
            </a:xfrm>
            <a:prstGeom prst="ellipse">
              <a:avLst/>
            </a:prstGeom>
            <a:solidFill>
              <a:srgbClr val="19498B"/>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g3dea1330d01_2_490"/>
            <p:cNvSpPr/>
            <p:nvPr/>
          </p:nvSpPr>
          <p:spPr>
            <a:xfrm rot="8100000">
              <a:off x="2569121" y="594113"/>
              <a:ext cx="359352" cy="359352"/>
            </a:xfrm>
            <a:prstGeom prst="teardrop">
              <a:avLst>
                <a:gd name="adj" fmla="val 115000"/>
              </a:avLst>
            </a:prstGeom>
            <a:solidFill>
              <a:srgbClr val="19498B"/>
            </a:solidFill>
            <a:ln w="25400" cap="flat" cmpd="sng">
              <a:solidFill>
                <a:srgbClr val="19498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g3dea1330d01_2_490"/>
            <p:cNvSpPr/>
            <p:nvPr/>
          </p:nvSpPr>
          <p:spPr>
            <a:xfrm>
              <a:off x="2608896" y="633982"/>
              <a:ext cx="279600" cy="279600"/>
            </a:xfrm>
            <a:prstGeom prst="ellipse">
              <a:avLst/>
            </a:prstGeom>
            <a:solidFill>
              <a:schemeClr val="lt1">
                <a:alpha val="902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g3dea1330d01_2_490"/>
            <p:cNvSpPr/>
            <p:nvPr/>
          </p:nvSpPr>
          <p:spPr>
            <a:xfrm>
              <a:off x="3002898" y="1038506"/>
              <a:ext cx="1996200" cy="1506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g3dea1330d01_2_490"/>
            <p:cNvSpPr/>
            <p:nvPr/>
          </p:nvSpPr>
          <p:spPr>
            <a:xfrm>
              <a:off x="3002898" y="509071"/>
              <a:ext cx="1996200" cy="529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g3dea1330d01_2_490"/>
            <p:cNvSpPr txBox="1"/>
            <p:nvPr/>
          </p:nvSpPr>
          <p:spPr>
            <a:xfrm>
              <a:off x="3002898" y="509071"/>
              <a:ext cx="1996200" cy="529500"/>
            </a:xfrm>
            <a:prstGeom prst="rect">
              <a:avLst/>
            </a:prstGeom>
            <a:noFill/>
            <a:ln>
              <a:noFill/>
            </a:ln>
          </p:spPr>
          <p:txBody>
            <a:bodyPr spcFirstLastPara="1" wrap="square" lIns="0" tIns="0" rIns="1270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1" i="0" u="none" strike="noStrike" cap="none">
                  <a:solidFill>
                    <a:srgbClr val="444C55"/>
                  </a:solidFill>
                  <a:latin typeface="DM Sans"/>
                  <a:ea typeface="DM Sans"/>
                  <a:cs typeface="DM Sans"/>
                  <a:sym typeface="DM Sans"/>
                </a:rPr>
                <a:t>July</a:t>
              </a:r>
              <a:endParaRPr/>
            </a:p>
          </p:txBody>
        </p:sp>
        <p:cxnSp>
          <p:nvCxnSpPr>
            <p:cNvPr id="9343" name="Google Shape;9343;g3dea1330d01_2_490"/>
            <p:cNvCxnSpPr/>
            <p:nvPr/>
          </p:nvCxnSpPr>
          <p:spPr>
            <a:xfrm>
              <a:off x="2748703" y="1038506"/>
              <a:ext cx="0" cy="1506900"/>
            </a:xfrm>
            <a:prstGeom prst="straightConnector1">
              <a:avLst/>
            </a:prstGeom>
            <a:noFill/>
            <a:ln w="12700" cap="flat" cmpd="sng">
              <a:solidFill>
                <a:srgbClr val="19498B"/>
              </a:solidFill>
              <a:prstDash val="dash"/>
              <a:round/>
              <a:headEnd type="none" w="sm" len="sm"/>
              <a:tailEnd type="none" w="sm" len="sm"/>
            </a:ln>
          </p:spPr>
        </p:cxnSp>
        <p:sp>
          <p:nvSpPr>
            <p:cNvPr id="9344" name="Google Shape;9344;g3dea1330d01_2_490"/>
            <p:cNvSpPr/>
            <p:nvPr/>
          </p:nvSpPr>
          <p:spPr>
            <a:xfrm>
              <a:off x="2713471" y="2497709"/>
              <a:ext cx="91500" cy="95400"/>
            </a:xfrm>
            <a:prstGeom prst="ellipse">
              <a:avLst/>
            </a:prstGeom>
            <a:solidFill>
              <a:srgbClr val="19498B"/>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g3dea1330d01_2_490"/>
            <p:cNvSpPr/>
            <p:nvPr/>
          </p:nvSpPr>
          <p:spPr>
            <a:xfrm rot="-2700000">
              <a:off x="3815855" y="4137253"/>
              <a:ext cx="359352" cy="359352"/>
            </a:xfrm>
            <a:prstGeom prst="teardrop">
              <a:avLst>
                <a:gd name="adj" fmla="val 115000"/>
              </a:avLst>
            </a:prstGeom>
            <a:solidFill>
              <a:srgbClr val="19498B"/>
            </a:solidFill>
            <a:ln w="25400" cap="flat" cmpd="sng">
              <a:solidFill>
                <a:srgbClr val="19498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g3dea1330d01_2_490"/>
            <p:cNvSpPr/>
            <p:nvPr/>
          </p:nvSpPr>
          <p:spPr>
            <a:xfrm>
              <a:off x="3855819" y="4177121"/>
              <a:ext cx="279600" cy="279600"/>
            </a:xfrm>
            <a:prstGeom prst="ellipse">
              <a:avLst/>
            </a:prstGeom>
            <a:solidFill>
              <a:schemeClr val="lt1">
                <a:alpha val="902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g3dea1330d01_2_490"/>
            <p:cNvSpPr/>
            <p:nvPr/>
          </p:nvSpPr>
          <p:spPr>
            <a:xfrm>
              <a:off x="4249820" y="2545358"/>
              <a:ext cx="1996200" cy="1506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g3dea1330d01_2_490"/>
            <p:cNvSpPr txBox="1"/>
            <p:nvPr/>
          </p:nvSpPr>
          <p:spPr>
            <a:xfrm>
              <a:off x="4249820" y="2545358"/>
              <a:ext cx="1996200" cy="1506900"/>
            </a:xfrm>
            <a:prstGeom prst="rect">
              <a:avLst/>
            </a:prstGeom>
            <a:noFill/>
            <a:ln>
              <a:noFill/>
            </a:ln>
          </p:spPr>
          <p:txBody>
            <a:bodyPr spcFirstLastPara="1" wrap="square" lIns="0" tIns="142875" rIns="0" bIns="95250" anchor="b" anchorCtr="0">
              <a:noAutofit/>
            </a:bodyPr>
            <a:lstStyle/>
            <a:p>
              <a:pPr marL="0" marR="0" lvl="0" indent="0" algn="l" rtl="0">
                <a:lnSpc>
                  <a:spcPct val="90000"/>
                </a:lnSpc>
                <a:spcBef>
                  <a:spcPts val="0"/>
                </a:spcBef>
                <a:spcAft>
                  <a:spcPts val="0"/>
                </a:spcAft>
                <a:buClr>
                  <a:srgbClr val="000000"/>
                </a:buClr>
                <a:buSzPts val="1500"/>
                <a:buFont typeface="Arial"/>
                <a:buNone/>
              </a:pPr>
              <a:r>
                <a:rPr lang="en-US" sz="1500" b="0" i="0" u="none" strike="noStrike" cap="none">
                  <a:solidFill>
                    <a:srgbClr val="444C55"/>
                  </a:solidFill>
                  <a:latin typeface="DM Sans"/>
                  <a:ea typeface="DM Sans"/>
                  <a:cs typeface="DM Sans"/>
                  <a:sym typeface="DM Sans"/>
                </a:rPr>
                <a:t>Submission of Sustainability Plan</a:t>
              </a:r>
              <a:endParaRPr/>
            </a:p>
          </p:txBody>
        </p:sp>
        <p:sp>
          <p:nvSpPr>
            <p:cNvPr id="9349" name="Google Shape;9349;g3dea1330d01_2_490"/>
            <p:cNvSpPr/>
            <p:nvPr/>
          </p:nvSpPr>
          <p:spPr>
            <a:xfrm>
              <a:off x="4249820" y="4052211"/>
              <a:ext cx="1996200" cy="529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g3dea1330d01_2_490"/>
            <p:cNvSpPr txBox="1"/>
            <p:nvPr/>
          </p:nvSpPr>
          <p:spPr>
            <a:xfrm>
              <a:off x="4249820" y="4052211"/>
              <a:ext cx="1996200" cy="529500"/>
            </a:xfrm>
            <a:prstGeom prst="rect">
              <a:avLst/>
            </a:prstGeom>
            <a:noFill/>
            <a:ln>
              <a:noFill/>
            </a:ln>
          </p:spPr>
          <p:txBody>
            <a:bodyPr spcFirstLastPara="1" wrap="square" lIns="0" tIns="0" rIns="1270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1" i="0" u="none" strike="noStrike" cap="none">
                  <a:solidFill>
                    <a:srgbClr val="444C55"/>
                  </a:solidFill>
                  <a:latin typeface="DM Sans"/>
                  <a:ea typeface="DM Sans"/>
                  <a:cs typeface="DM Sans"/>
                  <a:sym typeface="DM Sans"/>
                </a:rPr>
                <a:t>August</a:t>
              </a:r>
              <a:endParaRPr/>
            </a:p>
          </p:txBody>
        </p:sp>
        <p:cxnSp>
          <p:nvCxnSpPr>
            <p:cNvPr id="9351" name="Google Shape;9351;g3dea1330d01_2_490"/>
            <p:cNvCxnSpPr/>
            <p:nvPr/>
          </p:nvCxnSpPr>
          <p:spPr>
            <a:xfrm>
              <a:off x="3995626" y="2545358"/>
              <a:ext cx="0" cy="1506900"/>
            </a:xfrm>
            <a:prstGeom prst="straightConnector1">
              <a:avLst/>
            </a:prstGeom>
            <a:noFill/>
            <a:ln w="12700" cap="flat" cmpd="sng">
              <a:solidFill>
                <a:srgbClr val="19498B"/>
              </a:solidFill>
              <a:prstDash val="dash"/>
              <a:round/>
              <a:headEnd type="none" w="sm" len="sm"/>
              <a:tailEnd type="none" w="sm" len="sm"/>
            </a:ln>
          </p:spPr>
        </p:cxnSp>
        <p:sp>
          <p:nvSpPr>
            <p:cNvPr id="9352" name="Google Shape;9352;g3dea1330d01_2_490"/>
            <p:cNvSpPr/>
            <p:nvPr/>
          </p:nvSpPr>
          <p:spPr>
            <a:xfrm>
              <a:off x="3960393" y="2497709"/>
              <a:ext cx="91500" cy="95400"/>
            </a:xfrm>
            <a:prstGeom prst="ellipse">
              <a:avLst/>
            </a:prstGeom>
            <a:solidFill>
              <a:srgbClr val="19498B"/>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g3dea1330d01_2_490"/>
            <p:cNvSpPr/>
            <p:nvPr/>
          </p:nvSpPr>
          <p:spPr>
            <a:xfrm rot="8100000">
              <a:off x="5062967" y="594113"/>
              <a:ext cx="359352" cy="359352"/>
            </a:xfrm>
            <a:prstGeom prst="teardrop">
              <a:avLst>
                <a:gd name="adj" fmla="val 115000"/>
              </a:avLst>
            </a:prstGeom>
            <a:solidFill>
              <a:srgbClr val="19498B"/>
            </a:solidFill>
            <a:ln w="25400" cap="flat" cmpd="sng">
              <a:solidFill>
                <a:srgbClr val="19498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g3dea1330d01_2_490"/>
            <p:cNvSpPr/>
            <p:nvPr/>
          </p:nvSpPr>
          <p:spPr>
            <a:xfrm>
              <a:off x="5102741" y="633982"/>
              <a:ext cx="279600" cy="279600"/>
            </a:xfrm>
            <a:prstGeom prst="ellipse">
              <a:avLst/>
            </a:prstGeom>
            <a:solidFill>
              <a:schemeClr val="lt1">
                <a:alpha val="902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g3dea1330d01_2_490"/>
            <p:cNvSpPr/>
            <p:nvPr/>
          </p:nvSpPr>
          <p:spPr>
            <a:xfrm>
              <a:off x="5496743" y="1038506"/>
              <a:ext cx="1996200" cy="1506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g3dea1330d01_2_490"/>
            <p:cNvSpPr txBox="1"/>
            <p:nvPr/>
          </p:nvSpPr>
          <p:spPr>
            <a:xfrm>
              <a:off x="5496743" y="1038506"/>
              <a:ext cx="1996200" cy="1506900"/>
            </a:xfrm>
            <a:prstGeom prst="rect">
              <a:avLst/>
            </a:prstGeom>
            <a:noFill/>
            <a:ln>
              <a:noFill/>
            </a:ln>
          </p:spPr>
          <p:txBody>
            <a:bodyPr spcFirstLastPara="1" wrap="square" lIns="0" tIns="95250" rIns="95250" bIns="142875" anchor="t" anchorCtr="0">
              <a:noAutofit/>
            </a:bodyPr>
            <a:lstStyle/>
            <a:p>
              <a:pPr marL="0" marR="0" lvl="0" indent="0" algn="l" rtl="0">
                <a:lnSpc>
                  <a:spcPct val="90000"/>
                </a:lnSpc>
                <a:spcBef>
                  <a:spcPts val="0"/>
                </a:spcBef>
                <a:spcAft>
                  <a:spcPts val="0"/>
                </a:spcAft>
                <a:buClr>
                  <a:srgbClr val="000000"/>
                </a:buClr>
                <a:buSzPts val="1500"/>
                <a:buFont typeface="Arial"/>
                <a:buNone/>
              </a:pPr>
              <a:r>
                <a:rPr lang="en-US" sz="1500" b="0" i="0" u="none" strike="noStrike" cap="none">
                  <a:solidFill>
                    <a:srgbClr val="444C55"/>
                  </a:solidFill>
                  <a:latin typeface="DM Sans"/>
                  <a:ea typeface="DM Sans"/>
                  <a:cs typeface="DM Sans"/>
                  <a:sym typeface="DM Sans"/>
                </a:rPr>
                <a:t>Sustainability Call 1</a:t>
              </a:r>
              <a:endParaRPr/>
            </a:p>
          </p:txBody>
        </p:sp>
        <p:sp>
          <p:nvSpPr>
            <p:cNvPr id="9357" name="Google Shape;9357;g3dea1330d01_2_490"/>
            <p:cNvSpPr/>
            <p:nvPr/>
          </p:nvSpPr>
          <p:spPr>
            <a:xfrm>
              <a:off x="5496743" y="509071"/>
              <a:ext cx="1996200" cy="529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g3dea1330d01_2_490"/>
            <p:cNvSpPr txBox="1"/>
            <p:nvPr/>
          </p:nvSpPr>
          <p:spPr>
            <a:xfrm>
              <a:off x="5496743" y="509071"/>
              <a:ext cx="1996200" cy="529500"/>
            </a:xfrm>
            <a:prstGeom prst="rect">
              <a:avLst/>
            </a:prstGeom>
            <a:noFill/>
            <a:ln>
              <a:noFill/>
            </a:ln>
          </p:spPr>
          <p:txBody>
            <a:bodyPr spcFirstLastPara="1" wrap="square" lIns="0" tIns="0" rIns="1270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1" i="0" u="none" strike="noStrike" cap="none">
                  <a:solidFill>
                    <a:srgbClr val="444C55"/>
                  </a:solidFill>
                  <a:latin typeface="DM Sans"/>
                  <a:ea typeface="DM Sans"/>
                  <a:cs typeface="DM Sans"/>
                  <a:sym typeface="DM Sans"/>
                </a:rPr>
                <a:t>September </a:t>
              </a:r>
              <a:endParaRPr/>
            </a:p>
          </p:txBody>
        </p:sp>
        <p:cxnSp>
          <p:nvCxnSpPr>
            <p:cNvPr id="9359" name="Google Shape;9359;g3dea1330d01_2_490"/>
            <p:cNvCxnSpPr/>
            <p:nvPr/>
          </p:nvCxnSpPr>
          <p:spPr>
            <a:xfrm>
              <a:off x="5242549" y="1038506"/>
              <a:ext cx="0" cy="1506900"/>
            </a:xfrm>
            <a:prstGeom prst="straightConnector1">
              <a:avLst/>
            </a:prstGeom>
            <a:noFill/>
            <a:ln w="12700" cap="flat" cmpd="sng">
              <a:solidFill>
                <a:srgbClr val="19498B"/>
              </a:solidFill>
              <a:prstDash val="dash"/>
              <a:round/>
              <a:headEnd type="none" w="sm" len="sm"/>
              <a:tailEnd type="none" w="sm" len="sm"/>
            </a:ln>
          </p:spPr>
        </p:cxnSp>
        <p:sp>
          <p:nvSpPr>
            <p:cNvPr id="9360" name="Google Shape;9360;g3dea1330d01_2_490"/>
            <p:cNvSpPr/>
            <p:nvPr/>
          </p:nvSpPr>
          <p:spPr>
            <a:xfrm>
              <a:off x="5207316" y="2497709"/>
              <a:ext cx="91500" cy="95400"/>
            </a:xfrm>
            <a:prstGeom prst="ellipse">
              <a:avLst/>
            </a:prstGeom>
            <a:solidFill>
              <a:srgbClr val="19498B"/>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g3dea1330d01_2_490"/>
            <p:cNvSpPr/>
            <p:nvPr/>
          </p:nvSpPr>
          <p:spPr>
            <a:xfrm rot="-2700000">
              <a:off x="6309701" y="4137253"/>
              <a:ext cx="359352" cy="359352"/>
            </a:xfrm>
            <a:prstGeom prst="teardrop">
              <a:avLst>
                <a:gd name="adj" fmla="val 115000"/>
              </a:avLst>
            </a:prstGeom>
            <a:solidFill>
              <a:srgbClr val="19498B"/>
            </a:solidFill>
            <a:ln w="25400" cap="flat" cmpd="sng">
              <a:solidFill>
                <a:srgbClr val="19498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g3dea1330d01_2_490"/>
            <p:cNvSpPr/>
            <p:nvPr/>
          </p:nvSpPr>
          <p:spPr>
            <a:xfrm>
              <a:off x="6349664" y="4177121"/>
              <a:ext cx="279600" cy="279600"/>
            </a:xfrm>
            <a:prstGeom prst="ellipse">
              <a:avLst/>
            </a:prstGeom>
            <a:solidFill>
              <a:schemeClr val="lt1">
                <a:alpha val="902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g3dea1330d01_2_490"/>
            <p:cNvSpPr/>
            <p:nvPr/>
          </p:nvSpPr>
          <p:spPr>
            <a:xfrm>
              <a:off x="6743666" y="2545358"/>
              <a:ext cx="1996200" cy="1506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g3dea1330d01_2_490"/>
            <p:cNvSpPr/>
            <p:nvPr/>
          </p:nvSpPr>
          <p:spPr>
            <a:xfrm>
              <a:off x="6743666" y="4052211"/>
              <a:ext cx="1996200" cy="529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g3dea1330d01_2_490"/>
            <p:cNvSpPr txBox="1"/>
            <p:nvPr/>
          </p:nvSpPr>
          <p:spPr>
            <a:xfrm>
              <a:off x="6743666" y="4052211"/>
              <a:ext cx="1996200" cy="529500"/>
            </a:xfrm>
            <a:prstGeom prst="rect">
              <a:avLst/>
            </a:prstGeom>
            <a:noFill/>
            <a:ln>
              <a:noFill/>
            </a:ln>
          </p:spPr>
          <p:txBody>
            <a:bodyPr spcFirstLastPara="1" wrap="square" lIns="0" tIns="0" rIns="1270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1" i="0" u="none" strike="noStrike" cap="none">
                  <a:solidFill>
                    <a:srgbClr val="444C55"/>
                  </a:solidFill>
                  <a:latin typeface="DM Sans"/>
                  <a:ea typeface="DM Sans"/>
                  <a:cs typeface="DM Sans"/>
                  <a:sym typeface="DM Sans"/>
                </a:rPr>
                <a:t>October</a:t>
              </a:r>
              <a:endParaRPr/>
            </a:p>
          </p:txBody>
        </p:sp>
        <p:cxnSp>
          <p:nvCxnSpPr>
            <p:cNvPr id="9366" name="Google Shape;9366;g3dea1330d01_2_490"/>
            <p:cNvCxnSpPr/>
            <p:nvPr/>
          </p:nvCxnSpPr>
          <p:spPr>
            <a:xfrm>
              <a:off x="6489471" y="2545358"/>
              <a:ext cx="0" cy="1506900"/>
            </a:xfrm>
            <a:prstGeom prst="straightConnector1">
              <a:avLst/>
            </a:prstGeom>
            <a:noFill/>
            <a:ln w="12700" cap="flat" cmpd="sng">
              <a:solidFill>
                <a:srgbClr val="19498B"/>
              </a:solidFill>
              <a:prstDash val="dash"/>
              <a:round/>
              <a:headEnd type="none" w="sm" len="sm"/>
              <a:tailEnd type="none" w="sm" len="sm"/>
            </a:ln>
          </p:spPr>
        </p:cxnSp>
        <p:sp>
          <p:nvSpPr>
            <p:cNvPr id="9367" name="Google Shape;9367;g3dea1330d01_2_490"/>
            <p:cNvSpPr/>
            <p:nvPr/>
          </p:nvSpPr>
          <p:spPr>
            <a:xfrm>
              <a:off x="6454239" y="2497709"/>
              <a:ext cx="91500" cy="95400"/>
            </a:xfrm>
            <a:prstGeom prst="ellipse">
              <a:avLst/>
            </a:prstGeom>
            <a:solidFill>
              <a:srgbClr val="19498B"/>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g3dea1330d01_2_490"/>
            <p:cNvSpPr/>
            <p:nvPr/>
          </p:nvSpPr>
          <p:spPr>
            <a:xfrm rot="8100000">
              <a:off x="7556812" y="594113"/>
              <a:ext cx="359352" cy="359352"/>
            </a:xfrm>
            <a:prstGeom prst="teardrop">
              <a:avLst>
                <a:gd name="adj" fmla="val 115000"/>
              </a:avLst>
            </a:prstGeom>
            <a:solidFill>
              <a:srgbClr val="19498B"/>
            </a:solidFill>
            <a:ln w="25400" cap="flat" cmpd="sng">
              <a:solidFill>
                <a:srgbClr val="19498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g3dea1330d01_2_490"/>
            <p:cNvSpPr/>
            <p:nvPr/>
          </p:nvSpPr>
          <p:spPr>
            <a:xfrm>
              <a:off x="7596587" y="633982"/>
              <a:ext cx="279600" cy="279600"/>
            </a:xfrm>
            <a:prstGeom prst="ellipse">
              <a:avLst/>
            </a:prstGeom>
            <a:solidFill>
              <a:schemeClr val="lt1">
                <a:alpha val="902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g3dea1330d01_2_490"/>
            <p:cNvSpPr/>
            <p:nvPr/>
          </p:nvSpPr>
          <p:spPr>
            <a:xfrm>
              <a:off x="7990589" y="1038506"/>
              <a:ext cx="1996200" cy="1506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g3dea1330d01_2_490"/>
            <p:cNvSpPr/>
            <p:nvPr/>
          </p:nvSpPr>
          <p:spPr>
            <a:xfrm>
              <a:off x="7990589" y="509071"/>
              <a:ext cx="1996200" cy="529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g3dea1330d01_2_490"/>
            <p:cNvSpPr txBox="1"/>
            <p:nvPr/>
          </p:nvSpPr>
          <p:spPr>
            <a:xfrm>
              <a:off x="7990589" y="509071"/>
              <a:ext cx="1996200" cy="529500"/>
            </a:xfrm>
            <a:prstGeom prst="rect">
              <a:avLst/>
            </a:prstGeom>
            <a:noFill/>
            <a:ln>
              <a:noFill/>
            </a:ln>
          </p:spPr>
          <p:txBody>
            <a:bodyPr spcFirstLastPara="1" wrap="square" lIns="0" tIns="0" rIns="1270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1" i="0" u="none" strike="noStrike" cap="none">
                  <a:solidFill>
                    <a:srgbClr val="444C55"/>
                  </a:solidFill>
                  <a:latin typeface="DM Sans"/>
                  <a:ea typeface="DM Sans"/>
                  <a:cs typeface="DM Sans"/>
                  <a:sym typeface="DM Sans"/>
                </a:rPr>
                <a:t>November</a:t>
              </a:r>
              <a:endParaRPr/>
            </a:p>
          </p:txBody>
        </p:sp>
        <p:cxnSp>
          <p:nvCxnSpPr>
            <p:cNvPr id="9373" name="Google Shape;9373;g3dea1330d01_2_490"/>
            <p:cNvCxnSpPr/>
            <p:nvPr/>
          </p:nvCxnSpPr>
          <p:spPr>
            <a:xfrm>
              <a:off x="7736394" y="1038506"/>
              <a:ext cx="0" cy="1506900"/>
            </a:xfrm>
            <a:prstGeom prst="straightConnector1">
              <a:avLst/>
            </a:prstGeom>
            <a:noFill/>
            <a:ln w="12700" cap="flat" cmpd="sng">
              <a:solidFill>
                <a:srgbClr val="19498B"/>
              </a:solidFill>
              <a:prstDash val="dash"/>
              <a:round/>
              <a:headEnd type="none" w="sm" len="sm"/>
              <a:tailEnd type="none" w="sm" len="sm"/>
            </a:ln>
          </p:spPr>
        </p:cxnSp>
        <p:sp>
          <p:nvSpPr>
            <p:cNvPr id="9374" name="Google Shape;9374;g3dea1330d01_2_490"/>
            <p:cNvSpPr/>
            <p:nvPr/>
          </p:nvSpPr>
          <p:spPr>
            <a:xfrm>
              <a:off x="7701162" y="2497709"/>
              <a:ext cx="91500" cy="95400"/>
            </a:xfrm>
            <a:prstGeom prst="ellipse">
              <a:avLst/>
            </a:prstGeom>
            <a:solidFill>
              <a:srgbClr val="19498B"/>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g3dea1330d01_2_490"/>
            <p:cNvSpPr/>
            <p:nvPr/>
          </p:nvSpPr>
          <p:spPr>
            <a:xfrm rot="-2700000">
              <a:off x="8803546" y="4137253"/>
              <a:ext cx="359352" cy="359352"/>
            </a:xfrm>
            <a:prstGeom prst="teardrop">
              <a:avLst>
                <a:gd name="adj" fmla="val 115000"/>
              </a:avLst>
            </a:prstGeom>
            <a:solidFill>
              <a:srgbClr val="19498B"/>
            </a:solidFill>
            <a:ln w="25400" cap="flat" cmpd="sng">
              <a:solidFill>
                <a:srgbClr val="19498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g3dea1330d01_2_490"/>
            <p:cNvSpPr/>
            <p:nvPr/>
          </p:nvSpPr>
          <p:spPr>
            <a:xfrm>
              <a:off x="8843510" y="4177121"/>
              <a:ext cx="279600" cy="279600"/>
            </a:xfrm>
            <a:prstGeom prst="ellipse">
              <a:avLst/>
            </a:prstGeom>
            <a:solidFill>
              <a:schemeClr val="lt1">
                <a:alpha val="902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g3dea1330d01_2_490"/>
            <p:cNvSpPr/>
            <p:nvPr/>
          </p:nvSpPr>
          <p:spPr>
            <a:xfrm>
              <a:off x="9237512" y="2545358"/>
              <a:ext cx="1996200" cy="15069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g3dea1330d01_2_490"/>
            <p:cNvSpPr txBox="1"/>
            <p:nvPr/>
          </p:nvSpPr>
          <p:spPr>
            <a:xfrm>
              <a:off x="9237512" y="2545358"/>
              <a:ext cx="1996200" cy="1506900"/>
            </a:xfrm>
            <a:prstGeom prst="rect">
              <a:avLst/>
            </a:prstGeom>
            <a:noFill/>
            <a:ln>
              <a:noFill/>
            </a:ln>
          </p:spPr>
          <p:txBody>
            <a:bodyPr spcFirstLastPara="1" wrap="square" lIns="0" tIns="142875" rIns="0" bIns="95250" anchor="b" anchorCtr="0">
              <a:noAutofit/>
            </a:bodyPr>
            <a:lstStyle/>
            <a:p>
              <a:pPr marL="0" marR="0" lvl="0" indent="0" algn="l" rtl="0">
                <a:lnSpc>
                  <a:spcPct val="90000"/>
                </a:lnSpc>
                <a:spcBef>
                  <a:spcPts val="0"/>
                </a:spcBef>
                <a:spcAft>
                  <a:spcPts val="0"/>
                </a:spcAft>
                <a:buClr>
                  <a:srgbClr val="000000"/>
                </a:buClr>
                <a:buSzPts val="1500"/>
                <a:buFont typeface="Arial"/>
                <a:buNone/>
              </a:pPr>
              <a:r>
                <a:rPr lang="en-US" sz="1500" b="1" i="0" u="none" strike="noStrike" cap="none">
                  <a:solidFill>
                    <a:srgbClr val="444C55"/>
                  </a:solidFill>
                  <a:latin typeface="DM Sans"/>
                  <a:ea typeface="DM Sans"/>
                  <a:cs typeface="DM Sans"/>
                  <a:sym typeface="DM Sans"/>
                </a:rPr>
                <a:t>Sustainability Call 2</a:t>
              </a:r>
              <a:endParaRPr/>
            </a:p>
          </p:txBody>
        </p:sp>
        <p:sp>
          <p:nvSpPr>
            <p:cNvPr id="9379" name="Google Shape;9379;g3dea1330d01_2_490"/>
            <p:cNvSpPr/>
            <p:nvPr/>
          </p:nvSpPr>
          <p:spPr>
            <a:xfrm>
              <a:off x="9237512" y="4052211"/>
              <a:ext cx="1996200" cy="5295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g3dea1330d01_2_490"/>
            <p:cNvSpPr txBox="1"/>
            <p:nvPr/>
          </p:nvSpPr>
          <p:spPr>
            <a:xfrm>
              <a:off x="9237512" y="4052211"/>
              <a:ext cx="1996200" cy="529500"/>
            </a:xfrm>
            <a:prstGeom prst="rect">
              <a:avLst/>
            </a:prstGeom>
            <a:noFill/>
            <a:ln>
              <a:noFill/>
            </a:ln>
          </p:spPr>
          <p:txBody>
            <a:bodyPr spcFirstLastPara="1" wrap="square" lIns="0" tIns="0" rIns="127000" bIns="0" anchor="ctr" anchorCtr="0">
              <a:noAutofit/>
            </a:bodyPr>
            <a:lstStyle/>
            <a:p>
              <a:pPr marL="0" marR="0" lvl="0" indent="0" algn="l" rtl="0">
                <a:lnSpc>
                  <a:spcPct val="90000"/>
                </a:lnSpc>
                <a:spcBef>
                  <a:spcPts val="0"/>
                </a:spcBef>
                <a:spcAft>
                  <a:spcPts val="0"/>
                </a:spcAft>
                <a:buClr>
                  <a:srgbClr val="000000"/>
                </a:buClr>
                <a:buSzPts val="2000"/>
                <a:buFont typeface="Arial"/>
                <a:buNone/>
              </a:pPr>
              <a:r>
                <a:rPr lang="en-US" sz="2000" b="1" i="0" u="none" strike="noStrike" cap="none">
                  <a:solidFill>
                    <a:srgbClr val="444C55"/>
                  </a:solidFill>
                  <a:latin typeface="DM Sans"/>
                  <a:ea typeface="DM Sans"/>
                  <a:cs typeface="DM Sans"/>
                  <a:sym typeface="DM Sans"/>
                </a:rPr>
                <a:t>December </a:t>
              </a:r>
              <a:endParaRPr/>
            </a:p>
          </p:txBody>
        </p:sp>
        <p:cxnSp>
          <p:nvCxnSpPr>
            <p:cNvPr id="9381" name="Google Shape;9381;g3dea1330d01_2_490"/>
            <p:cNvCxnSpPr/>
            <p:nvPr/>
          </p:nvCxnSpPr>
          <p:spPr>
            <a:xfrm>
              <a:off x="8983317" y="2545358"/>
              <a:ext cx="0" cy="1506900"/>
            </a:xfrm>
            <a:prstGeom prst="straightConnector1">
              <a:avLst/>
            </a:prstGeom>
            <a:noFill/>
            <a:ln w="12700" cap="flat" cmpd="sng">
              <a:solidFill>
                <a:srgbClr val="19498B"/>
              </a:solidFill>
              <a:prstDash val="dash"/>
              <a:round/>
              <a:headEnd type="none" w="sm" len="sm"/>
              <a:tailEnd type="none" w="sm" len="sm"/>
            </a:ln>
          </p:spPr>
        </p:cxnSp>
        <p:sp>
          <p:nvSpPr>
            <p:cNvPr id="9382" name="Google Shape;9382;g3dea1330d01_2_490"/>
            <p:cNvSpPr/>
            <p:nvPr/>
          </p:nvSpPr>
          <p:spPr>
            <a:xfrm>
              <a:off x="8948085" y="2497709"/>
              <a:ext cx="91500" cy="95400"/>
            </a:xfrm>
            <a:prstGeom prst="ellipse">
              <a:avLst/>
            </a:prstGeom>
            <a:solidFill>
              <a:srgbClr val="19498B"/>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Freeform 14" descr="A close-up of flowers in grass&#10;&#10;AI-generated content may be incorrect.">
            <a:extLst>
              <a:ext uri="{FF2B5EF4-FFF2-40B4-BE49-F238E27FC236}">
                <a16:creationId xmlns:a16="http://schemas.microsoft.com/office/drawing/2014/main" id="{30B2FB08-9E6C-80DB-A057-CE6DB0F4B6C2}"/>
              </a:ext>
            </a:extLst>
          </p:cNvPr>
          <p:cNvSpPr/>
          <p:nvPr/>
        </p:nvSpPr>
        <p:spPr>
          <a:xfrm>
            <a:off x="-646981" y="5472593"/>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3"/>
            <a:stretch>
              <a:fillRect/>
            </a:stretch>
          </a:blipFill>
        </p:spPr>
        <p:txBody>
          <a:bodyPr/>
          <a:lstStyle/>
          <a:p>
            <a:endParaRPr lang="en-US"/>
          </a:p>
        </p:txBody>
      </p:sp>
      <p:sp>
        <p:nvSpPr>
          <p:cNvPr id="5" name="Freeform 14" descr="A close-up of flowers in grass&#10;&#10;AI-generated content may be incorrect.">
            <a:extLst>
              <a:ext uri="{FF2B5EF4-FFF2-40B4-BE49-F238E27FC236}">
                <a16:creationId xmlns:a16="http://schemas.microsoft.com/office/drawing/2014/main" id="{3F09009F-DEB4-F12F-D824-F49C8957C0A9}"/>
              </a:ext>
            </a:extLst>
          </p:cNvPr>
          <p:cNvSpPr/>
          <p:nvPr/>
        </p:nvSpPr>
        <p:spPr>
          <a:xfrm>
            <a:off x="6699849" y="5472593"/>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3"/>
            <a:stretch>
              <a:fillRect/>
            </a:stretch>
          </a:blipFill>
        </p:spPr>
        <p:txBody>
          <a:bodyPr/>
          <a:lstStyle/>
          <a:p>
            <a:endParaRPr lang="en-US"/>
          </a:p>
        </p:txBody>
      </p:sp>
      <p:sp>
        <p:nvSpPr>
          <p:cNvPr id="7" name="Freeform 13" descr="A cartoon of a bird on a branch&#10;&#10;AI-generated content may be incorrect.">
            <a:extLst>
              <a:ext uri="{FF2B5EF4-FFF2-40B4-BE49-F238E27FC236}">
                <a16:creationId xmlns:a16="http://schemas.microsoft.com/office/drawing/2014/main" id="{2E35895D-2F8B-3393-DACF-6AD876C3CCD6}"/>
              </a:ext>
            </a:extLst>
          </p:cNvPr>
          <p:cNvSpPr/>
          <p:nvPr/>
        </p:nvSpPr>
        <p:spPr>
          <a:xfrm flipH="1">
            <a:off x="10666580" y="-1990"/>
            <a:ext cx="1418937" cy="1493622"/>
          </a:xfrm>
          <a:custGeom>
            <a:avLst/>
            <a:gdLst/>
            <a:ahLst/>
            <a:cxnLst/>
            <a:rect l="l" t="t" r="r" b="b"/>
            <a:pathLst>
              <a:path w="3715992" h="3005309">
                <a:moveTo>
                  <a:pt x="0" y="0"/>
                </a:moveTo>
                <a:lnTo>
                  <a:pt x="3715992" y="0"/>
                </a:lnTo>
                <a:lnTo>
                  <a:pt x="3715992" y="3005308"/>
                </a:lnTo>
                <a:lnTo>
                  <a:pt x="0" y="3005308"/>
                </a:lnTo>
                <a:lnTo>
                  <a:pt x="0" y="0"/>
                </a:lnTo>
                <a:close/>
              </a:path>
            </a:pathLst>
          </a:custGeom>
          <a:blipFill>
            <a:blip r:embed="rId4"/>
            <a:stretch>
              <a:fillRect/>
            </a:stretch>
          </a:blipFill>
        </p:spPr>
        <p:txBody>
          <a:bodyPr/>
          <a:lstStyle/>
          <a:p>
            <a:endParaRPr lang="en-US"/>
          </a:p>
        </p:txBody>
      </p:sp>
      <p:sp>
        <p:nvSpPr>
          <p:cNvPr id="2" name="Oval 1">
            <a:extLst>
              <a:ext uri="{FF2B5EF4-FFF2-40B4-BE49-F238E27FC236}">
                <a16:creationId xmlns:a16="http://schemas.microsoft.com/office/drawing/2014/main" id="{4E931E81-760A-BF35-399E-7F8E7022878E}"/>
              </a:ext>
            </a:extLst>
          </p:cNvPr>
          <p:cNvSpPr/>
          <p:nvPr/>
        </p:nvSpPr>
        <p:spPr>
          <a:xfrm>
            <a:off x="924593" y="4127750"/>
            <a:ext cx="3326517" cy="1543545"/>
          </a:xfrm>
          <a:prstGeom prst="ellipse">
            <a:avLst/>
          </a:prstGeom>
          <a:noFill/>
          <a:ln w="50800">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009187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0515"/>
        <p:cNvGrpSpPr/>
        <p:nvPr/>
      </p:nvGrpSpPr>
      <p:grpSpPr>
        <a:xfrm>
          <a:off x="0" y="0"/>
          <a:ext cx="0" cy="0"/>
          <a:chOff x="0" y="0"/>
          <a:chExt cx="0" cy="0"/>
        </a:xfrm>
      </p:grpSpPr>
      <p:sp>
        <p:nvSpPr>
          <p:cNvPr id="2" name="TextBox 1">
            <a:extLst>
              <a:ext uri="{FF2B5EF4-FFF2-40B4-BE49-F238E27FC236}">
                <a16:creationId xmlns:a16="http://schemas.microsoft.com/office/drawing/2014/main" id="{7B072A43-6FC8-C7BB-84C6-FD32C42C107C}"/>
              </a:ext>
            </a:extLst>
          </p:cNvPr>
          <p:cNvSpPr txBox="1"/>
          <p:nvPr/>
        </p:nvSpPr>
        <p:spPr>
          <a:xfrm>
            <a:off x="8460413" y="983529"/>
            <a:ext cx="3620218" cy="738664"/>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85750" indent="-285750">
              <a:buFont typeface="Arial"/>
              <a:buChar char="•"/>
            </a:pPr>
            <a:r>
              <a:rPr lang="en-US" sz="1400">
                <a:solidFill>
                  <a:srgbClr val="212121"/>
                </a:solidFill>
                <a:latin typeface="Montserrat"/>
              </a:rPr>
              <a:t>Improved coordinated discharge planning for Opioid-Exposed Newborns from </a:t>
            </a:r>
            <a:r>
              <a:rPr lang="en-US" sz="1400" b="1">
                <a:solidFill>
                  <a:srgbClr val="212121"/>
                </a:solidFill>
                <a:latin typeface="Montserrat"/>
              </a:rPr>
              <a:t>25% to 70%</a:t>
            </a:r>
            <a:endParaRPr lang="en-US" sz="1400">
              <a:solidFill>
                <a:srgbClr val="212121"/>
              </a:solidFill>
              <a:latin typeface="Montserrat"/>
              <a:cs typeface="Arial"/>
            </a:endParaRPr>
          </a:p>
        </p:txBody>
      </p:sp>
      <p:sp>
        <p:nvSpPr>
          <p:cNvPr id="3" name="TextBox 2">
            <a:extLst>
              <a:ext uri="{FF2B5EF4-FFF2-40B4-BE49-F238E27FC236}">
                <a16:creationId xmlns:a16="http://schemas.microsoft.com/office/drawing/2014/main" id="{4BC4C569-9687-A3AF-E852-0FD8CF7B4119}"/>
              </a:ext>
            </a:extLst>
          </p:cNvPr>
          <p:cNvSpPr txBox="1"/>
          <p:nvPr/>
        </p:nvSpPr>
        <p:spPr>
          <a:xfrm>
            <a:off x="4377611" y="590178"/>
            <a:ext cx="4192178" cy="954107"/>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pPr marL="285750" indent="-285750">
              <a:buFont typeface="Arial"/>
              <a:buChar char="•"/>
            </a:pPr>
            <a:r>
              <a:rPr lang="en-US" sz="1400" b="1">
                <a:solidFill>
                  <a:srgbClr val="212121"/>
                </a:solidFill>
                <a:latin typeface="Montserrat"/>
              </a:rPr>
              <a:t>32% reduction</a:t>
            </a:r>
            <a:r>
              <a:rPr lang="en-US" sz="1400">
                <a:solidFill>
                  <a:srgbClr val="212121"/>
                </a:solidFill>
                <a:latin typeface="Montserrat"/>
              </a:rPr>
              <a:t> in antibiotic use among newborns</a:t>
            </a:r>
            <a:r>
              <a:rPr lang="en-US" sz="1400" b="1">
                <a:solidFill>
                  <a:srgbClr val="212121"/>
                </a:solidFill>
                <a:latin typeface="Montserrat"/>
              </a:rPr>
              <a:t> ≥35 weeks </a:t>
            </a:r>
            <a:endParaRPr lang="en-US" sz="1400">
              <a:solidFill>
                <a:srgbClr val="000000"/>
              </a:solidFill>
              <a:latin typeface="Arial"/>
              <a:cs typeface="Arial"/>
            </a:endParaRPr>
          </a:p>
          <a:p>
            <a:pPr marL="285750" indent="-285750">
              <a:buFont typeface="Arial"/>
              <a:buChar char="•"/>
            </a:pPr>
            <a:r>
              <a:rPr lang="en-US" sz="1400">
                <a:solidFill>
                  <a:srgbClr val="212121"/>
                </a:solidFill>
                <a:latin typeface="Montserrat"/>
              </a:rPr>
              <a:t>Increased early discontinuation of antibiotics </a:t>
            </a:r>
            <a:r>
              <a:rPr lang="en-US" sz="1400" b="1">
                <a:solidFill>
                  <a:srgbClr val="212121"/>
                </a:solidFill>
                <a:latin typeface="Montserrat"/>
              </a:rPr>
              <a:t>by 36 hours from 47% to 71%</a:t>
            </a:r>
            <a:endParaRPr lang="en-US" sz="1400">
              <a:solidFill>
                <a:srgbClr val="212121"/>
              </a:solidFill>
              <a:latin typeface="Montserrat"/>
              <a:cs typeface="Arial"/>
            </a:endParaRPr>
          </a:p>
        </p:txBody>
      </p:sp>
      <p:pic>
        <p:nvPicPr>
          <p:cNvPr id="4" name="Picture 3" descr="A screenshot of a cell phone&#10;&#10;AI-generated content may be incorrect.">
            <a:extLst>
              <a:ext uri="{FF2B5EF4-FFF2-40B4-BE49-F238E27FC236}">
                <a16:creationId xmlns:a16="http://schemas.microsoft.com/office/drawing/2014/main" id="{4CC1D696-1190-E86E-7662-F25C8F8E1D4C}"/>
              </a:ext>
            </a:extLst>
          </p:cNvPr>
          <p:cNvPicPr>
            <a:picLocks noChangeAspect="1"/>
          </p:cNvPicPr>
          <p:nvPr/>
        </p:nvPicPr>
        <p:blipFill>
          <a:blip r:embed="rId4"/>
          <a:srcRect l="69822" t="1217" r="422" b="23565"/>
          <a:stretch>
            <a:fillRect/>
          </a:stretch>
        </p:blipFill>
        <p:spPr>
          <a:xfrm>
            <a:off x="8460083" y="1854980"/>
            <a:ext cx="3627878" cy="3616395"/>
          </a:xfrm>
          <a:prstGeom prst="rect">
            <a:avLst/>
          </a:prstGeom>
        </p:spPr>
      </p:pic>
      <p:pic>
        <p:nvPicPr>
          <p:cNvPr id="5" name="Picture 4" descr="A screenshot of a cell phone&#10;&#10;AI-generated content may be incorrect.">
            <a:extLst>
              <a:ext uri="{FF2B5EF4-FFF2-40B4-BE49-F238E27FC236}">
                <a16:creationId xmlns:a16="http://schemas.microsoft.com/office/drawing/2014/main" id="{A862B5E2-AFA3-E797-9338-12E3FB4450E3}"/>
              </a:ext>
            </a:extLst>
          </p:cNvPr>
          <p:cNvPicPr>
            <a:picLocks noChangeAspect="1"/>
          </p:cNvPicPr>
          <p:nvPr/>
        </p:nvPicPr>
        <p:blipFill>
          <a:blip r:embed="rId4"/>
          <a:srcRect t="1756" r="69311" b="21050"/>
          <a:stretch>
            <a:fillRect/>
          </a:stretch>
        </p:blipFill>
        <p:spPr>
          <a:xfrm>
            <a:off x="4467912" y="1859657"/>
            <a:ext cx="3741664" cy="3711346"/>
          </a:xfrm>
          <a:prstGeom prst="rect">
            <a:avLst/>
          </a:prstGeom>
        </p:spPr>
      </p:pic>
      <p:pic>
        <p:nvPicPr>
          <p:cNvPr id="7" name="Picture 6" descr="A corner of flowers and leaves&#10;&#10;AI-generated content may be incorrect.">
            <a:extLst>
              <a:ext uri="{FF2B5EF4-FFF2-40B4-BE49-F238E27FC236}">
                <a16:creationId xmlns:a16="http://schemas.microsoft.com/office/drawing/2014/main" id="{C98AE19B-6958-AB2D-5F6E-5F272986812E}"/>
              </a:ext>
            </a:extLst>
          </p:cNvPr>
          <p:cNvPicPr>
            <a:picLocks noChangeAspect="1"/>
          </p:cNvPicPr>
          <p:nvPr/>
        </p:nvPicPr>
        <p:blipFill>
          <a:blip r:embed="rId5"/>
          <a:stretch>
            <a:fillRect/>
          </a:stretch>
        </p:blipFill>
        <p:spPr>
          <a:xfrm>
            <a:off x="-214942" y="-164890"/>
            <a:ext cx="4426789" cy="4427328"/>
          </a:xfrm>
          <a:prstGeom prst="rect">
            <a:avLst/>
          </a:prstGeom>
        </p:spPr>
      </p:pic>
      <p:sp>
        <p:nvSpPr>
          <p:cNvPr id="9" name="Freeform 14" descr="A close-up of flowers in grass&#10;&#10;AI-generated content may be incorrect.">
            <a:extLst>
              <a:ext uri="{FF2B5EF4-FFF2-40B4-BE49-F238E27FC236}">
                <a16:creationId xmlns:a16="http://schemas.microsoft.com/office/drawing/2014/main" id="{99B8A9A5-75D1-30D7-C35C-5C5134C5FD29}"/>
              </a:ext>
            </a:extLst>
          </p:cNvPr>
          <p:cNvSpPr/>
          <p:nvPr/>
        </p:nvSpPr>
        <p:spPr>
          <a:xfrm>
            <a:off x="-646981" y="5472593"/>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6"/>
            <a:stretch>
              <a:fillRect/>
            </a:stretch>
          </a:blipFill>
        </p:spPr>
        <p:txBody>
          <a:bodyPr/>
          <a:lstStyle/>
          <a:p>
            <a:endParaRPr lang="en-US"/>
          </a:p>
        </p:txBody>
      </p:sp>
      <p:sp>
        <p:nvSpPr>
          <p:cNvPr id="11" name="Freeform 13" descr="A cartoon of a bird on a branch&#10;&#10;AI-generated content may be incorrect.">
            <a:extLst>
              <a:ext uri="{FF2B5EF4-FFF2-40B4-BE49-F238E27FC236}">
                <a16:creationId xmlns:a16="http://schemas.microsoft.com/office/drawing/2014/main" id="{FC2DC7CA-9F9D-A03A-3000-D7214E394E1E}"/>
              </a:ext>
            </a:extLst>
          </p:cNvPr>
          <p:cNvSpPr/>
          <p:nvPr/>
        </p:nvSpPr>
        <p:spPr>
          <a:xfrm>
            <a:off x="570080" y="493310"/>
            <a:ext cx="1629063" cy="1442822"/>
          </a:xfrm>
          <a:custGeom>
            <a:avLst/>
            <a:gdLst/>
            <a:ahLst/>
            <a:cxnLst/>
            <a:rect l="l" t="t" r="r" b="b"/>
            <a:pathLst>
              <a:path w="3715992" h="3005309">
                <a:moveTo>
                  <a:pt x="0" y="0"/>
                </a:moveTo>
                <a:lnTo>
                  <a:pt x="3715992" y="0"/>
                </a:lnTo>
                <a:lnTo>
                  <a:pt x="3715992" y="3005308"/>
                </a:lnTo>
                <a:lnTo>
                  <a:pt x="0" y="3005308"/>
                </a:lnTo>
                <a:lnTo>
                  <a:pt x="0" y="0"/>
                </a:lnTo>
                <a:close/>
              </a:path>
            </a:pathLst>
          </a:custGeom>
          <a:blipFill>
            <a:blip r:embed="rId7"/>
            <a:stretch>
              <a:fillRect/>
            </a:stretch>
          </a:blipFill>
        </p:spPr>
        <p:txBody>
          <a:bodyPr/>
          <a:lstStyle/>
          <a:p>
            <a:endParaRPr lang="en-US"/>
          </a:p>
        </p:txBody>
      </p:sp>
      <p:sp>
        <p:nvSpPr>
          <p:cNvPr id="12" name="Freeform 14" descr="A close-up of flowers in grass&#10;&#10;AI-generated content may be incorrect.">
            <a:extLst>
              <a:ext uri="{FF2B5EF4-FFF2-40B4-BE49-F238E27FC236}">
                <a16:creationId xmlns:a16="http://schemas.microsoft.com/office/drawing/2014/main" id="{925B186C-0E1C-5281-D863-404616E66F59}"/>
              </a:ext>
            </a:extLst>
          </p:cNvPr>
          <p:cNvSpPr/>
          <p:nvPr/>
        </p:nvSpPr>
        <p:spPr>
          <a:xfrm>
            <a:off x="6699849" y="5472593"/>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6"/>
            <a:stretch>
              <a:fillRect/>
            </a:stretch>
          </a:blipFill>
        </p:spPr>
        <p:txBody>
          <a:bodyPr/>
          <a:lstStyle/>
          <a:p>
            <a:endParaRPr lang="en-US"/>
          </a:p>
        </p:txBody>
      </p:sp>
      <p:sp>
        <p:nvSpPr>
          <p:cNvPr id="8" name="Title 1">
            <a:extLst>
              <a:ext uri="{FF2B5EF4-FFF2-40B4-BE49-F238E27FC236}">
                <a16:creationId xmlns:a16="http://schemas.microsoft.com/office/drawing/2014/main" id="{DBCBD05C-BFBA-8554-57BA-AF160358EE3E}"/>
              </a:ext>
            </a:extLst>
          </p:cNvPr>
          <p:cNvSpPr txBox="1">
            <a:spLocks/>
          </p:cNvSpPr>
          <p:nvPr/>
        </p:nvSpPr>
        <p:spPr>
          <a:xfrm>
            <a:off x="640753" y="2931852"/>
            <a:ext cx="3745963" cy="1325563"/>
          </a:xfrm>
          <a:prstGeom prst="rect">
            <a:avLst/>
          </a:prstGeom>
        </p:spPr>
        <p:txBody>
          <a:bodyPr lIns="91440" tIns="45720" rIns="91440" bIns="45720" anchor="t">
            <a:noAutofit/>
          </a:bodyPr>
          <a:lstStyle>
            <a:lvl1pPr algn="l" defTabSz="914400" rtl="0" eaLnBrk="1" latinLnBrk="0" hangingPunct="1">
              <a:lnSpc>
                <a:spcPct val="90000"/>
              </a:lnSpc>
              <a:spcBef>
                <a:spcPct val="0"/>
              </a:spcBef>
              <a:buNone/>
              <a:defRPr sz="3600" b="0" i="0" kern="1200">
                <a:solidFill>
                  <a:schemeClr val="tx1"/>
                </a:solidFill>
                <a:latin typeface="+mj-lt"/>
                <a:ea typeface="Lato Medium" panose="020F0502020204030203" pitchFamily="34" charset="0"/>
                <a:cs typeface="Lato Medium" panose="020F0502020204030203" pitchFamily="34" charset="0"/>
              </a:defRPr>
            </a:lvl1pPr>
          </a:lstStyle>
          <a:p>
            <a:r>
              <a:rPr lang="en-US" b="1" i="1">
                <a:latin typeface="DM Sans"/>
                <a:ea typeface="Lato Medium"/>
                <a:cs typeface="Lato Medium"/>
              </a:rPr>
              <a:t>Together we do great things!</a:t>
            </a:r>
            <a:endParaRPr lang="en-US" b="1">
              <a:latin typeface="DM Sans"/>
            </a:endParaRPr>
          </a:p>
        </p:txBody>
      </p:sp>
    </p:spTree>
    <p:extLst>
      <p:ext uri="{BB962C8B-B14F-4D97-AF65-F5344CB8AC3E}">
        <p14:creationId xmlns:p14="http://schemas.microsoft.com/office/powerpoint/2010/main" val="200646084"/>
      </p:ext>
    </p:extLst>
  </p:cSld>
  <p:clrMapOvr>
    <a:masterClrMapping/>
  </p:clrMapOvr>
  <p:extLst>
    <p:ext uri="{6950BFC3-D8DA-4A85-94F7-54DA5524770B}">
      <p188:commentRel xmlns:p188="http://schemas.microsoft.com/office/powerpoint/2018/8/main" r:id="rId3"/>
    </p:ext>
  </p:extLs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7"/>
          <p:cNvSpPr txBox="1"/>
          <p:nvPr/>
        </p:nvSpPr>
        <p:spPr>
          <a:xfrm>
            <a:off x="291141" y="899372"/>
            <a:ext cx="8354095" cy="651269"/>
          </a:xfrm>
          <a:prstGeom prst="rect">
            <a:avLst/>
          </a:prstGeom>
        </p:spPr>
        <p:txBody>
          <a:bodyPr wrap="square" lIns="0" tIns="0" rIns="0" bIns="0" rtlCol="0" anchor="t">
            <a:spAutoFit/>
          </a:bodyPr>
          <a:lstStyle>
            <a:defPPr>
              <a:defRPr lang="en-US"/>
            </a:defPPr>
            <a:lvl1pPr marL="0" algn="l" defTabSz="609539" rtl="0" eaLnBrk="1" latinLnBrk="0" hangingPunct="1">
              <a:defRPr sz="1200" kern="1200">
                <a:solidFill>
                  <a:schemeClr val="tx1"/>
                </a:solidFill>
                <a:latin typeface="+mn-lt"/>
                <a:ea typeface="+mn-ea"/>
                <a:cs typeface="+mn-cs"/>
              </a:defRPr>
            </a:lvl1pPr>
            <a:lvl2pPr marL="304770" algn="l" defTabSz="609539" rtl="0" eaLnBrk="1" latinLnBrk="0" hangingPunct="1">
              <a:defRPr sz="1200" kern="1200">
                <a:solidFill>
                  <a:schemeClr val="tx1"/>
                </a:solidFill>
                <a:latin typeface="+mn-lt"/>
                <a:ea typeface="+mn-ea"/>
                <a:cs typeface="+mn-cs"/>
              </a:defRPr>
            </a:lvl2pPr>
            <a:lvl3pPr marL="609539" algn="l" defTabSz="609539" rtl="0" eaLnBrk="1" latinLnBrk="0" hangingPunct="1">
              <a:defRPr sz="1200" kern="1200">
                <a:solidFill>
                  <a:schemeClr val="tx1"/>
                </a:solidFill>
                <a:latin typeface="+mn-lt"/>
                <a:ea typeface="+mn-ea"/>
                <a:cs typeface="+mn-cs"/>
              </a:defRPr>
            </a:lvl3pPr>
            <a:lvl4pPr marL="914309" algn="l" defTabSz="609539" rtl="0" eaLnBrk="1" latinLnBrk="0" hangingPunct="1">
              <a:defRPr sz="1200" kern="1200">
                <a:solidFill>
                  <a:schemeClr val="tx1"/>
                </a:solidFill>
                <a:latin typeface="+mn-lt"/>
                <a:ea typeface="+mn-ea"/>
                <a:cs typeface="+mn-cs"/>
              </a:defRPr>
            </a:lvl4pPr>
            <a:lvl5pPr marL="1219078" algn="l" defTabSz="609539" rtl="0" eaLnBrk="1" latinLnBrk="0" hangingPunct="1">
              <a:defRPr sz="1200" kern="1200">
                <a:solidFill>
                  <a:schemeClr val="tx1"/>
                </a:solidFill>
                <a:latin typeface="+mn-lt"/>
                <a:ea typeface="+mn-ea"/>
                <a:cs typeface="+mn-cs"/>
              </a:defRPr>
            </a:lvl5pPr>
            <a:lvl6pPr marL="1523848" algn="l" defTabSz="609539" rtl="0" eaLnBrk="1" latinLnBrk="0" hangingPunct="1">
              <a:defRPr sz="1200" kern="1200">
                <a:solidFill>
                  <a:schemeClr val="tx1"/>
                </a:solidFill>
                <a:latin typeface="+mn-lt"/>
                <a:ea typeface="+mn-ea"/>
                <a:cs typeface="+mn-cs"/>
              </a:defRPr>
            </a:lvl6pPr>
            <a:lvl7pPr marL="1828617" algn="l" defTabSz="609539" rtl="0" eaLnBrk="1" latinLnBrk="0" hangingPunct="1">
              <a:defRPr sz="1200" kern="1200">
                <a:solidFill>
                  <a:schemeClr val="tx1"/>
                </a:solidFill>
                <a:latin typeface="+mn-lt"/>
                <a:ea typeface="+mn-ea"/>
                <a:cs typeface="+mn-cs"/>
              </a:defRPr>
            </a:lvl7pPr>
            <a:lvl8pPr marL="2133387" algn="l" defTabSz="609539" rtl="0" eaLnBrk="1" latinLnBrk="0" hangingPunct="1">
              <a:defRPr sz="1200" kern="1200">
                <a:solidFill>
                  <a:schemeClr val="tx1"/>
                </a:solidFill>
                <a:latin typeface="+mn-lt"/>
                <a:ea typeface="+mn-ea"/>
                <a:cs typeface="+mn-cs"/>
              </a:defRPr>
            </a:lvl8pPr>
            <a:lvl9pPr marL="2438156" algn="l" defTabSz="609539" rtl="0" eaLnBrk="1" latinLnBrk="0" hangingPunct="1">
              <a:defRPr sz="1200" kern="1200">
                <a:solidFill>
                  <a:schemeClr val="tx1"/>
                </a:solidFill>
                <a:latin typeface="+mn-lt"/>
                <a:ea typeface="+mn-ea"/>
                <a:cs typeface="+mn-cs"/>
              </a:defRPr>
            </a:lvl9pPr>
          </a:lstStyle>
          <a:p>
            <a:pPr>
              <a:lnSpc>
                <a:spcPts val="5413"/>
              </a:lnSpc>
            </a:pPr>
            <a:r>
              <a:rPr lang="en-US" sz="3600" b="1" dirty="0">
                <a:solidFill>
                  <a:srgbClr val="1C498B"/>
                </a:solidFill>
                <a:latin typeface="DM Sans"/>
                <a:ea typeface="Calibri"/>
                <a:cs typeface="Calibri"/>
                <a:sym typeface="The Seasons Bold"/>
              </a:rPr>
              <a:t>Building the Future of ILPQC</a:t>
            </a:r>
            <a:endParaRPr lang="en-US" sz="3600" b="1" dirty="0">
              <a:solidFill>
                <a:srgbClr val="1C498B"/>
              </a:solidFill>
              <a:latin typeface="DM Sans"/>
              <a:ea typeface="Calibri"/>
              <a:cs typeface="Calibri"/>
            </a:endParaRPr>
          </a:p>
        </p:txBody>
      </p:sp>
      <p:graphicFrame>
        <p:nvGraphicFramePr>
          <p:cNvPr id="5" name="Table 4">
            <a:extLst>
              <a:ext uri="{FF2B5EF4-FFF2-40B4-BE49-F238E27FC236}">
                <a16:creationId xmlns:a16="http://schemas.microsoft.com/office/drawing/2014/main" id="{B2C84548-51B3-0D40-F9CD-03C2B16EB0B0}"/>
              </a:ext>
            </a:extLst>
          </p:cNvPr>
          <p:cNvGraphicFramePr>
            <a:graphicFrameLocks noGrp="1"/>
          </p:cNvGraphicFramePr>
          <p:nvPr>
            <p:extLst>
              <p:ext uri="{D42A27DB-BD31-4B8C-83A1-F6EECF244321}">
                <p14:modId xmlns:p14="http://schemas.microsoft.com/office/powerpoint/2010/main" val="3426838071"/>
              </p:ext>
            </p:extLst>
          </p:nvPr>
        </p:nvGraphicFramePr>
        <p:xfrm>
          <a:off x="485105" y="1997356"/>
          <a:ext cx="10866158" cy="1310640"/>
        </p:xfrm>
        <a:graphic>
          <a:graphicData uri="http://schemas.openxmlformats.org/drawingml/2006/table">
            <a:tbl>
              <a:tblPr firstRow="1" bandRow="1">
                <a:tableStyleId>{5C22544A-7EE6-4342-B048-85BDC9FD1C3A}</a:tableStyleId>
              </a:tblPr>
              <a:tblGrid>
                <a:gridCol w="3185160">
                  <a:extLst>
                    <a:ext uri="{9D8B030D-6E8A-4147-A177-3AD203B41FA5}">
                      <a16:colId xmlns:a16="http://schemas.microsoft.com/office/drawing/2014/main" val="2461222734"/>
                    </a:ext>
                  </a:extLst>
                </a:gridCol>
                <a:gridCol w="4058945">
                  <a:extLst>
                    <a:ext uri="{9D8B030D-6E8A-4147-A177-3AD203B41FA5}">
                      <a16:colId xmlns:a16="http://schemas.microsoft.com/office/drawing/2014/main" val="2808997204"/>
                    </a:ext>
                  </a:extLst>
                </a:gridCol>
                <a:gridCol w="3622053">
                  <a:extLst>
                    <a:ext uri="{9D8B030D-6E8A-4147-A177-3AD203B41FA5}">
                      <a16:colId xmlns:a16="http://schemas.microsoft.com/office/drawing/2014/main" val="3987938203"/>
                    </a:ext>
                  </a:extLst>
                </a:gridCol>
              </a:tblGrid>
              <a:tr h="740725">
                <a:tc>
                  <a:txBody>
                    <a:bodyPr/>
                    <a:lstStyle/>
                    <a:p>
                      <a:pPr lvl="0">
                        <a:buNone/>
                      </a:pPr>
                      <a:r>
                        <a:rPr lang="en-US" sz="2000" b="0" i="0" u="none" strike="noStrike" noProof="0" dirty="0">
                          <a:solidFill>
                            <a:schemeClr val="bg1"/>
                          </a:solidFill>
                          <a:latin typeface="DM Sans"/>
                        </a:rPr>
                        <a:t>Making ESSI Stick: Building Durable Systems for Ongoing Success</a:t>
                      </a:r>
                      <a:endParaRPr lang="en-US" sz="2000" dirty="0">
                        <a:solidFill>
                          <a:schemeClr val="bg1"/>
                        </a:solidFill>
                        <a:latin typeface="DM Sans"/>
                      </a:endParaRPr>
                    </a:p>
                  </a:txBody>
                  <a:tcPr/>
                </a:tc>
                <a:tc>
                  <a:txBody>
                    <a:bodyPr/>
                    <a:lstStyle/>
                    <a:p>
                      <a:pPr lvl="0">
                        <a:buNone/>
                      </a:pPr>
                      <a:r>
                        <a:rPr lang="en-US" sz="2000" b="0" i="0" u="none" strike="noStrike" noProof="0" dirty="0">
                          <a:solidFill>
                            <a:schemeClr val="bg1"/>
                          </a:solidFill>
                          <a:latin typeface="DM Sans"/>
                        </a:rPr>
                        <a:t>Two Patients, One Opportunity: Advancing Perinatal Mental Health  </a:t>
                      </a:r>
                      <a:endParaRPr lang="en-US" sz="2000" dirty="0">
                        <a:solidFill>
                          <a:schemeClr val="bg1"/>
                        </a:solidFill>
                        <a:latin typeface="DM Sans"/>
                      </a:endParaRPr>
                    </a:p>
                  </a:txBody>
                  <a:tcPr/>
                </a:tc>
                <a:tc>
                  <a:txBody>
                    <a:bodyPr/>
                    <a:lstStyle/>
                    <a:p>
                      <a:pPr lvl="0">
                        <a:buNone/>
                      </a:pPr>
                      <a:r>
                        <a:rPr lang="en-US" sz="2000" b="0" i="0" u="none" strike="noStrike" noProof="0" dirty="0">
                          <a:solidFill>
                            <a:schemeClr val="bg1"/>
                          </a:solidFill>
                          <a:latin typeface="DM Sans"/>
                        </a:rPr>
                        <a:t>From Delivery Room to Discharge: Comprehensive Care Pathways for the Late Preterm Infant</a:t>
                      </a:r>
                      <a:endParaRPr lang="en-US" sz="2000" dirty="0">
                        <a:solidFill>
                          <a:schemeClr val="bg1"/>
                        </a:solidFill>
                        <a:latin typeface="DM Sans"/>
                      </a:endParaRPr>
                    </a:p>
                  </a:txBody>
                  <a:tcPr/>
                </a:tc>
                <a:extLst>
                  <a:ext uri="{0D108BD9-81ED-4DB2-BD59-A6C34878D82A}">
                    <a16:rowId xmlns:a16="http://schemas.microsoft.com/office/drawing/2014/main" val="3055583413"/>
                  </a:ext>
                </a:extLst>
              </a:tr>
            </a:tbl>
          </a:graphicData>
        </a:graphic>
      </p:graphicFrame>
      <p:sp>
        <p:nvSpPr>
          <p:cNvPr id="10" name="Freeform 6">
            <a:extLst>
              <a:ext uri="{FF2B5EF4-FFF2-40B4-BE49-F238E27FC236}">
                <a16:creationId xmlns:a16="http://schemas.microsoft.com/office/drawing/2014/main" id="{60F52845-FD76-FB2A-BB16-F11E1F720144}"/>
              </a:ext>
            </a:extLst>
          </p:cNvPr>
          <p:cNvSpPr/>
          <p:nvPr/>
        </p:nvSpPr>
        <p:spPr>
          <a:xfrm>
            <a:off x="9368018" y="3769743"/>
            <a:ext cx="2461244" cy="2204149"/>
          </a:xfrm>
          <a:custGeom>
            <a:avLst/>
            <a:gdLst/>
            <a:ahLst/>
            <a:cxnLst/>
            <a:rect l="l" t="t" r="r" b="b"/>
            <a:pathLst>
              <a:path w="3810479" h="3306223">
                <a:moveTo>
                  <a:pt x="0" y="0"/>
                </a:moveTo>
                <a:lnTo>
                  <a:pt x="3810480" y="0"/>
                </a:lnTo>
                <a:lnTo>
                  <a:pt x="3810480" y="3306223"/>
                </a:lnTo>
                <a:lnTo>
                  <a:pt x="0" y="3306223"/>
                </a:lnTo>
                <a:lnTo>
                  <a:pt x="0" y="0"/>
                </a:lnTo>
                <a:close/>
              </a:path>
            </a:pathLst>
          </a:custGeom>
          <a:blipFill>
            <a:blip>
              <a:extLst>
                <a:ext uri="{96DAC541-7B7A-43D3-8B79-37D633B846F1}">
                  <asvg:svgBlip xmlns:asvg="http://schemas.microsoft.com/office/drawing/2016/SVG/main" r:embed="rId3"/>
                </a:ext>
              </a:extLst>
            </a:blip>
            <a:stretch>
              <a:fillRect/>
            </a:stretch>
          </a:blipFill>
        </p:spPr>
        <p:txBody>
          <a:bodyPr/>
          <a:lstStyle/>
          <a:p>
            <a:endParaRPr lang="en-US"/>
          </a:p>
        </p:txBody>
      </p:sp>
      <p:sp>
        <p:nvSpPr>
          <p:cNvPr id="11" name="Freeform 14" descr="A close-up of flowers in grass&#10;&#10;AI-generated content may be incorrect.">
            <a:extLst>
              <a:ext uri="{FF2B5EF4-FFF2-40B4-BE49-F238E27FC236}">
                <a16:creationId xmlns:a16="http://schemas.microsoft.com/office/drawing/2014/main" id="{28663730-A8C5-C776-2C47-68B93A798657}"/>
              </a:ext>
            </a:extLst>
          </p:cNvPr>
          <p:cNvSpPr/>
          <p:nvPr/>
        </p:nvSpPr>
        <p:spPr>
          <a:xfrm>
            <a:off x="-646981" y="5314442"/>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4"/>
            <a:stretch>
              <a:fillRect/>
            </a:stretch>
          </a:blipFill>
        </p:spPr>
        <p:txBody>
          <a:bodyPr/>
          <a:lstStyle/>
          <a:p>
            <a:endParaRPr lang="en-US"/>
          </a:p>
        </p:txBody>
      </p:sp>
      <p:sp>
        <p:nvSpPr>
          <p:cNvPr id="14" name="Freeform 14" descr="A close-up of flowers in grass&#10;&#10;AI-generated content may be incorrect.">
            <a:extLst>
              <a:ext uri="{FF2B5EF4-FFF2-40B4-BE49-F238E27FC236}">
                <a16:creationId xmlns:a16="http://schemas.microsoft.com/office/drawing/2014/main" id="{3AD481E5-9705-4C35-A30D-364C949341FC}"/>
              </a:ext>
            </a:extLst>
          </p:cNvPr>
          <p:cNvSpPr/>
          <p:nvPr/>
        </p:nvSpPr>
        <p:spPr>
          <a:xfrm>
            <a:off x="6558598" y="5314442"/>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4"/>
            <a:stretch>
              <a:fillRect/>
            </a:stretch>
          </a:blipFill>
        </p:spPr>
        <p:txBody>
          <a:bodyPr/>
          <a:lstStyle/>
          <a:p>
            <a:endParaRPr lang="en-US"/>
          </a:p>
        </p:txBody>
      </p:sp>
    </p:spTree>
    <p:extLst>
      <p:ext uri="{BB962C8B-B14F-4D97-AF65-F5344CB8AC3E}">
        <p14:creationId xmlns:p14="http://schemas.microsoft.com/office/powerpoint/2010/main" val="976621921"/>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66E8117-A748-91F6-D5BC-093CACFDB365}"/>
              </a:ext>
            </a:extLst>
          </p:cNvPr>
          <p:cNvSpPr>
            <a:spLocks noGrp="1"/>
          </p:cNvSpPr>
          <p:nvPr>
            <p:ph type="title"/>
          </p:nvPr>
        </p:nvSpPr>
        <p:spPr/>
        <p:txBody>
          <a:bodyPr/>
          <a:lstStyle/>
          <a:p>
            <a:r>
              <a:rPr lang="en-US" dirty="0"/>
              <a:t>New Beginnings</a:t>
            </a:r>
          </a:p>
        </p:txBody>
      </p:sp>
      <p:sp>
        <p:nvSpPr>
          <p:cNvPr id="3" name="Subtitle 2">
            <a:extLst>
              <a:ext uri="{FF2B5EF4-FFF2-40B4-BE49-F238E27FC236}">
                <a16:creationId xmlns:a16="http://schemas.microsoft.com/office/drawing/2014/main" id="{BFDA100D-2316-A5C7-1533-20371B5B8C43}"/>
              </a:ext>
            </a:extLst>
          </p:cNvPr>
          <p:cNvSpPr>
            <a:spLocks noGrp="1"/>
          </p:cNvSpPr>
          <p:nvPr>
            <p:ph type="subTitle" idx="1"/>
          </p:nvPr>
        </p:nvSpPr>
        <p:spPr/>
        <p:txBody>
          <a:bodyPr/>
          <a:lstStyle/>
          <a:p>
            <a:r>
              <a:rPr lang="en-US" dirty="0"/>
              <a:t>A look at mental health in the neonatal setting</a:t>
            </a:r>
          </a:p>
        </p:txBody>
      </p:sp>
    </p:spTree>
    <p:extLst>
      <p:ext uri="{BB962C8B-B14F-4D97-AF65-F5344CB8AC3E}">
        <p14:creationId xmlns:p14="http://schemas.microsoft.com/office/powerpoint/2010/main" val="269186115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a:extLst>
              <a:ext uri="{FF2B5EF4-FFF2-40B4-BE49-F238E27FC236}">
                <a16:creationId xmlns:a16="http://schemas.microsoft.com/office/drawing/2014/main" id="{310C1968-3B1C-17B9-9527-D9C72F3311A6}"/>
              </a:ext>
            </a:extLst>
          </p:cNvPr>
          <p:cNvPicPr>
            <a:picLocks noGrp="1" noChangeAspect="1"/>
          </p:cNvPicPr>
          <p:nvPr>
            <p:ph type="pic" idx="4294967295"/>
          </p:nvPr>
        </p:nvPicPr>
        <p:blipFill>
          <a:blip r:embed="rId2">
            <a:extLst>
              <a:ext uri="{28A0092B-C50C-407E-A947-70E740481C1C}">
                <a14:useLocalDpi xmlns:a14="http://schemas.microsoft.com/office/drawing/2010/main" val="0"/>
              </a:ext>
            </a:extLst>
          </a:blip>
          <a:srcRect l="-25" r="1845"/>
          <a:stretch>
            <a:fillRect/>
          </a:stretch>
        </p:blipFill>
        <p:spPr>
          <a:xfrm>
            <a:off x="697423" y="1279195"/>
            <a:ext cx="9954661" cy="5377327"/>
          </a:xfrm>
          <a:prstGeom prst="rect">
            <a:avLst/>
          </a:prstGeom>
          <a:noFill/>
          <a:ln>
            <a:noFill/>
          </a:ln>
        </p:spPr>
      </p:pic>
    </p:spTree>
    <p:extLst>
      <p:ext uri="{BB962C8B-B14F-4D97-AF65-F5344CB8AC3E}">
        <p14:creationId xmlns:p14="http://schemas.microsoft.com/office/powerpoint/2010/main" val="976164121"/>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0579">
          <a:extLst>
            <a:ext uri="{FF2B5EF4-FFF2-40B4-BE49-F238E27FC236}">
              <a16:creationId xmlns:a16="http://schemas.microsoft.com/office/drawing/2014/main" id="{4FEED5D3-B9A2-6EAC-BCC9-394947743395}"/>
            </a:ext>
          </a:extLst>
        </p:cNvPr>
        <p:cNvGrpSpPr/>
        <p:nvPr/>
      </p:nvGrpSpPr>
      <p:grpSpPr>
        <a:xfrm>
          <a:off x="0" y="0"/>
          <a:ext cx="0" cy="0"/>
          <a:chOff x="0" y="0"/>
          <a:chExt cx="0" cy="0"/>
        </a:xfrm>
      </p:grpSpPr>
      <p:sp>
        <p:nvSpPr>
          <p:cNvPr id="10581" name="Google Shape;10581;p20">
            <a:extLst>
              <a:ext uri="{FF2B5EF4-FFF2-40B4-BE49-F238E27FC236}">
                <a16:creationId xmlns:a16="http://schemas.microsoft.com/office/drawing/2014/main" id="{56FE29FD-A643-499F-3CD9-A3C55062368D}"/>
              </a:ext>
            </a:extLst>
          </p:cNvPr>
          <p:cNvSpPr txBox="1"/>
          <p:nvPr/>
        </p:nvSpPr>
        <p:spPr>
          <a:xfrm>
            <a:off x="610086" y="1949637"/>
            <a:ext cx="11138332" cy="3170058"/>
          </a:xfrm>
          <a:prstGeom prst="rect">
            <a:avLst/>
          </a:prstGeom>
          <a:noFill/>
          <a:ln>
            <a:noFill/>
          </a:ln>
        </p:spPr>
        <p:txBody>
          <a:bodyPr spcFirstLastPara="1" wrap="square" lIns="91425" tIns="45700" rIns="91425" bIns="45700" anchor="t" anchorCtr="0">
            <a:spAutoFit/>
          </a:bodyPr>
          <a:lstStyle/>
          <a:p>
            <a:pPr marL="342900" lvl="0" indent="-342900" algn="l">
              <a:lnSpc>
                <a:spcPct val="100000"/>
              </a:lnSpc>
              <a:spcBef>
                <a:spcPts val="0"/>
              </a:spcBef>
              <a:spcAft>
                <a:spcPts val="0"/>
              </a:spcAft>
              <a:buClr>
                <a:srgbClr val="000000"/>
              </a:buClr>
              <a:buSzPts val="2000"/>
              <a:buFont typeface="Arial"/>
              <a:buChar char="•"/>
            </a:pPr>
            <a:endParaRPr lang="en-US" sz="2500" dirty="0">
              <a:latin typeface="DM Sans"/>
            </a:endParaRPr>
          </a:p>
          <a:p>
            <a:pPr marL="342900" lvl="1" indent="-342900">
              <a:buSzPts val="2000"/>
              <a:buFont typeface="Arial"/>
              <a:buChar char="•"/>
            </a:pPr>
            <a:r>
              <a:rPr lang="en-US" sz="2500" dirty="0">
                <a:latin typeface="DM Sans"/>
                <a:ea typeface="DM Sans"/>
                <a:sym typeface="DM Sans"/>
              </a:rPr>
              <a:t>Prolonged hospitalization in NICUs and SCNs is a major psychological stressor creating unique vulnerabilities</a:t>
            </a:r>
          </a:p>
          <a:p>
            <a:pPr marL="342900" lvl="1" indent="-342900">
              <a:buSzPts val="2000"/>
              <a:buFont typeface="Arial"/>
              <a:buChar char="•"/>
            </a:pPr>
            <a:r>
              <a:rPr lang="en-US" sz="2500" dirty="0">
                <a:latin typeface="DM Sans"/>
                <a:ea typeface="DM Sans"/>
                <a:sym typeface="DM Sans"/>
              </a:rPr>
              <a:t>The NICU is a critical opportunity for intervention</a:t>
            </a:r>
          </a:p>
          <a:p>
            <a:pPr marL="342900" lvl="1" indent="-342900">
              <a:buSzPts val="2000"/>
              <a:buFont typeface="Arial"/>
              <a:buChar char="•"/>
            </a:pPr>
            <a:r>
              <a:rPr lang="en-US" sz="2500" dirty="0">
                <a:latin typeface="DM Sans"/>
                <a:ea typeface="DM Sans"/>
                <a:sym typeface="DM Sans"/>
              </a:rPr>
              <a:t>Parental mental health affects infant outcomes</a:t>
            </a:r>
          </a:p>
          <a:p>
            <a:pPr marL="342900" lvl="1" indent="-342900">
              <a:buSzPts val="2000"/>
              <a:buFont typeface="Arial"/>
              <a:buChar char="•"/>
            </a:pPr>
            <a:r>
              <a:rPr lang="en-US" sz="2500" dirty="0">
                <a:latin typeface="DM Sans"/>
                <a:ea typeface="DM Sans"/>
                <a:sym typeface="DM Sans"/>
              </a:rPr>
              <a:t>Caregivers and partners often excluded from </a:t>
            </a:r>
            <a:r>
              <a:rPr lang="en-US" sz="2500" dirty="0">
                <a:solidFill>
                  <a:srgbClr val="000000"/>
                </a:solidFill>
                <a:latin typeface="DM Sans"/>
                <a:ea typeface="DM Sans"/>
                <a:sym typeface="DM Sans"/>
              </a:rPr>
              <a:t>screening</a:t>
            </a:r>
            <a:endParaRPr lang="en-US" sz="2500" dirty="0">
              <a:latin typeface="DM Sans"/>
              <a:ea typeface="DM Sans"/>
              <a:sym typeface="DM Sans"/>
            </a:endParaRPr>
          </a:p>
          <a:p>
            <a:pPr marL="342900" lvl="1" indent="-342900">
              <a:buSzPts val="2000"/>
              <a:buFont typeface="Arial"/>
              <a:buChar char="•"/>
            </a:pPr>
            <a:r>
              <a:rPr lang="en-US" sz="2500" dirty="0">
                <a:latin typeface="DM Sans"/>
                <a:ea typeface="DM Sans"/>
                <a:sym typeface="DM Sans"/>
              </a:rPr>
              <a:t>NICU teams feel the impact too</a:t>
            </a:r>
          </a:p>
          <a:p>
            <a:pPr marR="0" lvl="0" algn="l">
              <a:lnSpc>
                <a:spcPct val="100000"/>
              </a:lnSpc>
              <a:spcBef>
                <a:spcPts val="0"/>
              </a:spcBef>
              <a:spcAft>
                <a:spcPts val="0"/>
              </a:spcAft>
              <a:buSzPts val="2000"/>
            </a:pPr>
            <a:endParaRPr lang="en-US" sz="2500" b="0" i="0" u="none" strike="noStrike" cap="none" dirty="0">
              <a:solidFill>
                <a:srgbClr val="000000"/>
              </a:solidFill>
              <a:latin typeface="DM Sans"/>
              <a:ea typeface="DM Sans"/>
              <a:cs typeface="DM Sans"/>
            </a:endParaRPr>
          </a:p>
        </p:txBody>
      </p:sp>
      <p:sp>
        <p:nvSpPr>
          <p:cNvPr id="3" name="Title 2">
            <a:extLst>
              <a:ext uri="{FF2B5EF4-FFF2-40B4-BE49-F238E27FC236}">
                <a16:creationId xmlns:a16="http://schemas.microsoft.com/office/drawing/2014/main" id="{B2D32B8F-94DE-E6BE-F16E-8F37AC14F891}"/>
              </a:ext>
            </a:extLst>
          </p:cNvPr>
          <p:cNvSpPr>
            <a:spLocks noGrp="1"/>
          </p:cNvSpPr>
          <p:nvPr>
            <p:ph type="title"/>
          </p:nvPr>
        </p:nvSpPr>
        <p:spPr>
          <a:xfrm>
            <a:off x="170481" y="934039"/>
            <a:ext cx="8958020" cy="1325563"/>
          </a:xfrm>
        </p:spPr>
        <p:txBody>
          <a:bodyPr/>
          <a:lstStyle/>
          <a:p>
            <a:r>
              <a:rPr lang="en-US" dirty="0"/>
              <a:t>Why Perinatal Mental Health Matters in the Neonatal Setting</a:t>
            </a:r>
          </a:p>
        </p:txBody>
      </p:sp>
    </p:spTree>
    <p:extLst>
      <p:ext uri="{BB962C8B-B14F-4D97-AF65-F5344CB8AC3E}">
        <p14:creationId xmlns:p14="http://schemas.microsoft.com/office/powerpoint/2010/main" val="4221507949"/>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0252"/>
        <p:cNvGrpSpPr/>
        <p:nvPr/>
      </p:nvGrpSpPr>
      <p:grpSpPr>
        <a:xfrm>
          <a:off x="0" y="0"/>
          <a:ext cx="0" cy="0"/>
          <a:chOff x="0" y="0"/>
          <a:chExt cx="0" cy="0"/>
        </a:xfrm>
      </p:grpSpPr>
      <p:sp>
        <p:nvSpPr>
          <p:cNvPr id="10253" name="Google Shape;10253;p2"/>
          <p:cNvSpPr/>
          <p:nvPr/>
        </p:nvSpPr>
        <p:spPr>
          <a:xfrm>
            <a:off x="7048499" y="0"/>
            <a:ext cx="5143500" cy="1841500"/>
          </a:xfrm>
          <a:prstGeom prst="rect">
            <a:avLst/>
          </a:prstGeom>
          <a:solidFill>
            <a:schemeClr val="lt1"/>
          </a:solidFill>
          <a:ln>
            <a:noFill/>
          </a:ln>
        </p:spPr>
        <p:txBody>
          <a:bodyPr spcFirstLastPara="1" wrap="square" lIns="60950" tIns="30467" rIns="60950" bIns="30467"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100000"/>
              </a:lnSpc>
              <a:spcBef>
                <a:spcPts val="0"/>
              </a:spcBef>
              <a:spcAft>
                <a:spcPts val="0"/>
              </a:spcAft>
              <a:buClr>
                <a:srgbClr val="000000"/>
              </a:buClr>
              <a:buSzPts val="3150"/>
              <a:buFont typeface="Arial"/>
              <a:buNone/>
            </a:pPr>
            <a:endParaRPr sz="2100" b="0" i="0" u="none" strike="noStrike" cap="none">
              <a:solidFill>
                <a:srgbClr val="000000"/>
              </a:solidFill>
              <a:latin typeface="DM Sans"/>
              <a:ea typeface="DM Sans"/>
              <a:cs typeface="DM Sans"/>
              <a:sym typeface="DM Sans"/>
            </a:endParaRPr>
          </a:p>
        </p:txBody>
      </p:sp>
      <p:sp>
        <p:nvSpPr>
          <p:cNvPr id="10254" name="Google Shape;10254;p2"/>
          <p:cNvSpPr txBox="1">
            <a:spLocks noGrp="1"/>
          </p:cNvSpPr>
          <p:nvPr>
            <p:ph type="title" idx="4294967295"/>
          </p:nvPr>
        </p:nvSpPr>
        <p:spPr>
          <a:xfrm>
            <a:off x="-1628790" y="-189057"/>
            <a:ext cx="9531829" cy="1334873"/>
          </a:xfrm>
          <a:prstGeom prst="rect">
            <a:avLst/>
          </a:prstGeom>
          <a:noFill/>
          <a:ln>
            <a:noFill/>
          </a:ln>
        </p:spPr>
        <p:txBody>
          <a:bodyPr spcFirstLastPara="1" wrap="square" lIns="60950" tIns="30467" rIns="60950" bIns="30467"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100000"/>
              </a:lnSpc>
              <a:spcBef>
                <a:spcPts val="0"/>
              </a:spcBef>
              <a:spcAft>
                <a:spcPts val="0"/>
              </a:spcAft>
              <a:buClr>
                <a:srgbClr val="000000"/>
              </a:buClr>
              <a:buSzPts val="3600"/>
              <a:buFont typeface="Arial"/>
              <a:buNone/>
            </a:pPr>
            <a:r>
              <a:rPr lang="en-US" sz="4800" b="0" i="0" u="none" strike="noStrike" cap="none">
                <a:solidFill>
                  <a:srgbClr val="000000"/>
                </a:solidFill>
                <a:latin typeface="DM Sans"/>
                <a:ea typeface="DM Sans"/>
                <a:cs typeface="DM Sans"/>
                <a:sym typeface="DM Sans"/>
              </a:rPr>
              <a:t>ESSI Initiative Aims</a:t>
            </a:r>
            <a:endParaRPr sz="4800" b="0" i="0" u="none" strike="noStrike" cap="none">
              <a:solidFill>
                <a:srgbClr val="000000"/>
              </a:solidFill>
              <a:latin typeface="DM Sans"/>
              <a:ea typeface="DM Sans"/>
              <a:cs typeface="DM Sans"/>
              <a:sym typeface="DM Sans"/>
            </a:endParaRPr>
          </a:p>
        </p:txBody>
      </p:sp>
      <p:grpSp>
        <p:nvGrpSpPr>
          <p:cNvPr id="10255" name="Google Shape;10255;p2"/>
          <p:cNvGrpSpPr/>
          <p:nvPr/>
        </p:nvGrpSpPr>
        <p:grpSpPr>
          <a:xfrm>
            <a:off x="608848" y="787285"/>
            <a:ext cx="11250165" cy="1346928"/>
            <a:chOff x="0" y="-57150"/>
            <a:chExt cx="2879117" cy="697690"/>
          </a:xfrm>
        </p:grpSpPr>
        <p:sp>
          <p:nvSpPr>
            <p:cNvPr id="10256" name="Google Shape;10256;p2"/>
            <p:cNvSpPr/>
            <p:nvPr/>
          </p:nvSpPr>
          <p:spPr>
            <a:xfrm>
              <a:off x="0" y="0"/>
              <a:ext cx="2879117" cy="640540"/>
            </a:xfrm>
            <a:custGeom>
              <a:avLst/>
              <a:gdLst/>
              <a:ahLst/>
              <a:cxnLst/>
              <a:rect l="l" t="t" r="r" b="b"/>
              <a:pathLst>
                <a:path w="2879117" h="640540" extrusionOk="0">
                  <a:moveTo>
                    <a:pt x="36119" y="0"/>
                  </a:moveTo>
                  <a:lnTo>
                    <a:pt x="2842998" y="0"/>
                  </a:lnTo>
                  <a:cubicBezTo>
                    <a:pt x="2852578" y="0"/>
                    <a:pt x="2861764" y="3805"/>
                    <a:pt x="2868538" y="10579"/>
                  </a:cubicBezTo>
                  <a:cubicBezTo>
                    <a:pt x="2875312" y="17353"/>
                    <a:pt x="2879117" y="26539"/>
                    <a:pt x="2879117" y="36119"/>
                  </a:cubicBezTo>
                  <a:lnTo>
                    <a:pt x="2879117" y="604421"/>
                  </a:lnTo>
                  <a:cubicBezTo>
                    <a:pt x="2879117" y="614001"/>
                    <a:pt x="2875312" y="623188"/>
                    <a:pt x="2868538" y="629961"/>
                  </a:cubicBezTo>
                  <a:cubicBezTo>
                    <a:pt x="2861764" y="636735"/>
                    <a:pt x="2852578" y="640540"/>
                    <a:pt x="2842998" y="640540"/>
                  </a:cubicBezTo>
                  <a:lnTo>
                    <a:pt x="36119" y="640540"/>
                  </a:lnTo>
                  <a:cubicBezTo>
                    <a:pt x="26539" y="640540"/>
                    <a:pt x="17353" y="636735"/>
                    <a:pt x="10579" y="629961"/>
                  </a:cubicBezTo>
                  <a:cubicBezTo>
                    <a:pt x="3805" y="623188"/>
                    <a:pt x="0" y="614001"/>
                    <a:pt x="0" y="604421"/>
                  </a:cubicBezTo>
                  <a:lnTo>
                    <a:pt x="0" y="36119"/>
                  </a:lnTo>
                  <a:cubicBezTo>
                    <a:pt x="0" y="26539"/>
                    <a:pt x="3805" y="17353"/>
                    <a:pt x="10579" y="10579"/>
                  </a:cubicBezTo>
                  <a:cubicBezTo>
                    <a:pt x="17353" y="3805"/>
                    <a:pt x="26539" y="0"/>
                    <a:pt x="36119" y="0"/>
                  </a:cubicBezTo>
                  <a:close/>
                </a:path>
              </a:pathLst>
            </a:custGeom>
            <a:solidFill>
              <a:srgbClr val="6B95FD"/>
            </a:solid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0000"/>
                </a:lnSpc>
                <a:spcBef>
                  <a:spcPts val="0"/>
                </a:spcBef>
                <a:spcAft>
                  <a:spcPts val="0"/>
                </a:spcAft>
                <a:buClr>
                  <a:srgbClr val="000000"/>
                </a:buClr>
                <a:buSzPts val="3150"/>
                <a:buFont typeface="Arial"/>
                <a:buNone/>
              </a:pPr>
              <a:endParaRPr sz="2100" b="0" i="0" u="none" strike="noStrike" cap="none">
                <a:solidFill>
                  <a:srgbClr val="000000"/>
                </a:solidFill>
                <a:latin typeface="DM Sans"/>
                <a:ea typeface="DM Sans"/>
                <a:cs typeface="DM Sans"/>
                <a:sym typeface="DM Sans"/>
              </a:endParaRPr>
            </a:p>
          </p:txBody>
        </p:sp>
        <p:sp>
          <p:nvSpPr>
            <p:cNvPr id="10257" name="Google Shape;10257;p2"/>
            <p:cNvSpPr txBox="1"/>
            <p:nvPr/>
          </p:nvSpPr>
          <p:spPr>
            <a:xfrm>
              <a:off x="0" y="-57150"/>
              <a:ext cx="2879117" cy="697690"/>
            </a:xfrm>
            <a:prstGeom prst="rect">
              <a:avLst/>
            </a:prstGeom>
            <a:noFill/>
            <a:ln>
              <a:noFill/>
            </a:ln>
          </p:spPr>
          <p:txBody>
            <a:bodyPr spcFirstLastPara="1" wrap="square" lIns="33867" tIns="33867" rIns="33867" bIns="33867"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221666"/>
                </a:lnSpc>
                <a:spcBef>
                  <a:spcPts val="0"/>
                </a:spcBef>
                <a:spcAft>
                  <a:spcPts val="0"/>
                </a:spcAft>
                <a:buClr>
                  <a:srgbClr val="000000"/>
                </a:buClr>
                <a:buSzPts val="1200"/>
                <a:buFont typeface="Arial"/>
                <a:buNone/>
              </a:pPr>
              <a:endParaRPr sz="800" b="0" i="0" u="none" strike="noStrike" cap="none">
                <a:solidFill>
                  <a:srgbClr val="000000"/>
                </a:solidFill>
                <a:latin typeface="DM Sans"/>
                <a:ea typeface="DM Sans"/>
                <a:cs typeface="DM Sans"/>
                <a:sym typeface="DM Sans"/>
              </a:endParaRPr>
            </a:p>
          </p:txBody>
        </p:sp>
      </p:grpSp>
      <p:grpSp>
        <p:nvGrpSpPr>
          <p:cNvPr id="10258" name="Google Shape;10258;p2"/>
          <p:cNvGrpSpPr/>
          <p:nvPr/>
        </p:nvGrpSpPr>
        <p:grpSpPr>
          <a:xfrm>
            <a:off x="608848" y="2215964"/>
            <a:ext cx="11288265" cy="1272328"/>
            <a:chOff x="0" y="-57150"/>
            <a:chExt cx="2879117" cy="547803"/>
          </a:xfrm>
        </p:grpSpPr>
        <p:sp>
          <p:nvSpPr>
            <p:cNvPr id="10259" name="Google Shape;10259;p2"/>
            <p:cNvSpPr/>
            <p:nvPr/>
          </p:nvSpPr>
          <p:spPr>
            <a:xfrm>
              <a:off x="0" y="0"/>
              <a:ext cx="2879117" cy="490653"/>
            </a:xfrm>
            <a:custGeom>
              <a:avLst/>
              <a:gdLst/>
              <a:ahLst/>
              <a:cxnLst/>
              <a:rect l="l" t="t" r="r" b="b"/>
              <a:pathLst>
                <a:path w="2879117" h="490653" extrusionOk="0">
                  <a:moveTo>
                    <a:pt x="36119" y="0"/>
                  </a:moveTo>
                  <a:lnTo>
                    <a:pt x="2842998" y="0"/>
                  </a:lnTo>
                  <a:cubicBezTo>
                    <a:pt x="2852578" y="0"/>
                    <a:pt x="2861764" y="3805"/>
                    <a:pt x="2868538" y="10579"/>
                  </a:cubicBezTo>
                  <a:cubicBezTo>
                    <a:pt x="2875312" y="17353"/>
                    <a:pt x="2879117" y="26539"/>
                    <a:pt x="2879117" y="36119"/>
                  </a:cubicBezTo>
                  <a:lnTo>
                    <a:pt x="2879117" y="454535"/>
                  </a:lnTo>
                  <a:cubicBezTo>
                    <a:pt x="2879117" y="464114"/>
                    <a:pt x="2875312" y="473301"/>
                    <a:pt x="2868538" y="480074"/>
                  </a:cubicBezTo>
                  <a:cubicBezTo>
                    <a:pt x="2861764" y="486848"/>
                    <a:pt x="2852578" y="490653"/>
                    <a:pt x="2842998" y="490653"/>
                  </a:cubicBezTo>
                  <a:lnTo>
                    <a:pt x="36119" y="490653"/>
                  </a:lnTo>
                  <a:cubicBezTo>
                    <a:pt x="26539" y="490653"/>
                    <a:pt x="17353" y="486848"/>
                    <a:pt x="10579" y="480074"/>
                  </a:cubicBezTo>
                  <a:cubicBezTo>
                    <a:pt x="3805" y="473301"/>
                    <a:pt x="0" y="464114"/>
                    <a:pt x="0" y="454535"/>
                  </a:cubicBezTo>
                  <a:lnTo>
                    <a:pt x="0" y="36119"/>
                  </a:lnTo>
                  <a:cubicBezTo>
                    <a:pt x="0" y="26539"/>
                    <a:pt x="3805" y="17353"/>
                    <a:pt x="10579" y="10579"/>
                  </a:cubicBezTo>
                  <a:cubicBezTo>
                    <a:pt x="17353" y="3805"/>
                    <a:pt x="26539" y="0"/>
                    <a:pt x="36119" y="0"/>
                  </a:cubicBezTo>
                  <a:close/>
                </a:path>
              </a:pathLst>
            </a:custGeom>
            <a:solidFill>
              <a:srgbClr val="1C498B"/>
            </a:solid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0000"/>
                </a:lnSpc>
                <a:spcBef>
                  <a:spcPts val="0"/>
                </a:spcBef>
                <a:spcAft>
                  <a:spcPts val="0"/>
                </a:spcAft>
                <a:buClr>
                  <a:srgbClr val="000000"/>
                </a:buClr>
                <a:buSzPts val="3150"/>
                <a:buFont typeface="Arial"/>
                <a:buNone/>
              </a:pPr>
              <a:endParaRPr sz="2100" b="0" i="0" u="none" strike="noStrike" cap="none">
                <a:solidFill>
                  <a:srgbClr val="000000"/>
                </a:solidFill>
                <a:latin typeface="DM Sans"/>
                <a:ea typeface="DM Sans"/>
                <a:cs typeface="DM Sans"/>
                <a:sym typeface="DM Sans"/>
              </a:endParaRPr>
            </a:p>
          </p:txBody>
        </p:sp>
        <p:sp>
          <p:nvSpPr>
            <p:cNvPr id="10260" name="Google Shape;10260;p2"/>
            <p:cNvSpPr txBox="1"/>
            <p:nvPr/>
          </p:nvSpPr>
          <p:spPr>
            <a:xfrm>
              <a:off x="0" y="-57150"/>
              <a:ext cx="2879117" cy="547803"/>
            </a:xfrm>
            <a:prstGeom prst="rect">
              <a:avLst/>
            </a:prstGeom>
            <a:noFill/>
            <a:ln>
              <a:noFill/>
            </a:ln>
          </p:spPr>
          <p:txBody>
            <a:bodyPr spcFirstLastPara="1" wrap="square" lIns="33867" tIns="33867" rIns="33867" bIns="33867"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221666"/>
                </a:lnSpc>
                <a:spcBef>
                  <a:spcPts val="0"/>
                </a:spcBef>
                <a:spcAft>
                  <a:spcPts val="0"/>
                </a:spcAft>
                <a:buClr>
                  <a:srgbClr val="000000"/>
                </a:buClr>
                <a:buSzPts val="1200"/>
                <a:buFont typeface="Arial"/>
                <a:buNone/>
              </a:pPr>
              <a:endParaRPr sz="800" b="0" i="0" u="none" strike="noStrike" cap="none">
                <a:solidFill>
                  <a:srgbClr val="000000"/>
                </a:solidFill>
                <a:latin typeface="DM Sans"/>
                <a:ea typeface="DM Sans"/>
                <a:cs typeface="DM Sans"/>
                <a:sym typeface="DM Sans"/>
              </a:endParaRPr>
            </a:p>
          </p:txBody>
        </p:sp>
      </p:grpSp>
      <p:grpSp>
        <p:nvGrpSpPr>
          <p:cNvPr id="10261" name="Google Shape;10261;p2"/>
          <p:cNvGrpSpPr/>
          <p:nvPr/>
        </p:nvGrpSpPr>
        <p:grpSpPr>
          <a:xfrm>
            <a:off x="91329" y="1152079"/>
            <a:ext cx="812800" cy="825500"/>
            <a:chOff x="0" y="0"/>
            <a:chExt cx="812800" cy="812800"/>
          </a:xfrm>
        </p:grpSpPr>
        <p:sp>
          <p:nvSpPr>
            <p:cNvPr id="10262" name="Google Shape;10262;p2"/>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C45ED1"/>
            </a:solid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0000"/>
                </a:lnSpc>
                <a:spcBef>
                  <a:spcPts val="0"/>
                </a:spcBef>
                <a:spcAft>
                  <a:spcPts val="0"/>
                </a:spcAft>
                <a:buClr>
                  <a:srgbClr val="000000"/>
                </a:buClr>
                <a:buSzPts val="3150"/>
                <a:buFont typeface="Arial"/>
                <a:buNone/>
              </a:pPr>
              <a:endParaRPr sz="2100" b="0" i="0" u="none" strike="noStrike" cap="none">
                <a:solidFill>
                  <a:srgbClr val="000000"/>
                </a:solidFill>
                <a:latin typeface="DM Sans"/>
                <a:ea typeface="DM Sans"/>
                <a:cs typeface="DM Sans"/>
                <a:sym typeface="DM Sans"/>
              </a:endParaRPr>
            </a:p>
          </p:txBody>
        </p:sp>
        <p:sp>
          <p:nvSpPr>
            <p:cNvPr id="10263" name="Google Shape;10263;p2"/>
            <p:cNvSpPr txBox="1"/>
            <p:nvPr/>
          </p:nvSpPr>
          <p:spPr>
            <a:xfrm>
              <a:off x="76200" y="19050"/>
              <a:ext cx="660400" cy="717550"/>
            </a:xfrm>
            <a:prstGeom prst="rect">
              <a:avLst/>
            </a:prstGeom>
            <a:noFill/>
            <a:ln>
              <a:noFill/>
            </a:ln>
          </p:spPr>
          <p:txBody>
            <a:bodyPr spcFirstLastPara="1" wrap="square" lIns="33867" tIns="33867" rIns="33867" bIns="33867"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221666"/>
                </a:lnSpc>
                <a:spcBef>
                  <a:spcPts val="0"/>
                </a:spcBef>
                <a:spcAft>
                  <a:spcPts val="0"/>
                </a:spcAft>
                <a:buClr>
                  <a:srgbClr val="000000"/>
                </a:buClr>
                <a:buSzPts val="1200"/>
                <a:buFont typeface="Arial"/>
                <a:buNone/>
              </a:pPr>
              <a:endParaRPr sz="800" b="0" i="0" u="none" strike="noStrike" cap="none">
                <a:solidFill>
                  <a:srgbClr val="000000"/>
                </a:solidFill>
                <a:latin typeface="DM Sans"/>
                <a:ea typeface="DM Sans"/>
                <a:cs typeface="DM Sans"/>
                <a:sym typeface="DM Sans"/>
              </a:endParaRPr>
            </a:p>
          </p:txBody>
        </p:sp>
      </p:grpSp>
      <p:sp>
        <p:nvSpPr>
          <p:cNvPr id="10264" name="Google Shape;10264;p2"/>
          <p:cNvSpPr txBox="1"/>
          <p:nvPr/>
        </p:nvSpPr>
        <p:spPr>
          <a:xfrm>
            <a:off x="992052" y="1158361"/>
            <a:ext cx="10796527" cy="1132618"/>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a:lnSpc>
                <a:spcPct val="130000"/>
              </a:lnSpc>
              <a:buSzPts val="3000"/>
            </a:pPr>
            <a:r>
              <a:rPr lang="en-US" sz="2000" b="0" i="0" u="none" strike="noStrike" cap="none">
                <a:solidFill>
                  <a:srgbClr val="FFFFFF"/>
                </a:solidFill>
                <a:latin typeface="DM Sans"/>
                <a:ea typeface="DM Sans"/>
                <a:cs typeface="DM Sans"/>
                <a:sym typeface="DM Sans"/>
              </a:rPr>
              <a:t>By </a:t>
            </a:r>
            <a:r>
              <a:rPr lang="en-US" sz="2000">
                <a:solidFill>
                  <a:srgbClr val="FFFFFF"/>
                </a:solidFill>
                <a:latin typeface="DM Sans"/>
                <a:ea typeface="DM Sans"/>
                <a:cs typeface="DM Sans"/>
                <a:sym typeface="DM Sans"/>
              </a:rPr>
              <a:t>May 2026</a:t>
            </a:r>
            <a:r>
              <a:rPr lang="en-US" sz="2000" b="0" i="0" u="none" strike="noStrike" cap="none">
                <a:solidFill>
                  <a:srgbClr val="FFFFFF"/>
                </a:solidFill>
                <a:latin typeface="DM Sans"/>
                <a:ea typeface="DM Sans"/>
                <a:cs typeface="DM Sans"/>
                <a:sym typeface="DM Sans"/>
              </a:rPr>
              <a:t>, greater than 70% of Illinois birthing and children’s hospitals will address disparities and promote neonatal equity by actively participating in the ESSI initiative.​</a:t>
            </a:r>
            <a:endParaRPr sz="933" b="0" i="0" u="none" strike="noStrike" cap="none">
              <a:solidFill>
                <a:srgbClr val="000000"/>
              </a:solidFill>
              <a:latin typeface="Arial"/>
              <a:ea typeface="Arial"/>
              <a:cs typeface="Arial"/>
              <a:sym typeface="Arial"/>
            </a:endParaRPr>
          </a:p>
          <a:p>
            <a:pPr marL="0" marR="0" lvl="0" indent="0" algn="l" rtl="0">
              <a:lnSpc>
                <a:spcPct val="108366"/>
              </a:lnSpc>
              <a:spcBef>
                <a:spcPts val="0"/>
              </a:spcBef>
              <a:spcAft>
                <a:spcPts val="0"/>
              </a:spcAft>
              <a:buClr>
                <a:srgbClr val="000000"/>
              </a:buClr>
              <a:buSzPts val="3000"/>
              <a:buFont typeface="Arial"/>
              <a:buNone/>
            </a:pPr>
            <a:endParaRPr sz="2000" b="0" i="0" u="none" strike="noStrike" cap="none">
              <a:solidFill>
                <a:srgbClr val="FFFFFF"/>
              </a:solidFill>
              <a:latin typeface="DM Sans"/>
              <a:ea typeface="DM Sans"/>
              <a:cs typeface="DM Sans"/>
              <a:sym typeface="DM Sans"/>
            </a:endParaRPr>
          </a:p>
        </p:txBody>
      </p:sp>
      <p:sp>
        <p:nvSpPr>
          <p:cNvPr id="10265" name="Google Shape;10265;p2"/>
          <p:cNvSpPr txBox="1"/>
          <p:nvPr/>
        </p:nvSpPr>
        <p:spPr>
          <a:xfrm>
            <a:off x="1111308" y="2549810"/>
            <a:ext cx="10558015" cy="800219"/>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a:lnSpc>
                <a:spcPct val="130000"/>
              </a:lnSpc>
              <a:buSzPts val="3000"/>
            </a:pPr>
            <a:r>
              <a:rPr lang="en-US" sz="2000" b="0" i="0" u="none" strike="noStrike" cap="none">
                <a:solidFill>
                  <a:srgbClr val="FFFFFF"/>
                </a:solidFill>
                <a:latin typeface="DM Sans"/>
                <a:ea typeface="DM Sans"/>
                <a:cs typeface="DM Sans"/>
                <a:sym typeface="DM Sans"/>
              </a:rPr>
              <a:t>By </a:t>
            </a:r>
            <a:r>
              <a:rPr lang="en-US" sz="2000">
                <a:solidFill>
                  <a:srgbClr val="FFFFFF"/>
                </a:solidFill>
                <a:latin typeface="DM Sans"/>
                <a:ea typeface="DM Sans"/>
                <a:cs typeface="DM Sans"/>
                <a:sym typeface="DM Sans"/>
              </a:rPr>
              <a:t>May 2026</a:t>
            </a:r>
            <a:r>
              <a:rPr lang="en-US" sz="2000" b="0" i="0" u="none" strike="noStrike" cap="none">
                <a:solidFill>
                  <a:srgbClr val="FFFFFF"/>
                </a:solidFill>
                <a:latin typeface="DM Sans"/>
                <a:ea typeface="DM Sans"/>
                <a:cs typeface="DM Sans"/>
                <a:sym typeface="DM Sans"/>
              </a:rPr>
              <a:t>, greater than 80% of infants will be discharged from ILPQC hospitals with a completed ESSI Bundle.</a:t>
            </a:r>
            <a:endParaRPr lang="en-US" sz="933" b="0" i="0" u="none" strike="noStrike" cap="none">
              <a:solidFill>
                <a:srgbClr val="000000"/>
              </a:solidFill>
              <a:latin typeface="Arial"/>
              <a:ea typeface="Arial"/>
              <a:cs typeface="Arial"/>
            </a:endParaRPr>
          </a:p>
        </p:txBody>
      </p:sp>
      <p:sp>
        <p:nvSpPr>
          <p:cNvPr id="10266" name="Google Shape;10266;p2"/>
          <p:cNvSpPr/>
          <p:nvPr/>
        </p:nvSpPr>
        <p:spPr>
          <a:xfrm>
            <a:off x="886026" y="4618937"/>
            <a:ext cx="3150228" cy="608867"/>
          </a:xfrm>
          <a:custGeom>
            <a:avLst/>
            <a:gdLst/>
            <a:ahLst/>
            <a:cxnLst/>
            <a:rect l="l" t="t" r="r" b="b"/>
            <a:pathLst>
              <a:path w="4592821" h="780779" extrusionOk="0">
                <a:moveTo>
                  <a:pt x="0" y="0"/>
                </a:moveTo>
                <a:lnTo>
                  <a:pt x="4592820" y="0"/>
                </a:lnTo>
                <a:lnTo>
                  <a:pt x="4592820" y="780780"/>
                </a:lnTo>
                <a:lnTo>
                  <a:pt x="0" y="780780"/>
                </a:lnTo>
                <a:lnTo>
                  <a:pt x="0" y="0"/>
                </a:lnTo>
                <a:close/>
              </a:path>
            </a:pathLst>
          </a:custGeom>
          <a:blipFill rotWithShape="1">
            <a:blip r:embed="rId3">
              <a:alphaModFix/>
            </a:blip>
            <a:stretch>
              <a:fillRect/>
            </a:stretch>
          </a:blip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0000"/>
              </a:lnSpc>
              <a:spcBef>
                <a:spcPts val="0"/>
              </a:spcBef>
              <a:spcAft>
                <a:spcPts val="0"/>
              </a:spcAft>
              <a:buClr>
                <a:srgbClr val="000000"/>
              </a:buClr>
              <a:buSzPts val="3150"/>
              <a:buFont typeface="Arial"/>
              <a:buNone/>
            </a:pPr>
            <a:endParaRPr sz="2100" b="0" i="0" u="none" strike="noStrike" cap="none">
              <a:solidFill>
                <a:srgbClr val="000000"/>
              </a:solidFill>
              <a:latin typeface="DM Sans"/>
              <a:ea typeface="DM Sans"/>
              <a:cs typeface="DM Sans"/>
              <a:sym typeface="DM Sans"/>
            </a:endParaRPr>
          </a:p>
        </p:txBody>
      </p:sp>
      <p:sp>
        <p:nvSpPr>
          <p:cNvPr id="10267" name="Google Shape;10267;p2"/>
          <p:cNvSpPr txBox="1"/>
          <p:nvPr/>
        </p:nvSpPr>
        <p:spPr>
          <a:xfrm>
            <a:off x="1387344" y="4743865"/>
            <a:ext cx="2028316" cy="359009"/>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100000"/>
              </a:lnSpc>
              <a:spcBef>
                <a:spcPts val="0"/>
              </a:spcBef>
              <a:spcAft>
                <a:spcPts val="0"/>
              </a:spcAft>
              <a:buClr>
                <a:srgbClr val="000000"/>
              </a:buClr>
              <a:buSzPts val="3499"/>
              <a:buFont typeface="Arial"/>
              <a:buNone/>
            </a:pPr>
            <a:r>
              <a:rPr lang="en-US" sz="2333" b="0" i="0" u="none" strike="noStrike" cap="none" dirty="0">
                <a:solidFill>
                  <a:srgbClr val="FFFFFF"/>
                </a:solidFill>
                <a:latin typeface="DM Sans"/>
                <a:ea typeface="DM Sans"/>
                <a:cs typeface="DM Sans"/>
                <a:sym typeface="DM Sans"/>
              </a:rPr>
              <a:t>READINESS</a:t>
            </a:r>
            <a:endParaRPr sz="933" b="0" i="0" u="none" strike="noStrike" cap="none" dirty="0">
              <a:solidFill>
                <a:srgbClr val="000000"/>
              </a:solidFill>
              <a:latin typeface="Arial"/>
              <a:ea typeface="Arial"/>
              <a:cs typeface="Arial"/>
              <a:sym typeface="Arial"/>
            </a:endParaRPr>
          </a:p>
        </p:txBody>
      </p:sp>
      <p:sp>
        <p:nvSpPr>
          <p:cNvPr id="10268" name="Google Shape;10268;p2"/>
          <p:cNvSpPr/>
          <p:nvPr/>
        </p:nvSpPr>
        <p:spPr>
          <a:xfrm>
            <a:off x="893425" y="5385727"/>
            <a:ext cx="3150228" cy="627629"/>
          </a:xfrm>
          <a:custGeom>
            <a:avLst/>
            <a:gdLst/>
            <a:ahLst/>
            <a:cxnLst/>
            <a:rect l="l" t="t" r="r" b="b"/>
            <a:pathLst>
              <a:path w="4592821" h="780779" extrusionOk="0">
                <a:moveTo>
                  <a:pt x="0" y="0"/>
                </a:moveTo>
                <a:lnTo>
                  <a:pt x="4592820" y="0"/>
                </a:lnTo>
                <a:lnTo>
                  <a:pt x="4592820" y="780779"/>
                </a:lnTo>
                <a:lnTo>
                  <a:pt x="0" y="780779"/>
                </a:lnTo>
                <a:lnTo>
                  <a:pt x="0" y="0"/>
                </a:lnTo>
                <a:close/>
              </a:path>
            </a:pathLst>
          </a:custGeom>
          <a:blipFill rotWithShape="1">
            <a:blip r:embed="rId4">
              <a:alphaModFix/>
            </a:blip>
            <a:stretch>
              <a:fillRect/>
            </a:stretch>
          </a:blip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0000"/>
              </a:lnSpc>
              <a:spcBef>
                <a:spcPts val="0"/>
              </a:spcBef>
              <a:spcAft>
                <a:spcPts val="0"/>
              </a:spcAft>
              <a:buClr>
                <a:srgbClr val="000000"/>
              </a:buClr>
              <a:buSzPts val="3150"/>
              <a:buFont typeface="Arial"/>
              <a:buNone/>
            </a:pPr>
            <a:endParaRPr sz="2100" b="0" i="0" u="none" strike="noStrike" cap="none">
              <a:solidFill>
                <a:srgbClr val="000000"/>
              </a:solidFill>
              <a:latin typeface="DM Sans"/>
              <a:ea typeface="DM Sans"/>
              <a:cs typeface="DM Sans"/>
              <a:sym typeface="DM Sans"/>
            </a:endParaRPr>
          </a:p>
        </p:txBody>
      </p:sp>
      <p:sp>
        <p:nvSpPr>
          <p:cNvPr id="10269" name="Google Shape;10269;p2"/>
          <p:cNvSpPr txBox="1"/>
          <p:nvPr/>
        </p:nvSpPr>
        <p:spPr>
          <a:xfrm>
            <a:off x="836785" y="5520036"/>
            <a:ext cx="3206735" cy="359009"/>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100000"/>
              </a:lnSpc>
              <a:spcBef>
                <a:spcPts val="0"/>
              </a:spcBef>
              <a:spcAft>
                <a:spcPts val="0"/>
              </a:spcAft>
              <a:buClr>
                <a:srgbClr val="000000"/>
              </a:buClr>
              <a:buSzPts val="3499"/>
              <a:buFont typeface="Arial"/>
              <a:buNone/>
            </a:pPr>
            <a:r>
              <a:rPr lang="en-US" sz="2333" b="0" i="0" u="none" strike="noStrike" cap="none" dirty="0">
                <a:solidFill>
                  <a:srgbClr val="FFFFFF"/>
                </a:solidFill>
                <a:latin typeface="DM Sans"/>
                <a:ea typeface="DM Sans"/>
                <a:cs typeface="DM Sans"/>
                <a:sym typeface="DM Sans"/>
              </a:rPr>
              <a:t>TRANSFER OF CARE</a:t>
            </a:r>
            <a:endParaRPr sz="933" b="0" i="0" u="none" strike="noStrike" cap="none" dirty="0">
              <a:solidFill>
                <a:srgbClr val="000000"/>
              </a:solidFill>
              <a:latin typeface="Arial"/>
              <a:ea typeface="Arial"/>
              <a:cs typeface="Arial"/>
              <a:sym typeface="Arial"/>
            </a:endParaRPr>
          </a:p>
        </p:txBody>
      </p:sp>
      <p:sp>
        <p:nvSpPr>
          <p:cNvPr id="10270" name="Google Shape;10270;p2"/>
          <p:cNvSpPr/>
          <p:nvPr/>
        </p:nvSpPr>
        <p:spPr>
          <a:xfrm>
            <a:off x="888227" y="3819391"/>
            <a:ext cx="3148028" cy="608493"/>
          </a:xfrm>
          <a:custGeom>
            <a:avLst/>
            <a:gdLst/>
            <a:ahLst/>
            <a:cxnLst/>
            <a:rect l="l" t="t" r="r" b="b"/>
            <a:pathLst>
              <a:path w="4589522" h="780219" extrusionOk="0">
                <a:moveTo>
                  <a:pt x="0" y="0"/>
                </a:moveTo>
                <a:lnTo>
                  <a:pt x="4589521" y="0"/>
                </a:lnTo>
                <a:lnTo>
                  <a:pt x="4589521" y="780218"/>
                </a:lnTo>
                <a:lnTo>
                  <a:pt x="0" y="780218"/>
                </a:lnTo>
                <a:lnTo>
                  <a:pt x="0" y="0"/>
                </a:lnTo>
                <a:close/>
              </a:path>
            </a:pathLst>
          </a:custGeom>
          <a:blipFill rotWithShape="1">
            <a:blip r:embed="rId5">
              <a:alphaModFix/>
            </a:blip>
            <a:stretch>
              <a:fillRect/>
            </a:stretch>
          </a:blip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0000"/>
              </a:lnSpc>
              <a:spcBef>
                <a:spcPts val="0"/>
              </a:spcBef>
              <a:spcAft>
                <a:spcPts val="0"/>
              </a:spcAft>
              <a:buClr>
                <a:srgbClr val="000000"/>
              </a:buClr>
              <a:buSzPts val="3150"/>
              <a:buFont typeface="Arial"/>
              <a:buNone/>
            </a:pPr>
            <a:endParaRPr sz="2100" b="0" i="0" u="none" strike="noStrike" cap="none" dirty="0">
              <a:solidFill>
                <a:srgbClr val="000000"/>
              </a:solidFill>
              <a:latin typeface="DM Sans"/>
              <a:ea typeface="DM Sans"/>
              <a:cs typeface="DM Sans"/>
              <a:sym typeface="DM Sans"/>
            </a:endParaRPr>
          </a:p>
        </p:txBody>
      </p:sp>
      <p:sp>
        <p:nvSpPr>
          <p:cNvPr id="10271" name="Google Shape;10271;p2"/>
          <p:cNvSpPr txBox="1"/>
          <p:nvPr/>
        </p:nvSpPr>
        <p:spPr>
          <a:xfrm>
            <a:off x="298855" y="947399"/>
            <a:ext cx="410448" cy="1321580"/>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139995"/>
              </a:lnSpc>
              <a:spcBef>
                <a:spcPts val="0"/>
              </a:spcBef>
              <a:spcAft>
                <a:spcPts val="0"/>
              </a:spcAft>
              <a:buClr>
                <a:srgbClr val="000000"/>
              </a:buClr>
              <a:buSzPts val="9201"/>
              <a:buFont typeface="Arial"/>
              <a:buNone/>
            </a:pPr>
            <a:r>
              <a:rPr lang="en-US" sz="6134" b="0" i="0" u="none" strike="noStrike" cap="none">
                <a:solidFill>
                  <a:srgbClr val="FFFFFF"/>
                </a:solidFill>
                <a:latin typeface="DM Sans"/>
                <a:ea typeface="DM Sans"/>
                <a:cs typeface="DM Sans"/>
                <a:sym typeface="DM Sans"/>
              </a:rPr>
              <a:t>1</a:t>
            </a:r>
            <a:endParaRPr sz="933" b="0" i="0" u="none" strike="noStrike" cap="none">
              <a:solidFill>
                <a:srgbClr val="000000"/>
              </a:solidFill>
              <a:latin typeface="Arial"/>
              <a:ea typeface="Arial"/>
              <a:cs typeface="Arial"/>
              <a:sym typeface="Arial"/>
            </a:endParaRPr>
          </a:p>
        </p:txBody>
      </p:sp>
      <p:sp>
        <p:nvSpPr>
          <p:cNvPr id="10272" name="Google Shape;10272;p2"/>
          <p:cNvSpPr txBox="1"/>
          <p:nvPr/>
        </p:nvSpPr>
        <p:spPr>
          <a:xfrm>
            <a:off x="1464646" y="3951336"/>
            <a:ext cx="1951014" cy="359009"/>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100000"/>
              </a:lnSpc>
              <a:spcBef>
                <a:spcPts val="0"/>
              </a:spcBef>
              <a:spcAft>
                <a:spcPts val="0"/>
              </a:spcAft>
              <a:buClr>
                <a:srgbClr val="000000"/>
              </a:buClr>
              <a:buSzPts val="3499"/>
              <a:buFont typeface="Arial"/>
              <a:buNone/>
            </a:pPr>
            <a:r>
              <a:rPr lang="en-US" sz="2333" b="0" i="0" u="none" strike="noStrike" cap="none" dirty="0">
                <a:solidFill>
                  <a:srgbClr val="FFFFFF"/>
                </a:solidFill>
                <a:latin typeface="DM Sans"/>
                <a:ea typeface="DM Sans"/>
                <a:cs typeface="DM Sans"/>
                <a:sym typeface="DM Sans"/>
              </a:rPr>
              <a:t>AWARENESS</a:t>
            </a:r>
            <a:endParaRPr sz="933" b="0" i="0" u="none" strike="noStrike" cap="none" dirty="0">
              <a:solidFill>
                <a:srgbClr val="000000"/>
              </a:solidFill>
              <a:latin typeface="Arial"/>
              <a:ea typeface="Arial"/>
              <a:cs typeface="Arial"/>
              <a:sym typeface="Arial"/>
            </a:endParaRPr>
          </a:p>
        </p:txBody>
      </p:sp>
      <p:sp>
        <p:nvSpPr>
          <p:cNvPr id="10273" name="Google Shape;10273;p2"/>
          <p:cNvSpPr txBox="1"/>
          <p:nvPr/>
        </p:nvSpPr>
        <p:spPr>
          <a:xfrm>
            <a:off x="4312053" y="3863841"/>
            <a:ext cx="7763339" cy="690702"/>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1787"/>
              </a:lnSpc>
              <a:spcBef>
                <a:spcPts val="0"/>
              </a:spcBef>
              <a:spcAft>
                <a:spcPts val="0"/>
              </a:spcAft>
              <a:buClr>
                <a:srgbClr val="000000"/>
              </a:buClr>
              <a:buSzPts val="3300"/>
              <a:buFont typeface="Arial"/>
              <a:buNone/>
            </a:pPr>
            <a:r>
              <a:rPr lang="en-US" sz="2200" b="0" i="0" u="none" strike="noStrike" cap="none">
                <a:solidFill>
                  <a:srgbClr val="000000"/>
                </a:solidFill>
                <a:latin typeface="DM Sans"/>
                <a:ea typeface="DM Sans"/>
                <a:cs typeface="DM Sans"/>
                <a:sym typeface="DM Sans"/>
              </a:rPr>
              <a:t>Parents or caregivers report an understanding of a safe sleep environment.</a:t>
            </a:r>
            <a:endParaRPr sz="933" b="0" i="0" u="none" strike="noStrike" cap="none">
              <a:solidFill>
                <a:srgbClr val="000000"/>
              </a:solidFill>
              <a:latin typeface="Arial"/>
              <a:ea typeface="Arial"/>
              <a:cs typeface="Arial"/>
              <a:sym typeface="Arial"/>
            </a:endParaRPr>
          </a:p>
        </p:txBody>
      </p:sp>
      <p:sp>
        <p:nvSpPr>
          <p:cNvPr id="10274" name="Google Shape;10274;p2"/>
          <p:cNvSpPr txBox="1"/>
          <p:nvPr/>
        </p:nvSpPr>
        <p:spPr>
          <a:xfrm>
            <a:off x="4311686" y="4691361"/>
            <a:ext cx="7409744" cy="690702"/>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1787"/>
              </a:lnSpc>
              <a:spcBef>
                <a:spcPts val="0"/>
              </a:spcBef>
              <a:spcAft>
                <a:spcPts val="0"/>
              </a:spcAft>
              <a:buClr>
                <a:srgbClr val="000000"/>
              </a:buClr>
              <a:buSzPts val="3300"/>
              <a:buFont typeface="Arial"/>
              <a:buNone/>
            </a:pPr>
            <a:r>
              <a:rPr lang="en-US" sz="2200" b="0" i="0" u="none" strike="noStrike" cap="none">
                <a:solidFill>
                  <a:srgbClr val="000000"/>
                </a:solidFill>
                <a:latin typeface="DM Sans"/>
                <a:ea typeface="DM Sans"/>
                <a:cs typeface="DM Sans"/>
                <a:sym typeface="DM Sans"/>
              </a:rPr>
              <a:t>Family is prepared for a transition to home, including SDoH screening and resource linkage.</a:t>
            </a:r>
            <a:endParaRPr sz="2200" b="0" i="0" u="none" strike="noStrike" cap="none">
              <a:solidFill>
                <a:srgbClr val="000000"/>
              </a:solidFill>
              <a:latin typeface="DM Sans"/>
              <a:ea typeface="DM Sans"/>
              <a:cs typeface="DM Sans"/>
              <a:sym typeface="DM Sans"/>
            </a:endParaRPr>
          </a:p>
        </p:txBody>
      </p:sp>
      <p:sp>
        <p:nvSpPr>
          <p:cNvPr id="10275" name="Google Shape;10275;p2"/>
          <p:cNvSpPr txBox="1"/>
          <p:nvPr/>
        </p:nvSpPr>
        <p:spPr>
          <a:xfrm>
            <a:off x="4314936" y="5564972"/>
            <a:ext cx="7457964" cy="345351"/>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1787"/>
              </a:lnSpc>
              <a:spcBef>
                <a:spcPts val="0"/>
              </a:spcBef>
              <a:spcAft>
                <a:spcPts val="0"/>
              </a:spcAft>
              <a:buClr>
                <a:srgbClr val="000000"/>
              </a:buClr>
              <a:buSzPts val="3300"/>
              <a:buFont typeface="Arial"/>
              <a:buNone/>
            </a:pPr>
            <a:r>
              <a:rPr lang="en-US" sz="2200" b="0" i="0" u="none" strike="noStrike" cap="none">
                <a:solidFill>
                  <a:srgbClr val="000000"/>
                </a:solidFill>
                <a:latin typeface="DM Sans"/>
                <a:ea typeface="DM Sans"/>
                <a:cs typeface="DM Sans"/>
                <a:sym typeface="DM Sans"/>
              </a:rPr>
              <a:t>Communication to primary care provider completed.</a:t>
            </a:r>
            <a:endParaRPr sz="2200" b="0" i="0" u="none" strike="noStrike" cap="none">
              <a:solidFill>
                <a:srgbClr val="000000"/>
              </a:solidFill>
              <a:latin typeface="DM Sans"/>
              <a:ea typeface="DM Sans"/>
              <a:cs typeface="DM Sans"/>
              <a:sym typeface="DM Sans"/>
            </a:endParaRPr>
          </a:p>
        </p:txBody>
      </p:sp>
      <p:grpSp>
        <p:nvGrpSpPr>
          <p:cNvPr id="10276" name="Google Shape;10276;p2"/>
          <p:cNvGrpSpPr/>
          <p:nvPr/>
        </p:nvGrpSpPr>
        <p:grpSpPr>
          <a:xfrm>
            <a:off x="91329" y="2498278"/>
            <a:ext cx="812800" cy="825500"/>
            <a:chOff x="0" y="0"/>
            <a:chExt cx="812800" cy="812800"/>
          </a:xfrm>
        </p:grpSpPr>
        <p:sp>
          <p:nvSpPr>
            <p:cNvPr id="10277" name="Google Shape;10277;p2"/>
            <p:cNvSpPr/>
            <p:nvPr/>
          </p:nvSpPr>
          <p:spPr>
            <a:xfrm>
              <a:off x="0" y="0"/>
              <a:ext cx="812800" cy="812800"/>
            </a:xfrm>
            <a:custGeom>
              <a:avLst/>
              <a:gdLst/>
              <a:ahLst/>
              <a:cxnLst/>
              <a:rect l="l" t="t" r="r" b="b"/>
              <a:pathLst>
                <a:path w="812800" h="812800" extrusionOk="0">
                  <a:moveTo>
                    <a:pt x="406400" y="0"/>
                  </a:moveTo>
                  <a:cubicBezTo>
                    <a:pt x="181951" y="0"/>
                    <a:pt x="0" y="181951"/>
                    <a:pt x="0" y="406400"/>
                  </a:cubicBezTo>
                  <a:cubicBezTo>
                    <a:pt x="0" y="630849"/>
                    <a:pt x="181951" y="812800"/>
                    <a:pt x="406400" y="812800"/>
                  </a:cubicBezTo>
                  <a:cubicBezTo>
                    <a:pt x="630849" y="812800"/>
                    <a:pt x="812800" y="630849"/>
                    <a:pt x="812800" y="406400"/>
                  </a:cubicBezTo>
                  <a:cubicBezTo>
                    <a:pt x="812800" y="181951"/>
                    <a:pt x="630849" y="0"/>
                    <a:pt x="406400" y="0"/>
                  </a:cubicBezTo>
                  <a:close/>
                </a:path>
              </a:pathLst>
            </a:custGeom>
            <a:solidFill>
              <a:srgbClr val="C45ED1"/>
            </a:solid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0000"/>
                </a:lnSpc>
                <a:spcBef>
                  <a:spcPts val="0"/>
                </a:spcBef>
                <a:spcAft>
                  <a:spcPts val="0"/>
                </a:spcAft>
                <a:buClr>
                  <a:srgbClr val="000000"/>
                </a:buClr>
                <a:buSzPts val="3150"/>
                <a:buFont typeface="Arial"/>
                <a:buNone/>
              </a:pPr>
              <a:endParaRPr sz="2100" b="0" i="0" u="none" strike="noStrike" cap="none">
                <a:solidFill>
                  <a:srgbClr val="000000"/>
                </a:solidFill>
                <a:latin typeface="DM Sans"/>
                <a:ea typeface="DM Sans"/>
                <a:cs typeface="DM Sans"/>
                <a:sym typeface="DM Sans"/>
              </a:endParaRPr>
            </a:p>
          </p:txBody>
        </p:sp>
        <p:sp>
          <p:nvSpPr>
            <p:cNvPr id="10278" name="Google Shape;10278;p2"/>
            <p:cNvSpPr txBox="1"/>
            <p:nvPr/>
          </p:nvSpPr>
          <p:spPr>
            <a:xfrm>
              <a:off x="76200" y="19050"/>
              <a:ext cx="660400" cy="717550"/>
            </a:xfrm>
            <a:prstGeom prst="rect">
              <a:avLst/>
            </a:prstGeom>
            <a:noFill/>
            <a:ln>
              <a:noFill/>
            </a:ln>
          </p:spPr>
          <p:txBody>
            <a:bodyPr spcFirstLastPara="1" wrap="square" lIns="33867" tIns="33867" rIns="33867" bIns="33867"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221666"/>
                </a:lnSpc>
                <a:spcBef>
                  <a:spcPts val="0"/>
                </a:spcBef>
                <a:spcAft>
                  <a:spcPts val="0"/>
                </a:spcAft>
                <a:buClr>
                  <a:srgbClr val="000000"/>
                </a:buClr>
                <a:buSzPts val="1200"/>
                <a:buFont typeface="Arial"/>
                <a:buNone/>
              </a:pPr>
              <a:endParaRPr sz="800" b="0" i="0" u="none" strike="noStrike" cap="none">
                <a:solidFill>
                  <a:srgbClr val="000000"/>
                </a:solidFill>
                <a:latin typeface="DM Sans"/>
                <a:ea typeface="DM Sans"/>
                <a:cs typeface="DM Sans"/>
                <a:sym typeface="DM Sans"/>
              </a:endParaRPr>
            </a:p>
          </p:txBody>
        </p:sp>
      </p:grpSp>
      <p:sp>
        <p:nvSpPr>
          <p:cNvPr id="10279" name="Google Shape;10279;p2"/>
          <p:cNvSpPr txBox="1"/>
          <p:nvPr/>
        </p:nvSpPr>
        <p:spPr>
          <a:xfrm>
            <a:off x="290167" y="2295809"/>
            <a:ext cx="434023" cy="1321580"/>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ctr" rtl="0">
              <a:lnSpc>
                <a:spcPct val="139995"/>
              </a:lnSpc>
              <a:spcBef>
                <a:spcPts val="0"/>
              </a:spcBef>
              <a:spcAft>
                <a:spcPts val="0"/>
              </a:spcAft>
              <a:buClr>
                <a:srgbClr val="000000"/>
              </a:buClr>
              <a:buSzPts val="9201"/>
              <a:buFont typeface="Arial"/>
              <a:buNone/>
            </a:pPr>
            <a:r>
              <a:rPr lang="en-US" sz="6134" b="0" i="0" u="none" strike="noStrike" cap="none">
                <a:solidFill>
                  <a:srgbClr val="FFFFFF"/>
                </a:solidFill>
                <a:latin typeface="DM Sans"/>
                <a:ea typeface="DM Sans"/>
                <a:cs typeface="DM Sans"/>
                <a:sym typeface="DM Sans"/>
              </a:rPr>
              <a:t>2</a:t>
            </a:r>
            <a:endParaRPr sz="933" b="0" i="0" u="none" strike="noStrike" cap="none">
              <a:solidFill>
                <a:srgbClr val="000000"/>
              </a:solidFill>
              <a:latin typeface="Arial"/>
              <a:ea typeface="Arial"/>
              <a:cs typeface="Arial"/>
              <a:sym typeface="Arial"/>
            </a:endParaRPr>
          </a:p>
        </p:txBody>
      </p:sp>
      <p:sp>
        <p:nvSpPr>
          <p:cNvPr id="10280" name="Google Shape;10280;p2"/>
          <p:cNvSpPr/>
          <p:nvPr/>
        </p:nvSpPr>
        <p:spPr>
          <a:xfrm>
            <a:off x="9566984" y="166210"/>
            <a:ext cx="1520914" cy="655191"/>
          </a:xfrm>
          <a:custGeom>
            <a:avLst/>
            <a:gdLst/>
            <a:ahLst/>
            <a:cxnLst/>
            <a:rect l="l" t="t" r="r" b="b"/>
            <a:pathLst>
              <a:path w="2281371" h="982786" extrusionOk="0">
                <a:moveTo>
                  <a:pt x="0" y="0"/>
                </a:moveTo>
                <a:lnTo>
                  <a:pt x="2281372" y="0"/>
                </a:lnTo>
                <a:lnTo>
                  <a:pt x="2281372" y="982786"/>
                </a:lnTo>
                <a:lnTo>
                  <a:pt x="0" y="982786"/>
                </a:lnTo>
                <a:lnTo>
                  <a:pt x="0" y="0"/>
                </a:lnTo>
                <a:close/>
              </a:path>
            </a:pathLst>
          </a:custGeom>
          <a:blipFill rotWithShape="1">
            <a:blip r:embed="rId6">
              <a:alphaModFix/>
            </a:blip>
            <a:stretch>
              <a:fillRect/>
            </a:stretch>
          </a:blip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0000"/>
              </a:lnSpc>
              <a:spcBef>
                <a:spcPts val="0"/>
              </a:spcBef>
              <a:spcAft>
                <a:spcPts val="0"/>
              </a:spcAft>
              <a:buClr>
                <a:srgbClr val="000000"/>
              </a:buClr>
              <a:buSzPts val="3150"/>
              <a:buFont typeface="Arial"/>
              <a:buNone/>
            </a:pPr>
            <a:endParaRPr sz="2100" b="0" i="0" u="none" strike="noStrike" cap="none">
              <a:solidFill>
                <a:srgbClr val="000000"/>
              </a:solidFill>
              <a:latin typeface="DM Sans"/>
              <a:ea typeface="DM Sans"/>
              <a:cs typeface="DM Sans"/>
              <a:sym typeface="DM Sans"/>
            </a:endParaRPr>
          </a:p>
        </p:txBody>
      </p:sp>
    </p:spTree>
    <p:extLst>
      <p:ext uri="{BB962C8B-B14F-4D97-AF65-F5344CB8AC3E}">
        <p14:creationId xmlns:p14="http://schemas.microsoft.com/office/powerpoint/2010/main" val="213219895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a:extLst>
              <a:ext uri="{FF2B5EF4-FFF2-40B4-BE49-F238E27FC236}">
                <a16:creationId xmlns:a16="http://schemas.microsoft.com/office/drawing/2014/main" id="{70E2B9D8-C8A5-7908-C50F-E2E23FA64D29}"/>
              </a:ext>
            </a:extLst>
          </p:cNvPr>
          <p:cNvSpPr>
            <a:spLocks noGrp="1"/>
          </p:cNvSpPr>
          <p:nvPr>
            <p:ph type="title"/>
          </p:nvPr>
        </p:nvSpPr>
        <p:spPr>
          <a:xfrm>
            <a:off x="361627" y="166101"/>
            <a:ext cx="10972800" cy="1325563"/>
          </a:xfrm>
        </p:spPr>
        <p:txBody>
          <a:bodyPr/>
          <a:lstStyle/>
          <a:p>
            <a:r>
              <a:rPr lang="en-US" dirty="0"/>
              <a:t>Our guiding bodies</a:t>
            </a:r>
          </a:p>
        </p:txBody>
      </p:sp>
      <p:sp>
        <p:nvSpPr>
          <p:cNvPr id="6" name="Text Placeholder 5">
            <a:extLst>
              <a:ext uri="{FF2B5EF4-FFF2-40B4-BE49-F238E27FC236}">
                <a16:creationId xmlns:a16="http://schemas.microsoft.com/office/drawing/2014/main" id="{D4A77077-A954-C779-902B-4ED8976EF9F1}"/>
              </a:ext>
            </a:extLst>
          </p:cNvPr>
          <p:cNvSpPr>
            <a:spLocks noGrp="1"/>
          </p:cNvSpPr>
          <p:nvPr>
            <p:ph type="body" idx="1"/>
          </p:nvPr>
        </p:nvSpPr>
        <p:spPr>
          <a:xfrm>
            <a:off x="0" y="1253331"/>
            <a:ext cx="9474689" cy="4351338"/>
          </a:xfrm>
        </p:spPr>
        <p:txBody>
          <a:bodyPr/>
          <a:lstStyle/>
          <a:p>
            <a:r>
              <a:rPr lang="en-US" b="1" dirty="0">
                <a:latin typeface="DM Sans"/>
              </a:rPr>
              <a:t>AAP’s policy statement on Family-Centered Care in the NICU </a:t>
            </a:r>
            <a:r>
              <a:rPr lang="en-US" i="1" dirty="0">
                <a:solidFill>
                  <a:srgbClr val="FF0000"/>
                </a:solidFill>
                <a:latin typeface="DM Sans"/>
              </a:rPr>
              <a:t>recommends recognizing and addressing parental mental health needs </a:t>
            </a:r>
            <a:r>
              <a:rPr lang="en-US" dirty="0">
                <a:latin typeface="DM Sans"/>
              </a:rPr>
              <a:t>to improve outcomes for infants and families.</a:t>
            </a:r>
            <a:endParaRPr lang="en-US" dirty="0"/>
          </a:p>
          <a:p>
            <a:r>
              <a:rPr lang="en-US" b="1" dirty="0">
                <a:latin typeface="DM Sans"/>
              </a:rPr>
              <a:t>ACOG (Committee Opinion No. 757) </a:t>
            </a:r>
            <a:r>
              <a:rPr lang="en-US" i="1" dirty="0">
                <a:solidFill>
                  <a:srgbClr val="FF0000"/>
                </a:solidFill>
                <a:latin typeface="DM Sans"/>
              </a:rPr>
              <a:t>emphasizes the importance of screening beyond obstetric visits</a:t>
            </a:r>
            <a:r>
              <a:rPr lang="en-US" dirty="0">
                <a:latin typeface="DM Sans"/>
              </a:rPr>
              <a:t>, highlighting transitions of care, like </a:t>
            </a:r>
            <a:r>
              <a:rPr lang="en-US" b="1" i="1" u="sng" dirty="0">
                <a:latin typeface="DM Sans"/>
              </a:rPr>
              <a:t>NICU hospitalization</a:t>
            </a:r>
            <a:r>
              <a:rPr lang="en-US" dirty="0">
                <a:latin typeface="DM Sans"/>
              </a:rPr>
              <a:t>, as critical touchpoints for mental health assessment.</a:t>
            </a:r>
          </a:p>
          <a:p>
            <a:r>
              <a:rPr lang="en-US" b="1" dirty="0">
                <a:latin typeface="DM Sans"/>
              </a:rPr>
              <a:t>AWHONN (Position Statement—Perinatal Mood and Anxiety Disorders </a:t>
            </a:r>
            <a:r>
              <a:rPr lang="en-US" dirty="0">
                <a:latin typeface="DM Sans"/>
              </a:rPr>
              <a:t>states that it is imperative that </a:t>
            </a:r>
            <a:r>
              <a:rPr lang="en-US" b="1" dirty="0">
                <a:latin typeface="DM Sans"/>
              </a:rPr>
              <a:t>on-going screening </a:t>
            </a:r>
            <a:r>
              <a:rPr lang="en-US" dirty="0">
                <a:latin typeface="DM Sans"/>
              </a:rPr>
              <a:t>and referral to treatment occurs in both the perinatal and </a:t>
            </a:r>
            <a:r>
              <a:rPr lang="en-US" b="1" dirty="0">
                <a:latin typeface="DM Sans"/>
              </a:rPr>
              <a:t>pediatric setting</a:t>
            </a:r>
            <a:r>
              <a:rPr lang="en-US" dirty="0">
                <a:latin typeface="DM Sans"/>
              </a:rPr>
              <a:t>.</a:t>
            </a:r>
          </a:p>
        </p:txBody>
      </p:sp>
      <p:pic>
        <p:nvPicPr>
          <p:cNvPr id="7" name="Picture 6" descr="A close-up of a logo&#10;&#10;AI-generated content may be incorrect.">
            <a:extLst>
              <a:ext uri="{FF2B5EF4-FFF2-40B4-BE49-F238E27FC236}">
                <a16:creationId xmlns:a16="http://schemas.microsoft.com/office/drawing/2014/main" id="{1D3B85D3-EF73-48F5-AF23-EA0C1C1FBE20}"/>
              </a:ext>
            </a:extLst>
          </p:cNvPr>
          <p:cNvPicPr>
            <a:picLocks noChangeAspect="1"/>
          </p:cNvPicPr>
          <p:nvPr/>
        </p:nvPicPr>
        <p:blipFill>
          <a:blip r:embed="rId3"/>
          <a:stretch>
            <a:fillRect/>
          </a:stretch>
        </p:blipFill>
        <p:spPr>
          <a:xfrm>
            <a:off x="9474689" y="1729997"/>
            <a:ext cx="2855640" cy="946528"/>
          </a:xfrm>
          <a:prstGeom prst="rect">
            <a:avLst/>
          </a:prstGeom>
        </p:spPr>
      </p:pic>
      <p:pic>
        <p:nvPicPr>
          <p:cNvPr id="8" name="Graphic 7">
            <a:extLst>
              <a:ext uri="{FF2B5EF4-FFF2-40B4-BE49-F238E27FC236}">
                <a16:creationId xmlns:a16="http://schemas.microsoft.com/office/drawing/2014/main" id="{15509331-49BF-CD71-B2AE-542926F7EA05}"/>
              </a:ext>
            </a:extLst>
          </p:cNvPr>
          <p:cNvPicPr>
            <a:picLocks noChangeAspect="1"/>
          </p:cNvPicPr>
          <p:nvPr/>
        </p:nvPicPr>
        <p:blipFill>
          <a:blip>
            <a:extLst>
              <a:ext uri="{96DAC541-7B7A-43D3-8B79-37D633B846F1}">
                <asvg:svgBlip xmlns:asvg="http://schemas.microsoft.com/office/drawing/2016/SVG/main" r:embed="rId4"/>
              </a:ext>
            </a:extLst>
          </a:blip>
          <a:stretch>
            <a:fillRect/>
          </a:stretch>
        </p:blipFill>
        <p:spPr>
          <a:xfrm>
            <a:off x="9474689" y="3243020"/>
            <a:ext cx="2343150" cy="752475"/>
          </a:xfrm>
          <a:prstGeom prst="rect">
            <a:avLst/>
          </a:prstGeom>
        </p:spPr>
      </p:pic>
      <p:pic>
        <p:nvPicPr>
          <p:cNvPr id="10" name="Picture 9">
            <a:extLst>
              <a:ext uri="{FF2B5EF4-FFF2-40B4-BE49-F238E27FC236}">
                <a16:creationId xmlns:a16="http://schemas.microsoft.com/office/drawing/2014/main" id="{21C5CE0F-5E10-9ED2-9EEC-FF59D09386F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730934" y="4981332"/>
            <a:ext cx="2023956" cy="439308"/>
          </a:xfrm>
          <a:prstGeom prst="rect">
            <a:avLst/>
          </a:prstGeom>
        </p:spPr>
      </p:pic>
    </p:spTree>
    <p:extLst>
      <p:ext uri="{BB962C8B-B14F-4D97-AF65-F5344CB8AC3E}">
        <p14:creationId xmlns:p14="http://schemas.microsoft.com/office/powerpoint/2010/main" val="3850620910"/>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Shape 10510"/>
        <p:cNvGrpSpPr/>
        <p:nvPr/>
      </p:nvGrpSpPr>
      <p:grpSpPr>
        <a:xfrm>
          <a:off x="0" y="0"/>
          <a:ext cx="0" cy="0"/>
          <a:chOff x="0" y="0"/>
          <a:chExt cx="0" cy="0"/>
        </a:xfrm>
      </p:grpSpPr>
      <p:sp>
        <p:nvSpPr>
          <p:cNvPr id="10511" name="Google Shape;10511;p14"/>
          <p:cNvSpPr txBox="1"/>
          <p:nvPr/>
        </p:nvSpPr>
        <p:spPr>
          <a:xfrm>
            <a:off x="609603" y="6356351"/>
            <a:ext cx="4114800" cy="365129"/>
          </a:xfrm>
          <a:prstGeom prst="rect">
            <a:avLst/>
          </a:prstGeom>
          <a:noFill/>
          <a:ln>
            <a:noFill/>
          </a:ln>
        </p:spPr>
        <p:txBody>
          <a:bodyPr spcFirstLastPara="1" wrap="square" lIns="91400" tIns="45700" rIns="91400" bIns="45700" anchor="ctr" anchorCtr="0">
            <a:noAutofit/>
          </a:bodyPr>
          <a:lstStyle/>
          <a:p>
            <a:pPr marL="0" marR="0" lvl="0" indent="0" algn="l" rtl="0">
              <a:lnSpc>
                <a:spcPct val="100000"/>
              </a:lnSpc>
              <a:spcBef>
                <a:spcPts val="0"/>
              </a:spcBef>
              <a:spcAft>
                <a:spcPts val="0"/>
              </a:spcAft>
              <a:buClr>
                <a:srgbClr val="000000"/>
              </a:buClr>
              <a:buSzPts val="1200"/>
              <a:buFont typeface="Arial"/>
              <a:buNone/>
            </a:pPr>
            <a:r>
              <a:rPr lang="en-US" sz="1200" b="0" i="0" u="none" strike="noStrike" cap="none">
                <a:solidFill>
                  <a:srgbClr val="939699"/>
                </a:solidFill>
                <a:latin typeface="DM Sans"/>
                <a:ea typeface="Calibri"/>
                <a:cs typeface="Calibri"/>
                <a:sym typeface="Calibri"/>
              </a:rPr>
              <a:t>Illinois Perinatal Quality Collaborative</a:t>
            </a:r>
            <a:endParaRPr>
              <a:latin typeface="DM Sans"/>
            </a:endParaRPr>
          </a:p>
        </p:txBody>
      </p:sp>
      <p:grpSp>
        <p:nvGrpSpPr>
          <p:cNvPr id="10512" name="Google Shape;10512;p14"/>
          <p:cNvGrpSpPr/>
          <p:nvPr/>
        </p:nvGrpSpPr>
        <p:grpSpPr>
          <a:xfrm>
            <a:off x="4818650" y="1527797"/>
            <a:ext cx="1261314" cy="1467712"/>
            <a:chOff x="4818650" y="1527797"/>
            <a:chExt cx="1261314" cy="1467712"/>
          </a:xfrm>
        </p:grpSpPr>
        <p:sp>
          <p:nvSpPr>
            <p:cNvPr id="10513" name="Google Shape;10513;p14"/>
            <p:cNvSpPr/>
            <p:nvPr/>
          </p:nvSpPr>
          <p:spPr>
            <a:xfrm>
              <a:off x="4818650" y="1527797"/>
              <a:ext cx="1261314" cy="1467712"/>
            </a:xfrm>
            <a:custGeom>
              <a:avLst/>
              <a:gdLst/>
              <a:ahLst/>
              <a:cxnLst/>
              <a:rect l="l" t="t" r="r" b="b"/>
              <a:pathLst>
                <a:path w="698500" h="812800" extrusionOk="0">
                  <a:moveTo>
                    <a:pt x="349250" y="0"/>
                  </a:moveTo>
                  <a:lnTo>
                    <a:pt x="698500" y="203200"/>
                  </a:lnTo>
                  <a:lnTo>
                    <a:pt x="698500" y="609600"/>
                  </a:lnTo>
                  <a:lnTo>
                    <a:pt x="349250" y="812800"/>
                  </a:lnTo>
                  <a:lnTo>
                    <a:pt x="0" y="609600"/>
                  </a:lnTo>
                  <a:lnTo>
                    <a:pt x="0" y="203200"/>
                  </a:lnTo>
                  <a:lnTo>
                    <a:pt x="349250" y="0"/>
                  </a:lnTo>
                  <a:close/>
                </a:path>
              </a:pathLst>
            </a:custGeom>
            <a:solidFill>
              <a:srgbClr val="F2886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sp>
          <p:nvSpPr>
            <p:cNvPr id="10514" name="Google Shape;10514;p14"/>
            <p:cNvSpPr txBox="1"/>
            <p:nvPr/>
          </p:nvSpPr>
          <p:spPr>
            <a:xfrm>
              <a:off x="4818650" y="1694063"/>
              <a:ext cx="1261314" cy="1049182"/>
            </a:xfrm>
            <a:prstGeom prst="rect">
              <a:avLst/>
            </a:prstGeom>
            <a:noFill/>
            <a:ln>
              <a:noFill/>
            </a:ln>
          </p:spPr>
          <p:txBody>
            <a:bodyPr spcFirstLastPara="1" wrap="square" lIns="33850" tIns="33850" rIns="33850" bIns="33850" anchor="ctr" anchorCtr="1">
              <a:noAutofit/>
            </a:bodyPr>
            <a:lstStyle/>
            <a:p>
              <a:pPr marL="0" marR="0" lvl="0" indent="0" algn="ctr" rtl="0">
                <a:lnSpc>
                  <a:spcPct val="17125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grpSp>
      <p:grpSp>
        <p:nvGrpSpPr>
          <p:cNvPr id="10515" name="Google Shape;10515;p14"/>
          <p:cNvGrpSpPr/>
          <p:nvPr/>
        </p:nvGrpSpPr>
        <p:grpSpPr>
          <a:xfrm>
            <a:off x="4031278" y="2973701"/>
            <a:ext cx="1265154" cy="1472184"/>
            <a:chOff x="4031278" y="2973701"/>
            <a:chExt cx="1265154" cy="1472184"/>
          </a:xfrm>
        </p:grpSpPr>
        <p:sp>
          <p:nvSpPr>
            <p:cNvPr id="10516" name="Google Shape;10516;p14"/>
            <p:cNvSpPr/>
            <p:nvPr/>
          </p:nvSpPr>
          <p:spPr>
            <a:xfrm>
              <a:off x="4031278" y="2973701"/>
              <a:ext cx="1265154" cy="1472184"/>
            </a:xfrm>
            <a:custGeom>
              <a:avLst/>
              <a:gdLst/>
              <a:ahLst/>
              <a:cxnLst/>
              <a:rect l="l" t="t" r="r" b="b"/>
              <a:pathLst>
                <a:path w="698500" h="812800" extrusionOk="0">
                  <a:moveTo>
                    <a:pt x="349250" y="0"/>
                  </a:moveTo>
                  <a:lnTo>
                    <a:pt x="698500" y="203200"/>
                  </a:lnTo>
                  <a:lnTo>
                    <a:pt x="698500" y="609600"/>
                  </a:lnTo>
                  <a:lnTo>
                    <a:pt x="349250" y="812800"/>
                  </a:lnTo>
                  <a:lnTo>
                    <a:pt x="0" y="609600"/>
                  </a:lnTo>
                  <a:lnTo>
                    <a:pt x="0" y="203200"/>
                  </a:lnTo>
                  <a:lnTo>
                    <a:pt x="349250" y="0"/>
                  </a:lnTo>
                  <a:close/>
                </a:path>
              </a:pathLst>
            </a:custGeom>
            <a:solidFill>
              <a:srgbClr val="BBC3D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sp>
          <p:nvSpPr>
            <p:cNvPr id="10517" name="Google Shape;10517;p14"/>
            <p:cNvSpPr txBox="1"/>
            <p:nvPr/>
          </p:nvSpPr>
          <p:spPr>
            <a:xfrm>
              <a:off x="4031278" y="3140470"/>
              <a:ext cx="1265154" cy="1052382"/>
            </a:xfrm>
            <a:prstGeom prst="rect">
              <a:avLst/>
            </a:prstGeom>
            <a:noFill/>
            <a:ln>
              <a:noFill/>
            </a:ln>
          </p:spPr>
          <p:txBody>
            <a:bodyPr spcFirstLastPara="1" wrap="square" lIns="33850" tIns="33850" rIns="33850" bIns="33850" anchor="ctr" anchorCtr="1">
              <a:noAutofit/>
            </a:bodyPr>
            <a:lstStyle/>
            <a:p>
              <a:pPr marL="0" marR="0" lvl="0" indent="0" algn="ctr" rtl="0">
                <a:lnSpc>
                  <a:spcPct val="17125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grpSp>
      <p:grpSp>
        <p:nvGrpSpPr>
          <p:cNvPr id="10518" name="Google Shape;10518;p14"/>
          <p:cNvGrpSpPr/>
          <p:nvPr/>
        </p:nvGrpSpPr>
        <p:grpSpPr>
          <a:xfrm>
            <a:off x="4782266" y="4397660"/>
            <a:ext cx="1261872" cy="1472184"/>
            <a:chOff x="4782266" y="4397660"/>
            <a:chExt cx="1261872" cy="1472184"/>
          </a:xfrm>
        </p:grpSpPr>
        <p:sp>
          <p:nvSpPr>
            <p:cNvPr id="10519" name="Google Shape;10519;p14"/>
            <p:cNvSpPr/>
            <p:nvPr/>
          </p:nvSpPr>
          <p:spPr>
            <a:xfrm>
              <a:off x="4782266" y="4397660"/>
              <a:ext cx="1261872" cy="1472184"/>
            </a:xfrm>
            <a:custGeom>
              <a:avLst/>
              <a:gdLst/>
              <a:ahLst/>
              <a:cxnLst/>
              <a:rect l="l" t="t" r="r" b="b"/>
              <a:pathLst>
                <a:path w="698500" h="812800" extrusionOk="0">
                  <a:moveTo>
                    <a:pt x="349250" y="0"/>
                  </a:moveTo>
                  <a:lnTo>
                    <a:pt x="698500" y="203200"/>
                  </a:lnTo>
                  <a:lnTo>
                    <a:pt x="698500" y="609600"/>
                  </a:lnTo>
                  <a:lnTo>
                    <a:pt x="349250" y="812800"/>
                  </a:lnTo>
                  <a:lnTo>
                    <a:pt x="0" y="609600"/>
                  </a:lnTo>
                  <a:lnTo>
                    <a:pt x="0" y="203200"/>
                  </a:lnTo>
                  <a:lnTo>
                    <a:pt x="349250" y="0"/>
                  </a:lnTo>
                  <a:close/>
                </a:path>
              </a:pathLst>
            </a:custGeom>
            <a:solidFill>
              <a:srgbClr val="1B386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sp>
          <p:nvSpPr>
            <p:cNvPr id="10520" name="Google Shape;10520;p14"/>
            <p:cNvSpPr txBox="1"/>
            <p:nvPr/>
          </p:nvSpPr>
          <p:spPr>
            <a:xfrm>
              <a:off x="4782266" y="4564428"/>
              <a:ext cx="1261872" cy="1052382"/>
            </a:xfrm>
            <a:prstGeom prst="rect">
              <a:avLst/>
            </a:prstGeom>
            <a:noFill/>
            <a:ln>
              <a:noFill/>
            </a:ln>
          </p:spPr>
          <p:txBody>
            <a:bodyPr spcFirstLastPara="1" wrap="square" lIns="33850" tIns="33850" rIns="33850" bIns="33850" anchor="ctr" anchorCtr="1">
              <a:noAutofit/>
            </a:bodyPr>
            <a:lstStyle/>
            <a:p>
              <a:pPr marL="0" marR="0" lvl="0" indent="0" algn="ctr" rtl="0">
                <a:lnSpc>
                  <a:spcPct val="17125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grpSp>
      <p:grpSp>
        <p:nvGrpSpPr>
          <p:cNvPr id="10521" name="Google Shape;10521;p14"/>
          <p:cNvGrpSpPr/>
          <p:nvPr/>
        </p:nvGrpSpPr>
        <p:grpSpPr>
          <a:xfrm>
            <a:off x="6611989" y="1523326"/>
            <a:ext cx="1261872" cy="1472184"/>
            <a:chOff x="6611989" y="1523326"/>
            <a:chExt cx="1261872" cy="1472184"/>
          </a:xfrm>
        </p:grpSpPr>
        <p:sp>
          <p:nvSpPr>
            <p:cNvPr id="10522" name="Google Shape;10522;p14"/>
            <p:cNvSpPr/>
            <p:nvPr/>
          </p:nvSpPr>
          <p:spPr>
            <a:xfrm>
              <a:off x="6611989" y="1523326"/>
              <a:ext cx="1261872" cy="1472184"/>
            </a:xfrm>
            <a:custGeom>
              <a:avLst/>
              <a:gdLst/>
              <a:ahLst/>
              <a:cxnLst/>
              <a:rect l="l" t="t" r="r" b="b"/>
              <a:pathLst>
                <a:path w="698500" h="812800" extrusionOk="0">
                  <a:moveTo>
                    <a:pt x="349250" y="0"/>
                  </a:moveTo>
                  <a:lnTo>
                    <a:pt x="698500" y="203200"/>
                  </a:lnTo>
                  <a:lnTo>
                    <a:pt x="698500" y="609600"/>
                  </a:lnTo>
                  <a:lnTo>
                    <a:pt x="349250" y="812800"/>
                  </a:lnTo>
                  <a:lnTo>
                    <a:pt x="0" y="609600"/>
                  </a:lnTo>
                  <a:lnTo>
                    <a:pt x="0" y="203200"/>
                  </a:lnTo>
                  <a:lnTo>
                    <a:pt x="349250" y="0"/>
                  </a:lnTo>
                  <a:close/>
                </a:path>
              </a:pathLst>
            </a:custGeom>
            <a:solidFill>
              <a:srgbClr val="FCD70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sp>
          <p:nvSpPr>
            <p:cNvPr id="10523" name="Google Shape;10523;p14"/>
            <p:cNvSpPr txBox="1"/>
            <p:nvPr/>
          </p:nvSpPr>
          <p:spPr>
            <a:xfrm>
              <a:off x="6611989" y="1690094"/>
              <a:ext cx="1261872" cy="1052382"/>
            </a:xfrm>
            <a:prstGeom prst="rect">
              <a:avLst/>
            </a:prstGeom>
            <a:noFill/>
            <a:ln>
              <a:noFill/>
            </a:ln>
          </p:spPr>
          <p:txBody>
            <a:bodyPr spcFirstLastPara="1" wrap="square" lIns="33850" tIns="33850" rIns="33850" bIns="33850" anchor="ctr" anchorCtr="1">
              <a:noAutofit/>
            </a:bodyPr>
            <a:lstStyle/>
            <a:p>
              <a:pPr marL="0" marR="0" lvl="0" indent="0" algn="ctr" rtl="0">
                <a:lnSpc>
                  <a:spcPct val="17125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grpSp>
      <p:grpSp>
        <p:nvGrpSpPr>
          <p:cNvPr id="10524" name="Google Shape;10524;p14"/>
          <p:cNvGrpSpPr/>
          <p:nvPr/>
        </p:nvGrpSpPr>
        <p:grpSpPr>
          <a:xfrm>
            <a:off x="7381055" y="3011210"/>
            <a:ext cx="1261872" cy="1472184"/>
            <a:chOff x="7381055" y="3011210"/>
            <a:chExt cx="1261872" cy="1472184"/>
          </a:xfrm>
        </p:grpSpPr>
        <p:sp>
          <p:nvSpPr>
            <p:cNvPr id="10525" name="Google Shape;10525;p14"/>
            <p:cNvSpPr/>
            <p:nvPr/>
          </p:nvSpPr>
          <p:spPr>
            <a:xfrm>
              <a:off x="7381055" y="3011210"/>
              <a:ext cx="1261872" cy="1472184"/>
            </a:xfrm>
            <a:custGeom>
              <a:avLst/>
              <a:gdLst/>
              <a:ahLst/>
              <a:cxnLst/>
              <a:rect l="l" t="t" r="r" b="b"/>
              <a:pathLst>
                <a:path w="698500" h="812800" extrusionOk="0">
                  <a:moveTo>
                    <a:pt x="349250" y="0"/>
                  </a:moveTo>
                  <a:lnTo>
                    <a:pt x="698500" y="203200"/>
                  </a:lnTo>
                  <a:lnTo>
                    <a:pt x="698500" y="609600"/>
                  </a:lnTo>
                  <a:lnTo>
                    <a:pt x="349250" y="812800"/>
                  </a:lnTo>
                  <a:lnTo>
                    <a:pt x="0" y="609600"/>
                  </a:lnTo>
                  <a:lnTo>
                    <a:pt x="0" y="203200"/>
                  </a:lnTo>
                  <a:lnTo>
                    <a:pt x="349250" y="0"/>
                  </a:lnTo>
                  <a:close/>
                </a:path>
              </a:pathLst>
            </a:custGeom>
            <a:solidFill>
              <a:srgbClr val="F7888A"/>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sp>
          <p:nvSpPr>
            <p:cNvPr id="10526" name="Google Shape;10526;p14"/>
            <p:cNvSpPr txBox="1"/>
            <p:nvPr/>
          </p:nvSpPr>
          <p:spPr>
            <a:xfrm>
              <a:off x="7381055" y="3177988"/>
              <a:ext cx="1261872" cy="1052382"/>
            </a:xfrm>
            <a:prstGeom prst="rect">
              <a:avLst/>
            </a:prstGeom>
            <a:noFill/>
            <a:ln>
              <a:noFill/>
            </a:ln>
          </p:spPr>
          <p:txBody>
            <a:bodyPr spcFirstLastPara="1" wrap="square" lIns="33850" tIns="33850" rIns="33850" bIns="33850" anchor="ctr" anchorCtr="1">
              <a:noAutofit/>
            </a:bodyPr>
            <a:lstStyle/>
            <a:p>
              <a:pPr marL="0" marR="0" lvl="0" indent="0" algn="ctr" rtl="0">
                <a:lnSpc>
                  <a:spcPct val="17125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grpSp>
      <p:grpSp>
        <p:nvGrpSpPr>
          <p:cNvPr id="10527" name="Google Shape;10527;p14"/>
          <p:cNvGrpSpPr/>
          <p:nvPr/>
        </p:nvGrpSpPr>
        <p:grpSpPr>
          <a:xfrm>
            <a:off x="6182267" y="4422138"/>
            <a:ext cx="1669941" cy="1472184"/>
            <a:chOff x="6182267" y="4422138"/>
            <a:chExt cx="1669941" cy="1472184"/>
          </a:xfrm>
        </p:grpSpPr>
        <p:sp>
          <p:nvSpPr>
            <p:cNvPr id="10528" name="Google Shape;10528;p14"/>
            <p:cNvSpPr/>
            <p:nvPr/>
          </p:nvSpPr>
          <p:spPr>
            <a:xfrm>
              <a:off x="6590336" y="4422138"/>
              <a:ext cx="1261872" cy="1472184"/>
            </a:xfrm>
            <a:custGeom>
              <a:avLst/>
              <a:gdLst/>
              <a:ahLst/>
              <a:cxnLst/>
              <a:rect l="l" t="t" r="r" b="b"/>
              <a:pathLst>
                <a:path w="698500" h="812800" extrusionOk="0">
                  <a:moveTo>
                    <a:pt x="349250" y="0"/>
                  </a:moveTo>
                  <a:lnTo>
                    <a:pt x="698500" y="203200"/>
                  </a:lnTo>
                  <a:lnTo>
                    <a:pt x="698500" y="609600"/>
                  </a:lnTo>
                  <a:lnTo>
                    <a:pt x="349250" y="812800"/>
                  </a:lnTo>
                  <a:lnTo>
                    <a:pt x="0" y="609600"/>
                  </a:lnTo>
                  <a:lnTo>
                    <a:pt x="0" y="203200"/>
                  </a:lnTo>
                  <a:lnTo>
                    <a:pt x="349250" y="0"/>
                  </a:lnTo>
                  <a:close/>
                </a:path>
              </a:pathLst>
            </a:custGeom>
            <a:solidFill>
              <a:srgbClr val="AFBE4E"/>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sp>
          <p:nvSpPr>
            <p:cNvPr id="10529" name="Google Shape;10529;p14"/>
            <p:cNvSpPr txBox="1"/>
            <p:nvPr/>
          </p:nvSpPr>
          <p:spPr>
            <a:xfrm>
              <a:off x="6182267" y="4703307"/>
              <a:ext cx="1261872" cy="1052382"/>
            </a:xfrm>
            <a:prstGeom prst="rect">
              <a:avLst/>
            </a:prstGeom>
            <a:noFill/>
            <a:ln>
              <a:noFill/>
            </a:ln>
          </p:spPr>
          <p:txBody>
            <a:bodyPr spcFirstLastPara="1" wrap="square" lIns="33850" tIns="33850" rIns="33850" bIns="33850" anchor="ctr" anchorCtr="1">
              <a:noAutofit/>
            </a:bodyPr>
            <a:lstStyle/>
            <a:p>
              <a:pPr marL="0" marR="0" lvl="0" indent="0" algn="ctr" rtl="0">
                <a:lnSpc>
                  <a:spcPct val="17125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grpSp>
      <p:sp>
        <p:nvSpPr>
          <p:cNvPr id="10530" name="Google Shape;10530;p14"/>
          <p:cNvSpPr/>
          <p:nvPr/>
        </p:nvSpPr>
        <p:spPr>
          <a:xfrm>
            <a:off x="5074298" y="1878168"/>
            <a:ext cx="752880" cy="739703"/>
          </a:xfrm>
          <a:custGeom>
            <a:avLst/>
            <a:gdLst/>
            <a:ahLst/>
            <a:cxnLst/>
            <a:rect l="l" t="t" r="r" b="b"/>
            <a:pathLst>
              <a:path w="861951" h="846867" extrusionOk="0">
                <a:moveTo>
                  <a:pt x="0" y="0"/>
                </a:moveTo>
                <a:lnTo>
                  <a:pt x="861951" y="0"/>
                </a:lnTo>
                <a:lnTo>
                  <a:pt x="861951" y="846867"/>
                </a:lnTo>
                <a:lnTo>
                  <a:pt x="0" y="846867"/>
                </a:lnTo>
                <a:lnTo>
                  <a:pt x="0" y="0"/>
                </a:lnTo>
                <a:close/>
              </a:path>
            </a:pathLst>
          </a:custGeom>
          <a:blipFill rotWithShape="1">
            <a:blip r:embed="rId3">
              <a:alphaModFix/>
            </a:blip>
            <a:stretch>
              <a:fillRect/>
            </a:stretch>
          </a:blip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Calibri"/>
              <a:ea typeface="Calibri"/>
              <a:cs typeface="Calibri"/>
              <a:sym typeface="Calibri"/>
            </a:endParaRPr>
          </a:p>
        </p:txBody>
      </p:sp>
      <p:sp>
        <p:nvSpPr>
          <p:cNvPr id="10531" name="Google Shape;10531;p14"/>
          <p:cNvSpPr/>
          <p:nvPr/>
        </p:nvSpPr>
        <p:spPr>
          <a:xfrm>
            <a:off x="6949421" y="1864607"/>
            <a:ext cx="751581" cy="751581"/>
          </a:xfrm>
          <a:custGeom>
            <a:avLst/>
            <a:gdLst/>
            <a:ahLst/>
            <a:cxnLst/>
            <a:rect l="l" t="t" r="r" b="b"/>
            <a:pathLst>
              <a:path w="859172" h="859172" extrusionOk="0">
                <a:moveTo>
                  <a:pt x="0" y="0"/>
                </a:moveTo>
                <a:lnTo>
                  <a:pt x="859172" y="0"/>
                </a:lnTo>
                <a:lnTo>
                  <a:pt x="859172" y="859172"/>
                </a:lnTo>
                <a:lnTo>
                  <a:pt x="0" y="859172"/>
                </a:lnTo>
                <a:lnTo>
                  <a:pt x="0" y="0"/>
                </a:lnTo>
                <a:close/>
              </a:path>
            </a:pathLst>
          </a:custGeom>
          <a:blipFill rotWithShape="1">
            <a:blip r:embed="rId4">
              <a:alphaModFix/>
            </a:blip>
            <a:stretch>
              <a:fillRect/>
            </a:stretch>
          </a:blip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Calibri"/>
              <a:ea typeface="Calibri"/>
              <a:cs typeface="Calibri"/>
              <a:sym typeface="Calibri"/>
            </a:endParaRPr>
          </a:p>
        </p:txBody>
      </p:sp>
      <p:sp>
        <p:nvSpPr>
          <p:cNvPr id="10532" name="Google Shape;10532;p14"/>
          <p:cNvSpPr/>
          <p:nvPr/>
        </p:nvSpPr>
        <p:spPr>
          <a:xfrm>
            <a:off x="5070786" y="4708867"/>
            <a:ext cx="863641" cy="809664"/>
          </a:xfrm>
          <a:custGeom>
            <a:avLst/>
            <a:gdLst/>
            <a:ahLst/>
            <a:cxnLst/>
            <a:rect l="l" t="t" r="r" b="b"/>
            <a:pathLst>
              <a:path w="897649" h="841546" extrusionOk="0">
                <a:moveTo>
                  <a:pt x="0" y="0"/>
                </a:moveTo>
                <a:lnTo>
                  <a:pt x="897648" y="0"/>
                </a:lnTo>
                <a:lnTo>
                  <a:pt x="897648" y="841546"/>
                </a:lnTo>
                <a:lnTo>
                  <a:pt x="0" y="841546"/>
                </a:lnTo>
                <a:lnTo>
                  <a:pt x="0" y="0"/>
                </a:lnTo>
                <a:close/>
              </a:path>
            </a:pathLst>
          </a:custGeom>
          <a:blipFill rotWithShape="1">
            <a:blip r:embed="rId5">
              <a:alphaModFix/>
            </a:blip>
            <a:stretch>
              <a:fillRect/>
            </a:stretch>
          </a:blip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Calibri"/>
              <a:ea typeface="Calibri"/>
              <a:cs typeface="Calibri"/>
              <a:sym typeface="Calibri"/>
            </a:endParaRPr>
          </a:p>
        </p:txBody>
      </p:sp>
      <p:sp>
        <p:nvSpPr>
          <p:cNvPr id="10533" name="Google Shape;10533;p14"/>
          <p:cNvSpPr/>
          <p:nvPr/>
        </p:nvSpPr>
        <p:spPr>
          <a:xfrm>
            <a:off x="7635669" y="3346420"/>
            <a:ext cx="767273" cy="767273"/>
          </a:xfrm>
          <a:custGeom>
            <a:avLst/>
            <a:gdLst/>
            <a:ahLst/>
            <a:cxnLst/>
            <a:rect l="l" t="t" r="r" b="b"/>
            <a:pathLst>
              <a:path w="827327" h="827327" extrusionOk="0">
                <a:moveTo>
                  <a:pt x="0" y="0"/>
                </a:moveTo>
                <a:lnTo>
                  <a:pt x="827327" y="0"/>
                </a:lnTo>
                <a:lnTo>
                  <a:pt x="827327" y="827327"/>
                </a:lnTo>
                <a:lnTo>
                  <a:pt x="0" y="827327"/>
                </a:lnTo>
                <a:lnTo>
                  <a:pt x="0" y="0"/>
                </a:lnTo>
                <a:close/>
              </a:path>
            </a:pathLst>
          </a:custGeom>
          <a:blipFill rotWithShape="1">
            <a:blip r:embed="rId6">
              <a:alphaModFix/>
            </a:blip>
            <a:stretch>
              <a:fillRect/>
            </a:stretch>
          </a:blip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Calibri"/>
              <a:ea typeface="Calibri"/>
              <a:cs typeface="Calibri"/>
              <a:sym typeface="Calibri"/>
            </a:endParaRPr>
          </a:p>
        </p:txBody>
      </p:sp>
      <p:sp>
        <p:nvSpPr>
          <p:cNvPr id="10534" name="Google Shape;10534;p14"/>
          <p:cNvSpPr/>
          <p:nvPr/>
        </p:nvSpPr>
        <p:spPr>
          <a:xfrm>
            <a:off x="4299490" y="3348688"/>
            <a:ext cx="725155" cy="712463"/>
          </a:xfrm>
          <a:custGeom>
            <a:avLst/>
            <a:gdLst/>
            <a:ahLst/>
            <a:cxnLst/>
            <a:rect l="l" t="t" r="r" b="b"/>
            <a:pathLst>
              <a:path w="886759" h="871240" extrusionOk="0">
                <a:moveTo>
                  <a:pt x="0" y="0"/>
                </a:moveTo>
                <a:lnTo>
                  <a:pt x="886759" y="0"/>
                </a:lnTo>
                <a:lnTo>
                  <a:pt x="886759" y="871240"/>
                </a:lnTo>
                <a:lnTo>
                  <a:pt x="0" y="871240"/>
                </a:lnTo>
                <a:lnTo>
                  <a:pt x="0" y="0"/>
                </a:lnTo>
                <a:close/>
              </a:path>
            </a:pathLst>
          </a:custGeom>
          <a:blipFill rotWithShape="1">
            <a:blip r:embed="rId7">
              <a:alphaModFix/>
            </a:blip>
            <a:stretch>
              <a:fillRect/>
            </a:stretch>
          </a:blip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Calibri"/>
              <a:ea typeface="Calibri"/>
              <a:cs typeface="Calibri"/>
              <a:sym typeface="Calibri"/>
            </a:endParaRPr>
          </a:p>
        </p:txBody>
      </p:sp>
      <p:sp>
        <p:nvSpPr>
          <p:cNvPr id="10535" name="Google Shape;10535;p14"/>
          <p:cNvSpPr/>
          <p:nvPr/>
        </p:nvSpPr>
        <p:spPr>
          <a:xfrm>
            <a:off x="6877348" y="4796988"/>
            <a:ext cx="771012" cy="783750"/>
          </a:xfrm>
          <a:custGeom>
            <a:avLst/>
            <a:gdLst/>
            <a:ahLst/>
            <a:cxnLst/>
            <a:rect l="l" t="t" r="r" b="b"/>
            <a:pathLst>
              <a:path w="863213" h="877472" extrusionOk="0">
                <a:moveTo>
                  <a:pt x="0" y="0"/>
                </a:moveTo>
                <a:lnTo>
                  <a:pt x="863213" y="0"/>
                </a:lnTo>
                <a:lnTo>
                  <a:pt x="863213" y="877472"/>
                </a:lnTo>
                <a:lnTo>
                  <a:pt x="0" y="877472"/>
                </a:lnTo>
                <a:lnTo>
                  <a:pt x="0" y="0"/>
                </a:lnTo>
                <a:close/>
              </a:path>
            </a:pathLst>
          </a:custGeom>
          <a:blipFill rotWithShape="1">
            <a:blip r:embed="rId8">
              <a:alphaModFix/>
            </a:blip>
            <a:stretch>
              <a:fillRect/>
            </a:stretch>
          </a:blip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Calibri"/>
              <a:ea typeface="Calibri"/>
              <a:cs typeface="Calibri"/>
              <a:sym typeface="Calibri"/>
            </a:endParaRPr>
          </a:p>
        </p:txBody>
      </p:sp>
      <p:grpSp>
        <p:nvGrpSpPr>
          <p:cNvPr id="10536" name="Google Shape;10536;p14"/>
          <p:cNvGrpSpPr/>
          <p:nvPr/>
        </p:nvGrpSpPr>
        <p:grpSpPr>
          <a:xfrm>
            <a:off x="5419136" y="2624657"/>
            <a:ext cx="1823798" cy="2122230"/>
            <a:chOff x="5419136" y="2624657"/>
            <a:chExt cx="1823798" cy="2122230"/>
          </a:xfrm>
        </p:grpSpPr>
        <p:sp>
          <p:nvSpPr>
            <p:cNvPr id="10537" name="Google Shape;10537;p14"/>
            <p:cNvSpPr/>
            <p:nvPr/>
          </p:nvSpPr>
          <p:spPr>
            <a:xfrm>
              <a:off x="5419136" y="2624657"/>
              <a:ext cx="1823798" cy="2122230"/>
            </a:xfrm>
            <a:custGeom>
              <a:avLst/>
              <a:gdLst/>
              <a:ahLst/>
              <a:cxnLst/>
              <a:rect l="l" t="t" r="r" b="b"/>
              <a:pathLst>
                <a:path w="698500" h="812800" extrusionOk="0">
                  <a:moveTo>
                    <a:pt x="349250" y="0"/>
                  </a:moveTo>
                  <a:lnTo>
                    <a:pt x="698500" y="203200"/>
                  </a:lnTo>
                  <a:lnTo>
                    <a:pt x="698500" y="609600"/>
                  </a:lnTo>
                  <a:lnTo>
                    <a:pt x="349250" y="812800"/>
                  </a:lnTo>
                  <a:lnTo>
                    <a:pt x="0" y="609600"/>
                  </a:lnTo>
                  <a:lnTo>
                    <a:pt x="0" y="203200"/>
                  </a:lnTo>
                  <a:lnTo>
                    <a:pt x="349250" y="0"/>
                  </a:lnTo>
                  <a:close/>
                </a:path>
              </a:pathLst>
            </a:custGeom>
            <a:solidFill>
              <a:srgbClr val="3460A4"/>
            </a:solid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200"/>
                <a:buFont typeface="Arial"/>
                <a:buNone/>
              </a:pPr>
              <a:endParaRPr sz="1200" b="0" i="0" u="none" strike="noStrike" cap="none">
                <a:solidFill>
                  <a:srgbClr val="444C55"/>
                </a:solidFill>
                <a:latin typeface="DM Sans"/>
                <a:ea typeface="Calibri"/>
                <a:cs typeface="Calibri"/>
                <a:sym typeface="Calibri"/>
              </a:endParaRPr>
            </a:p>
          </p:txBody>
        </p:sp>
        <p:sp>
          <p:nvSpPr>
            <p:cNvPr id="10538" name="Google Shape;10538;p14"/>
            <p:cNvSpPr txBox="1"/>
            <p:nvPr/>
          </p:nvSpPr>
          <p:spPr>
            <a:xfrm>
              <a:off x="5419136" y="2865062"/>
              <a:ext cx="1823798" cy="1517062"/>
            </a:xfrm>
            <a:prstGeom prst="rect">
              <a:avLst/>
            </a:prstGeom>
            <a:noFill/>
            <a:ln>
              <a:noFill/>
            </a:ln>
          </p:spPr>
          <p:txBody>
            <a:bodyPr spcFirstLastPara="1" wrap="square" lIns="33850" tIns="33850" rIns="33850" bIns="33850" anchor="ctr" anchorCtr="1">
              <a:noAutofit/>
            </a:bodyPr>
            <a:lstStyle/>
            <a:p>
              <a:pPr marL="0" marR="0" lvl="0" indent="0" algn="ctr" rtl="0">
                <a:lnSpc>
                  <a:spcPct val="104999"/>
                </a:lnSpc>
                <a:spcBef>
                  <a:spcPts val="0"/>
                </a:spcBef>
                <a:spcAft>
                  <a:spcPts val="0"/>
                </a:spcAft>
                <a:buClr>
                  <a:srgbClr val="000000"/>
                </a:buClr>
                <a:buSzPts val="2400"/>
                <a:buFont typeface="Arial"/>
                <a:buNone/>
              </a:pPr>
              <a:r>
                <a:rPr lang="en-US" sz="2400" b="1" i="0" u="none" strike="noStrike" cap="none">
                  <a:solidFill>
                    <a:srgbClr val="FFFFFF"/>
                  </a:solidFill>
                  <a:latin typeface="DM Sans"/>
                  <a:ea typeface="League Spartan"/>
                  <a:cs typeface="League Spartan"/>
                  <a:sym typeface="League Spartan"/>
                </a:rPr>
                <a:t>Key</a:t>
              </a:r>
              <a:endParaRPr>
                <a:latin typeface="DM Sans"/>
              </a:endParaRPr>
            </a:p>
            <a:p>
              <a:pPr marL="0" marR="0" lvl="0" indent="0" algn="ctr" rtl="0">
                <a:lnSpc>
                  <a:spcPct val="104999"/>
                </a:lnSpc>
                <a:spcBef>
                  <a:spcPts val="0"/>
                </a:spcBef>
                <a:spcAft>
                  <a:spcPts val="0"/>
                </a:spcAft>
                <a:buClr>
                  <a:srgbClr val="000000"/>
                </a:buClr>
                <a:buSzPts val="2400"/>
                <a:buFont typeface="Arial"/>
                <a:buNone/>
              </a:pPr>
              <a:r>
                <a:rPr lang="en-US" sz="2400" b="1" i="0" u="none" strike="noStrike" cap="none">
                  <a:solidFill>
                    <a:srgbClr val="FFFFFF"/>
                  </a:solidFill>
                  <a:latin typeface="DM Sans"/>
                  <a:ea typeface="League Spartan"/>
                  <a:cs typeface="League Spartan"/>
                  <a:sym typeface="League Spartan"/>
                </a:rPr>
                <a:t>Systems</a:t>
              </a:r>
              <a:endParaRPr>
                <a:latin typeface="DM Sans"/>
              </a:endParaRPr>
            </a:p>
            <a:p>
              <a:pPr marL="0" marR="0" lvl="0" indent="0" algn="ctr" rtl="0">
                <a:lnSpc>
                  <a:spcPct val="104999"/>
                </a:lnSpc>
                <a:spcBef>
                  <a:spcPts val="0"/>
                </a:spcBef>
                <a:spcAft>
                  <a:spcPts val="0"/>
                </a:spcAft>
                <a:buClr>
                  <a:srgbClr val="000000"/>
                </a:buClr>
                <a:buSzPts val="2400"/>
                <a:buFont typeface="Arial"/>
                <a:buNone/>
              </a:pPr>
              <a:r>
                <a:rPr lang="en-US" sz="2400" b="1" i="0" u="none" strike="noStrike" cap="none">
                  <a:solidFill>
                    <a:srgbClr val="FFFFFF"/>
                  </a:solidFill>
                  <a:latin typeface="DM Sans"/>
                  <a:ea typeface="League Spartan"/>
                  <a:cs typeface="League Spartan"/>
                  <a:sym typeface="League Spartan"/>
                </a:rPr>
                <a:t>Changes</a:t>
              </a:r>
              <a:endParaRPr>
                <a:latin typeface="DM Sans"/>
              </a:endParaRPr>
            </a:p>
          </p:txBody>
        </p:sp>
      </p:grpSp>
      <p:sp>
        <p:nvSpPr>
          <p:cNvPr id="10539" name="Google Shape;10539;p14"/>
          <p:cNvSpPr txBox="1"/>
          <p:nvPr/>
        </p:nvSpPr>
        <p:spPr>
          <a:xfrm>
            <a:off x="9785" y="1177370"/>
            <a:ext cx="4714618" cy="539700"/>
          </a:xfrm>
          <a:prstGeom prst="rect">
            <a:avLst/>
          </a:prstGeom>
          <a:noFill/>
          <a:ln>
            <a:noFill/>
          </a:ln>
        </p:spPr>
        <p:txBody>
          <a:bodyPr spcFirstLastPara="1" wrap="square" lIns="0" tIns="0" rIns="0" bIns="0" anchor="t" anchorCtr="0">
            <a:spAutoFit/>
          </a:bodyPr>
          <a:lstStyle/>
          <a:p>
            <a:pPr marL="0" marR="0" lvl="0" indent="0" algn="r" rtl="0">
              <a:lnSpc>
                <a:spcPct val="167142"/>
              </a:lnSpc>
              <a:spcBef>
                <a:spcPts val="0"/>
              </a:spcBef>
              <a:spcAft>
                <a:spcPts val="0"/>
              </a:spcAft>
              <a:buClr>
                <a:srgbClr val="000000"/>
              </a:buClr>
              <a:buSzPts val="2100"/>
              <a:buFont typeface="Arial"/>
              <a:buNone/>
            </a:pPr>
            <a:r>
              <a:rPr lang="en-US" sz="2100" b="1" i="0" u="none" strike="noStrike" cap="none">
                <a:solidFill>
                  <a:srgbClr val="000000"/>
                </a:solidFill>
                <a:latin typeface="DM Sans"/>
                <a:ea typeface="Barlow Semi Condensed"/>
                <a:cs typeface="Barlow Semi Condensed"/>
                <a:sym typeface="Barlow Semi Condensed"/>
              </a:rPr>
              <a:t>Provider Education &amp; Engagement</a:t>
            </a:r>
            <a:endParaRPr sz="2100" b="0" i="0" u="none" strike="noStrike" cap="none">
              <a:solidFill>
                <a:srgbClr val="444C55"/>
              </a:solidFill>
              <a:latin typeface="DM Sans"/>
              <a:ea typeface="Calibri"/>
              <a:cs typeface="Calibri"/>
              <a:sym typeface="Calibri"/>
            </a:endParaRPr>
          </a:p>
        </p:txBody>
      </p:sp>
      <p:sp>
        <p:nvSpPr>
          <p:cNvPr id="10540" name="Google Shape;10540;p14"/>
          <p:cNvSpPr txBox="1"/>
          <p:nvPr/>
        </p:nvSpPr>
        <p:spPr>
          <a:xfrm>
            <a:off x="8017300" y="5133121"/>
            <a:ext cx="3753273" cy="360099"/>
          </a:xfrm>
          <a:prstGeom prst="rect">
            <a:avLst/>
          </a:prstGeom>
          <a:noFill/>
          <a:ln>
            <a:noFill/>
          </a:ln>
        </p:spPr>
        <p:txBody>
          <a:bodyPr spcFirstLastPara="1" wrap="square" lIns="0" tIns="0" rIns="0" bIns="0" anchor="t" anchorCtr="0">
            <a:spAutoFit/>
          </a:bodyPr>
          <a:lstStyle/>
          <a:p>
            <a:pPr marL="0" marR="0" lvl="0" indent="0" algn="l" rtl="0">
              <a:lnSpc>
                <a:spcPct val="116999"/>
              </a:lnSpc>
              <a:spcBef>
                <a:spcPts val="0"/>
              </a:spcBef>
              <a:spcAft>
                <a:spcPts val="0"/>
              </a:spcAft>
              <a:buClr>
                <a:srgbClr val="000000"/>
              </a:buClr>
              <a:buSzPts val="2000"/>
              <a:buFont typeface="Arial"/>
              <a:buNone/>
            </a:pPr>
            <a:r>
              <a:rPr lang="en-US" sz="2000" b="1" i="0" u="none" strike="noStrike" cap="none">
                <a:solidFill>
                  <a:srgbClr val="000000"/>
                </a:solidFill>
                <a:latin typeface="DM Sans"/>
                <a:ea typeface="Barlow Semi Condensed"/>
                <a:cs typeface="Barlow Semi Condensed"/>
                <a:sym typeface="Barlow Semi Condensed"/>
              </a:rPr>
              <a:t>Optimize SUD Care </a:t>
            </a:r>
            <a:endParaRPr>
              <a:latin typeface="DM Sans"/>
            </a:endParaRPr>
          </a:p>
        </p:txBody>
      </p:sp>
      <p:sp>
        <p:nvSpPr>
          <p:cNvPr id="10541" name="Google Shape;10541;p14"/>
          <p:cNvSpPr txBox="1"/>
          <p:nvPr/>
        </p:nvSpPr>
        <p:spPr>
          <a:xfrm>
            <a:off x="7943105" y="5513583"/>
            <a:ext cx="3741148" cy="1152367"/>
          </a:xfrm>
          <a:prstGeom prst="rect">
            <a:avLst/>
          </a:prstGeom>
          <a:noFill/>
          <a:ln>
            <a:noFill/>
          </a:ln>
        </p:spPr>
        <p:txBody>
          <a:bodyPr spcFirstLastPara="1" wrap="square" lIns="0" tIns="0" rIns="0" bIns="0" anchor="t" anchorCtr="0">
            <a:spAutoFit/>
          </a:bodyPr>
          <a:lstStyle/>
          <a:p>
            <a:pPr marL="0" marR="0" lvl="0" indent="0" algn="l" rtl="0">
              <a:lnSpc>
                <a:spcPct val="104444"/>
              </a:lnSpc>
              <a:spcBef>
                <a:spcPts val="0"/>
              </a:spcBef>
              <a:spcAft>
                <a:spcPts val="0"/>
              </a:spcAft>
              <a:buClr>
                <a:srgbClr val="000000"/>
              </a:buClr>
              <a:buSzPts val="1800"/>
              <a:buFont typeface="Arial"/>
              <a:buNone/>
            </a:pPr>
            <a:r>
              <a:rPr lang="en-US" sz="1800" b="0" i="0" u="none" strike="noStrike" cap="none">
                <a:solidFill>
                  <a:srgbClr val="000000"/>
                </a:solidFill>
                <a:latin typeface="DM Sans"/>
                <a:ea typeface="Barlow Semi Condensed"/>
                <a:cs typeface="Barlow Semi Condensed"/>
                <a:sym typeface="Barlow Semi Condensed"/>
              </a:rPr>
              <a:t>Continue optimizing care of people with SUD through assessment &amp; linkage to resources (DOPP, MAR NOW).</a:t>
            </a:r>
            <a:endParaRPr>
              <a:latin typeface="DM Sans"/>
            </a:endParaRPr>
          </a:p>
        </p:txBody>
      </p:sp>
      <p:sp>
        <p:nvSpPr>
          <p:cNvPr id="10542" name="Google Shape;10542;p14"/>
          <p:cNvSpPr txBox="1"/>
          <p:nvPr/>
        </p:nvSpPr>
        <p:spPr>
          <a:xfrm>
            <a:off x="548658" y="2951628"/>
            <a:ext cx="3397425" cy="717376"/>
          </a:xfrm>
          <a:prstGeom prst="rect">
            <a:avLst/>
          </a:prstGeom>
          <a:noFill/>
          <a:ln>
            <a:noFill/>
          </a:ln>
        </p:spPr>
        <p:txBody>
          <a:bodyPr spcFirstLastPara="1" wrap="square" lIns="0" tIns="0" rIns="0" bIns="0" anchor="t" anchorCtr="0">
            <a:spAutoFit/>
          </a:bodyPr>
          <a:lstStyle/>
          <a:p>
            <a:pPr marL="0" marR="0" lvl="0" indent="0" algn="r" rtl="0">
              <a:lnSpc>
                <a:spcPct val="111428"/>
              </a:lnSpc>
              <a:spcBef>
                <a:spcPts val="0"/>
              </a:spcBef>
              <a:spcAft>
                <a:spcPts val="0"/>
              </a:spcAft>
              <a:buClr>
                <a:srgbClr val="000000"/>
              </a:buClr>
              <a:buSzPts val="2100"/>
              <a:buFont typeface="Arial"/>
              <a:buNone/>
            </a:pPr>
            <a:r>
              <a:rPr lang="en-US" sz="2100" b="1" i="0" u="none" strike="noStrike" cap="none">
                <a:solidFill>
                  <a:srgbClr val="000000"/>
                </a:solidFill>
                <a:latin typeface="DM Sans"/>
                <a:ea typeface="Barlow Semi Condensed"/>
                <a:cs typeface="Barlow Semi Condensed"/>
                <a:sym typeface="Barlow Semi Condensed"/>
              </a:rPr>
              <a:t>Patient and Community Education &amp; Engagement</a:t>
            </a:r>
            <a:endParaRPr sz="2100" b="0" i="0" u="none" strike="noStrike" cap="none">
              <a:solidFill>
                <a:srgbClr val="444C55"/>
              </a:solidFill>
              <a:latin typeface="DM Sans"/>
              <a:ea typeface="Calibri"/>
              <a:cs typeface="Calibri"/>
              <a:sym typeface="Calibri"/>
            </a:endParaRPr>
          </a:p>
        </p:txBody>
      </p:sp>
      <p:sp>
        <p:nvSpPr>
          <p:cNvPr id="10543" name="Google Shape;10543;p14"/>
          <p:cNvSpPr txBox="1"/>
          <p:nvPr/>
        </p:nvSpPr>
        <p:spPr>
          <a:xfrm>
            <a:off x="307342" y="3640753"/>
            <a:ext cx="3629972" cy="1728550"/>
          </a:xfrm>
          <a:prstGeom prst="rect">
            <a:avLst/>
          </a:prstGeom>
          <a:noFill/>
          <a:ln>
            <a:noFill/>
          </a:ln>
        </p:spPr>
        <p:txBody>
          <a:bodyPr spcFirstLastPara="1" wrap="square" lIns="0" tIns="0" rIns="0" bIns="0" anchor="t" anchorCtr="0">
            <a:spAutoFit/>
          </a:bodyPr>
          <a:lstStyle/>
          <a:p>
            <a:pPr marL="0" marR="0" lvl="0" indent="0" algn="r" rtl="0">
              <a:lnSpc>
                <a:spcPct val="104444"/>
              </a:lnSpc>
              <a:spcBef>
                <a:spcPts val="0"/>
              </a:spcBef>
              <a:spcAft>
                <a:spcPts val="0"/>
              </a:spcAft>
              <a:buClr>
                <a:srgbClr val="000000"/>
              </a:buClr>
              <a:buSzPts val="1800"/>
              <a:buFont typeface="Arial"/>
              <a:buNone/>
            </a:pPr>
            <a:r>
              <a:rPr lang="en-US" sz="1800" b="0" i="0" u="none" strike="noStrike" cap="none">
                <a:solidFill>
                  <a:srgbClr val="000000"/>
                </a:solidFill>
                <a:latin typeface="DM Sans"/>
                <a:ea typeface="Barlow Semi Condensed"/>
                <a:cs typeface="Barlow Semi Condensed"/>
                <a:sym typeface="Barlow Semi Condensed"/>
              </a:rPr>
              <a:t>Educate patients on PMH conditions, warning signs and hotline resources.</a:t>
            </a:r>
            <a:endParaRPr sz="1400" b="0" i="0" u="none" strike="noStrike" cap="none">
              <a:solidFill>
                <a:srgbClr val="000000"/>
              </a:solidFill>
              <a:latin typeface="DM Sans"/>
              <a:ea typeface="Barlow Semi Condensed"/>
              <a:cs typeface="Barlow Semi Condensed"/>
              <a:sym typeface="Barlow Semi Condensed"/>
            </a:endParaRPr>
          </a:p>
          <a:p>
            <a:pPr marL="0" marR="0" lvl="0" indent="0" algn="r" rtl="0">
              <a:lnSpc>
                <a:spcPct val="104444"/>
              </a:lnSpc>
              <a:spcBef>
                <a:spcPts val="0"/>
              </a:spcBef>
              <a:spcAft>
                <a:spcPts val="0"/>
              </a:spcAft>
              <a:buClr>
                <a:srgbClr val="000000"/>
              </a:buClr>
              <a:buSzPts val="1800"/>
              <a:buFont typeface="Arial"/>
              <a:buNone/>
            </a:pPr>
            <a:r>
              <a:rPr lang="en-US" sz="1800" b="0" i="0" u="none" strike="noStrike" cap="none">
                <a:solidFill>
                  <a:srgbClr val="000000"/>
                </a:solidFill>
                <a:latin typeface="DM Sans"/>
                <a:ea typeface="Barlow Semi Condensed"/>
                <a:cs typeface="Barlow Semi Condensed"/>
                <a:sym typeface="Barlow Semi Condensed"/>
              </a:rPr>
              <a:t>Collaborate with patients &amp; communities and identify community-based resources</a:t>
            </a:r>
            <a:r>
              <a:rPr lang="en-US" sz="1400" b="0" i="0" u="none" strike="noStrike" cap="none">
                <a:solidFill>
                  <a:srgbClr val="000000"/>
                </a:solidFill>
                <a:latin typeface="DM Sans"/>
                <a:ea typeface="Barlow Semi Condensed"/>
                <a:cs typeface="Barlow Semi Condensed"/>
                <a:sym typeface="Barlow Semi Condensed"/>
              </a:rPr>
              <a:t>.</a:t>
            </a:r>
            <a:endParaRPr sz="1800" b="0" i="0" u="none" strike="noStrike" cap="none">
              <a:solidFill>
                <a:srgbClr val="444C55"/>
              </a:solidFill>
              <a:latin typeface="DM Sans"/>
              <a:ea typeface="Calibri"/>
              <a:cs typeface="Calibri"/>
              <a:sym typeface="Calibri"/>
            </a:endParaRPr>
          </a:p>
        </p:txBody>
      </p:sp>
      <p:sp>
        <p:nvSpPr>
          <p:cNvPr id="10544" name="Google Shape;10544;p14"/>
          <p:cNvSpPr txBox="1"/>
          <p:nvPr/>
        </p:nvSpPr>
        <p:spPr>
          <a:xfrm>
            <a:off x="368447" y="1660418"/>
            <a:ext cx="4065330" cy="1152367"/>
          </a:xfrm>
          <a:prstGeom prst="rect">
            <a:avLst/>
          </a:prstGeom>
          <a:noFill/>
          <a:ln>
            <a:noFill/>
          </a:ln>
        </p:spPr>
        <p:txBody>
          <a:bodyPr spcFirstLastPara="1" wrap="square" lIns="0" tIns="0" rIns="0" bIns="0" anchor="t" anchorCtr="0">
            <a:spAutoFit/>
          </a:bodyPr>
          <a:lstStyle/>
          <a:p>
            <a:pPr marL="0" marR="0" lvl="0" indent="0" algn="r" rtl="0">
              <a:lnSpc>
                <a:spcPct val="104444"/>
              </a:lnSpc>
              <a:spcBef>
                <a:spcPts val="0"/>
              </a:spcBef>
              <a:spcAft>
                <a:spcPts val="0"/>
              </a:spcAft>
              <a:buClr>
                <a:srgbClr val="000000"/>
              </a:buClr>
              <a:buSzPts val="1800"/>
              <a:buFont typeface="Arial"/>
              <a:buNone/>
            </a:pPr>
            <a:r>
              <a:rPr lang="en-US" sz="1800" b="0" i="0" u="none" strike="noStrike" cap="none">
                <a:solidFill>
                  <a:srgbClr val="000000"/>
                </a:solidFill>
                <a:latin typeface="DM Sans"/>
                <a:ea typeface="Barlow Semi Condensed"/>
                <a:cs typeface="Barlow Semi Condensed"/>
                <a:sym typeface="Barlow Semi Condensed"/>
              </a:rPr>
              <a:t>Educate all providers on screening &amp; treating patients with PMH conditions using a patient centered, trauma-informed care approach</a:t>
            </a:r>
            <a:r>
              <a:rPr lang="en-US" sz="1600" b="0" i="0" u="none" strike="noStrike" cap="none">
                <a:solidFill>
                  <a:srgbClr val="000000"/>
                </a:solidFill>
                <a:latin typeface="DM Sans"/>
                <a:ea typeface="Barlow Semi Condensed"/>
                <a:cs typeface="Barlow Semi Condensed"/>
                <a:sym typeface="Barlow Semi Condensed"/>
              </a:rPr>
              <a:t>.</a:t>
            </a:r>
            <a:endParaRPr sz="2000" b="0" i="0" u="none" strike="noStrike" cap="none">
              <a:solidFill>
                <a:srgbClr val="444C55"/>
              </a:solidFill>
              <a:latin typeface="DM Sans"/>
              <a:ea typeface="Calibri"/>
              <a:cs typeface="Calibri"/>
              <a:sym typeface="Calibri"/>
            </a:endParaRPr>
          </a:p>
        </p:txBody>
      </p:sp>
      <p:sp>
        <p:nvSpPr>
          <p:cNvPr id="10545" name="Google Shape;10545;p14"/>
          <p:cNvSpPr txBox="1"/>
          <p:nvPr/>
        </p:nvSpPr>
        <p:spPr>
          <a:xfrm>
            <a:off x="989390" y="5242525"/>
            <a:ext cx="3677607" cy="539700"/>
          </a:xfrm>
          <a:prstGeom prst="rect">
            <a:avLst/>
          </a:prstGeom>
          <a:noFill/>
          <a:ln>
            <a:noFill/>
          </a:ln>
        </p:spPr>
        <p:txBody>
          <a:bodyPr spcFirstLastPara="1" wrap="square" lIns="0" tIns="0" rIns="0" bIns="0" anchor="t" anchorCtr="0">
            <a:spAutoFit/>
          </a:bodyPr>
          <a:lstStyle/>
          <a:p>
            <a:pPr marL="0" marR="0" lvl="0" indent="0" algn="r" rtl="0">
              <a:lnSpc>
                <a:spcPct val="167142"/>
              </a:lnSpc>
              <a:spcBef>
                <a:spcPts val="0"/>
              </a:spcBef>
              <a:spcAft>
                <a:spcPts val="0"/>
              </a:spcAft>
              <a:buClr>
                <a:srgbClr val="000000"/>
              </a:buClr>
              <a:buSzPts val="2000"/>
              <a:buFont typeface="Arial"/>
              <a:buNone/>
            </a:pPr>
            <a:r>
              <a:rPr lang="en-US" sz="2000" b="1" i="0" u="none" strike="noStrike" cap="none">
                <a:solidFill>
                  <a:srgbClr val="000000"/>
                </a:solidFill>
                <a:latin typeface="DM Sans"/>
                <a:ea typeface="Barlow Semi Condensed"/>
                <a:cs typeface="Barlow Semi Condensed"/>
                <a:sym typeface="Barlow Semi Condensed"/>
              </a:rPr>
              <a:t> </a:t>
            </a:r>
            <a:r>
              <a:rPr lang="en-US" sz="2100" b="1" i="0" u="none" strike="noStrike" cap="none">
                <a:solidFill>
                  <a:srgbClr val="000000"/>
                </a:solidFill>
                <a:latin typeface="DM Sans"/>
                <a:ea typeface="Barlow Semi Condensed"/>
                <a:cs typeface="Barlow Semi Condensed"/>
                <a:sym typeface="Barlow Semi Condensed"/>
              </a:rPr>
              <a:t>Screening &amp; Assessment</a:t>
            </a:r>
            <a:endParaRPr sz="2100" b="0" i="0" u="none" strike="noStrike" cap="none">
              <a:solidFill>
                <a:srgbClr val="444C55"/>
              </a:solidFill>
              <a:latin typeface="DM Sans"/>
              <a:ea typeface="Calibri"/>
              <a:cs typeface="Calibri"/>
              <a:sym typeface="Calibri"/>
            </a:endParaRPr>
          </a:p>
        </p:txBody>
      </p:sp>
      <p:sp>
        <p:nvSpPr>
          <p:cNvPr id="10546" name="Google Shape;10546;p14"/>
          <p:cNvSpPr txBox="1"/>
          <p:nvPr/>
        </p:nvSpPr>
        <p:spPr>
          <a:xfrm>
            <a:off x="610629" y="5781932"/>
            <a:ext cx="4075968" cy="576183"/>
          </a:xfrm>
          <a:prstGeom prst="rect">
            <a:avLst/>
          </a:prstGeom>
          <a:noFill/>
          <a:ln>
            <a:noFill/>
          </a:ln>
        </p:spPr>
        <p:txBody>
          <a:bodyPr spcFirstLastPara="1" wrap="square" lIns="0" tIns="0" rIns="0" bIns="0" anchor="t" anchorCtr="0">
            <a:spAutoFit/>
          </a:bodyPr>
          <a:lstStyle/>
          <a:p>
            <a:pPr marL="0" marR="0" lvl="0" indent="0" algn="r" rtl="0">
              <a:lnSpc>
                <a:spcPct val="104444"/>
              </a:lnSpc>
              <a:spcBef>
                <a:spcPts val="0"/>
              </a:spcBef>
              <a:spcAft>
                <a:spcPts val="0"/>
              </a:spcAft>
              <a:buClr>
                <a:srgbClr val="000000"/>
              </a:buClr>
              <a:buSzPts val="1800"/>
              <a:buFont typeface="Arial"/>
              <a:buNone/>
            </a:pPr>
            <a:r>
              <a:rPr lang="en-US" sz="1800" b="0" i="0" u="none" strike="noStrike" cap="none">
                <a:solidFill>
                  <a:srgbClr val="000000"/>
                </a:solidFill>
                <a:latin typeface="DM Sans"/>
                <a:ea typeface="Barlow Semi Condensed"/>
                <a:cs typeface="Barlow Semi Condensed"/>
                <a:sym typeface="Barlow Semi Condensed"/>
              </a:rPr>
              <a:t>Enhance screening of PMH conditions in perinatal period</a:t>
            </a:r>
            <a:r>
              <a:rPr lang="en-US" sz="1600" b="0" i="0" u="none" strike="noStrike" cap="none">
                <a:solidFill>
                  <a:srgbClr val="000000"/>
                </a:solidFill>
                <a:latin typeface="DM Sans"/>
                <a:ea typeface="Barlow Semi Condensed"/>
                <a:cs typeface="Barlow Semi Condensed"/>
                <a:sym typeface="Barlow Semi Condensed"/>
              </a:rPr>
              <a:t>. </a:t>
            </a:r>
            <a:endParaRPr sz="1600" b="0" i="0" u="none" strike="noStrike" cap="none">
              <a:solidFill>
                <a:srgbClr val="444C55"/>
              </a:solidFill>
              <a:latin typeface="DM Sans"/>
              <a:ea typeface="Calibri"/>
              <a:cs typeface="Calibri"/>
              <a:sym typeface="Calibri"/>
            </a:endParaRPr>
          </a:p>
        </p:txBody>
      </p:sp>
      <p:sp>
        <p:nvSpPr>
          <p:cNvPr id="10547" name="Google Shape;10547;p14"/>
          <p:cNvSpPr txBox="1"/>
          <p:nvPr/>
        </p:nvSpPr>
        <p:spPr>
          <a:xfrm>
            <a:off x="7967550" y="1448736"/>
            <a:ext cx="3700668" cy="539700"/>
          </a:xfrm>
          <a:prstGeom prst="rect">
            <a:avLst/>
          </a:prstGeom>
          <a:noFill/>
          <a:ln>
            <a:noFill/>
          </a:ln>
        </p:spPr>
        <p:txBody>
          <a:bodyPr spcFirstLastPara="1" wrap="square" lIns="0" tIns="0" rIns="0" bIns="0" anchor="t" anchorCtr="0">
            <a:spAutoFit/>
          </a:bodyPr>
          <a:lstStyle/>
          <a:p>
            <a:pPr marL="0" marR="0" lvl="0" indent="0" algn="l" rtl="0">
              <a:lnSpc>
                <a:spcPct val="167142"/>
              </a:lnSpc>
              <a:spcBef>
                <a:spcPts val="0"/>
              </a:spcBef>
              <a:spcAft>
                <a:spcPts val="0"/>
              </a:spcAft>
              <a:buClr>
                <a:srgbClr val="000000"/>
              </a:buClr>
              <a:buSzPts val="2100"/>
              <a:buFont typeface="Arial"/>
              <a:buNone/>
            </a:pPr>
            <a:r>
              <a:rPr lang="en-US" sz="2100" b="1" i="0" u="none" strike="noStrike" cap="none">
                <a:solidFill>
                  <a:srgbClr val="000000"/>
                </a:solidFill>
                <a:latin typeface="DM Sans"/>
                <a:ea typeface="Barlow Semi Condensed"/>
                <a:cs typeface="Barlow Semi Condensed"/>
                <a:sym typeface="Barlow Semi Condensed"/>
              </a:rPr>
              <a:t>Optimizing Treatment </a:t>
            </a:r>
            <a:endParaRPr sz="2100" b="0" i="0" u="none" strike="noStrike" cap="none">
              <a:solidFill>
                <a:srgbClr val="444C55"/>
              </a:solidFill>
              <a:latin typeface="DM Sans"/>
              <a:ea typeface="Calibri"/>
              <a:cs typeface="Calibri"/>
              <a:sym typeface="Calibri"/>
            </a:endParaRPr>
          </a:p>
        </p:txBody>
      </p:sp>
      <p:sp>
        <p:nvSpPr>
          <p:cNvPr id="10548" name="Google Shape;10548;p14"/>
          <p:cNvSpPr txBox="1"/>
          <p:nvPr/>
        </p:nvSpPr>
        <p:spPr>
          <a:xfrm>
            <a:off x="8177525" y="1989235"/>
            <a:ext cx="3780019" cy="864276"/>
          </a:xfrm>
          <a:prstGeom prst="rect">
            <a:avLst/>
          </a:prstGeom>
          <a:noFill/>
          <a:ln>
            <a:noFill/>
          </a:ln>
        </p:spPr>
        <p:txBody>
          <a:bodyPr spcFirstLastPara="1" wrap="square" lIns="0" tIns="0" rIns="0" bIns="0" anchor="t" anchorCtr="0">
            <a:spAutoFit/>
          </a:bodyPr>
          <a:lstStyle/>
          <a:p>
            <a:pPr marL="0" marR="0" lvl="0" indent="0" algn="l" rtl="0">
              <a:lnSpc>
                <a:spcPct val="104444"/>
              </a:lnSpc>
              <a:spcBef>
                <a:spcPts val="0"/>
              </a:spcBef>
              <a:spcAft>
                <a:spcPts val="0"/>
              </a:spcAft>
              <a:buClr>
                <a:srgbClr val="000000"/>
              </a:buClr>
              <a:buSzPts val="1800"/>
              <a:buFont typeface="Arial"/>
              <a:buNone/>
            </a:pPr>
            <a:r>
              <a:rPr lang="en-US" sz="1800" b="0" i="0" u="none" strike="noStrike" cap="none">
                <a:solidFill>
                  <a:srgbClr val="000000"/>
                </a:solidFill>
                <a:latin typeface="DM Sans"/>
                <a:ea typeface="Barlow Semi Condensed"/>
                <a:cs typeface="Barlow Semi Condensed"/>
                <a:sym typeface="Barlow Semi Condensed"/>
              </a:rPr>
              <a:t>Establish processes for assessing &amp; treating PMH conditions in obstetric and other care locations. </a:t>
            </a:r>
            <a:endParaRPr sz="1400" b="0" i="0" u="none" strike="noStrike" cap="none">
              <a:solidFill>
                <a:srgbClr val="444C55"/>
              </a:solidFill>
              <a:latin typeface="DM Sans"/>
              <a:ea typeface="Calibri"/>
              <a:cs typeface="Calibri"/>
              <a:sym typeface="Calibri"/>
            </a:endParaRPr>
          </a:p>
        </p:txBody>
      </p:sp>
      <p:sp>
        <p:nvSpPr>
          <p:cNvPr id="10549" name="Google Shape;10549;p14"/>
          <p:cNvSpPr txBox="1"/>
          <p:nvPr/>
        </p:nvSpPr>
        <p:spPr>
          <a:xfrm>
            <a:off x="8657556" y="3083084"/>
            <a:ext cx="4217825" cy="358688"/>
          </a:xfrm>
          <a:prstGeom prst="rect">
            <a:avLst/>
          </a:prstGeom>
          <a:noFill/>
          <a:ln>
            <a:noFill/>
          </a:ln>
        </p:spPr>
        <p:txBody>
          <a:bodyPr spcFirstLastPara="1" wrap="square" lIns="0" tIns="0" rIns="0" bIns="0" anchor="t" anchorCtr="0">
            <a:spAutoFit/>
          </a:bodyPr>
          <a:lstStyle/>
          <a:p>
            <a:pPr marL="0" marR="0" lvl="0" indent="0" algn="l" rtl="0">
              <a:lnSpc>
                <a:spcPct val="111428"/>
              </a:lnSpc>
              <a:spcBef>
                <a:spcPts val="0"/>
              </a:spcBef>
              <a:spcAft>
                <a:spcPts val="0"/>
              </a:spcAft>
              <a:buClr>
                <a:srgbClr val="000000"/>
              </a:buClr>
              <a:buSzPts val="2100"/>
              <a:buFont typeface="Arial"/>
              <a:buNone/>
            </a:pPr>
            <a:r>
              <a:rPr lang="en-US" sz="2100" b="1" i="0" u="none" strike="noStrike" cap="none">
                <a:solidFill>
                  <a:srgbClr val="000000"/>
                </a:solidFill>
                <a:latin typeface="DM Sans"/>
                <a:ea typeface="Barlow Semi Condensed"/>
                <a:cs typeface="Barlow Semi Condensed"/>
                <a:sym typeface="Barlow Semi Condensed"/>
              </a:rPr>
              <a:t>Linkage to Resources </a:t>
            </a:r>
            <a:endParaRPr>
              <a:latin typeface="DM Sans"/>
            </a:endParaRPr>
          </a:p>
        </p:txBody>
      </p:sp>
      <p:sp>
        <p:nvSpPr>
          <p:cNvPr id="10550" name="Google Shape;10550;p14"/>
          <p:cNvSpPr txBox="1"/>
          <p:nvPr/>
        </p:nvSpPr>
        <p:spPr>
          <a:xfrm>
            <a:off x="8781048" y="3364993"/>
            <a:ext cx="2935314" cy="1728550"/>
          </a:xfrm>
          <a:prstGeom prst="rect">
            <a:avLst/>
          </a:prstGeom>
          <a:noFill/>
          <a:ln>
            <a:noFill/>
          </a:ln>
        </p:spPr>
        <p:txBody>
          <a:bodyPr spcFirstLastPara="1" wrap="square" lIns="0" tIns="0" rIns="0" bIns="0" anchor="t" anchorCtr="0">
            <a:spAutoFit/>
          </a:bodyPr>
          <a:lstStyle/>
          <a:p>
            <a:pPr marL="0" marR="0" lvl="0" indent="0" algn="l" rtl="0">
              <a:lnSpc>
                <a:spcPct val="104444"/>
              </a:lnSpc>
              <a:spcBef>
                <a:spcPts val="0"/>
              </a:spcBef>
              <a:spcAft>
                <a:spcPts val="0"/>
              </a:spcAft>
              <a:buClr>
                <a:srgbClr val="000000"/>
              </a:buClr>
              <a:buSzPts val="1800"/>
              <a:buFont typeface="Arial"/>
              <a:buNone/>
            </a:pPr>
            <a:r>
              <a:rPr lang="en-US" sz="1800" b="0" i="0" u="none" strike="noStrike" cap="none">
                <a:solidFill>
                  <a:srgbClr val="000000"/>
                </a:solidFill>
                <a:latin typeface="DM Sans"/>
                <a:ea typeface="Barlow Semi Condensed"/>
                <a:cs typeface="Barlow Semi Condensed"/>
                <a:sym typeface="Barlow Semi Condensed"/>
              </a:rPr>
              <a:t>Enhance linkage to mental health services for improved care coordination and innovations to reduce barriers to access.  </a:t>
            </a:r>
            <a:endParaRPr>
              <a:latin typeface="DM Sans"/>
            </a:endParaRPr>
          </a:p>
        </p:txBody>
      </p:sp>
      <p:sp>
        <p:nvSpPr>
          <p:cNvPr id="10551" name="Google Shape;10551;p14"/>
          <p:cNvSpPr txBox="1"/>
          <p:nvPr/>
        </p:nvSpPr>
        <p:spPr>
          <a:xfrm>
            <a:off x="369847" y="386398"/>
            <a:ext cx="7049828" cy="677108"/>
          </a:xfrm>
          <a:prstGeom prst="rect">
            <a:avLst/>
          </a:prstGeom>
          <a:noFill/>
          <a:ln>
            <a:noFill/>
          </a:ln>
        </p:spPr>
        <p:txBody>
          <a:bodyPr spcFirstLastPara="1" wrap="square" lIns="0" tIns="0" rIns="0" bIns="0" anchor="t" anchorCtr="0">
            <a:spAutoFit/>
          </a:bodyPr>
          <a:lstStyle/>
          <a:p>
            <a:pPr marL="0" marR="0" lvl="0" indent="0" algn="l" rtl="0">
              <a:lnSpc>
                <a:spcPct val="100000"/>
              </a:lnSpc>
              <a:spcBef>
                <a:spcPts val="0"/>
              </a:spcBef>
              <a:spcAft>
                <a:spcPts val="0"/>
              </a:spcAft>
              <a:buClr>
                <a:srgbClr val="000000"/>
              </a:buClr>
              <a:buSzPts val="4400"/>
              <a:buFont typeface="Arial"/>
              <a:buNone/>
            </a:pPr>
            <a:r>
              <a:rPr lang="en-US" sz="4400" b="1" i="0" u="none" strike="noStrike" cap="none">
                <a:solidFill>
                  <a:srgbClr val="1C498B"/>
                </a:solidFill>
                <a:latin typeface="DM Sans"/>
                <a:ea typeface="Calibri"/>
                <a:cs typeface="Calibri"/>
                <a:sym typeface="Calibri"/>
              </a:rPr>
              <a:t>PMH Key Strategies</a:t>
            </a:r>
            <a:endParaRPr>
              <a:latin typeface="DM Sans"/>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12725" y="0"/>
            <a:ext cx="7122947" cy="1325563"/>
          </a:xfrm>
        </p:spPr>
        <p:txBody>
          <a:bodyPr/>
          <a:lstStyle/>
          <a:p>
            <a:r>
              <a:rPr lang="en-US" sz="2800">
                <a:latin typeface="DM Sans"/>
              </a:rPr>
              <a:t>Opportunities for Perinatal Mental Health for Neonatal Teams</a:t>
            </a:r>
          </a:p>
        </p:txBody>
      </p:sp>
      <p:sp>
        <p:nvSpPr>
          <p:cNvPr id="3" name="Content Placeholder 2"/>
          <p:cNvSpPr>
            <a:spLocks noGrp="1"/>
          </p:cNvSpPr>
          <p:nvPr>
            <p:ph idx="1"/>
          </p:nvPr>
        </p:nvSpPr>
        <p:spPr/>
        <p:txBody>
          <a:bodyPr/>
          <a:lstStyle/>
          <a:p>
            <a:endParaRPr lang="en-US">
              <a:latin typeface="DM Sans"/>
            </a:endParaRPr>
          </a:p>
          <a:p>
            <a:endParaRPr lang="en-US" sz="2800">
              <a:latin typeface="DM Sans"/>
            </a:endParaRPr>
          </a:p>
        </p:txBody>
      </p:sp>
      <p:sp>
        <p:nvSpPr>
          <p:cNvPr id="4" name="Slide Number Placeholder 3"/>
          <p:cNvSpPr>
            <a:spLocks noGrp="1"/>
          </p:cNvSpPr>
          <p:nvPr>
            <p:ph type="sldNum" sz="quarter" idx="10"/>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97033E4B-E3EB-3D46-B2D8-3159663620FA}" type="slidenum">
              <a:rPr kumimoji="0" lang="en-US" sz="1200" b="0" i="0" u="none" strike="noStrike" kern="1200" cap="none" spc="0" normalizeH="0" baseline="0" noProof="0" smtClean="0">
                <a:ln>
                  <a:noFill/>
                </a:ln>
                <a:solidFill>
                  <a:srgbClr val="79818A">
                    <a:lumMod val="60000"/>
                    <a:lumOff val="40000"/>
                  </a:srgbClr>
                </a:solidFill>
                <a:effectLst/>
                <a:uLnTx/>
                <a:uFillTx/>
                <a:latin typeface="DM Sans"/>
              </a:rPr>
              <a:pPr marL="0" marR="0" lvl="0" indent="0" algn="r" defTabSz="914400" rtl="0" eaLnBrk="1" fontAlgn="auto" latinLnBrk="0" hangingPunct="1">
                <a:lnSpc>
                  <a:spcPct val="100000"/>
                </a:lnSpc>
                <a:spcBef>
                  <a:spcPts val="0"/>
                </a:spcBef>
                <a:spcAft>
                  <a:spcPts val="0"/>
                </a:spcAft>
                <a:buClrTx/>
                <a:buSzTx/>
                <a:buFontTx/>
                <a:buNone/>
                <a:tabLst/>
                <a:defRPr/>
              </a:pPr>
              <a:t>42</a:t>
            </a:fld>
            <a:endParaRPr kumimoji="0" lang="en-US" sz="1200" b="0" i="0" u="none" strike="noStrike" kern="1200" cap="none" spc="0" normalizeH="0" baseline="0" noProof="0">
              <a:ln>
                <a:noFill/>
              </a:ln>
              <a:solidFill>
                <a:srgbClr val="79818A">
                  <a:lumMod val="60000"/>
                  <a:lumOff val="40000"/>
                </a:srgbClr>
              </a:solidFill>
              <a:effectLst/>
              <a:uLnTx/>
              <a:uFillTx/>
              <a:latin typeface="DM Sans"/>
            </a:endParaRPr>
          </a:p>
        </p:txBody>
      </p:sp>
      <p:sp>
        <p:nvSpPr>
          <p:cNvPr id="5" name="Footer Placeholder 4"/>
          <p:cNvSpPr>
            <a:spLocks noGrp="1"/>
          </p:cNvSpPr>
          <p:nvPr>
            <p:ph type="ftr" sz="quarter" idx="1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444C55">
                    <a:tint val="75000"/>
                  </a:srgbClr>
                </a:solidFill>
                <a:effectLst/>
                <a:uLnTx/>
                <a:uFillTx/>
                <a:latin typeface="DM Sans"/>
              </a:rPr>
              <a:t>Illinois Perinatal Quality Collaborative</a:t>
            </a:r>
          </a:p>
        </p:txBody>
      </p:sp>
      <p:sp>
        <p:nvSpPr>
          <p:cNvPr id="6" name="Rounded Rectangle 5"/>
          <p:cNvSpPr/>
          <p:nvPr/>
        </p:nvSpPr>
        <p:spPr>
          <a:xfrm>
            <a:off x="939126" y="3909658"/>
            <a:ext cx="10500014" cy="2132736"/>
          </a:xfrm>
          <a:prstGeom prst="roundRect">
            <a:avLst/>
          </a:prstGeom>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91440" tIns="45720" rIns="91440" bIns="45720" rtlCol="0" anchor="ctr"/>
          <a:lstStyle/>
          <a:p>
            <a:pPr algn="ctr">
              <a:defRPr/>
            </a:pPr>
            <a:r>
              <a:rPr lang="en-US" sz="2800" dirty="0">
                <a:latin typeface="DM Sans"/>
              </a:rPr>
              <a:t>Every Illinois birthing hospital with a NICU or SCN will support families experiencing perinatal mental health challenges, ensuring equitable, family-centered care that improves outcomes for both parents and infants.</a:t>
            </a:r>
          </a:p>
        </p:txBody>
      </p:sp>
      <p:sp>
        <p:nvSpPr>
          <p:cNvPr id="7" name="AutoShape 2" descr="https://usc-powerpoint.officeapps.live.com/pods/GetClipboardImage.ashx?Id=5ceb49b5-a84b-43cc-a243-53b54dce9c7e&amp;DC=PUS6&amp;pkey=72ad52c9-342b-4945-8f9f-de143e77756c&amp;wdwaccluster=PUS6"/>
          <p:cNvSpPr>
            <a:spLocks noChangeAspect="1" noChangeArrowheads="1"/>
          </p:cNvSpPr>
          <p:nvPr/>
        </p:nvSpPr>
        <p:spPr bwMode="auto">
          <a:xfrm>
            <a:off x="21272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444C55"/>
              </a:solidFill>
              <a:effectLst/>
              <a:uLnTx/>
              <a:uFillTx/>
              <a:latin typeface="DM Sans"/>
            </a:endParaRPr>
          </a:p>
        </p:txBody>
      </p:sp>
      <p:sp>
        <p:nvSpPr>
          <p:cNvPr id="8" name="Rounded Rectangle 5">
            <a:extLst>
              <a:ext uri="{FF2B5EF4-FFF2-40B4-BE49-F238E27FC236}">
                <a16:creationId xmlns:a16="http://schemas.microsoft.com/office/drawing/2014/main" id="{84FD1CEA-6D73-4599-9EEE-BD2B34D0D2A8}"/>
              </a:ext>
            </a:extLst>
          </p:cNvPr>
          <p:cNvSpPr/>
          <p:nvPr/>
        </p:nvSpPr>
        <p:spPr>
          <a:xfrm>
            <a:off x="939126" y="1168400"/>
            <a:ext cx="10500014" cy="2023808"/>
          </a:xfrm>
          <a:prstGeom prst="roundRect">
            <a:avLst/>
          </a:prstGeom>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800" dirty="0">
                <a:latin typeface="DM Sans"/>
              </a:rPr>
              <a:t>Build upon our foundational ESSI work in collaboration with the OB Perinatal Mental Health (PMH) initiative to launch a</a:t>
            </a:r>
          </a:p>
          <a:p>
            <a:pPr algn="ctr">
              <a:defRPr/>
            </a:pPr>
            <a:r>
              <a:rPr lang="en-US" sz="2800" dirty="0">
                <a:latin typeface="DM Sans"/>
              </a:rPr>
              <a:t> perinatal mental health initiative into neonatal settings. </a:t>
            </a:r>
          </a:p>
        </p:txBody>
      </p:sp>
      <p:sp>
        <p:nvSpPr>
          <p:cNvPr id="9" name="Arrow: Down 8">
            <a:extLst>
              <a:ext uri="{FF2B5EF4-FFF2-40B4-BE49-F238E27FC236}">
                <a16:creationId xmlns:a16="http://schemas.microsoft.com/office/drawing/2014/main" id="{95BF41EF-735F-45E1-9A0B-152FD7E40B29}"/>
              </a:ext>
            </a:extLst>
          </p:cNvPr>
          <p:cNvSpPr/>
          <p:nvPr/>
        </p:nvSpPr>
        <p:spPr>
          <a:xfrm>
            <a:off x="5829107" y="3252433"/>
            <a:ext cx="720052" cy="657225"/>
          </a:xfrm>
          <a:prstGeom prst="downArrow">
            <a:avLst/>
          </a:prstGeom>
        </p:spPr>
        <p:style>
          <a:lnRef idx="2">
            <a:schemeClr val="accent5">
              <a:shade val="50000"/>
            </a:schemeClr>
          </a:lnRef>
          <a:fillRef idx="1">
            <a:schemeClr val="accent5"/>
          </a:fillRef>
          <a:effectRef idx="0">
            <a:schemeClr val="accent5"/>
          </a:effectRef>
          <a:fontRef idx="minor">
            <a:schemeClr val="lt1"/>
          </a:fontRef>
        </p:style>
        <p:txBody>
          <a:bodyPr rtlCol="0" anchor="ctr"/>
          <a:lstStyle/>
          <a:p>
            <a:pPr algn="ctr"/>
            <a:endParaRPr lang="en-US">
              <a:latin typeface="DM Sans"/>
            </a:endParaRPr>
          </a:p>
        </p:txBody>
      </p:sp>
    </p:spTree>
    <p:extLst>
      <p:ext uri="{BB962C8B-B14F-4D97-AF65-F5344CB8AC3E}">
        <p14:creationId xmlns:p14="http://schemas.microsoft.com/office/powerpoint/2010/main" val="2456290875"/>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6688"/>
        <p:cNvGrpSpPr/>
        <p:nvPr/>
      </p:nvGrpSpPr>
      <p:grpSpPr>
        <a:xfrm>
          <a:off x="0" y="0"/>
          <a:ext cx="0" cy="0"/>
          <a:chOff x="0" y="0"/>
          <a:chExt cx="0" cy="0"/>
        </a:xfrm>
      </p:grpSpPr>
      <p:sp>
        <p:nvSpPr>
          <p:cNvPr id="16689" name="Google Shape;16689;p276"/>
          <p:cNvSpPr txBox="1">
            <a:spLocks noGrp="1"/>
          </p:cNvSpPr>
          <p:nvPr>
            <p:ph type="ctrTitle"/>
          </p:nvPr>
        </p:nvSpPr>
        <p:spPr>
          <a:xfrm>
            <a:off x="1154403" y="1711367"/>
            <a:ext cx="6244790" cy="1826339"/>
          </a:xfrm>
          <a:prstGeom prst="rect">
            <a:avLst/>
          </a:prstGeom>
          <a:noFill/>
          <a:ln>
            <a:noFill/>
          </a:ln>
        </p:spPr>
        <p:txBody>
          <a:bodyPr spcFirstLastPara="1" wrap="square" lIns="91425" tIns="45700" rIns="91425" bIns="45700" anchor="b" anchorCtr="0">
            <a:noAutofit/>
          </a:bodyPr>
          <a:lstStyle/>
          <a:p>
            <a:r>
              <a:rPr lang="en-US" sz="3000">
                <a:solidFill>
                  <a:srgbClr val="1B477A"/>
                </a:solidFill>
                <a:latin typeface="Montserrat"/>
                <a:sym typeface="DM Sans"/>
              </a:rPr>
              <a:t>Beyond the Bedside: Building Mental Health Support for NICU Families </a:t>
            </a:r>
            <a:endParaRPr lang="en-US" sz="3000"/>
          </a:p>
        </p:txBody>
      </p:sp>
      <p:sp>
        <p:nvSpPr>
          <p:cNvPr id="16690" name="Google Shape;16690;p276"/>
          <p:cNvSpPr txBox="1">
            <a:spLocks noGrp="1"/>
          </p:cNvSpPr>
          <p:nvPr>
            <p:ph type="subTitle" idx="1"/>
          </p:nvPr>
        </p:nvSpPr>
        <p:spPr>
          <a:xfrm>
            <a:off x="1156736" y="3813455"/>
            <a:ext cx="5711840" cy="1983754"/>
          </a:xfrm>
          <a:prstGeom prst="rect">
            <a:avLst/>
          </a:prstGeom>
          <a:noFill/>
          <a:ln>
            <a:noFill/>
          </a:ln>
        </p:spPr>
        <p:txBody>
          <a:bodyPr spcFirstLastPara="1" wrap="square" lIns="91425" tIns="45700" rIns="91425" bIns="45700" anchor="t" anchorCtr="0">
            <a:noAutofit/>
          </a:bodyPr>
          <a:lstStyle/>
          <a:p>
            <a:pPr marL="0" indent="0"/>
            <a:r>
              <a:rPr lang="en-US" sz="3000">
                <a:solidFill>
                  <a:srgbClr val="000000"/>
                </a:solidFill>
                <a:latin typeface="Montserrat"/>
                <a:ea typeface="DM Sans"/>
                <a:cs typeface="DM Sans"/>
                <a:sym typeface="DM Sans"/>
              </a:rPr>
              <a:t>Ann Downey, MD, MSc</a:t>
            </a:r>
            <a:endParaRPr lang="en-US" sz="3000"/>
          </a:p>
        </p:txBody>
      </p:sp>
      <p:pic>
        <p:nvPicPr>
          <p:cNvPr id="3" name="Picture 2" descr="A person with long hair wearing a scarf&#10;&#10;AI-generated content may be incorrect.">
            <a:extLst>
              <a:ext uri="{FF2B5EF4-FFF2-40B4-BE49-F238E27FC236}">
                <a16:creationId xmlns:a16="http://schemas.microsoft.com/office/drawing/2014/main" id="{CF54436C-0CDE-4490-FE88-EA78976BF722}"/>
              </a:ext>
            </a:extLst>
          </p:cNvPr>
          <p:cNvPicPr>
            <a:picLocks noChangeAspect="1"/>
          </p:cNvPicPr>
          <p:nvPr/>
        </p:nvPicPr>
        <p:blipFill>
          <a:blip r:embed="rId3"/>
          <a:stretch>
            <a:fillRect/>
          </a:stretch>
        </p:blipFill>
        <p:spPr>
          <a:xfrm>
            <a:off x="7914822" y="1549317"/>
            <a:ext cx="2941888" cy="3438525"/>
          </a:xfrm>
          <a:prstGeom prst="ellipse">
            <a:avLst/>
          </a:prstGeom>
          <a:ln w="63500"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0491"/>
        <p:cNvGrpSpPr/>
        <p:nvPr/>
      </p:nvGrpSpPr>
      <p:grpSpPr>
        <a:xfrm>
          <a:off x="0" y="0"/>
          <a:ext cx="0" cy="0"/>
          <a:chOff x="0" y="0"/>
          <a:chExt cx="0" cy="0"/>
        </a:xfrm>
      </p:grpSpPr>
      <p:sp>
        <p:nvSpPr>
          <p:cNvPr id="10494" name="Google Shape;10494;p14"/>
          <p:cNvSpPr/>
          <p:nvPr/>
        </p:nvSpPr>
        <p:spPr>
          <a:xfrm>
            <a:off x="8226028" y="0"/>
            <a:ext cx="3950316" cy="6858000"/>
          </a:xfrm>
          <a:custGeom>
            <a:avLst/>
            <a:gdLst/>
            <a:ahLst/>
            <a:cxnLst/>
            <a:rect l="l" t="t" r="r" b="b"/>
            <a:pathLst>
              <a:path w="7417837" h="10287000" extrusionOk="0">
                <a:moveTo>
                  <a:pt x="0" y="0"/>
                </a:moveTo>
                <a:lnTo>
                  <a:pt x="7417837" y="0"/>
                </a:lnTo>
                <a:lnTo>
                  <a:pt x="7417837" y="10287000"/>
                </a:lnTo>
                <a:lnTo>
                  <a:pt x="0" y="10287000"/>
                </a:lnTo>
                <a:lnTo>
                  <a:pt x="0" y="0"/>
                </a:lnTo>
                <a:close/>
              </a:path>
            </a:pathLst>
          </a:custGeom>
          <a:blipFill rotWithShape="1">
            <a:blip r:embed="rId3">
              <a:alphaModFix/>
            </a:blip>
            <a:stretch>
              <a:fillRect/>
            </a:stretch>
          </a:blipFill>
          <a:ln>
            <a:noFill/>
          </a:ln>
        </p:spPr>
        <p:txBody>
          <a:bodyPr spcFirstLastPara="1" wrap="square" lIns="60950" tIns="30467" rIns="60950" bIns="30467"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00000"/>
              </a:lnSpc>
              <a:spcBef>
                <a:spcPts val="0"/>
              </a:spcBef>
              <a:spcAft>
                <a:spcPts val="0"/>
              </a:spcAft>
              <a:buClr>
                <a:srgbClr val="000000"/>
              </a:buClr>
              <a:buSzPts val="1800"/>
              <a:buFont typeface="Arial"/>
              <a:buNone/>
            </a:pPr>
            <a:endParaRPr sz="1200" b="0" i="0" u="none" strike="noStrike" cap="none">
              <a:solidFill>
                <a:schemeClr val="dk1"/>
              </a:solidFill>
              <a:latin typeface="DM Sans"/>
              <a:ea typeface="DM Sans"/>
              <a:cs typeface="DM Sans"/>
              <a:sym typeface="DM Sans"/>
            </a:endParaRPr>
          </a:p>
        </p:txBody>
      </p:sp>
      <p:sp>
        <p:nvSpPr>
          <p:cNvPr id="10496" name="Google Shape;10496;p14"/>
          <p:cNvSpPr txBox="1"/>
          <p:nvPr/>
        </p:nvSpPr>
        <p:spPr>
          <a:xfrm>
            <a:off x="1710368" y="652264"/>
            <a:ext cx="5333400" cy="775597"/>
          </a:xfrm>
          <a:prstGeom prst="rect">
            <a:avLst/>
          </a:prstGeom>
          <a:noFill/>
          <a:ln>
            <a:noFill/>
          </a:ln>
        </p:spPr>
        <p:txBody>
          <a:bodyPr spcFirstLastPara="1" wrap="square" lIns="0" tIns="0" rIns="0" bIns="0" anchor="t" anchorCtr="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marL="0" marR="0" lvl="0" indent="0" algn="l" rtl="0">
              <a:lnSpc>
                <a:spcPct val="140007"/>
              </a:lnSpc>
              <a:spcBef>
                <a:spcPts val="0"/>
              </a:spcBef>
              <a:spcAft>
                <a:spcPts val="0"/>
              </a:spcAft>
              <a:buClr>
                <a:srgbClr val="000000"/>
              </a:buClr>
              <a:buSzPts val="7200"/>
              <a:buFont typeface="Arial"/>
              <a:buNone/>
            </a:pPr>
            <a:r>
              <a:rPr lang="en-US" sz="3600" b="1" i="0" u="none" strike="noStrike" cap="none" dirty="0">
                <a:solidFill>
                  <a:schemeClr val="bg2"/>
                </a:solidFill>
                <a:latin typeface="DM Sans"/>
                <a:ea typeface="DM Sans"/>
                <a:cs typeface="DM Sans"/>
                <a:sym typeface="DM Sans"/>
              </a:rPr>
              <a:t>ESSI Engagement</a:t>
            </a:r>
            <a:r>
              <a:rPr lang="en-US" sz="3600" b="1" dirty="0">
                <a:solidFill>
                  <a:schemeClr val="bg2"/>
                </a:solidFill>
                <a:latin typeface="DM Sans"/>
                <a:ea typeface="DM Sans"/>
                <a:cs typeface="DM Sans"/>
                <a:sym typeface="DM Sans"/>
              </a:rPr>
              <a:t>                          </a:t>
            </a:r>
            <a:endParaRPr lang="en-US" sz="3600" b="1" i="0" u="none" strike="noStrike" cap="none" dirty="0">
              <a:solidFill>
                <a:schemeClr val="bg2"/>
              </a:solidFill>
              <a:latin typeface="DM Sans"/>
              <a:ea typeface="DM Sans"/>
              <a:cs typeface="DM Sans"/>
            </a:endParaRPr>
          </a:p>
        </p:txBody>
      </p:sp>
      <p:sp>
        <p:nvSpPr>
          <p:cNvPr id="2" name="TextBox 1">
            <a:extLst>
              <a:ext uri="{FF2B5EF4-FFF2-40B4-BE49-F238E27FC236}">
                <a16:creationId xmlns:a16="http://schemas.microsoft.com/office/drawing/2014/main" id="{B67C8AAC-C30B-A588-805A-188A9882ABAD}"/>
              </a:ext>
            </a:extLst>
          </p:cNvPr>
          <p:cNvSpPr txBox="1"/>
          <p:nvPr/>
        </p:nvSpPr>
        <p:spPr>
          <a:xfrm>
            <a:off x="1097568" y="4271717"/>
            <a:ext cx="5467709" cy="461665"/>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endParaRPr lang="en-US" sz="2400" dirty="0">
              <a:latin typeface="DM Sans"/>
            </a:endParaRPr>
          </a:p>
        </p:txBody>
      </p:sp>
      <p:sp>
        <p:nvSpPr>
          <p:cNvPr id="4" name="TextBox 3">
            <a:extLst>
              <a:ext uri="{FF2B5EF4-FFF2-40B4-BE49-F238E27FC236}">
                <a16:creationId xmlns:a16="http://schemas.microsoft.com/office/drawing/2014/main" id="{954BA2A8-1FB2-A1F5-46F1-7DCA49871349}"/>
              </a:ext>
            </a:extLst>
          </p:cNvPr>
          <p:cNvSpPr txBox="1"/>
          <p:nvPr/>
        </p:nvSpPr>
        <p:spPr>
          <a:xfrm>
            <a:off x="1097568" y="1896328"/>
            <a:ext cx="5467709" cy="3693319"/>
          </a:xfrm>
          <a:prstGeom prst="rect">
            <a:avLst/>
          </a:prstGeom>
          <a:noFill/>
        </p:spPr>
        <p:txBody>
          <a:bodyPr rot="0" spcFirstLastPara="0" vertOverflow="overflow" horzOverflow="overflow" vert="horz" wrap="square" lIns="91440" tIns="45720" rIns="91440" bIns="45720" numCol="1" spcCol="0" rtlCol="0" fromWordArt="0" anchor="t" anchorCtr="0" forceAA="0" compatLnSpc="1">
            <a:prstTxWarp prst="textNoShape">
              <a:avLst/>
            </a:prstTxWarp>
            <a:spAutoFit/>
          </a:bodyPr>
          <a:lstStyle/>
          <a:p>
            <a:r>
              <a:rPr lang="en-US" sz="2400" b="1" dirty="0">
                <a:latin typeface="DM Sans"/>
                <a:cs typeface="Arial"/>
              </a:rPr>
              <a:t>85 ESSI teams</a:t>
            </a:r>
            <a:r>
              <a:rPr lang="en-US" sz="2400" dirty="0">
                <a:latin typeface="DM Sans"/>
                <a:cs typeface="Arial"/>
              </a:rPr>
              <a:t> launched across 83 hospitals</a:t>
            </a:r>
            <a:endParaRPr lang="en-US" sz="2400" b="1" dirty="0">
              <a:latin typeface="DM Sans"/>
              <a:cs typeface="Arial"/>
            </a:endParaRPr>
          </a:p>
          <a:p>
            <a:endParaRPr lang="en-US" sz="2400" b="1" dirty="0">
              <a:latin typeface="DM Sans"/>
              <a:cs typeface="Arial"/>
            </a:endParaRPr>
          </a:p>
          <a:p>
            <a:r>
              <a:rPr lang="en-US" sz="2400" b="1" dirty="0">
                <a:latin typeface="DM Sans"/>
                <a:cs typeface="Arial"/>
              </a:rPr>
              <a:t>25 monthly webinars </a:t>
            </a:r>
            <a:r>
              <a:rPr lang="en-US" sz="2400" dirty="0">
                <a:latin typeface="DM Sans"/>
                <a:cs typeface="Arial"/>
              </a:rPr>
              <a:t>held from January 2024 to April 2026 </a:t>
            </a:r>
          </a:p>
          <a:p>
            <a:endParaRPr lang="en-US" sz="2400" dirty="0">
              <a:latin typeface="DM Sans"/>
              <a:cs typeface="Arial"/>
            </a:endParaRPr>
          </a:p>
          <a:p>
            <a:r>
              <a:rPr lang="en-US" sz="2400" b="1" dirty="0">
                <a:latin typeface="DM Sans"/>
                <a:cs typeface="Arial"/>
              </a:rPr>
              <a:t>27 hospitals </a:t>
            </a:r>
            <a:r>
              <a:rPr lang="en-US" sz="2400" dirty="0">
                <a:latin typeface="DM Sans"/>
                <a:cs typeface="Arial"/>
              </a:rPr>
              <a:t>receiving QI Excellence awards today</a:t>
            </a:r>
            <a:endParaRPr lang="en-US" sz="2400" dirty="0">
              <a:latin typeface="DM Sans"/>
            </a:endParaRPr>
          </a:p>
          <a:p>
            <a:endParaRPr lang="en-US" dirty="0"/>
          </a:p>
          <a:p>
            <a:endParaRPr lang="en-US" sz="2400" b="1" dirty="0">
              <a:latin typeface="DM Sans"/>
              <a:cs typeface="Arial"/>
            </a:endParaRPr>
          </a:p>
        </p:txBody>
      </p:sp>
      <p:pic>
        <p:nvPicPr>
          <p:cNvPr id="11" name="Picture 10" descr="A group of white and yellow flowers&#10;&#10;AI-generated content may be incorrect.">
            <a:extLst>
              <a:ext uri="{FF2B5EF4-FFF2-40B4-BE49-F238E27FC236}">
                <a16:creationId xmlns:a16="http://schemas.microsoft.com/office/drawing/2014/main" id="{AF983856-6045-C348-0ACD-12BAC4C7ED00}"/>
              </a:ext>
            </a:extLst>
          </p:cNvPr>
          <p:cNvPicPr>
            <a:picLocks noChangeAspect="1"/>
          </p:cNvPicPr>
          <p:nvPr/>
        </p:nvPicPr>
        <p:blipFill>
          <a:blip r:embed="rId4"/>
          <a:stretch>
            <a:fillRect/>
          </a:stretch>
        </p:blipFill>
        <p:spPr>
          <a:xfrm>
            <a:off x="-518269" y="-219570"/>
            <a:ext cx="1937888" cy="1556889"/>
          </a:xfrm>
          <a:prstGeom prst="rect">
            <a:avLst/>
          </a:prstGeom>
        </p:spPr>
      </p:pic>
      <p:pic>
        <p:nvPicPr>
          <p:cNvPr id="13" name="Picture 12" descr="A group of flowers in a garden&#10;&#10;AI-generated content may be incorrect.">
            <a:extLst>
              <a:ext uri="{FF2B5EF4-FFF2-40B4-BE49-F238E27FC236}">
                <a16:creationId xmlns:a16="http://schemas.microsoft.com/office/drawing/2014/main" id="{8A0688CE-28D6-8ACD-2120-9238CD765E54}"/>
              </a:ext>
            </a:extLst>
          </p:cNvPr>
          <p:cNvPicPr>
            <a:picLocks noChangeAspect="1"/>
          </p:cNvPicPr>
          <p:nvPr/>
        </p:nvPicPr>
        <p:blipFill>
          <a:blip r:embed="rId5"/>
          <a:stretch>
            <a:fillRect/>
          </a:stretch>
        </p:blipFill>
        <p:spPr>
          <a:xfrm>
            <a:off x="-41962" y="6148657"/>
            <a:ext cx="3504661" cy="714196"/>
          </a:xfrm>
          <a:prstGeom prst="rect">
            <a:avLst/>
          </a:prstGeom>
        </p:spPr>
      </p:pic>
      <p:pic>
        <p:nvPicPr>
          <p:cNvPr id="15" name="Picture 14" descr="A group of flowers in a garden&#10;&#10;AI-generated content may be incorrect.">
            <a:extLst>
              <a:ext uri="{FF2B5EF4-FFF2-40B4-BE49-F238E27FC236}">
                <a16:creationId xmlns:a16="http://schemas.microsoft.com/office/drawing/2014/main" id="{F50729AA-2BC3-94F9-CA00-A86BCD1E7347}"/>
              </a:ext>
            </a:extLst>
          </p:cNvPr>
          <p:cNvPicPr>
            <a:picLocks noChangeAspect="1"/>
          </p:cNvPicPr>
          <p:nvPr/>
        </p:nvPicPr>
        <p:blipFill>
          <a:blip r:embed="rId5"/>
          <a:stretch>
            <a:fillRect/>
          </a:stretch>
        </p:blipFill>
        <p:spPr>
          <a:xfrm>
            <a:off x="4743470" y="6148657"/>
            <a:ext cx="3504661" cy="714196"/>
          </a:xfrm>
          <a:prstGeom prst="rect">
            <a:avLst/>
          </a:prstGeom>
        </p:spPr>
      </p:pic>
      <p:pic>
        <p:nvPicPr>
          <p:cNvPr id="20" name="Picture 19" descr="A group of flowers in a garden&#10;&#10;AI-generated content may be incorrect.">
            <a:extLst>
              <a:ext uri="{FF2B5EF4-FFF2-40B4-BE49-F238E27FC236}">
                <a16:creationId xmlns:a16="http://schemas.microsoft.com/office/drawing/2014/main" id="{F379B4C1-83C6-AE8C-0579-88094E43401A}"/>
              </a:ext>
            </a:extLst>
          </p:cNvPr>
          <p:cNvPicPr>
            <a:picLocks noChangeAspect="1"/>
          </p:cNvPicPr>
          <p:nvPr/>
        </p:nvPicPr>
        <p:blipFill>
          <a:blip r:embed="rId5"/>
          <a:srcRect r="59768" b="-8415"/>
          <a:stretch>
            <a:fillRect/>
          </a:stretch>
        </p:blipFill>
        <p:spPr>
          <a:xfrm>
            <a:off x="3387037" y="6149471"/>
            <a:ext cx="1409992" cy="774293"/>
          </a:xfrm>
          <a:prstGeom prst="rect">
            <a:avLst/>
          </a:prstGeom>
        </p:spPr>
      </p:pic>
    </p:spTree>
    <p:extLst>
      <p:ext uri="{BB962C8B-B14F-4D97-AF65-F5344CB8AC3E}">
        <p14:creationId xmlns:p14="http://schemas.microsoft.com/office/powerpoint/2010/main" val="3416534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mph" presetSubtype="2" fill="hold" nodeType="clickEffect">
                                  <p:stCondLst>
                                    <p:cond delay="0"/>
                                  </p:stCondLst>
                                  <p:childTnLst>
                                    <p:animClr clrSpc="rgb" dir="cw">
                                      <p:cBhvr override="childStyle">
                                        <p:cTn id="6" dur="2000" fill="hold"/>
                                        <p:tgtEl>
                                          <p:spTgt spid="4">
                                            <p:txEl>
                                              <p:pRg st="0" end="0"/>
                                            </p:txEl>
                                          </p:spTgt>
                                        </p:tgtEl>
                                        <p:attrNameLst>
                                          <p:attrName>style.color</p:attrName>
                                        </p:attrNameLst>
                                      </p:cBhvr>
                                      <p:to>
                                        <a:schemeClr val="accent2"/>
                                      </p:to>
                                    </p:animClr>
                                  </p:childTnLst>
                                </p:cTn>
                              </p:par>
                            </p:childTnLst>
                          </p:cTn>
                        </p:par>
                      </p:childTnLst>
                    </p:cTn>
                  </p:par>
                  <p:par>
                    <p:cTn id="7" fill="hold">
                      <p:stCondLst>
                        <p:cond delay="indefinite"/>
                      </p:stCondLst>
                      <p:childTnLst>
                        <p:par>
                          <p:cTn id="8" fill="hold">
                            <p:stCondLst>
                              <p:cond delay="0"/>
                            </p:stCondLst>
                            <p:childTnLst>
                              <p:par>
                                <p:cTn id="9" presetID="3" presetClass="emph" presetSubtype="2" fill="hold" nodeType="clickEffect">
                                  <p:stCondLst>
                                    <p:cond delay="0"/>
                                  </p:stCondLst>
                                  <p:childTnLst>
                                    <p:animClr clrSpc="rgb" dir="cw">
                                      <p:cBhvr override="childStyle">
                                        <p:cTn id="10" dur="2000" fill="hold"/>
                                        <p:tgtEl>
                                          <p:spTgt spid="4">
                                            <p:txEl>
                                              <p:pRg st="2" end="2"/>
                                            </p:txEl>
                                          </p:spTgt>
                                        </p:tgtEl>
                                        <p:attrNameLst>
                                          <p:attrName>style.color</p:attrName>
                                        </p:attrNameLst>
                                      </p:cBhvr>
                                      <p:to>
                                        <a:schemeClr val="accent2"/>
                                      </p:to>
                                    </p:animClr>
                                  </p:childTnLst>
                                </p:cTn>
                              </p:par>
                            </p:childTnLst>
                          </p:cTn>
                        </p:par>
                      </p:childTnLst>
                    </p:cTn>
                  </p:par>
                  <p:par>
                    <p:cTn id="11" fill="hold">
                      <p:stCondLst>
                        <p:cond delay="indefinite"/>
                      </p:stCondLst>
                      <p:childTnLst>
                        <p:par>
                          <p:cTn id="12" fill="hold">
                            <p:stCondLst>
                              <p:cond delay="0"/>
                            </p:stCondLst>
                            <p:childTnLst>
                              <p:par>
                                <p:cTn id="13" presetID="3" presetClass="emph" presetSubtype="2" fill="hold" nodeType="clickEffect">
                                  <p:stCondLst>
                                    <p:cond delay="0"/>
                                  </p:stCondLst>
                                  <p:childTnLst>
                                    <p:animClr clrSpc="rgb" dir="cw">
                                      <p:cBhvr override="childStyle">
                                        <p:cTn id="14" dur="2000" fill="hold"/>
                                        <p:tgtEl>
                                          <p:spTgt spid="4">
                                            <p:txEl>
                                              <p:pRg st="4" end="4"/>
                                            </p:txEl>
                                          </p:spTgt>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Shape 10503">
          <a:extLst>
            <a:ext uri="{FF2B5EF4-FFF2-40B4-BE49-F238E27FC236}">
              <a16:creationId xmlns:a16="http://schemas.microsoft.com/office/drawing/2014/main" id="{4A927805-0F85-0FB0-1304-D9B8CB074753}"/>
            </a:ext>
          </a:extLst>
        </p:cNvPr>
        <p:cNvGrpSpPr/>
        <p:nvPr/>
      </p:nvGrpSpPr>
      <p:grpSpPr>
        <a:xfrm>
          <a:off x="0" y="0"/>
          <a:ext cx="0" cy="0"/>
          <a:chOff x="0" y="0"/>
          <a:chExt cx="0" cy="0"/>
        </a:xfrm>
      </p:grpSpPr>
      <p:pic>
        <p:nvPicPr>
          <p:cNvPr id="6" name="Picture 5" descr="A corner of flowers and leaves&#10;&#10;AI-generated content may be incorrect.">
            <a:extLst>
              <a:ext uri="{FF2B5EF4-FFF2-40B4-BE49-F238E27FC236}">
                <a16:creationId xmlns:a16="http://schemas.microsoft.com/office/drawing/2014/main" id="{89B99D8F-48DB-BFF5-1C13-87F17DA7F53B}"/>
              </a:ext>
            </a:extLst>
          </p:cNvPr>
          <p:cNvPicPr>
            <a:picLocks noChangeAspect="1"/>
          </p:cNvPicPr>
          <p:nvPr/>
        </p:nvPicPr>
        <p:blipFill>
          <a:blip r:embed="rId4"/>
          <a:stretch>
            <a:fillRect/>
          </a:stretch>
        </p:blipFill>
        <p:spPr>
          <a:xfrm>
            <a:off x="-468942" y="-492958"/>
            <a:ext cx="4426789" cy="4427328"/>
          </a:xfrm>
          <a:prstGeom prst="rect">
            <a:avLst/>
          </a:prstGeom>
        </p:spPr>
      </p:pic>
      <p:sp>
        <p:nvSpPr>
          <p:cNvPr id="3" name="Google Shape;10496;p14">
            <a:extLst>
              <a:ext uri="{FF2B5EF4-FFF2-40B4-BE49-F238E27FC236}">
                <a16:creationId xmlns:a16="http://schemas.microsoft.com/office/drawing/2014/main" id="{615590BC-255F-A15E-B495-1681799D6A53}"/>
              </a:ext>
            </a:extLst>
          </p:cNvPr>
          <p:cNvSpPr txBox="1"/>
          <p:nvPr/>
        </p:nvSpPr>
        <p:spPr>
          <a:xfrm>
            <a:off x="667504" y="2826638"/>
            <a:ext cx="3497616" cy="700915"/>
          </a:xfrm>
          <a:prstGeom prst="rect">
            <a:avLst/>
          </a:prstGeom>
        </p:spPr>
        <p:txBody>
          <a:bodyPr spcFirstLastPara="1" vert="horz" lIns="91440" tIns="45720" rIns="91440" bIns="45720" rtlCol="0" anchor="b" anchorCtr="0">
            <a:norm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933" b="0" i="0" u="none" strike="noStrike" cap="none">
                <a:solidFill>
                  <a:srgbClr val="000000"/>
                </a:solidFill>
                <a:latin typeface="Arial"/>
                <a:ea typeface="Arial"/>
                <a:cs typeface="Arial"/>
                <a:sym typeface="Arial"/>
              </a:defRPr>
            </a:lvl9pPr>
          </a:lstStyle>
          <a:p>
            <a:pPr>
              <a:lnSpc>
                <a:spcPct val="90000"/>
              </a:lnSpc>
              <a:spcBef>
                <a:spcPct val="0"/>
              </a:spcBef>
              <a:spcAft>
                <a:spcPts val="600"/>
              </a:spcAft>
              <a:buSzPts val="7200"/>
            </a:pPr>
            <a:r>
              <a:rPr lang="en-US" sz="3600" b="1" i="0" u="none" strike="noStrike" kern="1200" cap="none" dirty="0">
                <a:solidFill>
                  <a:schemeClr val="bg2"/>
                </a:solidFill>
                <a:latin typeface="DM Sans"/>
                <a:ea typeface="+mj-ea"/>
                <a:cs typeface="+mj-cs"/>
                <a:sym typeface="DM Sans"/>
              </a:rPr>
              <a:t>ESSI </a:t>
            </a:r>
            <a:r>
              <a:rPr lang="en-US" sz="3600" b="1" kern="1200" dirty="0">
                <a:solidFill>
                  <a:schemeClr val="bg2"/>
                </a:solidFill>
                <a:latin typeface="DM Sans"/>
                <a:ea typeface="+mj-ea"/>
                <a:cs typeface="+mj-cs"/>
                <a:sym typeface="DM Sans"/>
              </a:rPr>
              <a:t>Impact</a:t>
            </a:r>
            <a:r>
              <a:rPr lang="en-US" sz="3200" kern="1200" dirty="0">
                <a:solidFill>
                  <a:schemeClr val="tx1"/>
                </a:solidFill>
                <a:latin typeface="DM Sans"/>
                <a:ea typeface="+mj-ea"/>
                <a:cs typeface="+mj-cs"/>
                <a:sym typeface="DM Sans"/>
              </a:rPr>
              <a:t>    </a:t>
            </a:r>
            <a:endParaRPr lang="en-US" sz="3200" b="0" i="0" u="none" strike="noStrike" kern="1200" cap="none" dirty="0">
              <a:solidFill>
                <a:schemeClr val="tx1"/>
              </a:solidFill>
              <a:latin typeface="DM Sans"/>
              <a:ea typeface="+mj-ea"/>
              <a:cs typeface="+mj-cs"/>
              <a:sym typeface="DM Sans"/>
            </a:endParaRPr>
          </a:p>
        </p:txBody>
      </p:sp>
      <p:pic>
        <p:nvPicPr>
          <p:cNvPr id="4" name="Picture 3" descr="A diagram of a health care system&#10;&#10;AI-generated content may be incorrect.">
            <a:extLst>
              <a:ext uri="{FF2B5EF4-FFF2-40B4-BE49-F238E27FC236}">
                <a16:creationId xmlns:a16="http://schemas.microsoft.com/office/drawing/2014/main" id="{9C763CB5-C5AD-0CE2-3FB6-96A9B1A5CBE6}"/>
              </a:ext>
            </a:extLst>
          </p:cNvPr>
          <p:cNvPicPr>
            <a:picLocks noChangeAspect="1"/>
          </p:cNvPicPr>
          <p:nvPr/>
        </p:nvPicPr>
        <p:blipFill>
          <a:blip r:embed="rId5"/>
          <a:stretch>
            <a:fillRect/>
          </a:stretch>
        </p:blipFill>
        <p:spPr>
          <a:xfrm>
            <a:off x="4088943" y="194896"/>
            <a:ext cx="7848599" cy="5263483"/>
          </a:xfrm>
          <a:prstGeom prst="rect">
            <a:avLst/>
          </a:prstGeom>
          <a:ln>
            <a:solidFill>
              <a:schemeClr val="tx1"/>
            </a:solidFill>
          </a:ln>
        </p:spPr>
      </p:pic>
      <p:grpSp>
        <p:nvGrpSpPr>
          <p:cNvPr id="9" name="Group 8">
            <a:extLst>
              <a:ext uri="{FF2B5EF4-FFF2-40B4-BE49-F238E27FC236}">
                <a16:creationId xmlns:a16="http://schemas.microsoft.com/office/drawing/2014/main" id="{6258F736-B256-8039-9DC6-F4E49A5C5AD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flipH="1">
            <a:off x="12068638" y="0"/>
            <a:ext cx="123362" cy="6858000"/>
            <a:chOff x="12068638" y="0"/>
            <a:chExt cx="123362" cy="6858000"/>
          </a:xfrm>
        </p:grpSpPr>
        <p:sp>
          <p:nvSpPr>
            <p:cNvPr id="10" name="Rectangle 9">
              <a:extLst>
                <a:ext uri="{FF2B5EF4-FFF2-40B4-BE49-F238E27FC236}">
                  <a16:creationId xmlns:a16="http://schemas.microsoft.com/office/drawing/2014/main" id="{10B4520A-996E-330C-99DA-69CA4D89E90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2068638" y="0"/>
              <a:ext cx="123362" cy="6858000"/>
            </a:xfrm>
            <a:prstGeom prst="rect">
              <a:avLst/>
            </a:prstGeom>
            <a:gradFill>
              <a:gsLst>
                <a:gs pos="0">
                  <a:schemeClr val="accent2"/>
                </a:gs>
                <a:gs pos="100000">
                  <a:schemeClr val="accent5"/>
                </a:gs>
              </a:gsLst>
              <a:lin ang="1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DM Sans"/>
              </a:endParaRPr>
            </a:p>
          </p:txBody>
        </p:sp>
        <p:sp>
          <p:nvSpPr>
            <p:cNvPr id="11" name="Rectangle 10">
              <a:extLst>
                <a:ext uri="{FF2B5EF4-FFF2-40B4-BE49-F238E27FC236}">
                  <a16:creationId xmlns:a16="http://schemas.microsoft.com/office/drawing/2014/main" id="{EC8FA945-E356-695F-18D6-CAD4EF34FE4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12068638" y="3527553"/>
              <a:ext cx="123362" cy="3330447"/>
            </a:xfrm>
            <a:prstGeom prst="rect">
              <a:avLst/>
            </a:prstGeom>
            <a:gradFill>
              <a:gsLst>
                <a:gs pos="19000">
                  <a:schemeClr val="accent5">
                    <a:lumMod val="60000"/>
                    <a:lumOff val="40000"/>
                    <a:alpha val="0"/>
                  </a:schemeClr>
                </a:gs>
                <a:gs pos="100000">
                  <a:schemeClr val="accent5">
                    <a:lumMod val="60000"/>
                    <a:lumOff val="40000"/>
                  </a:schemeClr>
                </a:gs>
              </a:gsLst>
              <a:lin ang="6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DM Sans"/>
              </a:endParaRPr>
            </a:p>
          </p:txBody>
        </p:sp>
      </p:grpSp>
      <p:sp>
        <p:nvSpPr>
          <p:cNvPr id="8" name="Freeform 14" descr="A close-up of flowers in grass&#10;&#10;AI-generated content may be incorrect.">
            <a:extLst>
              <a:ext uri="{FF2B5EF4-FFF2-40B4-BE49-F238E27FC236}">
                <a16:creationId xmlns:a16="http://schemas.microsoft.com/office/drawing/2014/main" id="{4DFA11D6-C086-C928-CA66-20715AC41FF7}"/>
              </a:ext>
            </a:extLst>
          </p:cNvPr>
          <p:cNvSpPr/>
          <p:nvPr/>
        </p:nvSpPr>
        <p:spPr>
          <a:xfrm>
            <a:off x="-468942" y="5458379"/>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6"/>
            <a:stretch>
              <a:fillRect/>
            </a:stretch>
          </a:blipFill>
        </p:spPr>
        <p:txBody>
          <a:bodyPr/>
          <a:lstStyle/>
          <a:p>
            <a:endParaRPr lang="en-US"/>
          </a:p>
        </p:txBody>
      </p:sp>
      <p:sp>
        <p:nvSpPr>
          <p:cNvPr id="13" name="Freeform 14" descr="A close-up of flowers in grass&#10;&#10;AI-generated content may be incorrect.">
            <a:extLst>
              <a:ext uri="{FF2B5EF4-FFF2-40B4-BE49-F238E27FC236}">
                <a16:creationId xmlns:a16="http://schemas.microsoft.com/office/drawing/2014/main" id="{D0DE92C6-52CD-7BA4-A928-E642121F4D3B}"/>
              </a:ext>
            </a:extLst>
          </p:cNvPr>
          <p:cNvSpPr/>
          <p:nvPr/>
        </p:nvSpPr>
        <p:spPr>
          <a:xfrm>
            <a:off x="6579765" y="5430859"/>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6"/>
            <a:stretch>
              <a:fillRect/>
            </a:stretch>
          </a:blipFill>
        </p:spPr>
        <p:txBody>
          <a:bodyPr/>
          <a:lstStyle/>
          <a:p>
            <a:endParaRPr lang="en-US"/>
          </a:p>
        </p:txBody>
      </p:sp>
    </p:spTree>
    <p:extLst>
      <p:ext uri="{BB962C8B-B14F-4D97-AF65-F5344CB8AC3E}">
        <p14:creationId xmlns:p14="http://schemas.microsoft.com/office/powerpoint/2010/main" val="2694937126"/>
      </p:ext>
    </p:extLst>
  </p:cSld>
  <p:clrMapOvr>
    <a:masterClrMapping/>
  </p:clrMapOvr>
  <p:extLst>
    <p:ext uri="{6950BFC3-D8DA-4A85-94F7-54DA5524770B}">
      <p188:commentRel xmlns:p188="http://schemas.microsoft.com/office/powerpoint/2018/8/main" r:id="rId3"/>
    </p:ext>
  </p:extLs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67A222C7-9103-6795-C99D-AFE4A1277270}"/>
              </a:ext>
            </a:extLst>
          </p:cNvPr>
          <p:cNvSpPr/>
          <p:nvPr/>
        </p:nvSpPr>
        <p:spPr>
          <a:xfrm>
            <a:off x="-21188" y="-12485"/>
            <a:ext cx="12216213" cy="686972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9237E530-047B-8EBC-D9A9-C77D3FD51C59}"/>
              </a:ext>
            </a:extLst>
          </p:cNvPr>
          <p:cNvSpPr>
            <a:spLocks noGrp="1"/>
          </p:cNvSpPr>
          <p:nvPr>
            <p:ph type="title"/>
          </p:nvPr>
        </p:nvSpPr>
        <p:spPr>
          <a:xfrm>
            <a:off x="5752" y="1515314"/>
            <a:ext cx="2720195" cy="1325563"/>
          </a:xfrm>
        </p:spPr>
        <p:txBody>
          <a:bodyPr>
            <a:normAutofit fontScale="90000"/>
          </a:bodyPr>
          <a:lstStyle/>
          <a:p>
            <a:r>
              <a:rPr lang="en-US" i="1">
                <a:ea typeface="Lato Medium"/>
                <a:cs typeface="Lato Medium"/>
              </a:rPr>
              <a:t>Structure Milestones in Action</a:t>
            </a:r>
            <a:endParaRPr lang="en-US" i="1"/>
          </a:p>
        </p:txBody>
      </p:sp>
      <p:graphicFrame>
        <p:nvGraphicFramePr>
          <p:cNvPr id="6" name="Content Placeholder 5">
            <a:extLst>
              <a:ext uri="{FF2B5EF4-FFF2-40B4-BE49-F238E27FC236}">
                <a16:creationId xmlns:a16="http://schemas.microsoft.com/office/drawing/2014/main" id="{8C63F4D5-C1A5-6EEC-D11B-328B0D26D354}"/>
              </a:ext>
            </a:extLst>
          </p:cNvPr>
          <p:cNvGraphicFramePr>
            <a:graphicFrameLocks noGrp="1"/>
          </p:cNvGraphicFramePr>
          <p:nvPr>
            <p:ph idx="1"/>
            <p:extLst>
              <p:ext uri="{D42A27DB-BD31-4B8C-83A1-F6EECF244321}">
                <p14:modId xmlns:p14="http://schemas.microsoft.com/office/powerpoint/2010/main" val="2620306663"/>
              </p:ext>
            </p:extLst>
          </p:nvPr>
        </p:nvGraphicFramePr>
        <p:xfrm>
          <a:off x="2731698" y="172528"/>
          <a:ext cx="9009769" cy="6176672"/>
        </p:xfrm>
        <a:graphic>
          <a:graphicData uri="http://schemas.openxmlformats.org/drawingml/2006/table">
            <a:tbl>
              <a:tblPr firstRow="1" bandRow="1">
                <a:tableStyleId>{F2DE63D5-997A-4646-A377-4702673A728D}</a:tableStyleId>
              </a:tblPr>
              <a:tblGrid>
                <a:gridCol w="1257069">
                  <a:extLst>
                    <a:ext uri="{9D8B030D-6E8A-4147-A177-3AD203B41FA5}">
                      <a16:colId xmlns:a16="http://schemas.microsoft.com/office/drawing/2014/main" val="2540214544"/>
                    </a:ext>
                  </a:extLst>
                </a:gridCol>
                <a:gridCol w="1217286">
                  <a:extLst>
                    <a:ext uri="{9D8B030D-6E8A-4147-A177-3AD203B41FA5}">
                      <a16:colId xmlns:a16="http://schemas.microsoft.com/office/drawing/2014/main" val="3871637265"/>
                    </a:ext>
                  </a:extLst>
                </a:gridCol>
                <a:gridCol w="6535414">
                  <a:extLst>
                    <a:ext uri="{9D8B030D-6E8A-4147-A177-3AD203B41FA5}">
                      <a16:colId xmlns:a16="http://schemas.microsoft.com/office/drawing/2014/main" val="1835997760"/>
                    </a:ext>
                  </a:extLst>
                </a:gridCol>
              </a:tblGrid>
              <a:tr h="772084">
                <a:tc>
                  <a:txBody>
                    <a:bodyPr/>
                    <a:lstStyle/>
                    <a:p>
                      <a:r>
                        <a:rPr lang="en-US" sz="2000" b="1" kern="1200">
                          <a:solidFill>
                            <a:srgbClr val="FFFFFF"/>
                          </a:solidFill>
                          <a:effectLst/>
                        </a:rPr>
                        <a:t>Baseline</a:t>
                      </a:r>
                      <a:r>
                        <a:rPr lang="en-US" sz="2000" b="1">
                          <a:effectLst/>
                        </a:rPr>
                        <a:t> (%)</a:t>
                      </a:r>
                      <a:endParaRPr lang="en-US" sz="2000" b="1"/>
                    </a:p>
                  </a:txBody>
                  <a:tcPr/>
                </a:tc>
                <a:tc>
                  <a:txBody>
                    <a:bodyPr/>
                    <a:lstStyle/>
                    <a:p>
                      <a:r>
                        <a:rPr lang="en-US" sz="2000" b="1" kern="1200">
                          <a:solidFill>
                            <a:srgbClr val="FFFFFF"/>
                          </a:solidFill>
                          <a:effectLst/>
                        </a:rPr>
                        <a:t>Current</a:t>
                      </a:r>
                      <a:r>
                        <a:rPr lang="en-US" sz="2000" b="1">
                          <a:effectLst/>
                        </a:rPr>
                        <a:t> (%)</a:t>
                      </a:r>
                      <a:endParaRPr lang="en-US" sz="2000" b="1"/>
                    </a:p>
                  </a:txBody>
                  <a:tcPr/>
                </a:tc>
                <a:tc>
                  <a:txBody>
                    <a:bodyPr/>
                    <a:lstStyle/>
                    <a:p>
                      <a:r>
                        <a:rPr lang="en-US" sz="2000" b="1"/>
                        <a:t>Structure Measures and Processes "In Place"</a:t>
                      </a:r>
                    </a:p>
                  </a:txBody>
                  <a:tcPr/>
                </a:tc>
                <a:extLst>
                  <a:ext uri="{0D108BD9-81ED-4DB2-BD59-A6C34878D82A}">
                    <a16:rowId xmlns:a16="http://schemas.microsoft.com/office/drawing/2014/main" val="3365865081"/>
                  </a:ext>
                </a:extLst>
              </a:tr>
              <a:tr h="772084">
                <a:tc>
                  <a:txBody>
                    <a:bodyPr/>
                    <a:lstStyle/>
                    <a:p>
                      <a:pPr marL="0" marR="0">
                        <a:lnSpc>
                          <a:spcPct val="116000"/>
                        </a:lnSpc>
                        <a:spcAft>
                          <a:spcPts val="800"/>
                        </a:spcAft>
                        <a:buNone/>
                      </a:pPr>
                      <a:r>
                        <a:rPr lang="en-US" sz="2000" b="1">
                          <a:solidFill>
                            <a:srgbClr val="FF0000"/>
                          </a:solidFill>
                          <a:effectLst/>
                        </a:rPr>
                        <a:t>39</a:t>
                      </a:r>
                      <a:endParaRPr lang="en-US" sz="2000" b="1">
                        <a:effectLst/>
                      </a:endParaRPr>
                    </a:p>
                  </a:txBody>
                  <a:tcPr marL="68580" marR="68580" marT="0" marB="0"/>
                </a:tc>
                <a:tc>
                  <a:txBody>
                    <a:bodyPr/>
                    <a:lstStyle/>
                    <a:p>
                      <a:pPr marL="0" marR="0">
                        <a:lnSpc>
                          <a:spcPct val="116000"/>
                        </a:lnSpc>
                        <a:spcAft>
                          <a:spcPts val="800"/>
                        </a:spcAft>
                        <a:buNone/>
                      </a:pPr>
                      <a:r>
                        <a:rPr lang="en-US" sz="2000" b="1">
                          <a:solidFill>
                            <a:srgbClr val="196B24"/>
                          </a:solidFill>
                          <a:effectLst/>
                        </a:rPr>
                        <a:t>98</a:t>
                      </a:r>
                      <a:endParaRPr lang="en-US" sz="2000" b="1">
                        <a:effectLst/>
                      </a:endParaRPr>
                    </a:p>
                  </a:txBody>
                  <a:tcPr marL="68580" marR="68580" marT="0" marB="0"/>
                </a:tc>
                <a:tc>
                  <a:txBody>
                    <a:bodyPr/>
                    <a:lstStyle/>
                    <a:p>
                      <a:r>
                        <a:rPr lang="en-US" sz="1800" b="1" kern="1200">
                          <a:solidFill>
                            <a:srgbClr val="444C55"/>
                          </a:solidFill>
                          <a:effectLst/>
                        </a:rPr>
                        <a:t>Hospital staff receive training on respectful care, listening to families, implicit bias, and anti-racism.</a:t>
                      </a:r>
                    </a:p>
                  </a:txBody>
                  <a:tcPr/>
                </a:tc>
                <a:extLst>
                  <a:ext uri="{0D108BD9-81ED-4DB2-BD59-A6C34878D82A}">
                    <a16:rowId xmlns:a16="http://schemas.microsoft.com/office/drawing/2014/main" val="4152282223"/>
                  </a:ext>
                </a:extLst>
              </a:tr>
              <a:tr h="772084">
                <a:tc>
                  <a:txBody>
                    <a:bodyPr/>
                    <a:lstStyle/>
                    <a:p>
                      <a:pPr marL="0" marR="0">
                        <a:lnSpc>
                          <a:spcPct val="116000"/>
                        </a:lnSpc>
                        <a:spcAft>
                          <a:spcPts val="800"/>
                        </a:spcAft>
                        <a:buNone/>
                      </a:pPr>
                      <a:r>
                        <a:rPr lang="en-US" sz="2000" b="1">
                          <a:solidFill>
                            <a:srgbClr val="FF0000"/>
                          </a:solidFill>
                          <a:effectLst/>
                        </a:rPr>
                        <a:t>32</a:t>
                      </a:r>
                      <a:endParaRPr lang="en-US" sz="2000" b="1">
                        <a:effectLst/>
                      </a:endParaRPr>
                    </a:p>
                  </a:txBody>
                  <a:tcPr marL="68580" marR="68580" marT="0" marB="0"/>
                </a:tc>
                <a:tc>
                  <a:txBody>
                    <a:bodyPr/>
                    <a:lstStyle/>
                    <a:p>
                      <a:pPr marL="0" marR="0">
                        <a:lnSpc>
                          <a:spcPct val="116000"/>
                        </a:lnSpc>
                        <a:spcAft>
                          <a:spcPts val="800"/>
                        </a:spcAft>
                        <a:buNone/>
                      </a:pPr>
                      <a:r>
                        <a:rPr lang="en-US" sz="2000" b="1">
                          <a:solidFill>
                            <a:srgbClr val="196B24"/>
                          </a:solidFill>
                          <a:effectLst/>
                        </a:rPr>
                        <a:t>93</a:t>
                      </a:r>
                      <a:endParaRPr lang="en-US" sz="2000" b="1">
                        <a:effectLst/>
                      </a:endParaRPr>
                    </a:p>
                  </a:txBody>
                  <a:tcPr marL="68580" marR="68580" marT="0" marB="0"/>
                </a:tc>
                <a:tc>
                  <a:txBody>
                    <a:bodyPr/>
                    <a:lstStyle/>
                    <a:p>
                      <a:r>
                        <a:rPr lang="en-US" sz="1800" b="1" kern="1200">
                          <a:solidFill>
                            <a:srgbClr val="444C55"/>
                          </a:solidFill>
                          <a:effectLst/>
                        </a:rPr>
                        <a:t>Staff are trained to discuss safe sleep in a respectful, culturally appropriate way with families.</a:t>
                      </a:r>
                    </a:p>
                  </a:txBody>
                  <a:tcPr/>
                </a:tc>
                <a:extLst>
                  <a:ext uri="{0D108BD9-81ED-4DB2-BD59-A6C34878D82A}">
                    <a16:rowId xmlns:a16="http://schemas.microsoft.com/office/drawing/2014/main" val="2411280957"/>
                  </a:ext>
                </a:extLst>
              </a:tr>
              <a:tr h="772084">
                <a:tc>
                  <a:txBody>
                    <a:bodyPr/>
                    <a:lstStyle/>
                    <a:p>
                      <a:pPr marL="0" marR="0">
                        <a:lnSpc>
                          <a:spcPct val="116000"/>
                        </a:lnSpc>
                        <a:spcAft>
                          <a:spcPts val="800"/>
                        </a:spcAft>
                        <a:buNone/>
                      </a:pPr>
                      <a:r>
                        <a:rPr lang="en-US" sz="2000" b="1">
                          <a:solidFill>
                            <a:srgbClr val="FF0000"/>
                          </a:solidFill>
                          <a:effectLst/>
                        </a:rPr>
                        <a:t>55</a:t>
                      </a:r>
                      <a:endParaRPr lang="en-US" sz="2000" b="1">
                        <a:effectLst/>
                      </a:endParaRPr>
                    </a:p>
                  </a:txBody>
                  <a:tcPr marL="68580" marR="68580" marT="0" marB="0"/>
                </a:tc>
                <a:tc>
                  <a:txBody>
                    <a:bodyPr/>
                    <a:lstStyle/>
                    <a:p>
                      <a:pPr marL="0" marR="0">
                        <a:lnSpc>
                          <a:spcPct val="116000"/>
                        </a:lnSpc>
                        <a:spcAft>
                          <a:spcPts val="800"/>
                        </a:spcAft>
                        <a:buNone/>
                      </a:pPr>
                      <a:r>
                        <a:rPr lang="en-US" sz="2000" b="1">
                          <a:solidFill>
                            <a:srgbClr val="196B24"/>
                          </a:solidFill>
                          <a:effectLst/>
                        </a:rPr>
                        <a:t>100</a:t>
                      </a:r>
                      <a:endParaRPr lang="en-US" sz="2000" b="1">
                        <a:effectLst/>
                      </a:endParaRPr>
                    </a:p>
                  </a:txBody>
                  <a:tcPr marL="68580" marR="68580" marT="0" marB="0"/>
                </a:tc>
                <a:tc>
                  <a:txBody>
                    <a:bodyPr/>
                    <a:lstStyle/>
                    <a:p>
                      <a:r>
                        <a:rPr lang="en-US" sz="1800" b="1" kern="1200">
                          <a:solidFill>
                            <a:srgbClr val="444C55"/>
                          </a:solidFill>
                          <a:effectLst/>
                        </a:rPr>
                        <a:t>Hospital follows the 2022 AAP guidelines to maintain a safe sleep environment for newborns.</a:t>
                      </a:r>
                    </a:p>
                  </a:txBody>
                  <a:tcPr/>
                </a:tc>
                <a:extLst>
                  <a:ext uri="{0D108BD9-81ED-4DB2-BD59-A6C34878D82A}">
                    <a16:rowId xmlns:a16="http://schemas.microsoft.com/office/drawing/2014/main" val="3335545894"/>
                  </a:ext>
                </a:extLst>
              </a:tr>
              <a:tr h="772084">
                <a:tc>
                  <a:txBody>
                    <a:bodyPr/>
                    <a:lstStyle/>
                    <a:p>
                      <a:pPr marL="0" marR="0">
                        <a:lnSpc>
                          <a:spcPct val="116000"/>
                        </a:lnSpc>
                        <a:spcAft>
                          <a:spcPts val="800"/>
                        </a:spcAft>
                        <a:buNone/>
                      </a:pPr>
                      <a:r>
                        <a:rPr lang="en-US" sz="2000" b="1">
                          <a:solidFill>
                            <a:srgbClr val="FF0000"/>
                          </a:solidFill>
                          <a:effectLst/>
                        </a:rPr>
                        <a:t>59</a:t>
                      </a:r>
                      <a:endParaRPr lang="en-US" sz="2000" b="1">
                        <a:effectLst/>
                      </a:endParaRPr>
                    </a:p>
                  </a:txBody>
                  <a:tcPr marL="68580" marR="68580" marT="0" marB="0"/>
                </a:tc>
                <a:tc>
                  <a:txBody>
                    <a:bodyPr/>
                    <a:lstStyle/>
                    <a:p>
                      <a:pPr marL="0" marR="0">
                        <a:lnSpc>
                          <a:spcPct val="116000"/>
                        </a:lnSpc>
                        <a:spcAft>
                          <a:spcPts val="800"/>
                        </a:spcAft>
                        <a:buNone/>
                      </a:pPr>
                      <a:r>
                        <a:rPr lang="en-US" sz="2000" b="1">
                          <a:solidFill>
                            <a:srgbClr val="196B24"/>
                          </a:solidFill>
                          <a:effectLst/>
                        </a:rPr>
                        <a:t>100</a:t>
                      </a:r>
                      <a:endParaRPr lang="en-US" sz="2000" b="1">
                        <a:effectLst/>
                      </a:endParaRPr>
                    </a:p>
                  </a:txBody>
                  <a:tcPr marL="68580" marR="68580" marT="0" marB="0"/>
                </a:tc>
                <a:tc>
                  <a:txBody>
                    <a:bodyPr/>
                    <a:lstStyle/>
                    <a:p>
                      <a:r>
                        <a:rPr lang="en-US" sz="1800" b="1" kern="1200">
                          <a:solidFill>
                            <a:srgbClr val="444C55"/>
                          </a:solidFill>
                          <a:effectLst/>
                        </a:rPr>
                        <a:t>Hospital has a policy in place for safe sleep practices reflective of the 2022 AAP Recommendations.</a:t>
                      </a:r>
                    </a:p>
                  </a:txBody>
                  <a:tcPr/>
                </a:tc>
                <a:extLst>
                  <a:ext uri="{0D108BD9-81ED-4DB2-BD59-A6C34878D82A}">
                    <a16:rowId xmlns:a16="http://schemas.microsoft.com/office/drawing/2014/main" val="3955277467"/>
                  </a:ext>
                </a:extLst>
              </a:tr>
              <a:tr h="772084">
                <a:tc>
                  <a:txBody>
                    <a:bodyPr/>
                    <a:lstStyle/>
                    <a:p>
                      <a:pPr marL="0" marR="0">
                        <a:lnSpc>
                          <a:spcPct val="116000"/>
                        </a:lnSpc>
                        <a:spcAft>
                          <a:spcPts val="800"/>
                        </a:spcAft>
                        <a:buNone/>
                      </a:pPr>
                      <a:r>
                        <a:rPr lang="en-US" sz="2000" b="1">
                          <a:solidFill>
                            <a:srgbClr val="FF0000"/>
                          </a:solidFill>
                          <a:effectLst/>
                        </a:rPr>
                        <a:t>96</a:t>
                      </a:r>
                      <a:endParaRPr lang="en-US" sz="2000" b="1">
                        <a:effectLst/>
                      </a:endParaRPr>
                    </a:p>
                  </a:txBody>
                  <a:tcPr marL="68580" marR="68580" marT="0" marB="0"/>
                </a:tc>
                <a:tc>
                  <a:txBody>
                    <a:bodyPr/>
                    <a:lstStyle/>
                    <a:p>
                      <a:pPr marL="0" marR="0">
                        <a:lnSpc>
                          <a:spcPct val="116000"/>
                        </a:lnSpc>
                        <a:spcAft>
                          <a:spcPts val="800"/>
                        </a:spcAft>
                        <a:buNone/>
                      </a:pPr>
                      <a:r>
                        <a:rPr lang="en-US" sz="2000" b="1">
                          <a:solidFill>
                            <a:srgbClr val="196B24"/>
                          </a:solidFill>
                          <a:effectLst/>
                        </a:rPr>
                        <a:t>100</a:t>
                      </a:r>
                      <a:endParaRPr lang="en-US" sz="2000" b="1">
                        <a:effectLst/>
                      </a:endParaRPr>
                    </a:p>
                  </a:txBody>
                  <a:tcPr marL="68580" marR="68580" marT="0" marB="0"/>
                </a:tc>
                <a:tc>
                  <a:txBody>
                    <a:bodyPr/>
                    <a:lstStyle/>
                    <a:p>
                      <a:r>
                        <a:rPr lang="en-US" sz="1800" b="1" kern="1200">
                          <a:solidFill>
                            <a:srgbClr val="444C55"/>
                          </a:solidFill>
                          <a:effectLst/>
                        </a:rPr>
                        <a:t>Hospital has qualified language interpreters in parents/caregivers' preferred language.</a:t>
                      </a:r>
                    </a:p>
                  </a:txBody>
                  <a:tcPr/>
                </a:tc>
                <a:extLst>
                  <a:ext uri="{0D108BD9-81ED-4DB2-BD59-A6C34878D82A}">
                    <a16:rowId xmlns:a16="http://schemas.microsoft.com/office/drawing/2014/main" val="1431094365"/>
                  </a:ext>
                </a:extLst>
              </a:tr>
              <a:tr h="772084">
                <a:tc>
                  <a:txBody>
                    <a:bodyPr/>
                    <a:lstStyle/>
                    <a:p>
                      <a:pPr marL="0" marR="0">
                        <a:lnSpc>
                          <a:spcPct val="116000"/>
                        </a:lnSpc>
                        <a:spcAft>
                          <a:spcPts val="800"/>
                        </a:spcAft>
                        <a:buNone/>
                      </a:pPr>
                      <a:r>
                        <a:rPr lang="en-US" sz="2000" b="1">
                          <a:solidFill>
                            <a:srgbClr val="FF0000"/>
                          </a:solidFill>
                          <a:effectLst/>
                        </a:rPr>
                        <a:t>36</a:t>
                      </a:r>
                      <a:endParaRPr lang="en-US" sz="2000" b="1">
                        <a:effectLst/>
                      </a:endParaRPr>
                    </a:p>
                  </a:txBody>
                  <a:tcPr marL="68580" marR="68580" marT="0" marB="0"/>
                </a:tc>
                <a:tc>
                  <a:txBody>
                    <a:bodyPr/>
                    <a:lstStyle/>
                    <a:p>
                      <a:pPr marL="0" marR="0">
                        <a:lnSpc>
                          <a:spcPct val="116000"/>
                        </a:lnSpc>
                        <a:spcAft>
                          <a:spcPts val="800"/>
                        </a:spcAft>
                        <a:buNone/>
                      </a:pPr>
                      <a:r>
                        <a:rPr lang="en-US" sz="2000" b="1">
                          <a:solidFill>
                            <a:srgbClr val="196B24"/>
                          </a:solidFill>
                          <a:effectLst/>
                        </a:rPr>
                        <a:t>100</a:t>
                      </a:r>
                      <a:endParaRPr lang="en-US" sz="2000" b="1">
                        <a:effectLst/>
                      </a:endParaRPr>
                    </a:p>
                  </a:txBody>
                  <a:tcPr marL="68580" marR="68580" marT="0" marB="0"/>
                </a:tc>
                <a:tc>
                  <a:txBody>
                    <a:bodyPr/>
                    <a:lstStyle/>
                    <a:p>
                      <a:r>
                        <a:rPr lang="en-US" sz="1800" b="1" kern="1200">
                          <a:solidFill>
                            <a:srgbClr val="444C55"/>
                          </a:solidFill>
                          <a:effectLst/>
                        </a:rPr>
                        <a:t>Hospital provides resources to enable a safe sleep environment outside the hospital.</a:t>
                      </a:r>
                    </a:p>
                  </a:txBody>
                  <a:tcPr/>
                </a:tc>
                <a:extLst>
                  <a:ext uri="{0D108BD9-81ED-4DB2-BD59-A6C34878D82A}">
                    <a16:rowId xmlns:a16="http://schemas.microsoft.com/office/drawing/2014/main" val="2864441910"/>
                  </a:ext>
                </a:extLst>
              </a:tr>
              <a:tr h="772084">
                <a:tc>
                  <a:txBody>
                    <a:bodyPr/>
                    <a:lstStyle/>
                    <a:p>
                      <a:pPr marL="0" marR="0">
                        <a:lnSpc>
                          <a:spcPct val="116000"/>
                        </a:lnSpc>
                        <a:spcAft>
                          <a:spcPts val="800"/>
                        </a:spcAft>
                        <a:buNone/>
                      </a:pPr>
                      <a:r>
                        <a:rPr lang="en-US" sz="2000" b="1">
                          <a:solidFill>
                            <a:srgbClr val="FF0000"/>
                          </a:solidFill>
                          <a:effectLst/>
                        </a:rPr>
                        <a:t>11</a:t>
                      </a:r>
                      <a:endParaRPr lang="en-US" sz="2000" b="1">
                        <a:effectLst/>
                      </a:endParaRPr>
                    </a:p>
                  </a:txBody>
                  <a:tcPr marL="68580" marR="68580" marT="0" marB="0"/>
                </a:tc>
                <a:tc>
                  <a:txBody>
                    <a:bodyPr/>
                    <a:lstStyle/>
                    <a:p>
                      <a:pPr marL="0" marR="0">
                        <a:lnSpc>
                          <a:spcPct val="116000"/>
                        </a:lnSpc>
                        <a:spcAft>
                          <a:spcPts val="800"/>
                        </a:spcAft>
                        <a:buNone/>
                      </a:pPr>
                      <a:r>
                        <a:rPr lang="en-US" sz="2000" b="1">
                          <a:solidFill>
                            <a:srgbClr val="196B24"/>
                          </a:solidFill>
                          <a:effectLst/>
                        </a:rPr>
                        <a:t>74</a:t>
                      </a:r>
                      <a:endParaRPr lang="en-US" sz="2000" b="1">
                        <a:effectLst/>
                      </a:endParaRPr>
                    </a:p>
                  </a:txBody>
                  <a:tcPr marL="68580" marR="68580" marT="0" marB="0"/>
                </a:tc>
                <a:tc>
                  <a:txBody>
                    <a:bodyPr/>
                    <a:lstStyle/>
                    <a:p>
                      <a:r>
                        <a:rPr lang="en-US" sz="1800" b="1" kern="1200">
                          <a:solidFill>
                            <a:srgbClr val="444C55"/>
                          </a:solidFill>
                          <a:effectLst/>
                        </a:rPr>
                        <a:t>Parent or caregiver(s) are included as members of the newborn quality improvement team.</a:t>
                      </a:r>
                    </a:p>
                  </a:txBody>
                  <a:tcPr/>
                </a:tc>
                <a:extLst>
                  <a:ext uri="{0D108BD9-81ED-4DB2-BD59-A6C34878D82A}">
                    <a16:rowId xmlns:a16="http://schemas.microsoft.com/office/drawing/2014/main" val="1081699075"/>
                  </a:ext>
                </a:extLst>
              </a:tr>
            </a:tbl>
          </a:graphicData>
        </a:graphic>
      </p:graphicFrame>
      <p:sp>
        <p:nvSpPr>
          <p:cNvPr id="4" name="Slide Number Placeholder 3">
            <a:extLst>
              <a:ext uri="{FF2B5EF4-FFF2-40B4-BE49-F238E27FC236}">
                <a16:creationId xmlns:a16="http://schemas.microsoft.com/office/drawing/2014/main" id="{E46A6F2B-0549-85BC-C2FA-5E332748B3E8}"/>
              </a:ext>
            </a:extLst>
          </p:cNvPr>
          <p:cNvSpPr>
            <a:spLocks noGrp="1"/>
          </p:cNvSpPr>
          <p:nvPr>
            <p:ph type="sldNum" sz="quarter" idx="10"/>
          </p:nvPr>
        </p:nvSpPr>
        <p:spPr/>
        <p:txBody>
          <a:bodyPr/>
          <a:lstStyle/>
          <a:p>
            <a:fld id="{97033E4B-E3EB-3D46-B2D8-3159663620FA}" type="slidenum">
              <a:rPr lang="en-US" smtClean="0"/>
              <a:pPr/>
              <a:t>7</a:t>
            </a:fld>
            <a:endParaRPr lang="en-US"/>
          </a:p>
        </p:txBody>
      </p:sp>
      <p:pic>
        <p:nvPicPr>
          <p:cNvPr id="7" name="Picture 6" descr="A group of white and yellow flowers&#10;&#10;AI-generated content may be incorrect.">
            <a:extLst>
              <a:ext uri="{FF2B5EF4-FFF2-40B4-BE49-F238E27FC236}">
                <a16:creationId xmlns:a16="http://schemas.microsoft.com/office/drawing/2014/main" id="{59B9C697-611D-4500-D408-E5F23E006410}"/>
              </a:ext>
            </a:extLst>
          </p:cNvPr>
          <p:cNvPicPr>
            <a:picLocks noChangeAspect="1"/>
          </p:cNvPicPr>
          <p:nvPr/>
        </p:nvPicPr>
        <p:blipFill>
          <a:blip r:embed="rId3"/>
          <a:stretch>
            <a:fillRect/>
          </a:stretch>
        </p:blipFill>
        <p:spPr>
          <a:xfrm>
            <a:off x="-20038" y="5122"/>
            <a:ext cx="1937888" cy="1556889"/>
          </a:xfrm>
          <a:prstGeom prst="rect">
            <a:avLst/>
          </a:prstGeom>
        </p:spPr>
      </p:pic>
      <p:pic>
        <p:nvPicPr>
          <p:cNvPr id="8" name="Picture 7" descr="A group of flowers in a garden&#10;&#10;AI-generated content may be incorrect.">
            <a:extLst>
              <a:ext uri="{FF2B5EF4-FFF2-40B4-BE49-F238E27FC236}">
                <a16:creationId xmlns:a16="http://schemas.microsoft.com/office/drawing/2014/main" id="{812E3BDF-59EC-AFAD-62BB-498E180BD5F0}"/>
              </a:ext>
            </a:extLst>
          </p:cNvPr>
          <p:cNvPicPr>
            <a:picLocks noChangeAspect="1"/>
          </p:cNvPicPr>
          <p:nvPr/>
        </p:nvPicPr>
        <p:blipFill>
          <a:blip r:embed="rId4"/>
          <a:stretch>
            <a:fillRect/>
          </a:stretch>
        </p:blipFill>
        <p:spPr>
          <a:xfrm>
            <a:off x="-55802" y="6148657"/>
            <a:ext cx="3504661" cy="714196"/>
          </a:xfrm>
          <a:prstGeom prst="rect">
            <a:avLst/>
          </a:prstGeom>
        </p:spPr>
      </p:pic>
      <p:pic>
        <p:nvPicPr>
          <p:cNvPr id="10" name="Picture 9" descr="A group of flowers in a garden&#10;&#10;AI-generated content may be incorrect.">
            <a:extLst>
              <a:ext uri="{FF2B5EF4-FFF2-40B4-BE49-F238E27FC236}">
                <a16:creationId xmlns:a16="http://schemas.microsoft.com/office/drawing/2014/main" id="{7A556121-1B60-323D-2E7D-7A43D689601C}"/>
              </a:ext>
            </a:extLst>
          </p:cNvPr>
          <p:cNvPicPr>
            <a:picLocks noChangeAspect="1"/>
          </p:cNvPicPr>
          <p:nvPr/>
        </p:nvPicPr>
        <p:blipFill>
          <a:blip r:embed="rId4"/>
          <a:stretch>
            <a:fillRect/>
          </a:stretch>
        </p:blipFill>
        <p:spPr>
          <a:xfrm>
            <a:off x="3366009" y="6148657"/>
            <a:ext cx="3504661" cy="714196"/>
          </a:xfrm>
          <a:prstGeom prst="rect">
            <a:avLst/>
          </a:prstGeom>
        </p:spPr>
      </p:pic>
      <p:pic>
        <p:nvPicPr>
          <p:cNvPr id="11" name="Picture 10" descr="A group of flowers in a garden&#10;&#10;AI-generated content may be incorrect.">
            <a:extLst>
              <a:ext uri="{FF2B5EF4-FFF2-40B4-BE49-F238E27FC236}">
                <a16:creationId xmlns:a16="http://schemas.microsoft.com/office/drawing/2014/main" id="{5443143E-4772-94C3-FA2C-478141B3A840}"/>
              </a:ext>
            </a:extLst>
          </p:cNvPr>
          <p:cNvPicPr>
            <a:picLocks noChangeAspect="1"/>
          </p:cNvPicPr>
          <p:nvPr/>
        </p:nvPicPr>
        <p:blipFill>
          <a:blip r:embed="rId4"/>
          <a:stretch>
            <a:fillRect/>
          </a:stretch>
        </p:blipFill>
        <p:spPr>
          <a:xfrm>
            <a:off x="6802198" y="6148657"/>
            <a:ext cx="3504661" cy="714196"/>
          </a:xfrm>
          <a:prstGeom prst="rect">
            <a:avLst/>
          </a:prstGeom>
        </p:spPr>
      </p:pic>
      <p:pic>
        <p:nvPicPr>
          <p:cNvPr id="12" name="Picture 11" descr="A group of flowers in a garden&#10;&#10;AI-generated content may be incorrect.">
            <a:extLst>
              <a:ext uri="{FF2B5EF4-FFF2-40B4-BE49-F238E27FC236}">
                <a16:creationId xmlns:a16="http://schemas.microsoft.com/office/drawing/2014/main" id="{F70BC5DC-A372-CAA2-8253-89B18EB59E47}"/>
              </a:ext>
            </a:extLst>
          </p:cNvPr>
          <p:cNvPicPr>
            <a:picLocks noChangeAspect="1"/>
          </p:cNvPicPr>
          <p:nvPr/>
        </p:nvPicPr>
        <p:blipFill>
          <a:blip r:embed="rId4"/>
          <a:stretch>
            <a:fillRect/>
          </a:stretch>
        </p:blipFill>
        <p:spPr>
          <a:xfrm>
            <a:off x="10209632" y="6148657"/>
            <a:ext cx="3504661" cy="714196"/>
          </a:xfrm>
          <a:prstGeom prst="rect">
            <a:avLst/>
          </a:prstGeom>
        </p:spPr>
      </p:pic>
    </p:spTree>
    <p:extLst>
      <p:ext uri="{BB962C8B-B14F-4D97-AF65-F5344CB8AC3E}">
        <p14:creationId xmlns:p14="http://schemas.microsoft.com/office/powerpoint/2010/main" val="247575215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9074E59-20FC-59CE-C133-7685E1A67166}"/>
            </a:ext>
          </a:extLst>
        </p:cNvPr>
        <p:cNvGrpSpPr/>
        <p:nvPr/>
      </p:nvGrpSpPr>
      <p:grpSpPr>
        <a:xfrm>
          <a:off x="0" y="0"/>
          <a:ext cx="0" cy="0"/>
          <a:chOff x="0" y="0"/>
          <a:chExt cx="0" cy="0"/>
        </a:xfrm>
      </p:grpSpPr>
      <p:sp>
        <p:nvSpPr>
          <p:cNvPr id="3" name="Rectangle 2">
            <a:extLst>
              <a:ext uri="{FF2B5EF4-FFF2-40B4-BE49-F238E27FC236}">
                <a16:creationId xmlns:a16="http://schemas.microsoft.com/office/drawing/2014/main" id="{2EC44527-C74C-C348-CF67-04A920CAB643}"/>
              </a:ext>
            </a:extLst>
          </p:cNvPr>
          <p:cNvSpPr/>
          <p:nvPr/>
        </p:nvSpPr>
        <p:spPr>
          <a:xfrm>
            <a:off x="-21188" y="-12485"/>
            <a:ext cx="12216213" cy="6869728"/>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91F0F192-E5FA-A2CA-EE63-10C6522EDF25}"/>
              </a:ext>
            </a:extLst>
          </p:cNvPr>
          <p:cNvSpPr>
            <a:spLocks noGrp="1"/>
          </p:cNvSpPr>
          <p:nvPr>
            <p:ph type="title"/>
          </p:nvPr>
        </p:nvSpPr>
        <p:spPr>
          <a:xfrm>
            <a:off x="5752" y="1515314"/>
            <a:ext cx="2720195" cy="1325563"/>
          </a:xfrm>
        </p:spPr>
        <p:txBody>
          <a:bodyPr>
            <a:normAutofit fontScale="90000"/>
          </a:bodyPr>
          <a:lstStyle/>
          <a:p>
            <a:r>
              <a:rPr lang="en-US" i="1">
                <a:ea typeface="Lato Medium"/>
                <a:cs typeface="Lato Medium"/>
              </a:rPr>
              <a:t>Elevating Structural Performance</a:t>
            </a:r>
            <a:endParaRPr lang="en-US"/>
          </a:p>
        </p:txBody>
      </p:sp>
      <p:graphicFrame>
        <p:nvGraphicFramePr>
          <p:cNvPr id="6" name="Content Placeholder 5">
            <a:extLst>
              <a:ext uri="{FF2B5EF4-FFF2-40B4-BE49-F238E27FC236}">
                <a16:creationId xmlns:a16="http://schemas.microsoft.com/office/drawing/2014/main" id="{985F63C5-8DF1-1CE2-AFEE-37BF7206CEDA}"/>
              </a:ext>
            </a:extLst>
          </p:cNvPr>
          <p:cNvGraphicFramePr>
            <a:graphicFrameLocks noGrp="1"/>
          </p:cNvGraphicFramePr>
          <p:nvPr>
            <p:ph idx="1"/>
            <p:extLst>
              <p:ext uri="{D42A27DB-BD31-4B8C-83A1-F6EECF244321}">
                <p14:modId xmlns:p14="http://schemas.microsoft.com/office/powerpoint/2010/main" val="1249151543"/>
              </p:ext>
            </p:extLst>
          </p:nvPr>
        </p:nvGraphicFramePr>
        <p:xfrm>
          <a:off x="2731698" y="172528"/>
          <a:ext cx="9130084" cy="6085904"/>
        </p:xfrm>
        <a:graphic>
          <a:graphicData uri="http://schemas.openxmlformats.org/drawingml/2006/table">
            <a:tbl>
              <a:tblPr firstRow="1" bandRow="1">
                <a:tableStyleId>{F2DE63D5-997A-4646-A377-4702673A728D}</a:tableStyleId>
              </a:tblPr>
              <a:tblGrid>
                <a:gridCol w="1273854">
                  <a:extLst>
                    <a:ext uri="{9D8B030D-6E8A-4147-A177-3AD203B41FA5}">
                      <a16:colId xmlns:a16="http://schemas.microsoft.com/office/drawing/2014/main" val="2540214544"/>
                    </a:ext>
                  </a:extLst>
                </a:gridCol>
                <a:gridCol w="1233541">
                  <a:extLst>
                    <a:ext uri="{9D8B030D-6E8A-4147-A177-3AD203B41FA5}">
                      <a16:colId xmlns:a16="http://schemas.microsoft.com/office/drawing/2014/main" val="3871637265"/>
                    </a:ext>
                  </a:extLst>
                </a:gridCol>
                <a:gridCol w="6622689">
                  <a:extLst>
                    <a:ext uri="{9D8B030D-6E8A-4147-A177-3AD203B41FA5}">
                      <a16:colId xmlns:a16="http://schemas.microsoft.com/office/drawing/2014/main" val="1835997760"/>
                    </a:ext>
                  </a:extLst>
                </a:gridCol>
              </a:tblGrid>
              <a:tr h="673108">
                <a:tc>
                  <a:txBody>
                    <a:bodyPr/>
                    <a:lstStyle/>
                    <a:p>
                      <a:r>
                        <a:rPr lang="en-US" sz="2000" b="1" kern="1200">
                          <a:solidFill>
                            <a:srgbClr val="FFFFFF"/>
                          </a:solidFill>
                          <a:effectLst/>
                        </a:rPr>
                        <a:t>Baseline</a:t>
                      </a:r>
                      <a:r>
                        <a:rPr lang="en-US" sz="2000" b="1">
                          <a:effectLst/>
                        </a:rPr>
                        <a:t> (%)</a:t>
                      </a:r>
                      <a:endParaRPr lang="en-US" sz="2000" b="1"/>
                    </a:p>
                  </a:txBody>
                  <a:tcPr/>
                </a:tc>
                <a:tc>
                  <a:txBody>
                    <a:bodyPr/>
                    <a:lstStyle/>
                    <a:p>
                      <a:r>
                        <a:rPr lang="en-US" sz="2000" b="1" kern="1200">
                          <a:solidFill>
                            <a:srgbClr val="FFFFFF"/>
                          </a:solidFill>
                          <a:effectLst/>
                        </a:rPr>
                        <a:t>Current</a:t>
                      </a:r>
                      <a:r>
                        <a:rPr lang="en-US" sz="2000" b="1">
                          <a:effectLst/>
                        </a:rPr>
                        <a:t> (%)</a:t>
                      </a:r>
                      <a:endParaRPr lang="en-US" sz="2000" b="1"/>
                    </a:p>
                  </a:txBody>
                  <a:tcPr/>
                </a:tc>
                <a:tc>
                  <a:txBody>
                    <a:bodyPr/>
                    <a:lstStyle/>
                    <a:p>
                      <a:r>
                        <a:rPr lang="en-US" sz="2000" b="1"/>
                        <a:t>Structure Measures and Processes "In Place"</a:t>
                      </a:r>
                    </a:p>
                  </a:txBody>
                  <a:tcPr/>
                </a:tc>
                <a:extLst>
                  <a:ext uri="{0D108BD9-81ED-4DB2-BD59-A6C34878D82A}">
                    <a16:rowId xmlns:a16="http://schemas.microsoft.com/office/drawing/2014/main" val="3365865081"/>
                  </a:ext>
                </a:extLst>
              </a:tr>
              <a:tr h="673108">
                <a:tc>
                  <a:txBody>
                    <a:bodyPr/>
                    <a:lstStyle/>
                    <a:p>
                      <a:pPr marL="0" marR="0" lvl="0" algn="l" rtl="0">
                        <a:lnSpc>
                          <a:spcPct val="115999"/>
                        </a:lnSpc>
                        <a:spcAft>
                          <a:spcPts val="800"/>
                        </a:spcAft>
                        <a:buNone/>
                      </a:pPr>
                      <a:r>
                        <a:rPr lang="en-US" sz="2000" b="1" i="0" u="none" strike="noStrike" kern="1200">
                          <a:solidFill>
                            <a:srgbClr val="FF0000"/>
                          </a:solidFill>
                          <a:effectLst/>
                          <a:latin typeface="Arial"/>
                          <a:ea typeface="Calibri"/>
                          <a:cs typeface="Arial"/>
                        </a:rPr>
                        <a:t>33</a:t>
                      </a:r>
                      <a:endParaRPr lang="en-US" sz="1800" b="1" i="0" u="none" strike="noStrike">
                        <a:effectLst/>
                        <a:latin typeface="Arial"/>
                      </a:endParaRPr>
                    </a:p>
                  </a:txBody>
                  <a:tcPr marL="68580" marR="68580" marT="9525" marB="0"/>
                </a:tc>
                <a:tc>
                  <a:txBody>
                    <a:bodyPr/>
                    <a:lstStyle/>
                    <a:p>
                      <a:pPr marL="0" marR="0" lvl="0" algn="l" rtl="0">
                        <a:lnSpc>
                          <a:spcPct val="115999"/>
                        </a:lnSpc>
                        <a:spcAft>
                          <a:spcPts val="800"/>
                        </a:spcAft>
                        <a:buNone/>
                      </a:pPr>
                      <a:r>
                        <a:rPr lang="en-US" sz="2000" b="1" i="0" u="none" strike="noStrike" kern="1200">
                          <a:solidFill>
                            <a:srgbClr val="196B24"/>
                          </a:solidFill>
                          <a:effectLst/>
                          <a:latin typeface="Arial"/>
                          <a:ea typeface="Calibri"/>
                          <a:cs typeface="Arial"/>
                        </a:rPr>
                        <a:t>91</a:t>
                      </a:r>
                      <a:endParaRPr lang="en-US" sz="1800" b="1" i="0" u="none" strike="noStrike">
                        <a:effectLst/>
                        <a:latin typeface="Arial"/>
                      </a:endParaRPr>
                    </a:p>
                  </a:txBody>
                  <a:tcPr marL="68580" marR="68580" marT="9525" marB="0"/>
                </a:tc>
                <a:tc>
                  <a:txBody>
                    <a:bodyPr/>
                    <a:lstStyle/>
                    <a:p>
                      <a:pPr marL="0" lvl="0" algn="l" rtl="0">
                        <a:buNone/>
                      </a:pPr>
                      <a:r>
                        <a:rPr lang="en-US" sz="1800" b="1" i="0" u="none" strike="noStrike" kern="1200">
                          <a:solidFill>
                            <a:srgbClr val="444C55"/>
                          </a:solidFill>
                          <a:effectLst/>
                          <a:latin typeface="Arial"/>
                        </a:rPr>
                        <a:t>All unit policies are reviewed for equity and updated as needed.</a:t>
                      </a:r>
                      <a:endParaRPr lang="en-US" sz="1800" b="1" i="0" u="none" strike="noStrike">
                        <a:effectLst/>
                        <a:latin typeface="Arial"/>
                      </a:endParaRPr>
                    </a:p>
                  </a:txBody>
                  <a:tcPr/>
                </a:tc>
                <a:extLst>
                  <a:ext uri="{0D108BD9-81ED-4DB2-BD59-A6C34878D82A}">
                    <a16:rowId xmlns:a16="http://schemas.microsoft.com/office/drawing/2014/main" val="4152282223"/>
                  </a:ext>
                </a:extLst>
              </a:tr>
              <a:tr h="673108">
                <a:tc>
                  <a:txBody>
                    <a:bodyPr/>
                    <a:lstStyle/>
                    <a:p>
                      <a:pPr marL="0" marR="0" lvl="0" algn="l" rtl="0">
                        <a:lnSpc>
                          <a:spcPct val="115999"/>
                        </a:lnSpc>
                        <a:spcAft>
                          <a:spcPts val="800"/>
                        </a:spcAft>
                        <a:buNone/>
                      </a:pPr>
                      <a:r>
                        <a:rPr lang="en-US" sz="2000" b="1" i="0" u="none" strike="noStrike" kern="1200">
                          <a:solidFill>
                            <a:srgbClr val="FF0000"/>
                          </a:solidFill>
                          <a:effectLst/>
                          <a:latin typeface="Arial"/>
                          <a:ea typeface="Calibri"/>
                          <a:cs typeface="Arial"/>
                        </a:rPr>
                        <a:t>33</a:t>
                      </a:r>
                      <a:endParaRPr lang="en-US" sz="1800" b="1" i="0" u="none" strike="noStrike">
                        <a:effectLst/>
                        <a:latin typeface="Arial"/>
                      </a:endParaRPr>
                    </a:p>
                  </a:txBody>
                  <a:tcPr marL="68580" marR="68580" marT="9525" marB="0"/>
                </a:tc>
                <a:tc>
                  <a:txBody>
                    <a:bodyPr/>
                    <a:lstStyle/>
                    <a:p>
                      <a:pPr marL="0" marR="0" lvl="0" algn="l" rtl="0">
                        <a:lnSpc>
                          <a:spcPct val="115999"/>
                        </a:lnSpc>
                        <a:spcAft>
                          <a:spcPts val="800"/>
                        </a:spcAft>
                        <a:buNone/>
                      </a:pPr>
                      <a:r>
                        <a:rPr lang="en-US" sz="2000" b="1" i="0" u="none" strike="noStrike" kern="1200">
                          <a:solidFill>
                            <a:srgbClr val="196B24"/>
                          </a:solidFill>
                          <a:effectLst/>
                          <a:latin typeface="Arial"/>
                          <a:ea typeface="Calibri"/>
                          <a:cs typeface="Arial"/>
                        </a:rPr>
                        <a:t>100</a:t>
                      </a:r>
                      <a:endParaRPr lang="en-US" sz="1800" b="1" i="0" u="none" strike="noStrike">
                        <a:effectLst/>
                        <a:latin typeface="Arial"/>
                      </a:endParaRPr>
                    </a:p>
                  </a:txBody>
                  <a:tcPr marL="68580" marR="68580" marT="9525" marB="0"/>
                </a:tc>
                <a:tc>
                  <a:txBody>
                    <a:bodyPr/>
                    <a:lstStyle/>
                    <a:p>
                      <a:pPr marL="0" lvl="0" algn="l" rtl="0">
                        <a:buNone/>
                      </a:pPr>
                      <a:r>
                        <a:rPr lang="en-US" sz="1800" b="1" i="0" u="none" strike="noStrike" kern="1200">
                          <a:solidFill>
                            <a:srgbClr val="444C55"/>
                          </a:solidFill>
                          <a:effectLst/>
                          <a:latin typeface="Arial"/>
                        </a:rPr>
                        <a:t>Hospital identifies barriers to providing a safe sleep environment outside of the hospital.</a:t>
                      </a:r>
                    </a:p>
                  </a:txBody>
                  <a:tcPr/>
                </a:tc>
                <a:extLst>
                  <a:ext uri="{0D108BD9-81ED-4DB2-BD59-A6C34878D82A}">
                    <a16:rowId xmlns:a16="http://schemas.microsoft.com/office/drawing/2014/main" val="2411280957"/>
                  </a:ext>
                </a:extLst>
              </a:tr>
              <a:tr h="673108">
                <a:tc>
                  <a:txBody>
                    <a:bodyPr/>
                    <a:lstStyle/>
                    <a:p>
                      <a:pPr marL="0" marR="0" lvl="0" algn="l" rtl="0">
                        <a:lnSpc>
                          <a:spcPct val="115999"/>
                        </a:lnSpc>
                        <a:spcAft>
                          <a:spcPts val="800"/>
                        </a:spcAft>
                        <a:buNone/>
                      </a:pPr>
                      <a:r>
                        <a:rPr lang="en-US" sz="2000" b="1" i="0" u="none" strike="noStrike" kern="1200">
                          <a:solidFill>
                            <a:srgbClr val="FF0000"/>
                          </a:solidFill>
                          <a:effectLst/>
                          <a:latin typeface="Arial"/>
                          <a:ea typeface="Calibri"/>
                          <a:cs typeface="Arial"/>
                        </a:rPr>
                        <a:t>41</a:t>
                      </a:r>
                      <a:endParaRPr lang="en-US" sz="1800" b="1" i="0" u="none" strike="noStrike">
                        <a:effectLst/>
                        <a:latin typeface="Arial"/>
                      </a:endParaRPr>
                    </a:p>
                  </a:txBody>
                  <a:tcPr marL="68580" marR="68580" marT="9525" marB="0"/>
                </a:tc>
                <a:tc>
                  <a:txBody>
                    <a:bodyPr/>
                    <a:lstStyle/>
                    <a:p>
                      <a:pPr marL="0" marR="0" lvl="0" algn="l" rtl="0">
                        <a:lnSpc>
                          <a:spcPct val="115999"/>
                        </a:lnSpc>
                        <a:spcAft>
                          <a:spcPts val="800"/>
                        </a:spcAft>
                        <a:buNone/>
                      </a:pPr>
                      <a:r>
                        <a:rPr lang="en-US" sz="2000" b="1" i="0" u="none" strike="noStrike" kern="1200">
                          <a:solidFill>
                            <a:srgbClr val="196B24"/>
                          </a:solidFill>
                          <a:effectLst/>
                          <a:latin typeface="Arial"/>
                          <a:ea typeface="Calibri"/>
                          <a:cs typeface="Arial"/>
                        </a:rPr>
                        <a:t>98</a:t>
                      </a:r>
                      <a:endParaRPr lang="en-US" sz="1800" b="1" i="0" u="none" strike="noStrike">
                        <a:effectLst/>
                        <a:latin typeface="Arial"/>
                      </a:endParaRPr>
                    </a:p>
                  </a:txBody>
                  <a:tcPr marL="68580" marR="68580" marT="9525" marB="0"/>
                </a:tc>
                <a:tc>
                  <a:txBody>
                    <a:bodyPr/>
                    <a:lstStyle/>
                    <a:p>
                      <a:pPr marL="0" lvl="0" algn="l" rtl="0">
                        <a:buNone/>
                      </a:pPr>
                      <a:r>
                        <a:rPr lang="en-US" sz="1800" b="1" i="0" u="none" strike="noStrike" kern="1200">
                          <a:solidFill>
                            <a:srgbClr val="444C55"/>
                          </a:solidFill>
                          <a:effectLst/>
                          <a:latin typeface="Arial"/>
                        </a:rPr>
                        <a:t>Parents receive safe sleep education that includes awareness of barriers, modeling, and teach-back.</a:t>
                      </a:r>
                    </a:p>
                  </a:txBody>
                  <a:tcPr/>
                </a:tc>
                <a:extLst>
                  <a:ext uri="{0D108BD9-81ED-4DB2-BD59-A6C34878D82A}">
                    <a16:rowId xmlns:a16="http://schemas.microsoft.com/office/drawing/2014/main" val="3335545894"/>
                  </a:ext>
                </a:extLst>
              </a:tr>
              <a:tr h="673108">
                <a:tc>
                  <a:txBody>
                    <a:bodyPr/>
                    <a:lstStyle/>
                    <a:p>
                      <a:pPr marL="0" marR="0" lvl="0" algn="l" rtl="0">
                        <a:lnSpc>
                          <a:spcPct val="115999"/>
                        </a:lnSpc>
                        <a:spcAft>
                          <a:spcPts val="800"/>
                        </a:spcAft>
                        <a:buNone/>
                      </a:pPr>
                      <a:r>
                        <a:rPr lang="en-US" sz="2000" b="1" i="0" u="none" strike="noStrike" kern="1200">
                          <a:solidFill>
                            <a:srgbClr val="FF0000"/>
                          </a:solidFill>
                          <a:effectLst/>
                          <a:latin typeface="Arial"/>
                          <a:ea typeface="Calibri"/>
                          <a:cs typeface="Arial"/>
                        </a:rPr>
                        <a:t>27</a:t>
                      </a:r>
                      <a:endParaRPr lang="en-US" sz="1800" b="1" i="0" u="none" strike="noStrike">
                        <a:effectLst/>
                        <a:latin typeface="Arial"/>
                      </a:endParaRPr>
                    </a:p>
                  </a:txBody>
                  <a:tcPr marL="68580" marR="68580" marT="9525" marB="0"/>
                </a:tc>
                <a:tc>
                  <a:txBody>
                    <a:bodyPr/>
                    <a:lstStyle/>
                    <a:p>
                      <a:pPr marL="0" marR="0" lvl="0" algn="l" rtl="0">
                        <a:lnSpc>
                          <a:spcPct val="115999"/>
                        </a:lnSpc>
                        <a:spcAft>
                          <a:spcPts val="800"/>
                        </a:spcAft>
                        <a:buNone/>
                      </a:pPr>
                      <a:r>
                        <a:rPr lang="en-US" sz="2000" b="1" i="0" u="none" strike="noStrike" kern="1200">
                          <a:solidFill>
                            <a:srgbClr val="196B24"/>
                          </a:solidFill>
                          <a:effectLst/>
                          <a:latin typeface="Arial"/>
                          <a:ea typeface="Calibri"/>
                          <a:cs typeface="Arial"/>
                        </a:rPr>
                        <a:t>96</a:t>
                      </a:r>
                      <a:endParaRPr lang="en-US" sz="1800" b="1" i="0" u="none" strike="noStrike">
                        <a:effectLst/>
                        <a:latin typeface="Arial"/>
                      </a:endParaRPr>
                    </a:p>
                  </a:txBody>
                  <a:tcPr marL="68580" marR="68580" marT="9525" marB="0"/>
                </a:tc>
                <a:tc>
                  <a:txBody>
                    <a:bodyPr/>
                    <a:lstStyle/>
                    <a:p>
                      <a:pPr marL="0" lvl="0" algn="l" rtl="0">
                        <a:buNone/>
                      </a:pPr>
                      <a:r>
                        <a:rPr lang="en-US" sz="1800" b="1" i="0" u="none" strike="noStrike" kern="1200">
                          <a:solidFill>
                            <a:srgbClr val="444C55"/>
                          </a:solidFill>
                          <a:effectLst/>
                          <a:latin typeface="Arial"/>
                        </a:rPr>
                        <a:t>Hospital screens for perinatal-specific social determinants of health and refers families to needed resources.</a:t>
                      </a:r>
                      <a:endParaRPr lang="en-US" sz="1800" b="1" i="0" u="none" strike="noStrike">
                        <a:effectLst/>
                        <a:latin typeface="Arial"/>
                      </a:endParaRPr>
                    </a:p>
                  </a:txBody>
                  <a:tcPr/>
                </a:tc>
                <a:extLst>
                  <a:ext uri="{0D108BD9-81ED-4DB2-BD59-A6C34878D82A}">
                    <a16:rowId xmlns:a16="http://schemas.microsoft.com/office/drawing/2014/main" val="3955277467"/>
                  </a:ext>
                </a:extLst>
              </a:tr>
              <a:tr h="673108">
                <a:tc>
                  <a:txBody>
                    <a:bodyPr/>
                    <a:lstStyle/>
                    <a:p>
                      <a:pPr marL="0" marR="0" lvl="0" algn="l" rtl="0">
                        <a:lnSpc>
                          <a:spcPct val="115999"/>
                        </a:lnSpc>
                        <a:spcAft>
                          <a:spcPts val="800"/>
                        </a:spcAft>
                        <a:buNone/>
                      </a:pPr>
                      <a:r>
                        <a:rPr lang="en-US" sz="2000" b="1" i="0" u="none" strike="noStrike" kern="1200">
                          <a:solidFill>
                            <a:srgbClr val="FF0000"/>
                          </a:solidFill>
                          <a:effectLst/>
                          <a:latin typeface="Arial"/>
                          <a:ea typeface="Calibri"/>
                          <a:cs typeface="Arial"/>
                        </a:rPr>
                        <a:t>11</a:t>
                      </a:r>
                      <a:endParaRPr lang="en-US" sz="1800" b="1" i="0" u="none" strike="noStrike">
                        <a:effectLst/>
                        <a:latin typeface="Arial"/>
                      </a:endParaRPr>
                    </a:p>
                  </a:txBody>
                  <a:tcPr marL="68580" marR="68580" marT="9525" marB="0"/>
                </a:tc>
                <a:tc>
                  <a:txBody>
                    <a:bodyPr/>
                    <a:lstStyle/>
                    <a:p>
                      <a:pPr marL="0" marR="0" lvl="0" algn="l" rtl="0">
                        <a:lnSpc>
                          <a:spcPct val="115999"/>
                        </a:lnSpc>
                        <a:spcAft>
                          <a:spcPts val="800"/>
                        </a:spcAft>
                        <a:buNone/>
                      </a:pPr>
                      <a:r>
                        <a:rPr lang="en-US" sz="2000" b="1" i="0" u="none" strike="noStrike" kern="1200">
                          <a:solidFill>
                            <a:srgbClr val="196B24"/>
                          </a:solidFill>
                          <a:effectLst/>
                          <a:latin typeface="Arial"/>
                          <a:ea typeface="Calibri"/>
                          <a:cs typeface="Arial"/>
                        </a:rPr>
                        <a:t>91</a:t>
                      </a:r>
                      <a:endParaRPr lang="en-US" sz="1800" b="1" i="0" u="none" strike="noStrike">
                        <a:effectLst/>
                        <a:latin typeface="Arial"/>
                      </a:endParaRPr>
                    </a:p>
                  </a:txBody>
                  <a:tcPr marL="68580" marR="68580" marT="9525" marB="0"/>
                </a:tc>
                <a:tc>
                  <a:txBody>
                    <a:bodyPr/>
                    <a:lstStyle/>
                    <a:p>
                      <a:pPr marL="0" lvl="0" algn="l" rtl="0">
                        <a:buNone/>
                      </a:pPr>
                      <a:r>
                        <a:rPr lang="en-US" sz="1800" b="1" i="0" u="none" strike="noStrike" kern="1200">
                          <a:solidFill>
                            <a:srgbClr val="444C55"/>
                          </a:solidFill>
                          <a:effectLst/>
                          <a:latin typeface="Arial"/>
                        </a:rPr>
                        <a:t>Transfer of care to the newborn's community provider, including documentation of ESSI Newborn Care Plan.​ </a:t>
                      </a:r>
                      <a:endParaRPr lang="en-US" sz="1800" b="1" i="0" u="none" strike="noStrike">
                        <a:effectLst/>
                        <a:latin typeface="Arial"/>
                      </a:endParaRPr>
                    </a:p>
                  </a:txBody>
                  <a:tcPr/>
                </a:tc>
                <a:extLst>
                  <a:ext uri="{0D108BD9-81ED-4DB2-BD59-A6C34878D82A}">
                    <a16:rowId xmlns:a16="http://schemas.microsoft.com/office/drawing/2014/main" val="3277075947"/>
                  </a:ext>
                </a:extLst>
              </a:tr>
              <a:tr h="673108">
                <a:tc>
                  <a:txBody>
                    <a:bodyPr/>
                    <a:lstStyle/>
                    <a:p>
                      <a:pPr marL="0" marR="0" lvl="0" algn="l" rtl="0">
                        <a:lnSpc>
                          <a:spcPct val="115999"/>
                        </a:lnSpc>
                        <a:spcAft>
                          <a:spcPts val="800"/>
                        </a:spcAft>
                        <a:buNone/>
                      </a:pPr>
                      <a:r>
                        <a:rPr lang="en-US" sz="2000" b="1" i="0" u="none" strike="noStrike" kern="1200">
                          <a:solidFill>
                            <a:srgbClr val="FF0000"/>
                          </a:solidFill>
                          <a:effectLst/>
                          <a:latin typeface="Arial"/>
                          <a:ea typeface="Calibri"/>
                          <a:cs typeface="Arial"/>
                        </a:rPr>
                        <a:t>37</a:t>
                      </a:r>
                      <a:endParaRPr lang="en-US" sz="1800" b="1" i="0" u="none" strike="noStrike">
                        <a:effectLst/>
                        <a:latin typeface="Arial"/>
                      </a:endParaRPr>
                    </a:p>
                  </a:txBody>
                  <a:tcPr marL="68580" marR="68580" marT="9525" marB="0"/>
                </a:tc>
                <a:tc>
                  <a:txBody>
                    <a:bodyPr/>
                    <a:lstStyle/>
                    <a:p>
                      <a:pPr marL="0" marR="0" lvl="0" algn="l" rtl="0">
                        <a:lnSpc>
                          <a:spcPct val="115999"/>
                        </a:lnSpc>
                        <a:spcAft>
                          <a:spcPts val="800"/>
                        </a:spcAft>
                        <a:buNone/>
                      </a:pPr>
                      <a:r>
                        <a:rPr lang="en-US" sz="2000" b="1" i="0" u="none" strike="noStrike" kern="1200">
                          <a:solidFill>
                            <a:srgbClr val="196B24"/>
                          </a:solidFill>
                          <a:effectLst/>
                          <a:latin typeface="Arial"/>
                          <a:ea typeface="Calibri"/>
                          <a:cs typeface="Arial"/>
                        </a:rPr>
                        <a:t>89</a:t>
                      </a:r>
                      <a:endParaRPr lang="en-US" sz="1800" b="1" i="0" u="none" strike="noStrike">
                        <a:effectLst/>
                        <a:latin typeface="Arial"/>
                      </a:endParaRPr>
                    </a:p>
                  </a:txBody>
                  <a:tcPr marL="68580" marR="68580" marT="9525" marB="0"/>
                </a:tc>
                <a:tc>
                  <a:txBody>
                    <a:bodyPr/>
                    <a:lstStyle/>
                    <a:p>
                      <a:pPr marL="0" lvl="0" algn="l" rtl="0">
                        <a:buNone/>
                      </a:pPr>
                      <a:r>
                        <a:rPr lang="en-US" sz="1800" b="1" i="0" u="none" strike="noStrike" kern="1200">
                          <a:solidFill>
                            <a:srgbClr val="444C55"/>
                          </a:solidFill>
                          <a:effectLst/>
                          <a:latin typeface="Arial"/>
                        </a:rPr>
                        <a:t>Collection of accurate parent-reported newborn race and ethnicity data.</a:t>
                      </a:r>
                      <a:endParaRPr lang="en-US" sz="1800" b="1" i="0" u="none" strike="noStrike">
                        <a:effectLst/>
                        <a:latin typeface="Arial"/>
                      </a:endParaRPr>
                    </a:p>
                  </a:txBody>
                  <a:tcPr/>
                </a:tc>
                <a:extLst>
                  <a:ext uri="{0D108BD9-81ED-4DB2-BD59-A6C34878D82A}">
                    <a16:rowId xmlns:a16="http://schemas.microsoft.com/office/drawing/2014/main" val="1431094365"/>
                  </a:ext>
                </a:extLst>
              </a:tr>
              <a:tr h="673108">
                <a:tc>
                  <a:txBody>
                    <a:bodyPr/>
                    <a:lstStyle/>
                    <a:p>
                      <a:pPr marL="0" marR="0" lvl="0" algn="l" rtl="0">
                        <a:lnSpc>
                          <a:spcPct val="115999"/>
                        </a:lnSpc>
                        <a:spcAft>
                          <a:spcPts val="800"/>
                        </a:spcAft>
                        <a:buNone/>
                      </a:pPr>
                      <a:r>
                        <a:rPr lang="en-US" sz="2000" b="1" i="0" u="none" strike="noStrike" kern="1200">
                          <a:solidFill>
                            <a:srgbClr val="FF0000"/>
                          </a:solidFill>
                          <a:effectLst/>
                          <a:latin typeface="Arial"/>
                          <a:ea typeface="Calibri"/>
                          <a:cs typeface="Arial"/>
                        </a:rPr>
                        <a:t>47</a:t>
                      </a:r>
                      <a:endParaRPr lang="en-US" sz="1800" b="1" i="0" u="none" strike="noStrike">
                        <a:effectLst/>
                        <a:latin typeface="Arial"/>
                      </a:endParaRPr>
                    </a:p>
                  </a:txBody>
                  <a:tcPr marL="68580" marR="68580" marT="9525" marB="0"/>
                </a:tc>
                <a:tc>
                  <a:txBody>
                    <a:bodyPr/>
                    <a:lstStyle/>
                    <a:p>
                      <a:pPr marL="0" marR="0" lvl="0" algn="l" rtl="0">
                        <a:lnSpc>
                          <a:spcPct val="115999"/>
                        </a:lnSpc>
                        <a:spcAft>
                          <a:spcPts val="800"/>
                        </a:spcAft>
                        <a:buNone/>
                      </a:pPr>
                      <a:r>
                        <a:rPr lang="en-US" sz="2000" b="1" i="0" u="none" strike="noStrike" kern="1200">
                          <a:solidFill>
                            <a:srgbClr val="196B24"/>
                          </a:solidFill>
                          <a:effectLst/>
                          <a:latin typeface="Arial"/>
                          <a:ea typeface="Calibri"/>
                          <a:cs typeface="Arial"/>
                        </a:rPr>
                        <a:t>86</a:t>
                      </a:r>
                      <a:endParaRPr lang="en-US" sz="1800" b="1" i="0" u="none" strike="noStrike">
                        <a:effectLst/>
                        <a:latin typeface="Arial"/>
                      </a:endParaRPr>
                    </a:p>
                  </a:txBody>
                  <a:tcPr marL="68580" marR="68580" marT="9525" marB="0"/>
                </a:tc>
                <a:tc>
                  <a:txBody>
                    <a:bodyPr/>
                    <a:lstStyle/>
                    <a:p>
                      <a:pPr marL="0" marR="0" lvl="0" indent="0" algn="l" rtl="0">
                        <a:buNone/>
                      </a:pPr>
                      <a:r>
                        <a:rPr lang="en-US" sz="1800" b="1" i="0" u="none" strike="noStrike" kern="1200">
                          <a:solidFill>
                            <a:srgbClr val="444C55"/>
                          </a:solidFill>
                          <a:effectLst/>
                          <a:latin typeface="Arial"/>
                        </a:rPr>
                        <a:t>Hospital shares neonatal data by birthing person’s race, ethnicity, and insurance status.</a:t>
                      </a:r>
                      <a:endParaRPr lang="en-US" sz="1800" b="1" i="0" u="none" strike="noStrike">
                        <a:effectLst/>
                        <a:latin typeface="Arial"/>
                      </a:endParaRPr>
                    </a:p>
                  </a:txBody>
                  <a:tcPr/>
                </a:tc>
                <a:extLst>
                  <a:ext uri="{0D108BD9-81ED-4DB2-BD59-A6C34878D82A}">
                    <a16:rowId xmlns:a16="http://schemas.microsoft.com/office/drawing/2014/main" val="2864441910"/>
                  </a:ext>
                </a:extLst>
              </a:tr>
              <a:tr h="673108">
                <a:tc>
                  <a:txBody>
                    <a:bodyPr/>
                    <a:lstStyle/>
                    <a:p>
                      <a:pPr marL="0" marR="0" lvl="0" algn="l" rtl="0">
                        <a:lnSpc>
                          <a:spcPct val="115999"/>
                        </a:lnSpc>
                        <a:spcAft>
                          <a:spcPts val="800"/>
                        </a:spcAft>
                        <a:buNone/>
                      </a:pPr>
                      <a:r>
                        <a:rPr lang="en-US" sz="2000" b="1" i="0" u="none" strike="noStrike" kern="1200">
                          <a:solidFill>
                            <a:srgbClr val="FF0000"/>
                          </a:solidFill>
                          <a:effectLst/>
                          <a:latin typeface="Calibri"/>
                          <a:ea typeface="Calibri"/>
                          <a:cs typeface="Times New Roman"/>
                        </a:rPr>
                        <a:t>24</a:t>
                      </a:r>
                      <a:endParaRPr lang="en-US" sz="1800" b="1" i="0" u="none" strike="noStrike">
                        <a:effectLst/>
                        <a:latin typeface="Arial"/>
                      </a:endParaRPr>
                    </a:p>
                  </a:txBody>
                  <a:tcPr marL="68580" marR="68580" marT="9525" marB="0"/>
                </a:tc>
                <a:tc>
                  <a:txBody>
                    <a:bodyPr/>
                    <a:lstStyle/>
                    <a:p>
                      <a:pPr marL="0" marR="0" lvl="0" algn="l" rtl="0">
                        <a:lnSpc>
                          <a:spcPct val="115999"/>
                        </a:lnSpc>
                        <a:spcAft>
                          <a:spcPts val="800"/>
                        </a:spcAft>
                        <a:buNone/>
                      </a:pPr>
                      <a:r>
                        <a:rPr lang="en-US" sz="2000" b="1" i="0" u="none" strike="noStrike" kern="1200">
                          <a:solidFill>
                            <a:srgbClr val="196B24"/>
                          </a:solidFill>
                          <a:effectLst/>
                          <a:latin typeface="Calibri"/>
                          <a:ea typeface="Calibri"/>
                          <a:cs typeface="Times New Roman"/>
                        </a:rPr>
                        <a:t>81</a:t>
                      </a:r>
                      <a:endParaRPr lang="en-US" sz="1800" b="1" i="0" u="none" strike="noStrike">
                        <a:effectLst/>
                        <a:latin typeface="Arial"/>
                      </a:endParaRPr>
                    </a:p>
                  </a:txBody>
                  <a:tcPr marL="68580" marR="68580" marT="9525" marB="0"/>
                </a:tc>
                <a:tc>
                  <a:txBody>
                    <a:bodyPr/>
                    <a:lstStyle/>
                    <a:p>
                      <a:pPr marL="0" marR="0" lvl="0" indent="0" algn="l" rtl="0">
                        <a:buNone/>
                      </a:pPr>
                      <a:r>
                        <a:rPr lang="en-US" sz="1800" b="1" i="0" u="none" strike="noStrike" kern="1200">
                          <a:solidFill>
                            <a:srgbClr val="444C55"/>
                          </a:solidFill>
                          <a:effectLst/>
                          <a:latin typeface="Arial"/>
                        </a:rPr>
                        <a:t>Hospital addresses disparities based on stratified outcomes.</a:t>
                      </a:r>
                      <a:endParaRPr lang="en-US" sz="1800" b="1" i="0" u="none" strike="noStrike">
                        <a:effectLst/>
                        <a:latin typeface="Arial"/>
                      </a:endParaRPr>
                    </a:p>
                  </a:txBody>
                  <a:tcPr/>
                </a:tc>
                <a:extLst>
                  <a:ext uri="{0D108BD9-81ED-4DB2-BD59-A6C34878D82A}">
                    <a16:rowId xmlns:a16="http://schemas.microsoft.com/office/drawing/2014/main" val="1081699075"/>
                  </a:ext>
                </a:extLst>
              </a:tr>
            </a:tbl>
          </a:graphicData>
        </a:graphic>
      </p:graphicFrame>
      <p:sp>
        <p:nvSpPr>
          <p:cNvPr id="4" name="Slide Number Placeholder 3">
            <a:extLst>
              <a:ext uri="{FF2B5EF4-FFF2-40B4-BE49-F238E27FC236}">
                <a16:creationId xmlns:a16="http://schemas.microsoft.com/office/drawing/2014/main" id="{800BB844-0736-2C07-75C3-9A1A439D0DE4}"/>
              </a:ext>
            </a:extLst>
          </p:cNvPr>
          <p:cNvSpPr>
            <a:spLocks noGrp="1"/>
          </p:cNvSpPr>
          <p:nvPr>
            <p:ph type="sldNum" sz="quarter" idx="10"/>
          </p:nvPr>
        </p:nvSpPr>
        <p:spPr/>
        <p:txBody>
          <a:bodyPr/>
          <a:lstStyle/>
          <a:p>
            <a:fld id="{97033E4B-E3EB-3D46-B2D8-3159663620FA}" type="slidenum">
              <a:rPr lang="en-US" smtClean="0"/>
              <a:pPr/>
              <a:t>8</a:t>
            </a:fld>
            <a:endParaRPr lang="en-US"/>
          </a:p>
        </p:txBody>
      </p:sp>
      <p:pic>
        <p:nvPicPr>
          <p:cNvPr id="7" name="Picture 6" descr="A group of white and yellow flowers&#10;&#10;AI-generated content may be incorrect.">
            <a:extLst>
              <a:ext uri="{FF2B5EF4-FFF2-40B4-BE49-F238E27FC236}">
                <a16:creationId xmlns:a16="http://schemas.microsoft.com/office/drawing/2014/main" id="{BF59FB9C-AA2D-8AD7-F242-4D5B97EF114A}"/>
              </a:ext>
            </a:extLst>
          </p:cNvPr>
          <p:cNvPicPr>
            <a:picLocks noChangeAspect="1"/>
          </p:cNvPicPr>
          <p:nvPr/>
        </p:nvPicPr>
        <p:blipFill>
          <a:blip r:embed="rId3"/>
          <a:stretch>
            <a:fillRect/>
          </a:stretch>
        </p:blipFill>
        <p:spPr>
          <a:xfrm>
            <a:off x="-20038" y="5122"/>
            <a:ext cx="1937888" cy="1556889"/>
          </a:xfrm>
          <a:prstGeom prst="rect">
            <a:avLst/>
          </a:prstGeom>
        </p:spPr>
      </p:pic>
      <p:pic>
        <p:nvPicPr>
          <p:cNvPr id="8" name="Picture 7" descr="A group of flowers in a garden&#10;&#10;AI-generated content may be incorrect.">
            <a:extLst>
              <a:ext uri="{FF2B5EF4-FFF2-40B4-BE49-F238E27FC236}">
                <a16:creationId xmlns:a16="http://schemas.microsoft.com/office/drawing/2014/main" id="{0E28EB32-E611-B899-EC89-D3131F20765F}"/>
              </a:ext>
            </a:extLst>
          </p:cNvPr>
          <p:cNvPicPr>
            <a:picLocks noChangeAspect="1"/>
          </p:cNvPicPr>
          <p:nvPr/>
        </p:nvPicPr>
        <p:blipFill>
          <a:blip r:embed="rId4"/>
          <a:stretch>
            <a:fillRect/>
          </a:stretch>
        </p:blipFill>
        <p:spPr>
          <a:xfrm>
            <a:off x="-55802" y="6148657"/>
            <a:ext cx="3504661" cy="714196"/>
          </a:xfrm>
          <a:prstGeom prst="rect">
            <a:avLst/>
          </a:prstGeom>
        </p:spPr>
      </p:pic>
      <p:pic>
        <p:nvPicPr>
          <p:cNvPr id="10" name="Picture 9" descr="A group of flowers in a garden&#10;&#10;AI-generated content may be incorrect.">
            <a:extLst>
              <a:ext uri="{FF2B5EF4-FFF2-40B4-BE49-F238E27FC236}">
                <a16:creationId xmlns:a16="http://schemas.microsoft.com/office/drawing/2014/main" id="{AE4256C1-584A-75B8-57AF-610A2E3CB907}"/>
              </a:ext>
            </a:extLst>
          </p:cNvPr>
          <p:cNvPicPr>
            <a:picLocks noChangeAspect="1"/>
          </p:cNvPicPr>
          <p:nvPr/>
        </p:nvPicPr>
        <p:blipFill>
          <a:blip r:embed="rId4"/>
          <a:stretch>
            <a:fillRect/>
          </a:stretch>
        </p:blipFill>
        <p:spPr>
          <a:xfrm>
            <a:off x="3366009" y="6148657"/>
            <a:ext cx="3504661" cy="714196"/>
          </a:xfrm>
          <a:prstGeom prst="rect">
            <a:avLst/>
          </a:prstGeom>
        </p:spPr>
      </p:pic>
      <p:pic>
        <p:nvPicPr>
          <p:cNvPr id="11" name="Picture 10" descr="A group of flowers in a garden&#10;&#10;AI-generated content may be incorrect.">
            <a:extLst>
              <a:ext uri="{FF2B5EF4-FFF2-40B4-BE49-F238E27FC236}">
                <a16:creationId xmlns:a16="http://schemas.microsoft.com/office/drawing/2014/main" id="{A9AC274E-B5BA-A925-2FA2-7CC7E4754F9B}"/>
              </a:ext>
            </a:extLst>
          </p:cNvPr>
          <p:cNvPicPr>
            <a:picLocks noChangeAspect="1"/>
          </p:cNvPicPr>
          <p:nvPr/>
        </p:nvPicPr>
        <p:blipFill>
          <a:blip r:embed="rId4"/>
          <a:stretch>
            <a:fillRect/>
          </a:stretch>
        </p:blipFill>
        <p:spPr>
          <a:xfrm>
            <a:off x="6802198" y="6148657"/>
            <a:ext cx="3504661" cy="714196"/>
          </a:xfrm>
          <a:prstGeom prst="rect">
            <a:avLst/>
          </a:prstGeom>
        </p:spPr>
      </p:pic>
      <p:pic>
        <p:nvPicPr>
          <p:cNvPr id="12" name="Picture 11" descr="A group of flowers in a garden&#10;&#10;AI-generated content may be incorrect.">
            <a:extLst>
              <a:ext uri="{FF2B5EF4-FFF2-40B4-BE49-F238E27FC236}">
                <a16:creationId xmlns:a16="http://schemas.microsoft.com/office/drawing/2014/main" id="{F9CCCF2E-E084-C3F8-3FE3-9CFED392C3E5}"/>
              </a:ext>
            </a:extLst>
          </p:cNvPr>
          <p:cNvPicPr>
            <a:picLocks noChangeAspect="1"/>
          </p:cNvPicPr>
          <p:nvPr/>
        </p:nvPicPr>
        <p:blipFill>
          <a:blip r:embed="rId4"/>
          <a:stretch>
            <a:fillRect/>
          </a:stretch>
        </p:blipFill>
        <p:spPr>
          <a:xfrm>
            <a:off x="10209632" y="6148657"/>
            <a:ext cx="3504661" cy="714196"/>
          </a:xfrm>
          <a:prstGeom prst="rect">
            <a:avLst/>
          </a:prstGeom>
        </p:spPr>
      </p:pic>
    </p:spTree>
    <p:extLst>
      <p:ext uri="{BB962C8B-B14F-4D97-AF65-F5344CB8AC3E}">
        <p14:creationId xmlns:p14="http://schemas.microsoft.com/office/powerpoint/2010/main" val="268739177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D6B7E14-E73D-BC6C-3AB7-1C5540883595}"/>
            </a:ext>
          </a:extLst>
        </p:cNvPr>
        <p:cNvGrpSpPr/>
        <p:nvPr/>
      </p:nvGrpSpPr>
      <p:grpSpPr>
        <a:xfrm>
          <a:off x="0" y="0"/>
          <a:ext cx="0" cy="0"/>
          <a:chOff x="0" y="0"/>
          <a:chExt cx="0" cy="0"/>
        </a:xfrm>
      </p:grpSpPr>
      <p:sp>
        <p:nvSpPr>
          <p:cNvPr id="4" name="Slide Number Placeholder 3">
            <a:extLst>
              <a:ext uri="{FF2B5EF4-FFF2-40B4-BE49-F238E27FC236}">
                <a16:creationId xmlns:a16="http://schemas.microsoft.com/office/drawing/2014/main" id="{7166A702-5B8C-190F-167D-6B0DC3C7B94F}"/>
              </a:ext>
            </a:extLst>
          </p:cNvPr>
          <p:cNvSpPr>
            <a:spLocks noGrp="1"/>
          </p:cNvSpPr>
          <p:nvPr>
            <p:ph type="sldNum" idx="12"/>
          </p:nvPr>
        </p:nvSpPr>
        <p:spPr>
          <a:xfrm>
            <a:off x="8839200" y="6356351"/>
            <a:ext cx="2743200" cy="365125"/>
          </a:xfrm>
          <a:prstGeom prst="rect">
            <a:avLst/>
          </a:prstGeom>
          <a:noFill/>
          <a:ln>
            <a:noFill/>
          </a:ln>
        </p:spPr>
        <p:txBody>
          <a:bodyPr spcFirstLastPara="1" wrap="square" lIns="91425" tIns="45700" rIns="91425" bIns="45700" anchor="ctr" anchorCtr="0">
            <a:noAutofit/>
          </a:bodyPr>
          <a:lstStyle>
            <a:defPPr>
              <a:defRPr lang="en-US"/>
            </a:defPPr>
            <a:lvl1pPr marL="0" marR="0" lvl="0"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1pPr>
            <a:lvl2pPr marL="0" marR="0" lvl="1"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2pPr>
            <a:lvl3pPr marL="0" marR="0" lvl="2"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3pPr>
            <a:lvl4pPr marL="0" marR="0" lvl="3"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4pPr>
            <a:lvl5pPr marL="0" marR="0" lvl="4"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5pPr>
            <a:lvl6pPr marL="0" marR="0" lvl="5"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6pPr>
            <a:lvl7pPr marL="0" marR="0" lvl="6"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7pPr>
            <a:lvl8pPr marL="0" marR="0" lvl="7"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8pPr>
            <a:lvl9pPr marL="0" marR="0" lvl="8" indent="0" algn="r" defTabSz="914400" rtl="0" eaLnBrk="1" latinLnBrk="0" hangingPunct="1">
              <a:lnSpc>
                <a:spcPct val="100000"/>
              </a:lnSpc>
              <a:spcBef>
                <a:spcPts val="0"/>
              </a:spcBef>
              <a:spcAft>
                <a:spcPts val="0"/>
              </a:spcAft>
              <a:buClr>
                <a:srgbClr val="000000"/>
              </a:buClr>
              <a:buSzPts val="1800"/>
              <a:buFont typeface="Arial"/>
              <a:buNone/>
              <a:defRPr sz="1200" b="0" i="0" u="none" strike="noStrike" kern="1200" cap="none">
                <a:solidFill>
                  <a:srgbClr val="AEB3B7"/>
                </a:solidFill>
                <a:latin typeface="Arial"/>
                <a:ea typeface="Arial"/>
                <a:cs typeface="Arial"/>
                <a:sym typeface="Arial"/>
              </a:defRPr>
            </a:lvl9pPr>
          </a:lstStyle>
          <a:p>
            <a:pPr marL="0" lvl="0" indent="0" algn="r" rtl="0">
              <a:spcBef>
                <a:spcPts val="0"/>
              </a:spcBef>
              <a:spcAft>
                <a:spcPts val="0"/>
              </a:spcAft>
              <a:buNone/>
            </a:pPr>
            <a:fld id="{00000000-1234-1234-1234-123412341234}" type="slidenum">
              <a:rPr lang="en-US" smtClean="0"/>
              <a:pPr marL="0" lvl="0" indent="0" algn="r" rtl="0">
                <a:spcBef>
                  <a:spcPts val="0"/>
                </a:spcBef>
                <a:spcAft>
                  <a:spcPts val="0"/>
                </a:spcAft>
                <a:buNone/>
              </a:pPr>
              <a:t>9</a:t>
            </a:fld>
            <a:endParaRPr lang="en-US"/>
          </a:p>
        </p:txBody>
      </p:sp>
      <p:sp>
        <p:nvSpPr>
          <p:cNvPr id="19" name="Title 1">
            <a:extLst>
              <a:ext uri="{FF2B5EF4-FFF2-40B4-BE49-F238E27FC236}">
                <a16:creationId xmlns:a16="http://schemas.microsoft.com/office/drawing/2014/main" id="{191A8ED8-4096-50E0-5151-E34443B07E5A}"/>
              </a:ext>
            </a:extLst>
          </p:cNvPr>
          <p:cNvSpPr txBox="1">
            <a:spLocks/>
          </p:cNvSpPr>
          <p:nvPr/>
        </p:nvSpPr>
        <p:spPr>
          <a:xfrm>
            <a:off x="1058173" y="1743361"/>
            <a:ext cx="4819291" cy="2030053"/>
          </a:xfrm>
          <a:prstGeom prst="rect">
            <a:avLst/>
          </a:prstGeom>
          <a:noFill/>
          <a:ln>
            <a:noFill/>
          </a:ln>
        </p:spPr>
        <p:txBody>
          <a:bodyPr spcFirstLastPara="1" wrap="square" lIns="91425" tIns="45700" rIns="91425" bIns="45700" anchor="ctr" anchorCtr="0">
            <a:normAutofit/>
          </a:bodyPr>
          <a:lstStyle>
            <a:defPPr marR="0" lvl="0" algn="l" rtl="0">
              <a:lnSpc>
                <a:spcPct val="100000"/>
              </a:lnSpc>
              <a:spcBef>
                <a:spcPts val="0"/>
              </a:spcBef>
              <a:spcAft>
                <a:spcPts val="0"/>
              </a:spcAft>
            </a:defPPr>
            <a:lvl1pPr marR="0" lvl="0" algn="l" rtl="0">
              <a:lnSpc>
                <a:spcPct val="90000"/>
              </a:lnSpc>
              <a:spcBef>
                <a:spcPts val="0"/>
              </a:spcBef>
              <a:spcAft>
                <a:spcPts val="0"/>
              </a:spcAft>
              <a:buClr>
                <a:schemeClr val="dk1"/>
              </a:buClr>
              <a:buSzPts val="1800"/>
              <a:buFont typeface="Calibri"/>
              <a:buNone/>
              <a:defRPr sz="44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r>
              <a:rPr lang="en-US" sz="3200" b="1" kern="0" dirty="0">
                <a:solidFill>
                  <a:schemeClr val="accent1"/>
                </a:solidFill>
                <a:latin typeface="DM Sans"/>
              </a:rPr>
              <a:t>ILPQC's My Baby's Safe Sleep Plan </a:t>
            </a:r>
            <a:endParaRPr lang="en-US" kern="0" dirty="0">
              <a:solidFill>
                <a:schemeClr val="accent1"/>
              </a:solidFill>
            </a:endParaRPr>
          </a:p>
        </p:txBody>
      </p:sp>
      <p:pic>
        <p:nvPicPr>
          <p:cNvPr id="21" name="Picture 20" descr="A corner of flowers and leaves&#10;&#10;AI-generated content may be incorrect.">
            <a:extLst>
              <a:ext uri="{FF2B5EF4-FFF2-40B4-BE49-F238E27FC236}">
                <a16:creationId xmlns:a16="http://schemas.microsoft.com/office/drawing/2014/main" id="{63F4C6F7-1B0E-A0DD-2EDA-CF6032E38EF9}"/>
              </a:ext>
            </a:extLst>
          </p:cNvPr>
          <p:cNvPicPr>
            <a:picLocks noChangeAspect="1"/>
          </p:cNvPicPr>
          <p:nvPr/>
        </p:nvPicPr>
        <p:blipFill>
          <a:blip r:embed="rId3"/>
          <a:stretch>
            <a:fillRect/>
          </a:stretch>
        </p:blipFill>
        <p:spPr>
          <a:xfrm>
            <a:off x="-214942" y="-164890"/>
            <a:ext cx="4426789" cy="4427328"/>
          </a:xfrm>
          <a:prstGeom prst="rect">
            <a:avLst/>
          </a:prstGeom>
        </p:spPr>
      </p:pic>
      <p:sp>
        <p:nvSpPr>
          <p:cNvPr id="23" name="Freeform 13" descr="A cartoon of a bird on a branch&#10;&#10;AI-generated content may be incorrect.">
            <a:extLst>
              <a:ext uri="{FF2B5EF4-FFF2-40B4-BE49-F238E27FC236}">
                <a16:creationId xmlns:a16="http://schemas.microsoft.com/office/drawing/2014/main" id="{6C4BDE8D-C06A-06F8-09AC-A07BEF48EE5C}"/>
              </a:ext>
            </a:extLst>
          </p:cNvPr>
          <p:cNvSpPr/>
          <p:nvPr/>
        </p:nvSpPr>
        <p:spPr>
          <a:xfrm>
            <a:off x="570080" y="493310"/>
            <a:ext cx="1629063" cy="1442822"/>
          </a:xfrm>
          <a:custGeom>
            <a:avLst/>
            <a:gdLst/>
            <a:ahLst/>
            <a:cxnLst/>
            <a:rect l="l" t="t" r="r" b="b"/>
            <a:pathLst>
              <a:path w="3715992" h="3005309">
                <a:moveTo>
                  <a:pt x="0" y="0"/>
                </a:moveTo>
                <a:lnTo>
                  <a:pt x="3715992" y="0"/>
                </a:lnTo>
                <a:lnTo>
                  <a:pt x="3715992" y="3005308"/>
                </a:lnTo>
                <a:lnTo>
                  <a:pt x="0" y="3005308"/>
                </a:lnTo>
                <a:lnTo>
                  <a:pt x="0" y="0"/>
                </a:lnTo>
                <a:close/>
              </a:path>
            </a:pathLst>
          </a:custGeom>
          <a:blipFill>
            <a:blip r:embed="rId4"/>
            <a:stretch>
              <a:fillRect/>
            </a:stretch>
          </a:blipFill>
        </p:spPr>
        <p:txBody>
          <a:bodyPr/>
          <a:lstStyle/>
          <a:p>
            <a:endParaRPr lang="en-US"/>
          </a:p>
        </p:txBody>
      </p:sp>
      <p:pic>
        <p:nvPicPr>
          <p:cNvPr id="27" name="Picture 26" descr="A paper with text on it&#10;&#10;AI-generated content may be incorrect.">
            <a:extLst>
              <a:ext uri="{FF2B5EF4-FFF2-40B4-BE49-F238E27FC236}">
                <a16:creationId xmlns:a16="http://schemas.microsoft.com/office/drawing/2014/main" id="{095AE539-58C6-EA9D-7868-F751C2B7EE0D}"/>
              </a:ext>
            </a:extLst>
          </p:cNvPr>
          <p:cNvPicPr>
            <a:picLocks noChangeAspect="1"/>
          </p:cNvPicPr>
          <p:nvPr/>
        </p:nvPicPr>
        <p:blipFill>
          <a:blip r:embed="rId5"/>
          <a:stretch>
            <a:fillRect/>
          </a:stretch>
        </p:blipFill>
        <p:spPr>
          <a:xfrm>
            <a:off x="6624678" y="52202"/>
            <a:ext cx="5563403" cy="6748927"/>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
        <p:nvSpPr>
          <p:cNvPr id="25" name="Freeform 14" descr="A close-up of flowers in grass&#10;&#10;AI-generated content may be incorrect.">
            <a:extLst>
              <a:ext uri="{FF2B5EF4-FFF2-40B4-BE49-F238E27FC236}">
                <a16:creationId xmlns:a16="http://schemas.microsoft.com/office/drawing/2014/main" id="{D9F47BF8-7DA7-C71B-6515-CD943C076EAB}"/>
              </a:ext>
            </a:extLst>
          </p:cNvPr>
          <p:cNvSpPr/>
          <p:nvPr/>
        </p:nvSpPr>
        <p:spPr>
          <a:xfrm>
            <a:off x="-646981" y="5314442"/>
            <a:ext cx="7848600" cy="1543558"/>
          </a:xfrm>
          <a:custGeom>
            <a:avLst/>
            <a:gdLst/>
            <a:ahLst/>
            <a:cxnLst/>
            <a:rect l="l" t="t" r="r" b="b"/>
            <a:pathLst>
              <a:path w="11772900" h="2315337">
                <a:moveTo>
                  <a:pt x="0" y="0"/>
                </a:moveTo>
                <a:lnTo>
                  <a:pt x="11772900" y="0"/>
                </a:lnTo>
                <a:lnTo>
                  <a:pt x="11772900" y="2315337"/>
                </a:lnTo>
                <a:lnTo>
                  <a:pt x="0" y="2315337"/>
                </a:lnTo>
                <a:lnTo>
                  <a:pt x="0" y="0"/>
                </a:lnTo>
                <a:close/>
              </a:path>
            </a:pathLst>
          </a:custGeom>
          <a:blipFill>
            <a:blip r:embed="rId6"/>
            <a:stretch>
              <a:fillRect/>
            </a:stretch>
          </a:blipFill>
        </p:spPr>
        <p:txBody>
          <a:bodyPr/>
          <a:lstStyle/>
          <a:p>
            <a:endParaRPr lang="en-US"/>
          </a:p>
        </p:txBody>
      </p:sp>
    </p:spTree>
    <p:extLst>
      <p:ext uri="{BB962C8B-B14F-4D97-AF65-F5344CB8AC3E}">
        <p14:creationId xmlns:p14="http://schemas.microsoft.com/office/powerpoint/2010/main" val="3287768738"/>
      </p:ext>
    </p:extLst>
  </p:cSld>
  <p:clrMapOvr>
    <a:masterClrMapping/>
  </p:clrMapOvr>
  <p:extLst>
    <p:ext uri="{6950BFC3-D8DA-4A85-94F7-54DA5524770B}">
      <p188:commentRel xmlns:p188="http://schemas.microsoft.com/office/powerpoint/2018/8/main" r:id="rId2"/>
    </p:ext>
  </p:extLst>
</p:sld>
</file>

<file path=ppt/tags/tag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0.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1.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5.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19.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2.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3.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4.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6.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7.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2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2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3.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0.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31.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4.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5.xml><?xml version="1.0" encoding="utf-8"?>
<p:tagLst xmlns:a="http://schemas.openxmlformats.org/drawingml/2006/main" xmlns:r="http://schemas.openxmlformats.org/officeDocument/2006/relationships" xmlns:p="http://schemas.openxmlformats.org/presentationml/2006/main">
  <p:tag name="ARTICULATE_SLIDE_THUMBNAIL_REFRESH" val="1"/>
</p:tagLst>
</file>

<file path=ppt/tags/tag6.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7.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8.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ags/tag9.xml><?xml version="1.0" encoding="utf-8"?>
<p:tagLst xmlns:a="http://schemas.openxmlformats.org/drawingml/2006/main" xmlns:r="http://schemas.openxmlformats.org/officeDocument/2006/relationships" xmlns:p="http://schemas.openxmlformats.org/presentationml/2006/main">
  <p:tag name="THINKCELLSHAPEDONOTDELETE" val="thinkcellActiveDocDoNotDelete"/>
</p:tagLst>
</file>

<file path=ppt/theme/theme1.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Theme">
      <a:majorFont>
        <a:latin typeface="Aptos Display"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ptos" panose="020B000402020202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10.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ppt/theme/theme1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3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3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Theme">
  <a:themeElements>
    <a:clrScheme name="Office">
      <a:dk1>
        <a:srgbClr val="000000"/>
      </a:dk1>
      <a:lt1>
        <a:srgbClr val="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7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1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Calibri">
      <a:maj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Calibri" panose="020F050202020403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1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4_Office Theme">
  <a:themeElements>
    <a:clrScheme name="ILPQC">
      <a:dk1>
        <a:srgbClr val="444C55"/>
      </a:dk1>
      <a:lt1>
        <a:srgbClr val="FFFFFF"/>
      </a:lt1>
      <a:dk2>
        <a:srgbClr val="79818A"/>
      </a:dk2>
      <a:lt2>
        <a:srgbClr val="F3F6FB"/>
      </a:lt2>
      <a:accent1>
        <a:srgbClr val="1C498B"/>
      </a:accent1>
      <a:accent2>
        <a:srgbClr val="F5668F"/>
      </a:accent2>
      <a:accent3>
        <a:srgbClr val="F58366"/>
      </a:accent3>
      <a:accent4>
        <a:srgbClr val="FDD702"/>
      </a:accent4>
      <a:accent5>
        <a:srgbClr val="6B95FD"/>
      </a:accent5>
      <a:accent6>
        <a:srgbClr val="A3B745"/>
      </a:accent6>
      <a:hlink>
        <a:srgbClr val="6B95FD"/>
      </a:hlink>
      <a:folHlink>
        <a:srgbClr val="6B95FD"/>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216</TotalTime>
  <Words>2450</Words>
  <Application>Microsoft Office PowerPoint</Application>
  <PresentationFormat>Widescreen</PresentationFormat>
  <Paragraphs>392</Paragraphs>
  <Slides>43</Slides>
  <Notes>23</Notes>
  <HiddenSlides>1</HiddenSlides>
  <MMClips>0</MMClips>
  <ScaleCrop>false</ScaleCrop>
  <HeadingPairs>
    <vt:vector size="4" baseType="variant">
      <vt:variant>
        <vt:lpstr>Theme</vt:lpstr>
      </vt:variant>
      <vt:variant>
        <vt:i4>10</vt:i4>
      </vt:variant>
      <vt:variant>
        <vt:lpstr>Slide Titles</vt:lpstr>
      </vt:variant>
      <vt:variant>
        <vt:i4>43</vt:i4>
      </vt:variant>
    </vt:vector>
  </HeadingPairs>
  <TitlesOfParts>
    <vt:vector size="53" baseType="lpstr">
      <vt:lpstr>office theme</vt:lpstr>
      <vt:lpstr>1_Office Theme</vt:lpstr>
      <vt:lpstr>3_Office Theme</vt:lpstr>
      <vt:lpstr>3_Office Theme</vt:lpstr>
      <vt:lpstr>Office Theme</vt:lpstr>
      <vt:lpstr>7_Office Theme</vt:lpstr>
      <vt:lpstr>1_Office Theme</vt:lpstr>
      <vt:lpstr>1_Office Theme</vt:lpstr>
      <vt:lpstr>4_Office Theme</vt:lpstr>
      <vt:lpstr>Office Theme</vt:lpstr>
      <vt:lpstr>Celebrating ESSI &amp; Framing the Path Forward </vt:lpstr>
      <vt:lpstr>PowerPoint Presentation</vt:lpstr>
      <vt:lpstr>ESSI Initiative Objective Initiative Objective</vt:lpstr>
      <vt:lpstr>ESSI Initiative Aims</vt:lpstr>
      <vt:lpstr>PowerPoint Presentation</vt:lpstr>
      <vt:lpstr>PowerPoint Presentation</vt:lpstr>
      <vt:lpstr>Structure Milestones in Action</vt:lpstr>
      <vt:lpstr>Elevating Structural Performance</vt:lpstr>
      <vt:lpstr>PowerPoint Presentation</vt:lpstr>
      <vt:lpstr>ILPQC's My Baby's Safe Sleep Plan in Spanish</vt:lpstr>
      <vt:lpstr>Expanding Access Through Language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Key Driver Diagram</vt:lpstr>
      <vt:lpstr>PowerPoint Presentation</vt:lpstr>
      <vt:lpstr>PowerPoint Presentation</vt:lpstr>
      <vt:lpstr>PowerPoint Presentation</vt:lpstr>
      <vt:lpstr>PowerPoint Presentation</vt:lpstr>
      <vt:lpstr>PowerPoint Presentation</vt:lpstr>
      <vt:lpstr>Expanding Access Through Language</vt:lpstr>
      <vt:lpstr>ESSI: Expanding Impact, Sustaining Momentum</vt:lpstr>
      <vt:lpstr>6 Pillars of ESSI Sustainability</vt:lpstr>
      <vt:lpstr>PowerPoint Presentation</vt:lpstr>
      <vt:lpstr>ESSI Sustainability</vt:lpstr>
      <vt:lpstr>PowerPoint Presentation</vt:lpstr>
      <vt:lpstr>PowerPoint Presentation</vt:lpstr>
      <vt:lpstr>New Beginnings</vt:lpstr>
      <vt:lpstr>PowerPoint Presentation</vt:lpstr>
      <vt:lpstr>Why Perinatal Mental Health Matters in the Neonatal Setting</vt:lpstr>
      <vt:lpstr>Our guiding bodies</vt:lpstr>
      <vt:lpstr>PowerPoint Presentation</vt:lpstr>
      <vt:lpstr>Opportunities for Perinatal Mental Health for Neonatal Teams</vt:lpstr>
      <vt:lpstr>Beyond the Bedside: Building Mental Health Support for NICU Families </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Justin Josephsen</cp:lastModifiedBy>
  <cp:revision>25</cp:revision>
  <dcterms:created xsi:type="dcterms:W3CDTF">2026-04-10T15:22:33Z</dcterms:created>
  <dcterms:modified xsi:type="dcterms:W3CDTF">2026-05-21T02:10:53Z</dcterms:modified>
</cp:coreProperties>
</file>